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6744" y="135381"/>
            <a:ext cx="3334511" cy="100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5339" y="4452365"/>
            <a:ext cx="15857321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jp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jp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5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71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8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jp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jpg"/><Relationship Id="rId5" Type="http://schemas.openxmlformats.org/officeDocument/2006/relationships/image" Target="../media/image122.png"/><Relationship Id="rId6" Type="http://schemas.openxmlformats.org/officeDocument/2006/relationships/image" Target="../media/image123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jp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jpg"/><Relationship Id="rId4" Type="http://schemas.openxmlformats.org/officeDocument/2006/relationships/image" Target="../media/image131.png"/><Relationship Id="rId5" Type="http://schemas.openxmlformats.org/officeDocument/2006/relationships/image" Target="../media/image132.jpg"/><Relationship Id="rId6" Type="http://schemas.openxmlformats.org/officeDocument/2006/relationships/image" Target="../media/image13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5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49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49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166.png"/><Relationship Id="rId4" Type="http://schemas.openxmlformats.org/officeDocument/2006/relationships/image" Target="../media/image211.png"/><Relationship Id="rId5" Type="http://schemas.openxmlformats.org/officeDocument/2006/relationships/image" Target="../media/image212.jp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47.png"/><Relationship Id="rId16" Type="http://schemas.openxmlformats.org/officeDocument/2006/relationships/image" Target="../media/image248.png"/><Relationship Id="rId17" Type="http://schemas.openxmlformats.org/officeDocument/2006/relationships/image" Target="../media/image249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4.jpg"/><Relationship Id="rId3" Type="http://schemas.openxmlformats.org/officeDocument/2006/relationships/image" Target="../media/image255.png"/><Relationship Id="rId4" Type="http://schemas.openxmlformats.org/officeDocument/2006/relationships/image" Target="../media/image2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6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0518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Why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We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Need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Routers?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84"/>
            <a:ext cx="16525240" cy="1249680"/>
            <a:chOff x="912875" y="1959984"/>
            <a:chExt cx="16525240" cy="1249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84"/>
              <a:ext cx="16524731" cy="12495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5103"/>
              <a:ext cx="16421100" cy="1153795"/>
            </a:xfrm>
            <a:custGeom>
              <a:avLst/>
              <a:gdLst/>
              <a:ahLst/>
              <a:cxnLst/>
              <a:rect l="l" t="t" r="r" b="b"/>
              <a:pathLst>
                <a:path w="16421100" h="1153795">
                  <a:moveTo>
                    <a:pt x="16229075" y="0"/>
                  </a:moveTo>
                  <a:lnTo>
                    <a:pt x="192023" y="0"/>
                  </a:lnTo>
                  <a:lnTo>
                    <a:pt x="147993" y="5079"/>
                  </a:lnTo>
                  <a:lnTo>
                    <a:pt x="107581" y="19557"/>
                  </a:lnTo>
                  <a:lnTo>
                    <a:pt x="71920" y="42291"/>
                  </a:lnTo>
                  <a:lnTo>
                    <a:pt x="42189" y="72009"/>
                  </a:lnTo>
                  <a:lnTo>
                    <a:pt x="19519" y="107696"/>
                  </a:lnTo>
                  <a:lnTo>
                    <a:pt x="5067" y="148081"/>
                  </a:lnTo>
                  <a:lnTo>
                    <a:pt x="0" y="192150"/>
                  </a:lnTo>
                  <a:lnTo>
                    <a:pt x="0" y="961009"/>
                  </a:lnTo>
                  <a:lnTo>
                    <a:pt x="5067" y="1005204"/>
                  </a:lnTo>
                  <a:lnTo>
                    <a:pt x="19519" y="1045591"/>
                  </a:lnTo>
                  <a:lnTo>
                    <a:pt x="42189" y="1081277"/>
                  </a:lnTo>
                  <a:lnTo>
                    <a:pt x="71920" y="1110996"/>
                  </a:lnTo>
                  <a:lnTo>
                    <a:pt x="107581" y="1133728"/>
                  </a:lnTo>
                  <a:lnTo>
                    <a:pt x="147993" y="1148206"/>
                  </a:lnTo>
                  <a:lnTo>
                    <a:pt x="192023" y="1153287"/>
                  </a:lnTo>
                  <a:lnTo>
                    <a:pt x="16229075" y="1153287"/>
                  </a:lnTo>
                  <a:lnTo>
                    <a:pt x="16273144" y="1148206"/>
                  </a:lnTo>
                  <a:lnTo>
                    <a:pt x="16313531" y="1133728"/>
                  </a:lnTo>
                  <a:lnTo>
                    <a:pt x="16349217" y="1110996"/>
                  </a:lnTo>
                  <a:lnTo>
                    <a:pt x="16378935" y="1081277"/>
                  </a:lnTo>
                  <a:lnTo>
                    <a:pt x="16401542" y="1045591"/>
                  </a:lnTo>
                  <a:lnTo>
                    <a:pt x="16416019" y="1005204"/>
                  </a:lnTo>
                  <a:lnTo>
                    <a:pt x="16421100" y="961009"/>
                  </a:lnTo>
                  <a:lnTo>
                    <a:pt x="16421100" y="192150"/>
                  </a:lnTo>
                  <a:lnTo>
                    <a:pt x="16416019" y="148081"/>
                  </a:lnTo>
                  <a:lnTo>
                    <a:pt x="16401542" y="107696"/>
                  </a:lnTo>
                  <a:lnTo>
                    <a:pt x="16378935" y="72009"/>
                  </a:lnTo>
                  <a:lnTo>
                    <a:pt x="16349217" y="42291"/>
                  </a:lnTo>
                  <a:lnTo>
                    <a:pt x="16313531" y="19557"/>
                  </a:lnTo>
                  <a:lnTo>
                    <a:pt x="16273144" y="5079"/>
                  </a:lnTo>
                  <a:lnTo>
                    <a:pt x="1622907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5865"/>
              <a:ext cx="16421100" cy="1153795"/>
            </a:xfrm>
            <a:custGeom>
              <a:avLst/>
              <a:gdLst/>
              <a:ahLst/>
              <a:cxnLst/>
              <a:rect l="l" t="t" r="r" b="b"/>
              <a:pathLst>
                <a:path w="16421100" h="1153795">
                  <a:moveTo>
                    <a:pt x="0" y="192150"/>
                  </a:moveTo>
                  <a:lnTo>
                    <a:pt x="5067" y="148081"/>
                  </a:lnTo>
                  <a:lnTo>
                    <a:pt x="19519" y="107695"/>
                  </a:lnTo>
                  <a:lnTo>
                    <a:pt x="42189" y="72008"/>
                  </a:lnTo>
                  <a:lnTo>
                    <a:pt x="71920" y="42290"/>
                  </a:lnTo>
                  <a:lnTo>
                    <a:pt x="107581" y="19557"/>
                  </a:lnTo>
                  <a:lnTo>
                    <a:pt x="147993" y="5079"/>
                  </a:lnTo>
                  <a:lnTo>
                    <a:pt x="192024" y="0"/>
                  </a:lnTo>
                  <a:lnTo>
                    <a:pt x="16229075" y="0"/>
                  </a:lnTo>
                  <a:lnTo>
                    <a:pt x="16273144" y="5079"/>
                  </a:lnTo>
                  <a:lnTo>
                    <a:pt x="16313531" y="19557"/>
                  </a:lnTo>
                  <a:lnTo>
                    <a:pt x="16349217" y="42290"/>
                  </a:lnTo>
                  <a:lnTo>
                    <a:pt x="16378936" y="72008"/>
                  </a:lnTo>
                  <a:lnTo>
                    <a:pt x="16401542" y="107695"/>
                  </a:lnTo>
                  <a:lnTo>
                    <a:pt x="16416019" y="148081"/>
                  </a:lnTo>
                  <a:lnTo>
                    <a:pt x="16421100" y="192150"/>
                  </a:lnTo>
                  <a:lnTo>
                    <a:pt x="16421100" y="961008"/>
                  </a:lnTo>
                  <a:lnTo>
                    <a:pt x="16416019" y="1005204"/>
                  </a:lnTo>
                  <a:lnTo>
                    <a:pt x="16401542" y="1045590"/>
                  </a:lnTo>
                  <a:lnTo>
                    <a:pt x="16378936" y="1081277"/>
                  </a:lnTo>
                  <a:lnTo>
                    <a:pt x="16349217" y="1110995"/>
                  </a:lnTo>
                  <a:lnTo>
                    <a:pt x="16313531" y="1133728"/>
                  </a:lnTo>
                  <a:lnTo>
                    <a:pt x="16273144" y="1148206"/>
                  </a:lnTo>
                  <a:lnTo>
                    <a:pt x="16229075" y="1153286"/>
                  </a:lnTo>
                  <a:lnTo>
                    <a:pt x="192024" y="1153286"/>
                  </a:lnTo>
                  <a:lnTo>
                    <a:pt x="147993" y="1148206"/>
                  </a:lnTo>
                  <a:lnTo>
                    <a:pt x="107581" y="1133728"/>
                  </a:lnTo>
                  <a:lnTo>
                    <a:pt x="71920" y="1110995"/>
                  </a:lnTo>
                  <a:lnTo>
                    <a:pt x="42189" y="1081277"/>
                  </a:lnTo>
                  <a:lnTo>
                    <a:pt x="19519" y="1045590"/>
                  </a:lnTo>
                  <a:lnTo>
                    <a:pt x="5067" y="1005204"/>
                  </a:lnTo>
                  <a:lnTo>
                    <a:pt x="0" y="961008"/>
                  </a:lnTo>
                  <a:lnTo>
                    <a:pt x="0" y="192150"/>
                  </a:lnTo>
                  <a:close/>
                </a:path>
              </a:pathLst>
            </a:custGeom>
            <a:ln w="28955">
              <a:solidFill>
                <a:srgbClr val="DFE7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80922" y="2133727"/>
            <a:ext cx="156692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164" marR="5080" indent="-20701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Based on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user action,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 will 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loading only one particular section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maybe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course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list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course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details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 only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section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changes.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one particular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portion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05355" y="4047843"/>
            <a:ext cx="10005060" cy="1035050"/>
            <a:chOff x="1705355" y="4047843"/>
            <a:chExt cx="10005060" cy="10350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5355" y="4047843"/>
              <a:ext cx="10005060" cy="10346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26691" y="4062983"/>
              <a:ext cx="9902825" cy="937260"/>
            </a:xfrm>
            <a:custGeom>
              <a:avLst/>
              <a:gdLst/>
              <a:ahLst/>
              <a:cxnLst/>
              <a:rect l="l" t="t" r="r" b="b"/>
              <a:pathLst>
                <a:path w="9902825" h="937260">
                  <a:moveTo>
                    <a:pt x="9746615" y="0"/>
                  </a:moveTo>
                  <a:lnTo>
                    <a:pt x="156209" y="0"/>
                  </a:lnTo>
                  <a:lnTo>
                    <a:pt x="106806" y="8000"/>
                  </a:lnTo>
                  <a:lnTo>
                    <a:pt x="64007" y="30099"/>
                  </a:lnTo>
                  <a:lnTo>
                    <a:pt x="30099" y="64007"/>
                  </a:lnTo>
                  <a:lnTo>
                    <a:pt x="8000" y="106806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8000" y="830452"/>
                  </a:lnTo>
                  <a:lnTo>
                    <a:pt x="30099" y="873251"/>
                  </a:lnTo>
                  <a:lnTo>
                    <a:pt x="64007" y="907161"/>
                  </a:lnTo>
                  <a:lnTo>
                    <a:pt x="106806" y="929258"/>
                  </a:lnTo>
                  <a:lnTo>
                    <a:pt x="156209" y="937260"/>
                  </a:lnTo>
                  <a:lnTo>
                    <a:pt x="9746615" y="937260"/>
                  </a:lnTo>
                  <a:lnTo>
                    <a:pt x="9796017" y="929258"/>
                  </a:lnTo>
                  <a:lnTo>
                    <a:pt x="9838816" y="907161"/>
                  </a:lnTo>
                  <a:lnTo>
                    <a:pt x="9872726" y="873251"/>
                  </a:lnTo>
                  <a:lnTo>
                    <a:pt x="9894824" y="830452"/>
                  </a:lnTo>
                  <a:lnTo>
                    <a:pt x="9902825" y="781050"/>
                  </a:lnTo>
                  <a:lnTo>
                    <a:pt x="9902825" y="156210"/>
                  </a:lnTo>
                  <a:lnTo>
                    <a:pt x="9894824" y="106806"/>
                  </a:lnTo>
                  <a:lnTo>
                    <a:pt x="9872726" y="64007"/>
                  </a:lnTo>
                  <a:lnTo>
                    <a:pt x="9838816" y="30099"/>
                  </a:lnTo>
                  <a:lnTo>
                    <a:pt x="9796017" y="8000"/>
                  </a:lnTo>
                  <a:lnTo>
                    <a:pt x="9746615" y="0"/>
                  </a:lnTo>
                  <a:close/>
                </a:path>
              </a:pathLst>
            </a:custGeom>
            <a:solidFill>
              <a:srgbClr val="4FC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27453" y="4063745"/>
              <a:ext cx="9902825" cy="937260"/>
            </a:xfrm>
            <a:custGeom>
              <a:avLst/>
              <a:gdLst/>
              <a:ahLst/>
              <a:cxnLst/>
              <a:rect l="l" t="t" r="r" b="b"/>
              <a:pathLst>
                <a:path w="9902825" h="937260">
                  <a:moveTo>
                    <a:pt x="0" y="156209"/>
                  </a:moveTo>
                  <a:lnTo>
                    <a:pt x="8000" y="106806"/>
                  </a:lnTo>
                  <a:lnTo>
                    <a:pt x="30098" y="64007"/>
                  </a:lnTo>
                  <a:lnTo>
                    <a:pt x="64007" y="30099"/>
                  </a:lnTo>
                  <a:lnTo>
                    <a:pt x="106806" y="8000"/>
                  </a:lnTo>
                  <a:lnTo>
                    <a:pt x="156209" y="0"/>
                  </a:lnTo>
                  <a:lnTo>
                    <a:pt x="9746615" y="0"/>
                  </a:lnTo>
                  <a:lnTo>
                    <a:pt x="9796018" y="8000"/>
                  </a:lnTo>
                  <a:lnTo>
                    <a:pt x="9838817" y="30099"/>
                  </a:lnTo>
                  <a:lnTo>
                    <a:pt x="9872726" y="64007"/>
                  </a:lnTo>
                  <a:lnTo>
                    <a:pt x="9894824" y="106806"/>
                  </a:lnTo>
                  <a:lnTo>
                    <a:pt x="9902825" y="156209"/>
                  </a:lnTo>
                  <a:lnTo>
                    <a:pt x="9902825" y="781050"/>
                  </a:lnTo>
                  <a:lnTo>
                    <a:pt x="9894824" y="830452"/>
                  </a:lnTo>
                  <a:lnTo>
                    <a:pt x="9872726" y="873251"/>
                  </a:lnTo>
                  <a:lnTo>
                    <a:pt x="9838817" y="907161"/>
                  </a:lnTo>
                  <a:lnTo>
                    <a:pt x="9796018" y="929258"/>
                  </a:lnTo>
                  <a:lnTo>
                    <a:pt x="9746615" y="937259"/>
                  </a:lnTo>
                  <a:lnTo>
                    <a:pt x="156209" y="937259"/>
                  </a:lnTo>
                  <a:lnTo>
                    <a:pt x="106806" y="929258"/>
                  </a:lnTo>
                  <a:lnTo>
                    <a:pt x="64007" y="907161"/>
                  </a:lnTo>
                  <a:lnTo>
                    <a:pt x="30098" y="873251"/>
                  </a:lnTo>
                  <a:lnTo>
                    <a:pt x="8000" y="830452"/>
                  </a:lnTo>
                  <a:lnTo>
                    <a:pt x="0" y="781050"/>
                  </a:lnTo>
                  <a:lnTo>
                    <a:pt x="0" y="15620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705355" y="5387540"/>
            <a:ext cx="4101465" cy="3192780"/>
            <a:chOff x="1705355" y="5387540"/>
            <a:chExt cx="4101465" cy="31927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355" y="5387540"/>
              <a:ext cx="4101084" cy="31925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8215" y="5404103"/>
              <a:ext cx="3997325" cy="3094990"/>
            </a:xfrm>
            <a:custGeom>
              <a:avLst/>
              <a:gdLst/>
              <a:ahLst/>
              <a:cxnLst/>
              <a:rect l="l" t="t" r="r" b="b"/>
              <a:pathLst>
                <a:path w="3997325" h="3094990">
                  <a:moveTo>
                    <a:pt x="3481197" y="0"/>
                  </a:moveTo>
                  <a:lnTo>
                    <a:pt x="515746" y="0"/>
                  </a:lnTo>
                  <a:lnTo>
                    <a:pt x="468883" y="2159"/>
                  </a:lnTo>
                  <a:lnTo>
                    <a:pt x="423163" y="8255"/>
                  </a:lnTo>
                  <a:lnTo>
                    <a:pt x="378713" y="18415"/>
                  </a:lnTo>
                  <a:lnTo>
                    <a:pt x="335788" y="32258"/>
                  </a:lnTo>
                  <a:lnTo>
                    <a:pt x="294766" y="49657"/>
                  </a:lnTo>
                  <a:lnTo>
                    <a:pt x="255523" y="70485"/>
                  </a:lnTo>
                  <a:lnTo>
                    <a:pt x="218312" y="94361"/>
                  </a:lnTo>
                  <a:lnTo>
                    <a:pt x="183514" y="121285"/>
                  </a:lnTo>
                  <a:lnTo>
                    <a:pt x="151129" y="151130"/>
                  </a:lnTo>
                  <a:lnTo>
                    <a:pt x="121284" y="183515"/>
                  </a:lnTo>
                  <a:lnTo>
                    <a:pt x="94360" y="218312"/>
                  </a:lnTo>
                  <a:lnTo>
                    <a:pt x="70484" y="255524"/>
                  </a:lnTo>
                  <a:lnTo>
                    <a:pt x="49656" y="294767"/>
                  </a:lnTo>
                  <a:lnTo>
                    <a:pt x="32257" y="335788"/>
                  </a:lnTo>
                  <a:lnTo>
                    <a:pt x="18414" y="378713"/>
                  </a:lnTo>
                  <a:lnTo>
                    <a:pt x="8254" y="423163"/>
                  </a:lnTo>
                  <a:lnTo>
                    <a:pt x="2158" y="468884"/>
                  </a:lnTo>
                  <a:lnTo>
                    <a:pt x="0" y="515747"/>
                  </a:lnTo>
                  <a:lnTo>
                    <a:pt x="0" y="2578989"/>
                  </a:lnTo>
                  <a:lnTo>
                    <a:pt x="2158" y="2625979"/>
                  </a:lnTo>
                  <a:lnTo>
                    <a:pt x="8254" y="2671699"/>
                  </a:lnTo>
                  <a:lnTo>
                    <a:pt x="18414" y="2716149"/>
                  </a:lnTo>
                  <a:lnTo>
                    <a:pt x="32257" y="2759075"/>
                  </a:lnTo>
                  <a:lnTo>
                    <a:pt x="49656" y="2800096"/>
                  </a:lnTo>
                  <a:lnTo>
                    <a:pt x="70484" y="2839339"/>
                  </a:lnTo>
                  <a:lnTo>
                    <a:pt x="94360" y="2876550"/>
                  </a:lnTo>
                  <a:lnTo>
                    <a:pt x="121284" y="2911348"/>
                  </a:lnTo>
                  <a:lnTo>
                    <a:pt x="151129" y="2943733"/>
                  </a:lnTo>
                  <a:lnTo>
                    <a:pt x="183514" y="2973578"/>
                  </a:lnTo>
                  <a:lnTo>
                    <a:pt x="218312" y="3000502"/>
                  </a:lnTo>
                  <a:lnTo>
                    <a:pt x="255523" y="3024378"/>
                  </a:lnTo>
                  <a:lnTo>
                    <a:pt x="294766" y="3045206"/>
                  </a:lnTo>
                  <a:lnTo>
                    <a:pt x="335788" y="3062605"/>
                  </a:lnTo>
                  <a:lnTo>
                    <a:pt x="378713" y="3076448"/>
                  </a:lnTo>
                  <a:lnTo>
                    <a:pt x="423163" y="3086608"/>
                  </a:lnTo>
                  <a:lnTo>
                    <a:pt x="468883" y="3092704"/>
                  </a:lnTo>
                  <a:lnTo>
                    <a:pt x="515746" y="3094863"/>
                  </a:lnTo>
                  <a:lnTo>
                    <a:pt x="3481197" y="3094863"/>
                  </a:lnTo>
                  <a:lnTo>
                    <a:pt x="3528059" y="3092704"/>
                  </a:lnTo>
                  <a:lnTo>
                    <a:pt x="3573779" y="3086608"/>
                  </a:lnTo>
                  <a:lnTo>
                    <a:pt x="3618229" y="3076448"/>
                  </a:lnTo>
                  <a:lnTo>
                    <a:pt x="3661155" y="3062605"/>
                  </a:lnTo>
                  <a:lnTo>
                    <a:pt x="3702177" y="3045206"/>
                  </a:lnTo>
                  <a:lnTo>
                    <a:pt x="3741420" y="3024378"/>
                  </a:lnTo>
                  <a:lnTo>
                    <a:pt x="3778630" y="3000502"/>
                  </a:lnTo>
                  <a:lnTo>
                    <a:pt x="3813429" y="2973578"/>
                  </a:lnTo>
                  <a:lnTo>
                    <a:pt x="3845813" y="2943733"/>
                  </a:lnTo>
                  <a:lnTo>
                    <a:pt x="3875658" y="2911348"/>
                  </a:lnTo>
                  <a:lnTo>
                    <a:pt x="3902582" y="2876550"/>
                  </a:lnTo>
                  <a:lnTo>
                    <a:pt x="3926458" y="2839339"/>
                  </a:lnTo>
                  <a:lnTo>
                    <a:pt x="3947286" y="2800096"/>
                  </a:lnTo>
                  <a:lnTo>
                    <a:pt x="3964685" y="2759075"/>
                  </a:lnTo>
                  <a:lnTo>
                    <a:pt x="3978529" y="2716149"/>
                  </a:lnTo>
                  <a:lnTo>
                    <a:pt x="3988688" y="2671699"/>
                  </a:lnTo>
                  <a:lnTo>
                    <a:pt x="3994784" y="2625979"/>
                  </a:lnTo>
                  <a:lnTo>
                    <a:pt x="3996944" y="2578989"/>
                  </a:lnTo>
                  <a:lnTo>
                    <a:pt x="3996944" y="515747"/>
                  </a:lnTo>
                  <a:lnTo>
                    <a:pt x="3994784" y="468884"/>
                  </a:lnTo>
                  <a:lnTo>
                    <a:pt x="3988688" y="423163"/>
                  </a:lnTo>
                  <a:lnTo>
                    <a:pt x="3978529" y="378713"/>
                  </a:lnTo>
                  <a:lnTo>
                    <a:pt x="3964685" y="335788"/>
                  </a:lnTo>
                  <a:lnTo>
                    <a:pt x="3947286" y="294767"/>
                  </a:lnTo>
                  <a:lnTo>
                    <a:pt x="3926458" y="255524"/>
                  </a:lnTo>
                  <a:lnTo>
                    <a:pt x="3902582" y="218312"/>
                  </a:lnTo>
                  <a:lnTo>
                    <a:pt x="3875658" y="183515"/>
                  </a:lnTo>
                  <a:lnTo>
                    <a:pt x="3845813" y="151130"/>
                  </a:lnTo>
                  <a:lnTo>
                    <a:pt x="3813429" y="121285"/>
                  </a:lnTo>
                  <a:lnTo>
                    <a:pt x="3778630" y="94361"/>
                  </a:lnTo>
                  <a:lnTo>
                    <a:pt x="3741420" y="70485"/>
                  </a:lnTo>
                  <a:lnTo>
                    <a:pt x="3702177" y="49657"/>
                  </a:lnTo>
                  <a:lnTo>
                    <a:pt x="3661155" y="32258"/>
                  </a:lnTo>
                  <a:lnTo>
                    <a:pt x="3618229" y="18415"/>
                  </a:lnTo>
                  <a:lnTo>
                    <a:pt x="3573779" y="8255"/>
                  </a:lnTo>
                  <a:lnTo>
                    <a:pt x="3528059" y="2159"/>
                  </a:lnTo>
                  <a:lnTo>
                    <a:pt x="3481197" y="0"/>
                  </a:lnTo>
                  <a:close/>
                </a:path>
              </a:pathLst>
            </a:custGeom>
            <a:solidFill>
              <a:srgbClr val="036F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8977" y="5404865"/>
              <a:ext cx="3997325" cy="3094990"/>
            </a:xfrm>
            <a:custGeom>
              <a:avLst/>
              <a:gdLst/>
              <a:ahLst/>
              <a:cxnLst/>
              <a:rect l="l" t="t" r="r" b="b"/>
              <a:pathLst>
                <a:path w="3997325" h="3094990">
                  <a:moveTo>
                    <a:pt x="0" y="515747"/>
                  </a:moveTo>
                  <a:lnTo>
                    <a:pt x="2159" y="468884"/>
                  </a:lnTo>
                  <a:lnTo>
                    <a:pt x="8255" y="423163"/>
                  </a:lnTo>
                  <a:lnTo>
                    <a:pt x="18415" y="378713"/>
                  </a:lnTo>
                  <a:lnTo>
                    <a:pt x="32258" y="335788"/>
                  </a:lnTo>
                  <a:lnTo>
                    <a:pt x="49657" y="294767"/>
                  </a:lnTo>
                  <a:lnTo>
                    <a:pt x="70485" y="255524"/>
                  </a:lnTo>
                  <a:lnTo>
                    <a:pt x="94361" y="218312"/>
                  </a:lnTo>
                  <a:lnTo>
                    <a:pt x="121285" y="183514"/>
                  </a:lnTo>
                  <a:lnTo>
                    <a:pt x="151130" y="151130"/>
                  </a:lnTo>
                  <a:lnTo>
                    <a:pt x="183515" y="121285"/>
                  </a:lnTo>
                  <a:lnTo>
                    <a:pt x="218313" y="94361"/>
                  </a:lnTo>
                  <a:lnTo>
                    <a:pt x="255524" y="70485"/>
                  </a:lnTo>
                  <a:lnTo>
                    <a:pt x="294767" y="49657"/>
                  </a:lnTo>
                  <a:lnTo>
                    <a:pt x="335788" y="32258"/>
                  </a:lnTo>
                  <a:lnTo>
                    <a:pt x="378714" y="18414"/>
                  </a:lnTo>
                  <a:lnTo>
                    <a:pt x="423164" y="8255"/>
                  </a:lnTo>
                  <a:lnTo>
                    <a:pt x="468884" y="2159"/>
                  </a:lnTo>
                  <a:lnTo>
                    <a:pt x="515747" y="0"/>
                  </a:lnTo>
                  <a:lnTo>
                    <a:pt x="3481197" y="0"/>
                  </a:lnTo>
                  <a:lnTo>
                    <a:pt x="3528060" y="2159"/>
                  </a:lnTo>
                  <a:lnTo>
                    <a:pt x="3573780" y="8255"/>
                  </a:lnTo>
                  <a:lnTo>
                    <a:pt x="3618230" y="18414"/>
                  </a:lnTo>
                  <a:lnTo>
                    <a:pt x="3661156" y="32258"/>
                  </a:lnTo>
                  <a:lnTo>
                    <a:pt x="3702177" y="49657"/>
                  </a:lnTo>
                  <a:lnTo>
                    <a:pt x="3741420" y="70485"/>
                  </a:lnTo>
                  <a:lnTo>
                    <a:pt x="3778631" y="94361"/>
                  </a:lnTo>
                  <a:lnTo>
                    <a:pt x="3813429" y="121285"/>
                  </a:lnTo>
                  <a:lnTo>
                    <a:pt x="3845814" y="151130"/>
                  </a:lnTo>
                  <a:lnTo>
                    <a:pt x="3875659" y="183514"/>
                  </a:lnTo>
                  <a:lnTo>
                    <a:pt x="3902583" y="218312"/>
                  </a:lnTo>
                  <a:lnTo>
                    <a:pt x="3926459" y="255524"/>
                  </a:lnTo>
                  <a:lnTo>
                    <a:pt x="3947287" y="294767"/>
                  </a:lnTo>
                  <a:lnTo>
                    <a:pt x="3964686" y="335788"/>
                  </a:lnTo>
                  <a:lnTo>
                    <a:pt x="3978529" y="378713"/>
                  </a:lnTo>
                  <a:lnTo>
                    <a:pt x="3988689" y="423163"/>
                  </a:lnTo>
                  <a:lnTo>
                    <a:pt x="3994785" y="468884"/>
                  </a:lnTo>
                  <a:lnTo>
                    <a:pt x="3996944" y="515747"/>
                  </a:lnTo>
                  <a:lnTo>
                    <a:pt x="3996944" y="2578989"/>
                  </a:lnTo>
                  <a:lnTo>
                    <a:pt x="3994785" y="2625979"/>
                  </a:lnTo>
                  <a:lnTo>
                    <a:pt x="3988689" y="2671699"/>
                  </a:lnTo>
                  <a:lnTo>
                    <a:pt x="3978529" y="2716149"/>
                  </a:lnTo>
                  <a:lnTo>
                    <a:pt x="3964686" y="2759075"/>
                  </a:lnTo>
                  <a:lnTo>
                    <a:pt x="3947287" y="2800096"/>
                  </a:lnTo>
                  <a:lnTo>
                    <a:pt x="3926459" y="2839339"/>
                  </a:lnTo>
                  <a:lnTo>
                    <a:pt x="3902583" y="2876550"/>
                  </a:lnTo>
                  <a:lnTo>
                    <a:pt x="3875659" y="2911348"/>
                  </a:lnTo>
                  <a:lnTo>
                    <a:pt x="3845814" y="2943733"/>
                  </a:lnTo>
                  <a:lnTo>
                    <a:pt x="3813429" y="2973578"/>
                  </a:lnTo>
                  <a:lnTo>
                    <a:pt x="3778631" y="3000502"/>
                  </a:lnTo>
                  <a:lnTo>
                    <a:pt x="3741420" y="3024378"/>
                  </a:lnTo>
                  <a:lnTo>
                    <a:pt x="3702177" y="3045206"/>
                  </a:lnTo>
                  <a:lnTo>
                    <a:pt x="3661156" y="3062605"/>
                  </a:lnTo>
                  <a:lnTo>
                    <a:pt x="3618230" y="3076448"/>
                  </a:lnTo>
                  <a:lnTo>
                    <a:pt x="3573780" y="3086608"/>
                  </a:lnTo>
                  <a:lnTo>
                    <a:pt x="3528060" y="3092704"/>
                  </a:lnTo>
                  <a:lnTo>
                    <a:pt x="3481197" y="3094863"/>
                  </a:lnTo>
                  <a:lnTo>
                    <a:pt x="515747" y="3094863"/>
                  </a:lnTo>
                  <a:lnTo>
                    <a:pt x="468884" y="3092704"/>
                  </a:lnTo>
                  <a:lnTo>
                    <a:pt x="423164" y="3086608"/>
                  </a:lnTo>
                  <a:lnTo>
                    <a:pt x="378714" y="3076448"/>
                  </a:lnTo>
                  <a:lnTo>
                    <a:pt x="335788" y="3062605"/>
                  </a:lnTo>
                  <a:lnTo>
                    <a:pt x="294767" y="3045206"/>
                  </a:lnTo>
                  <a:lnTo>
                    <a:pt x="255524" y="3024378"/>
                  </a:lnTo>
                  <a:lnTo>
                    <a:pt x="218313" y="3000502"/>
                  </a:lnTo>
                  <a:lnTo>
                    <a:pt x="183515" y="2973578"/>
                  </a:lnTo>
                  <a:lnTo>
                    <a:pt x="151130" y="2943733"/>
                  </a:lnTo>
                  <a:lnTo>
                    <a:pt x="121285" y="2911348"/>
                  </a:lnTo>
                  <a:lnTo>
                    <a:pt x="94361" y="2876550"/>
                  </a:lnTo>
                  <a:lnTo>
                    <a:pt x="70485" y="2839339"/>
                  </a:lnTo>
                  <a:lnTo>
                    <a:pt x="49657" y="2800096"/>
                  </a:lnTo>
                  <a:lnTo>
                    <a:pt x="32258" y="2759075"/>
                  </a:lnTo>
                  <a:lnTo>
                    <a:pt x="18415" y="2716149"/>
                  </a:lnTo>
                  <a:lnTo>
                    <a:pt x="8255" y="2671699"/>
                  </a:lnTo>
                  <a:lnTo>
                    <a:pt x="2159" y="2625979"/>
                  </a:lnTo>
                  <a:lnTo>
                    <a:pt x="0" y="2578989"/>
                  </a:lnTo>
                  <a:lnTo>
                    <a:pt x="0" y="51574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025896" y="5387352"/>
            <a:ext cx="5684520" cy="745490"/>
            <a:chOff x="6025896" y="5387352"/>
            <a:chExt cx="5684520" cy="74549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5896" y="5387352"/>
              <a:ext cx="5684520" cy="7452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47232" y="5404104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5474335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2" y="31623"/>
                  </a:lnTo>
                  <a:lnTo>
                    <a:pt x="8508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2" y="616076"/>
                  </a:lnTo>
                  <a:lnTo>
                    <a:pt x="65912" y="639191"/>
                  </a:lnTo>
                  <a:lnTo>
                    <a:pt x="107950" y="647700"/>
                  </a:lnTo>
                  <a:lnTo>
                    <a:pt x="5474335" y="647700"/>
                  </a:lnTo>
                  <a:lnTo>
                    <a:pt x="5516371" y="639191"/>
                  </a:lnTo>
                  <a:lnTo>
                    <a:pt x="5550662" y="616076"/>
                  </a:lnTo>
                  <a:lnTo>
                    <a:pt x="5573775" y="581787"/>
                  </a:lnTo>
                  <a:lnTo>
                    <a:pt x="5582285" y="539750"/>
                  </a:lnTo>
                  <a:lnTo>
                    <a:pt x="5582285" y="107950"/>
                  </a:lnTo>
                  <a:lnTo>
                    <a:pt x="5573775" y="65912"/>
                  </a:lnTo>
                  <a:lnTo>
                    <a:pt x="5550662" y="31623"/>
                  </a:lnTo>
                  <a:lnTo>
                    <a:pt x="5516371" y="8509"/>
                  </a:lnTo>
                  <a:lnTo>
                    <a:pt x="5474335" y="0"/>
                  </a:lnTo>
                  <a:close/>
                </a:path>
              </a:pathLst>
            </a:custGeom>
            <a:solidFill>
              <a:srgbClr val="C5A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47994" y="5404866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2" y="31623"/>
                  </a:lnTo>
                  <a:lnTo>
                    <a:pt x="65912" y="8509"/>
                  </a:lnTo>
                  <a:lnTo>
                    <a:pt x="107950" y="0"/>
                  </a:lnTo>
                  <a:lnTo>
                    <a:pt x="5474334" y="0"/>
                  </a:lnTo>
                  <a:lnTo>
                    <a:pt x="5516372" y="8509"/>
                  </a:lnTo>
                  <a:lnTo>
                    <a:pt x="5550661" y="31623"/>
                  </a:lnTo>
                  <a:lnTo>
                    <a:pt x="5573776" y="65912"/>
                  </a:lnTo>
                  <a:lnTo>
                    <a:pt x="5582284" y="107950"/>
                  </a:lnTo>
                  <a:lnTo>
                    <a:pt x="5582284" y="539750"/>
                  </a:lnTo>
                  <a:lnTo>
                    <a:pt x="5573776" y="581787"/>
                  </a:lnTo>
                  <a:lnTo>
                    <a:pt x="5550661" y="616076"/>
                  </a:lnTo>
                  <a:lnTo>
                    <a:pt x="5516372" y="639191"/>
                  </a:lnTo>
                  <a:lnTo>
                    <a:pt x="5474334" y="647700"/>
                  </a:lnTo>
                  <a:lnTo>
                    <a:pt x="107950" y="647700"/>
                  </a:lnTo>
                  <a:lnTo>
                    <a:pt x="65912" y="639191"/>
                  </a:lnTo>
                  <a:lnTo>
                    <a:pt x="31622" y="616076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6025896" y="6213360"/>
            <a:ext cx="5684520" cy="745490"/>
            <a:chOff x="6025896" y="6213360"/>
            <a:chExt cx="5684520" cy="74549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5896" y="6213360"/>
              <a:ext cx="5684520" cy="7452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47232" y="6230111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5474335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2" y="31623"/>
                  </a:lnTo>
                  <a:lnTo>
                    <a:pt x="8508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2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5474335" y="647700"/>
                  </a:lnTo>
                  <a:lnTo>
                    <a:pt x="5516371" y="639190"/>
                  </a:lnTo>
                  <a:lnTo>
                    <a:pt x="5550662" y="616076"/>
                  </a:lnTo>
                  <a:lnTo>
                    <a:pt x="5573775" y="581787"/>
                  </a:lnTo>
                  <a:lnTo>
                    <a:pt x="5582285" y="539750"/>
                  </a:lnTo>
                  <a:lnTo>
                    <a:pt x="5582285" y="107950"/>
                  </a:lnTo>
                  <a:lnTo>
                    <a:pt x="5573775" y="65912"/>
                  </a:lnTo>
                  <a:lnTo>
                    <a:pt x="5550662" y="31623"/>
                  </a:lnTo>
                  <a:lnTo>
                    <a:pt x="5516371" y="8509"/>
                  </a:lnTo>
                  <a:lnTo>
                    <a:pt x="5474335" y="0"/>
                  </a:lnTo>
                  <a:close/>
                </a:path>
              </a:pathLst>
            </a:custGeom>
            <a:solidFill>
              <a:srgbClr val="80B4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47994" y="6230873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2" y="31623"/>
                  </a:lnTo>
                  <a:lnTo>
                    <a:pt x="65912" y="8509"/>
                  </a:lnTo>
                  <a:lnTo>
                    <a:pt x="107950" y="0"/>
                  </a:lnTo>
                  <a:lnTo>
                    <a:pt x="5474334" y="0"/>
                  </a:lnTo>
                  <a:lnTo>
                    <a:pt x="5516372" y="8509"/>
                  </a:lnTo>
                  <a:lnTo>
                    <a:pt x="5550661" y="31623"/>
                  </a:lnTo>
                  <a:lnTo>
                    <a:pt x="5573776" y="65912"/>
                  </a:lnTo>
                  <a:lnTo>
                    <a:pt x="5582284" y="107950"/>
                  </a:lnTo>
                  <a:lnTo>
                    <a:pt x="5582284" y="539750"/>
                  </a:lnTo>
                  <a:lnTo>
                    <a:pt x="5573776" y="581787"/>
                  </a:lnTo>
                  <a:lnTo>
                    <a:pt x="5550661" y="616076"/>
                  </a:lnTo>
                  <a:lnTo>
                    <a:pt x="5516372" y="639190"/>
                  </a:lnTo>
                  <a:lnTo>
                    <a:pt x="5474334" y="647700"/>
                  </a:lnTo>
                  <a:lnTo>
                    <a:pt x="107950" y="647700"/>
                  </a:lnTo>
                  <a:lnTo>
                    <a:pt x="65912" y="639190"/>
                  </a:lnTo>
                  <a:lnTo>
                    <a:pt x="31622" y="616076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025896" y="7024128"/>
            <a:ext cx="5684520" cy="745490"/>
            <a:chOff x="6025896" y="7024128"/>
            <a:chExt cx="5684520" cy="74549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5896" y="7024128"/>
              <a:ext cx="5684520" cy="7452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47232" y="7040880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5474335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2" y="31623"/>
                  </a:lnTo>
                  <a:lnTo>
                    <a:pt x="8508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2" y="616077"/>
                  </a:lnTo>
                  <a:lnTo>
                    <a:pt x="65912" y="639191"/>
                  </a:lnTo>
                  <a:lnTo>
                    <a:pt x="107950" y="647700"/>
                  </a:lnTo>
                  <a:lnTo>
                    <a:pt x="5474335" y="647700"/>
                  </a:lnTo>
                  <a:lnTo>
                    <a:pt x="5516371" y="639191"/>
                  </a:lnTo>
                  <a:lnTo>
                    <a:pt x="5550662" y="616077"/>
                  </a:lnTo>
                  <a:lnTo>
                    <a:pt x="5573775" y="581787"/>
                  </a:lnTo>
                  <a:lnTo>
                    <a:pt x="5582285" y="539750"/>
                  </a:lnTo>
                  <a:lnTo>
                    <a:pt x="5582285" y="107950"/>
                  </a:lnTo>
                  <a:lnTo>
                    <a:pt x="5573775" y="65913"/>
                  </a:lnTo>
                  <a:lnTo>
                    <a:pt x="5550662" y="31623"/>
                  </a:lnTo>
                  <a:lnTo>
                    <a:pt x="5516371" y="8509"/>
                  </a:lnTo>
                  <a:lnTo>
                    <a:pt x="5474335" y="0"/>
                  </a:lnTo>
                  <a:close/>
                </a:path>
              </a:pathLst>
            </a:custGeom>
            <a:solidFill>
              <a:srgbClr val="528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47994" y="7041642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0" y="107949"/>
                  </a:moveTo>
                  <a:lnTo>
                    <a:pt x="8508" y="65912"/>
                  </a:lnTo>
                  <a:lnTo>
                    <a:pt x="31622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5474334" y="0"/>
                  </a:lnTo>
                  <a:lnTo>
                    <a:pt x="5516372" y="8508"/>
                  </a:lnTo>
                  <a:lnTo>
                    <a:pt x="5550661" y="31622"/>
                  </a:lnTo>
                  <a:lnTo>
                    <a:pt x="5573776" y="65912"/>
                  </a:lnTo>
                  <a:lnTo>
                    <a:pt x="5582284" y="107949"/>
                  </a:lnTo>
                  <a:lnTo>
                    <a:pt x="5582284" y="539749"/>
                  </a:lnTo>
                  <a:lnTo>
                    <a:pt x="5573776" y="581786"/>
                  </a:lnTo>
                  <a:lnTo>
                    <a:pt x="5550661" y="616076"/>
                  </a:lnTo>
                  <a:lnTo>
                    <a:pt x="5516372" y="639190"/>
                  </a:lnTo>
                  <a:lnTo>
                    <a:pt x="5474334" y="647699"/>
                  </a:lnTo>
                  <a:lnTo>
                    <a:pt x="107950" y="647699"/>
                  </a:lnTo>
                  <a:lnTo>
                    <a:pt x="65912" y="639190"/>
                  </a:lnTo>
                  <a:lnTo>
                    <a:pt x="31622" y="616076"/>
                  </a:lnTo>
                  <a:lnTo>
                    <a:pt x="8508" y="58178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025896" y="7834896"/>
            <a:ext cx="5684520" cy="745490"/>
            <a:chOff x="6025896" y="7834896"/>
            <a:chExt cx="5684520" cy="74549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5896" y="7834896"/>
              <a:ext cx="5684520" cy="7452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47232" y="7851647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5474335" y="0"/>
                  </a:moveTo>
                  <a:lnTo>
                    <a:pt x="107950" y="0"/>
                  </a:lnTo>
                  <a:lnTo>
                    <a:pt x="65912" y="8508"/>
                  </a:lnTo>
                  <a:lnTo>
                    <a:pt x="31622" y="31622"/>
                  </a:lnTo>
                  <a:lnTo>
                    <a:pt x="8508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2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5474335" y="647700"/>
                  </a:lnTo>
                  <a:lnTo>
                    <a:pt x="5516371" y="639190"/>
                  </a:lnTo>
                  <a:lnTo>
                    <a:pt x="5550662" y="616076"/>
                  </a:lnTo>
                  <a:lnTo>
                    <a:pt x="5573775" y="581787"/>
                  </a:lnTo>
                  <a:lnTo>
                    <a:pt x="5582285" y="539750"/>
                  </a:lnTo>
                  <a:lnTo>
                    <a:pt x="5582285" y="107950"/>
                  </a:lnTo>
                  <a:lnTo>
                    <a:pt x="5573775" y="65912"/>
                  </a:lnTo>
                  <a:lnTo>
                    <a:pt x="5550662" y="31622"/>
                  </a:lnTo>
                  <a:lnTo>
                    <a:pt x="5516371" y="8508"/>
                  </a:lnTo>
                  <a:lnTo>
                    <a:pt x="5474335" y="0"/>
                  </a:lnTo>
                  <a:close/>
                </a:path>
              </a:pathLst>
            </a:custGeom>
            <a:solidFill>
              <a:srgbClr val="566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47994" y="7852409"/>
              <a:ext cx="5582285" cy="647700"/>
            </a:xfrm>
            <a:custGeom>
              <a:avLst/>
              <a:gdLst/>
              <a:ahLst/>
              <a:cxnLst/>
              <a:rect l="l" t="t" r="r" b="b"/>
              <a:pathLst>
                <a:path w="5582284" h="647700">
                  <a:moveTo>
                    <a:pt x="0" y="107950"/>
                  </a:moveTo>
                  <a:lnTo>
                    <a:pt x="8508" y="65913"/>
                  </a:lnTo>
                  <a:lnTo>
                    <a:pt x="31622" y="31623"/>
                  </a:lnTo>
                  <a:lnTo>
                    <a:pt x="65912" y="8509"/>
                  </a:lnTo>
                  <a:lnTo>
                    <a:pt x="107950" y="0"/>
                  </a:lnTo>
                  <a:lnTo>
                    <a:pt x="5474334" y="0"/>
                  </a:lnTo>
                  <a:lnTo>
                    <a:pt x="5516372" y="8509"/>
                  </a:lnTo>
                  <a:lnTo>
                    <a:pt x="5550661" y="31623"/>
                  </a:lnTo>
                  <a:lnTo>
                    <a:pt x="5573776" y="65913"/>
                  </a:lnTo>
                  <a:lnTo>
                    <a:pt x="5582284" y="107950"/>
                  </a:lnTo>
                  <a:lnTo>
                    <a:pt x="5582284" y="539750"/>
                  </a:lnTo>
                  <a:lnTo>
                    <a:pt x="5573776" y="581787"/>
                  </a:lnTo>
                  <a:lnTo>
                    <a:pt x="5550661" y="616077"/>
                  </a:lnTo>
                  <a:lnTo>
                    <a:pt x="5516372" y="639191"/>
                  </a:lnTo>
                  <a:lnTo>
                    <a:pt x="5474334" y="647700"/>
                  </a:lnTo>
                  <a:lnTo>
                    <a:pt x="107950" y="647700"/>
                  </a:lnTo>
                  <a:lnTo>
                    <a:pt x="65912" y="639191"/>
                  </a:lnTo>
                  <a:lnTo>
                    <a:pt x="31622" y="616077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512569" y="3848861"/>
            <a:ext cx="10369550" cy="4897120"/>
          </a:xfrm>
          <a:prstGeom prst="rect">
            <a:avLst/>
          </a:prstGeom>
          <a:ln w="28955">
            <a:solidFill>
              <a:srgbClr val="BDBDBD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 marR="22860">
              <a:lnSpc>
                <a:spcPct val="100000"/>
              </a:lnSpc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libri"/>
              <a:cs typeface="Calibri"/>
            </a:endParaRPr>
          </a:p>
          <a:p>
            <a:pPr marL="6786880">
              <a:lnSpc>
                <a:spcPct val="100000"/>
              </a:lnSpc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marL="6786880">
              <a:lnSpc>
                <a:spcPct val="100000"/>
              </a:lnSpc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706880">
              <a:lnSpc>
                <a:spcPct val="100000"/>
              </a:lnSpc>
              <a:spcBef>
                <a:spcPts val="3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Side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  <a:p>
            <a:pPr marL="6786880">
              <a:lnSpc>
                <a:spcPct val="100000"/>
              </a:lnSpc>
              <a:spcBef>
                <a:spcPts val="409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6786880">
              <a:lnSpc>
                <a:spcPct val="100000"/>
              </a:lnSpc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859257" y="5696458"/>
            <a:ext cx="40290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If we select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course </a:t>
            </a:r>
            <a:r>
              <a:rPr dirty="0" sz="2400" spc="-10" i="1">
                <a:solidFill>
                  <a:srgbClr val="0D80B8"/>
                </a:solidFill>
                <a:latin typeface="Calibri"/>
                <a:cs typeface="Calibri"/>
              </a:rPr>
              <a:t>list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it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only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 renders</a:t>
            </a:r>
            <a:r>
              <a:rPr dirty="0" sz="2400" spc="-3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that</a:t>
            </a: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0D80B8"/>
                </a:solidFill>
                <a:latin typeface="Calibri"/>
                <a:cs typeface="Calibri"/>
              </a:rPr>
              <a:t>component</a:t>
            </a:r>
            <a:r>
              <a:rPr dirty="0" sz="2400" spc="-2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without </a:t>
            </a:r>
            <a:r>
              <a:rPr dirty="0" sz="2400" spc="-53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fetching</a:t>
            </a:r>
            <a:r>
              <a:rPr dirty="0" sz="2400" spc="-5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whole</a:t>
            </a:r>
            <a:r>
              <a:rPr dirty="0" sz="2400" spc="-1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5476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Exam</a:t>
            </a:r>
            <a:r>
              <a:rPr dirty="0" sz="5600" spc="10">
                <a:solidFill>
                  <a:srgbClr val="095A82"/>
                </a:solidFill>
              </a:rPr>
              <a:t>p</a:t>
            </a:r>
            <a:r>
              <a:rPr dirty="0" sz="5600">
                <a:solidFill>
                  <a:srgbClr val="095A82"/>
                </a:solidFill>
              </a:rPr>
              <a:t>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8972" y="2322576"/>
            <a:ext cx="12978765" cy="6486525"/>
            <a:chOff x="918972" y="2322576"/>
            <a:chExt cx="12978765" cy="6486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972" y="2322576"/>
              <a:ext cx="12135611" cy="6486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2" y="2366772"/>
              <a:ext cx="12033504" cy="63931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9640" y="2362200"/>
              <a:ext cx="12042775" cy="6402705"/>
            </a:xfrm>
            <a:custGeom>
              <a:avLst/>
              <a:gdLst/>
              <a:ahLst/>
              <a:cxnLst/>
              <a:rect l="l" t="t" r="r" b="b"/>
              <a:pathLst>
                <a:path w="12042775" h="6402705">
                  <a:moveTo>
                    <a:pt x="0" y="6402324"/>
                  </a:moveTo>
                  <a:lnTo>
                    <a:pt x="12042267" y="6402324"/>
                  </a:lnTo>
                  <a:lnTo>
                    <a:pt x="12042267" y="0"/>
                  </a:lnTo>
                  <a:lnTo>
                    <a:pt x="0" y="0"/>
                  </a:lnTo>
                  <a:lnTo>
                    <a:pt x="0" y="6402324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23822" y="2367483"/>
              <a:ext cx="10523220" cy="1813560"/>
            </a:xfrm>
            <a:custGeom>
              <a:avLst/>
              <a:gdLst/>
              <a:ahLst/>
              <a:cxnLst/>
              <a:rect l="l" t="t" r="r" b="b"/>
              <a:pathLst>
                <a:path w="10523220" h="1813560">
                  <a:moveTo>
                    <a:pt x="248411" y="259257"/>
                  </a:moveTo>
                  <a:lnTo>
                    <a:pt x="3404616" y="259257"/>
                  </a:lnTo>
                  <a:lnTo>
                    <a:pt x="3404616" y="0"/>
                  </a:lnTo>
                  <a:lnTo>
                    <a:pt x="248411" y="0"/>
                  </a:lnTo>
                  <a:lnTo>
                    <a:pt x="248411" y="259257"/>
                  </a:lnTo>
                  <a:close/>
                </a:path>
                <a:path w="10523220" h="1813560">
                  <a:moveTo>
                    <a:pt x="0" y="1813356"/>
                  </a:moveTo>
                  <a:lnTo>
                    <a:pt x="10523220" y="1813356"/>
                  </a:lnTo>
                  <a:lnTo>
                    <a:pt x="10523220" y="971524"/>
                  </a:lnTo>
                  <a:lnTo>
                    <a:pt x="0" y="971524"/>
                  </a:lnTo>
                  <a:lnTo>
                    <a:pt x="0" y="181335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17499" y="2467356"/>
              <a:ext cx="85725" cy="868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69240" y="2496185"/>
              <a:ext cx="548640" cy="29209"/>
            </a:xfrm>
            <a:custGeom>
              <a:avLst/>
              <a:gdLst/>
              <a:ahLst/>
              <a:cxnLst/>
              <a:rect l="l" t="t" r="r" b="b"/>
              <a:pathLst>
                <a:path w="548640" h="29210">
                  <a:moveTo>
                    <a:pt x="548258" y="126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548258" y="29083"/>
                  </a:lnTo>
                  <a:lnTo>
                    <a:pt x="548258" y="1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47041" y="4025646"/>
              <a:ext cx="1194435" cy="2159635"/>
            </a:xfrm>
            <a:custGeom>
              <a:avLst/>
              <a:gdLst/>
              <a:ahLst/>
              <a:cxnLst/>
              <a:rect l="l" t="t" r="r" b="b"/>
              <a:pathLst>
                <a:path w="1194434" h="2159635">
                  <a:moveTo>
                    <a:pt x="0" y="0"/>
                  </a:moveTo>
                  <a:lnTo>
                    <a:pt x="1194434" y="0"/>
                  </a:lnTo>
                </a:path>
                <a:path w="1194434" h="2159635">
                  <a:moveTo>
                    <a:pt x="1193927" y="0"/>
                  </a:moveTo>
                  <a:lnTo>
                    <a:pt x="1193927" y="2159507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339572" y="6140195"/>
              <a:ext cx="558165" cy="86995"/>
            </a:xfrm>
            <a:custGeom>
              <a:avLst/>
              <a:gdLst/>
              <a:ahLst/>
              <a:cxnLst/>
              <a:rect l="l" t="t" r="r" b="b"/>
              <a:pathLst>
                <a:path w="558165" h="86995">
                  <a:moveTo>
                    <a:pt x="471792" y="28968"/>
                  </a:moveTo>
                  <a:lnTo>
                    <a:pt x="0" y="28968"/>
                  </a:lnTo>
                  <a:lnTo>
                    <a:pt x="0" y="57912"/>
                  </a:lnTo>
                  <a:lnTo>
                    <a:pt x="471792" y="57912"/>
                  </a:lnTo>
                  <a:lnTo>
                    <a:pt x="471792" y="28968"/>
                  </a:lnTo>
                  <a:close/>
                </a:path>
                <a:path w="558165" h="86995">
                  <a:moveTo>
                    <a:pt x="557657" y="43434"/>
                  </a:moveTo>
                  <a:lnTo>
                    <a:pt x="528955" y="28956"/>
                  </a:lnTo>
                  <a:lnTo>
                    <a:pt x="471805" y="0"/>
                  </a:lnTo>
                  <a:lnTo>
                    <a:pt x="471805" y="86868"/>
                  </a:lnTo>
                  <a:lnTo>
                    <a:pt x="529082" y="57912"/>
                  </a:lnTo>
                  <a:lnTo>
                    <a:pt x="557657" y="434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176250" y="2558237"/>
            <a:ext cx="4076065" cy="1151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785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Navigating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home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algn="ctr" marL="567690">
              <a:lnSpc>
                <a:spcPct val="100000"/>
              </a:lnSpc>
              <a:spcBef>
                <a:spcPts val="5"/>
              </a:spcBef>
            </a:pP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list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cloud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800" spc="-20" b="1" i="1">
                <a:solidFill>
                  <a:srgbClr val="0D80B8"/>
                </a:solidFill>
                <a:latin typeface="Calibri"/>
                <a:cs typeface="Calibri"/>
              </a:rPr>
              <a:t>edureka.co/cloud-computing-certification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65071" y="5766561"/>
            <a:ext cx="29317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bar: </a:t>
            </a:r>
            <a:r>
              <a:rPr dirty="0" sz="2400" spc="-5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Cloud</a:t>
            </a:r>
            <a:r>
              <a:rPr dirty="0" sz="2400" spc="-7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123188" y="2769107"/>
            <a:ext cx="1329055" cy="407034"/>
            <a:chOff x="1123188" y="2769107"/>
            <a:chExt cx="1329055" cy="407034"/>
          </a:xfrm>
        </p:grpSpPr>
        <p:sp>
          <p:nvSpPr>
            <p:cNvPr id="18" name="object 18"/>
            <p:cNvSpPr/>
            <p:nvPr/>
          </p:nvSpPr>
          <p:spPr>
            <a:xfrm>
              <a:off x="1136142" y="2782061"/>
              <a:ext cx="1303020" cy="381000"/>
            </a:xfrm>
            <a:custGeom>
              <a:avLst/>
              <a:gdLst/>
              <a:ahLst/>
              <a:cxnLst/>
              <a:rect l="l" t="t" r="r" b="b"/>
              <a:pathLst>
                <a:path w="1303020" h="381000">
                  <a:moveTo>
                    <a:pt x="130302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303020" y="38100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0E58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36142" y="2782061"/>
              <a:ext cx="1303020" cy="381000"/>
            </a:xfrm>
            <a:custGeom>
              <a:avLst/>
              <a:gdLst/>
              <a:ahLst/>
              <a:cxnLst/>
              <a:rect l="l" t="t" r="r" b="b"/>
              <a:pathLst>
                <a:path w="1303020" h="381000">
                  <a:moveTo>
                    <a:pt x="0" y="381000"/>
                  </a:moveTo>
                  <a:lnTo>
                    <a:pt x="1303020" y="381000"/>
                  </a:lnTo>
                  <a:lnTo>
                    <a:pt x="130302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E58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1003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Example</a:t>
            </a:r>
            <a:r>
              <a:rPr dirty="0" sz="5600" spc="-1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7447" y="2322576"/>
            <a:ext cx="12980035" cy="6327775"/>
            <a:chOff x="917447" y="2322576"/>
            <a:chExt cx="12980035" cy="6327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447" y="2322576"/>
              <a:ext cx="12272771" cy="6327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7" y="2366772"/>
              <a:ext cx="12170664" cy="62346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8115" y="2362200"/>
              <a:ext cx="12179935" cy="6243955"/>
            </a:xfrm>
            <a:custGeom>
              <a:avLst/>
              <a:gdLst/>
              <a:ahLst/>
              <a:cxnLst/>
              <a:rect l="l" t="t" r="r" b="b"/>
              <a:pathLst>
                <a:path w="12179935" h="6243955">
                  <a:moveTo>
                    <a:pt x="0" y="6243447"/>
                  </a:moveTo>
                  <a:lnTo>
                    <a:pt x="12179426" y="6243447"/>
                  </a:lnTo>
                  <a:lnTo>
                    <a:pt x="12179426" y="0"/>
                  </a:lnTo>
                  <a:lnTo>
                    <a:pt x="0" y="0"/>
                  </a:lnTo>
                  <a:lnTo>
                    <a:pt x="0" y="624344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23821" y="2408732"/>
              <a:ext cx="10744200" cy="1772285"/>
            </a:xfrm>
            <a:custGeom>
              <a:avLst/>
              <a:gdLst/>
              <a:ahLst/>
              <a:cxnLst/>
              <a:rect l="l" t="t" r="r" b="b"/>
              <a:pathLst>
                <a:path w="10744200" h="1772285">
                  <a:moveTo>
                    <a:pt x="248411" y="257759"/>
                  </a:moveTo>
                  <a:lnTo>
                    <a:pt x="3404616" y="257759"/>
                  </a:lnTo>
                  <a:lnTo>
                    <a:pt x="3404616" y="0"/>
                  </a:lnTo>
                  <a:lnTo>
                    <a:pt x="248411" y="0"/>
                  </a:lnTo>
                  <a:lnTo>
                    <a:pt x="248411" y="257759"/>
                  </a:lnTo>
                  <a:close/>
                </a:path>
                <a:path w="10744200" h="1772285">
                  <a:moveTo>
                    <a:pt x="0" y="1772234"/>
                  </a:moveTo>
                  <a:lnTo>
                    <a:pt x="10744200" y="1772234"/>
                  </a:lnTo>
                  <a:lnTo>
                    <a:pt x="10744200" y="930325"/>
                  </a:lnTo>
                  <a:lnTo>
                    <a:pt x="0" y="930325"/>
                  </a:lnTo>
                  <a:lnTo>
                    <a:pt x="0" y="177223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16864" y="2467356"/>
              <a:ext cx="85978" cy="868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103352" y="2496185"/>
              <a:ext cx="414020" cy="29209"/>
            </a:xfrm>
            <a:custGeom>
              <a:avLst/>
              <a:gdLst/>
              <a:ahLst/>
              <a:cxnLst/>
              <a:rect l="l" t="t" r="r" b="b"/>
              <a:pathLst>
                <a:path w="414019" h="29210">
                  <a:moveTo>
                    <a:pt x="413511" y="126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413511" y="29083"/>
                  </a:lnTo>
                  <a:lnTo>
                    <a:pt x="413511" y="1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84786" y="4025646"/>
              <a:ext cx="956944" cy="2159635"/>
            </a:xfrm>
            <a:custGeom>
              <a:avLst/>
              <a:gdLst/>
              <a:ahLst/>
              <a:cxnLst/>
              <a:rect l="l" t="t" r="r" b="b"/>
              <a:pathLst>
                <a:path w="956944" h="2159635">
                  <a:moveTo>
                    <a:pt x="0" y="0"/>
                  </a:moveTo>
                  <a:lnTo>
                    <a:pt x="956818" y="0"/>
                  </a:lnTo>
                </a:path>
                <a:path w="956944" h="2159635">
                  <a:moveTo>
                    <a:pt x="956945" y="0"/>
                  </a:moveTo>
                  <a:lnTo>
                    <a:pt x="956945" y="2159507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339572" y="6140195"/>
              <a:ext cx="558165" cy="86995"/>
            </a:xfrm>
            <a:custGeom>
              <a:avLst/>
              <a:gdLst/>
              <a:ahLst/>
              <a:cxnLst/>
              <a:rect l="l" t="t" r="r" b="b"/>
              <a:pathLst>
                <a:path w="558165" h="86995">
                  <a:moveTo>
                    <a:pt x="471792" y="28968"/>
                  </a:moveTo>
                  <a:lnTo>
                    <a:pt x="0" y="28968"/>
                  </a:lnTo>
                  <a:lnTo>
                    <a:pt x="0" y="57912"/>
                  </a:lnTo>
                  <a:lnTo>
                    <a:pt x="471792" y="57912"/>
                  </a:lnTo>
                  <a:lnTo>
                    <a:pt x="471792" y="28968"/>
                  </a:lnTo>
                  <a:close/>
                </a:path>
                <a:path w="558165" h="86995">
                  <a:moveTo>
                    <a:pt x="557657" y="43434"/>
                  </a:moveTo>
                  <a:lnTo>
                    <a:pt x="528955" y="28956"/>
                  </a:lnTo>
                  <a:lnTo>
                    <a:pt x="471805" y="0"/>
                  </a:lnTo>
                  <a:lnTo>
                    <a:pt x="471805" y="86868"/>
                  </a:lnTo>
                  <a:lnTo>
                    <a:pt x="529082" y="57912"/>
                  </a:lnTo>
                  <a:lnTo>
                    <a:pt x="557657" y="434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36141" y="2782062"/>
              <a:ext cx="1303020" cy="381000"/>
            </a:xfrm>
            <a:custGeom>
              <a:avLst/>
              <a:gdLst/>
              <a:ahLst/>
              <a:cxnLst/>
              <a:rect l="l" t="t" r="r" b="b"/>
              <a:pathLst>
                <a:path w="1303020" h="381000">
                  <a:moveTo>
                    <a:pt x="130302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303020" y="381000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0E58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36141" y="2782062"/>
              <a:ext cx="1303020" cy="381000"/>
            </a:xfrm>
            <a:custGeom>
              <a:avLst/>
              <a:gdLst/>
              <a:ahLst/>
              <a:cxnLst/>
              <a:rect l="l" t="t" r="r" b="b"/>
              <a:pathLst>
                <a:path w="1303020" h="381000">
                  <a:moveTo>
                    <a:pt x="0" y="381000"/>
                  </a:moveTo>
                  <a:lnTo>
                    <a:pt x="1303020" y="381000"/>
                  </a:lnTo>
                  <a:lnTo>
                    <a:pt x="130302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E58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3825855" y="2375661"/>
            <a:ext cx="3370579" cy="176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Big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URL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changes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without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reloading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entire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algn="ctr" marR="43815">
              <a:lnSpc>
                <a:spcPct val="100000"/>
              </a:lnSpc>
            </a:pPr>
            <a:r>
              <a:rPr dirty="0" sz="1800" spc="-10" b="1" i="1">
                <a:solidFill>
                  <a:srgbClr val="0D80B8"/>
                </a:solidFill>
                <a:latin typeface="Calibri"/>
                <a:cs typeface="Calibri"/>
              </a:rPr>
              <a:t>edureka.co/big-data-and-analytics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5071" y="5766561"/>
            <a:ext cx="29317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3610" marR="5080" indent="-931544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bar: </a:t>
            </a:r>
            <a:r>
              <a:rPr dirty="0" sz="2400" spc="-5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Big</a:t>
            </a:r>
            <a:r>
              <a:rPr dirty="0" sz="2400" spc="-4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382" y="4552264"/>
            <a:ext cx="68281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Setting</a:t>
            </a:r>
            <a:r>
              <a:rPr dirty="0" sz="7200" spc="-125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Up</a:t>
            </a:r>
            <a:r>
              <a:rPr dirty="0" sz="7200" spc="-105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Routes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787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Base</a:t>
            </a:r>
            <a:r>
              <a:rPr dirty="0" sz="5600" spc="-1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href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141207" y="2886455"/>
            <a:ext cx="9348470" cy="5283835"/>
            <a:chOff x="8141207" y="2886455"/>
            <a:chExt cx="9348470" cy="5283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1207" y="2886455"/>
              <a:ext cx="9348216" cy="52837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891" y="2983991"/>
              <a:ext cx="9075419" cy="5084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991" y="5099304"/>
              <a:ext cx="2247900" cy="571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26473" y="5144261"/>
              <a:ext cx="2107565" cy="432434"/>
            </a:xfrm>
            <a:custGeom>
              <a:avLst/>
              <a:gdLst/>
              <a:ahLst/>
              <a:cxnLst/>
              <a:rect l="l" t="t" r="r" b="b"/>
              <a:pathLst>
                <a:path w="2107565" h="432435">
                  <a:moveTo>
                    <a:pt x="0" y="432308"/>
                  </a:moveTo>
                  <a:lnTo>
                    <a:pt x="2107183" y="432308"/>
                  </a:lnTo>
                  <a:lnTo>
                    <a:pt x="2107183" y="0"/>
                  </a:lnTo>
                  <a:lnTo>
                    <a:pt x="0" y="0"/>
                  </a:lnTo>
                  <a:lnTo>
                    <a:pt x="0" y="43230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887" y="2939795"/>
              <a:ext cx="2247900" cy="571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92845" y="2984753"/>
              <a:ext cx="2108835" cy="432434"/>
            </a:xfrm>
            <a:custGeom>
              <a:avLst/>
              <a:gdLst/>
              <a:ahLst/>
              <a:cxnLst/>
              <a:rect l="l" t="t" r="r" b="b"/>
              <a:pathLst>
                <a:path w="2108834" h="432435">
                  <a:moveTo>
                    <a:pt x="0" y="432307"/>
                  </a:moveTo>
                  <a:lnTo>
                    <a:pt x="2108707" y="432307"/>
                  </a:lnTo>
                  <a:lnTo>
                    <a:pt x="2108707" y="0"/>
                  </a:lnTo>
                  <a:lnTo>
                    <a:pt x="0" y="0"/>
                  </a:lnTo>
                  <a:lnTo>
                    <a:pt x="0" y="43230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12875" y="2968974"/>
            <a:ext cx="6669405" cy="5181600"/>
            <a:chOff x="912875" y="2968974"/>
            <a:chExt cx="6669405" cy="51816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2968974"/>
              <a:ext cx="6669024" cy="51813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5735" y="2985516"/>
              <a:ext cx="6565265" cy="5083810"/>
            </a:xfrm>
            <a:custGeom>
              <a:avLst/>
              <a:gdLst/>
              <a:ahLst/>
              <a:cxnLst/>
              <a:rect l="l" t="t" r="r" b="b"/>
              <a:pathLst>
                <a:path w="6565265" h="5083809">
                  <a:moveTo>
                    <a:pt x="5717667" y="0"/>
                  </a:moveTo>
                  <a:lnTo>
                    <a:pt x="847216" y="0"/>
                  </a:lnTo>
                  <a:lnTo>
                    <a:pt x="799211" y="1397"/>
                  </a:lnTo>
                  <a:lnTo>
                    <a:pt x="751839" y="5333"/>
                  </a:lnTo>
                  <a:lnTo>
                    <a:pt x="705231" y="11810"/>
                  </a:lnTo>
                  <a:lnTo>
                    <a:pt x="659510" y="20827"/>
                  </a:lnTo>
                  <a:lnTo>
                    <a:pt x="614679" y="32384"/>
                  </a:lnTo>
                  <a:lnTo>
                    <a:pt x="570738" y="46100"/>
                  </a:lnTo>
                  <a:lnTo>
                    <a:pt x="527938" y="62229"/>
                  </a:lnTo>
                  <a:lnTo>
                    <a:pt x="486282" y="80517"/>
                  </a:lnTo>
                  <a:lnTo>
                    <a:pt x="445897" y="100964"/>
                  </a:lnTo>
                  <a:lnTo>
                    <a:pt x="406780" y="123443"/>
                  </a:lnTo>
                  <a:lnTo>
                    <a:pt x="368934" y="147827"/>
                  </a:lnTo>
                  <a:lnTo>
                    <a:pt x="332485" y="174243"/>
                  </a:lnTo>
                  <a:lnTo>
                    <a:pt x="297573" y="202437"/>
                  </a:lnTo>
                  <a:lnTo>
                    <a:pt x="264223" y="232536"/>
                  </a:lnTo>
                  <a:lnTo>
                    <a:pt x="232498" y="264159"/>
                  </a:lnTo>
                  <a:lnTo>
                    <a:pt x="202488" y="297560"/>
                  </a:lnTo>
                  <a:lnTo>
                    <a:pt x="174256" y="332485"/>
                  </a:lnTo>
                  <a:lnTo>
                    <a:pt x="147866" y="368934"/>
                  </a:lnTo>
                  <a:lnTo>
                    <a:pt x="123393" y="406780"/>
                  </a:lnTo>
                  <a:lnTo>
                    <a:pt x="100914" y="445897"/>
                  </a:lnTo>
                  <a:lnTo>
                    <a:pt x="80492" y="486282"/>
                  </a:lnTo>
                  <a:lnTo>
                    <a:pt x="62217" y="527938"/>
                  </a:lnTo>
                  <a:lnTo>
                    <a:pt x="46139" y="570737"/>
                  </a:lnTo>
                  <a:lnTo>
                    <a:pt x="32334" y="614679"/>
                  </a:lnTo>
                  <a:lnTo>
                    <a:pt x="20891" y="659510"/>
                  </a:lnTo>
                  <a:lnTo>
                    <a:pt x="11861" y="705230"/>
                  </a:lnTo>
                  <a:lnTo>
                    <a:pt x="5321" y="751839"/>
                  </a:lnTo>
                  <a:lnTo>
                    <a:pt x="1346" y="799210"/>
                  </a:lnTo>
                  <a:lnTo>
                    <a:pt x="0" y="847216"/>
                  </a:lnTo>
                  <a:lnTo>
                    <a:pt x="0" y="4236338"/>
                  </a:lnTo>
                  <a:lnTo>
                    <a:pt x="1346" y="4284471"/>
                  </a:lnTo>
                  <a:lnTo>
                    <a:pt x="5321" y="4331842"/>
                  </a:lnTo>
                  <a:lnTo>
                    <a:pt x="11861" y="4378452"/>
                  </a:lnTo>
                  <a:lnTo>
                    <a:pt x="20891" y="4424171"/>
                  </a:lnTo>
                  <a:lnTo>
                    <a:pt x="32334" y="4469003"/>
                  </a:lnTo>
                  <a:lnTo>
                    <a:pt x="46139" y="4512945"/>
                  </a:lnTo>
                  <a:lnTo>
                    <a:pt x="62217" y="4555744"/>
                  </a:lnTo>
                  <a:lnTo>
                    <a:pt x="80492" y="4597400"/>
                  </a:lnTo>
                  <a:lnTo>
                    <a:pt x="100914" y="4637785"/>
                  </a:lnTo>
                  <a:lnTo>
                    <a:pt x="123393" y="4676902"/>
                  </a:lnTo>
                  <a:lnTo>
                    <a:pt x="147866" y="4714747"/>
                  </a:lnTo>
                  <a:lnTo>
                    <a:pt x="174256" y="4751196"/>
                  </a:lnTo>
                  <a:lnTo>
                    <a:pt x="202488" y="4786121"/>
                  </a:lnTo>
                  <a:lnTo>
                    <a:pt x="232498" y="4819395"/>
                  </a:lnTo>
                  <a:lnTo>
                    <a:pt x="264223" y="4851145"/>
                  </a:lnTo>
                  <a:lnTo>
                    <a:pt x="297573" y="4881245"/>
                  </a:lnTo>
                  <a:lnTo>
                    <a:pt x="332485" y="4909438"/>
                  </a:lnTo>
                  <a:lnTo>
                    <a:pt x="368934" y="4935855"/>
                  </a:lnTo>
                  <a:lnTo>
                    <a:pt x="406780" y="4960238"/>
                  </a:lnTo>
                  <a:lnTo>
                    <a:pt x="445897" y="4982717"/>
                  </a:lnTo>
                  <a:lnTo>
                    <a:pt x="486282" y="5003164"/>
                  </a:lnTo>
                  <a:lnTo>
                    <a:pt x="527938" y="5021453"/>
                  </a:lnTo>
                  <a:lnTo>
                    <a:pt x="570738" y="5037582"/>
                  </a:lnTo>
                  <a:lnTo>
                    <a:pt x="614679" y="5051297"/>
                  </a:lnTo>
                  <a:lnTo>
                    <a:pt x="659510" y="5062855"/>
                  </a:lnTo>
                  <a:lnTo>
                    <a:pt x="705231" y="5071871"/>
                  </a:lnTo>
                  <a:lnTo>
                    <a:pt x="751839" y="5078348"/>
                  </a:lnTo>
                  <a:lnTo>
                    <a:pt x="799211" y="5082285"/>
                  </a:lnTo>
                  <a:lnTo>
                    <a:pt x="847216" y="5083683"/>
                  </a:lnTo>
                  <a:lnTo>
                    <a:pt x="5717667" y="5083683"/>
                  </a:lnTo>
                  <a:lnTo>
                    <a:pt x="5765672" y="5082285"/>
                  </a:lnTo>
                  <a:lnTo>
                    <a:pt x="5813044" y="5078348"/>
                  </a:lnTo>
                  <a:lnTo>
                    <a:pt x="5859653" y="5071871"/>
                  </a:lnTo>
                  <a:lnTo>
                    <a:pt x="5905372" y="5062855"/>
                  </a:lnTo>
                  <a:lnTo>
                    <a:pt x="5950204" y="5051297"/>
                  </a:lnTo>
                  <a:lnTo>
                    <a:pt x="5994145" y="5037582"/>
                  </a:lnTo>
                  <a:lnTo>
                    <a:pt x="6036945" y="5021453"/>
                  </a:lnTo>
                  <a:lnTo>
                    <a:pt x="6078600" y="5003164"/>
                  </a:lnTo>
                  <a:lnTo>
                    <a:pt x="6118987" y="4982717"/>
                  </a:lnTo>
                  <a:lnTo>
                    <a:pt x="6158103" y="4960238"/>
                  </a:lnTo>
                  <a:lnTo>
                    <a:pt x="6195948" y="4935855"/>
                  </a:lnTo>
                  <a:lnTo>
                    <a:pt x="6232397" y="4909438"/>
                  </a:lnTo>
                  <a:lnTo>
                    <a:pt x="6267322" y="4881245"/>
                  </a:lnTo>
                  <a:lnTo>
                    <a:pt x="6300596" y="4851145"/>
                  </a:lnTo>
                  <a:lnTo>
                    <a:pt x="6332346" y="4819395"/>
                  </a:lnTo>
                  <a:lnTo>
                    <a:pt x="6362445" y="4786121"/>
                  </a:lnTo>
                  <a:lnTo>
                    <a:pt x="6390640" y="4751196"/>
                  </a:lnTo>
                  <a:lnTo>
                    <a:pt x="6417056" y="4714747"/>
                  </a:lnTo>
                  <a:lnTo>
                    <a:pt x="6441440" y="4676902"/>
                  </a:lnTo>
                  <a:lnTo>
                    <a:pt x="6463919" y="4637785"/>
                  </a:lnTo>
                  <a:lnTo>
                    <a:pt x="6484366" y="4597400"/>
                  </a:lnTo>
                  <a:lnTo>
                    <a:pt x="6502654" y="4555744"/>
                  </a:lnTo>
                  <a:lnTo>
                    <a:pt x="6518783" y="4512945"/>
                  </a:lnTo>
                  <a:lnTo>
                    <a:pt x="6532498" y="4469003"/>
                  </a:lnTo>
                  <a:lnTo>
                    <a:pt x="6544056" y="4424171"/>
                  </a:lnTo>
                  <a:lnTo>
                    <a:pt x="6553073" y="4378452"/>
                  </a:lnTo>
                  <a:lnTo>
                    <a:pt x="6559550" y="4331842"/>
                  </a:lnTo>
                  <a:lnTo>
                    <a:pt x="6563486" y="4284471"/>
                  </a:lnTo>
                  <a:lnTo>
                    <a:pt x="6564884" y="4236338"/>
                  </a:lnTo>
                  <a:lnTo>
                    <a:pt x="6564884" y="847216"/>
                  </a:lnTo>
                  <a:lnTo>
                    <a:pt x="6563486" y="799210"/>
                  </a:lnTo>
                  <a:lnTo>
                    <a:pt x="6559550" y="751839"/>
                  </a:lnTo>
                  <a:lnTo>
                    <a:pt x="6553073" y="705230"/>
                  </a:lnTo>
                  <a:lnTo>
                    <a:pt x="6544056" y="659510"/>
                  </a:lnTo>
                  <a:lnTo>
                    <a:pt x="6532498" y="614679"/>
                  </a:lnTo>
                  <a:lnTo>
                    <a:pt x="6518783" y="570737"/>
                  </a:lnTo>
                  <a:lnTo>
                    <a:pt x="6502654" y="527938"/>
                  </a:lnTo>
                  <a:lnTo>
                    <a:pt x="6484366" y="486282"/>
                  </a:lnTo>
                  <a:lnTo>
                    <a:pt x="6463919" y="445897"/>
                  </a:lnTo>
                  <a:lnTo>
                    <a:pt x="6441440" y="406780"/>
                  </a:lnTo>
                  <a:lnTo>
                    <a:pt x="6417056" y="368934"/>
                  </a:lnTo>
                  <a:lnTo>
                    <a:pt x="6390640" y="332485"/>
                  </a:lnTo>
                  <a:lnTo>
                    <a:pt x="6362445" y="297560"/>
                  </a:lnTo>
                  <a:lnTo>
                    <a:pt x="6332346" y="264159"/>
                  </a:lnTo>
                  <a:lnTo>
                    <a:pt x="6300596" y="232536"/>
                  </a:lnTo>
                  <a:lnTo>
                    <a:pt x="6267322" y="202437"/>
                  </a:lnTo>
                  <a:lnTo>
                    <a:pt x="6232397" y="174243"/>
                  </a:lnTo>
                  <a:lnTo>
                    <a:pt x="6195948" y="147827"/>
                  </a:lnTo>
                  <a:lnTo>
                    <a:pt x="6158103" y="123443"/>
                  </a:lnTo>
                  <a:lnTo>
                    <a:pt x="6118987" y="100964"/>
                  </a:lnTo>
                  <a:lnTo>
                    <a:pt x="6078600" y="80517"/>
                  </a:lnTo>
                  <a:lnTo>
                    <a:pt x="6036945" y="62229"/>
                  </a:lnTo>
                  <a:lnTo>
                    <a:pt x="5994145" y="46100"/>
                  </a:lnTo>
                  <a:lnTo>
                    <a:pt x="5950204" y="32384"/>
                  </a:lnTo>
                  <a:lnTo>
                    <a:pt x="5905372" y="20827"/>
                  </a:lnTo>
                  <a:lnTo>
                    <a:pt x="5859653" y="11810"/>
                  </a:lnTo>
                  <a:lnTo>
                    <a:pt x="5813044" y="5333"/>
                  </a:lnTo>
                  <a:lnTo>
                    <a:pt x="5765672" y="1397"/>
                  </a:lnTo>
                  <a:lnTo>
                    <a:pt x="5717667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6497" y="2986278"/>
              <a:ext cx="6565265" cy="5083810"/>
            </a:xfrm>
            <a:custGeom>
              <a:avLst/>
              <a:gdLst/>
              <a:ahLst/>
              <a:cxnLst/>
              <a:rect l="l" t="t" r="r" b="b"/>
              <a:pathLst>
                <a:path w="6565265" h="5083809">
                  <a:moveTo>
                    <a:pt x="0" y="847217"/>
                  </a:moveTo>
                  <a:lnTo>
                    <a:pt x="1346" y="799211"/>
                  </a:lnTo>
                  <a:lnTo>
                    <a:pt x="5321" y="751840"/>
                  </a:lnTo>
                  <a:lnTo>
                    <a:pt x="11861" y="705230"/>
                  </a:lnTo>
                  <a:lnTo>
                    <a:pt x="20891" y="659511"/>
                  </a:lnTo>
                  <a:lnTo>
                    <a:pt x="32334" y="614679"/>
                  </a:lnTo>
                  <a:lnTo>
                    <a:pt x="46139" y="570738"/>
                  </a:lnTo>
                  <a:lnTo>
                    <a:pt x="62217" y="527939"/>
                  </a:lnTo>
                  <a:lnTo>
                    <a:pt x="80492" y="486282"/>
                  </a:lnTo>
                  <a:lnTo>
                    <a:pt x="100914" y="445897"/>
                  </a:lnTo>
                  <a:lnTo>
                    <a:pt x="123393" y="406780"/>
                  </a:lnTo>
                  <a:lnTo>
                    <a:pt x="147866" y="368935"/>
                  </a:lnTo>
                  <a:lnTo>
                    <a:pt x="174256" y="332486"/>
                  </a:lnTo>
                  <a:lnTo>
                    <a:pt x="202488" y="297561"/>
                  </a:lnTo>
                  <a:lnTo>
                    <a:pt x="232498" y="264160"/>
                  </a:lnTo>
                  <a:lnTo>
                    <a:pt x="264223" y="232537"/>
                  </a:lnTo>
                  <a:lnTo>
                    <a:pt x="297573" y="202438"/>
                  </a:lnTo>
                  <a:lnTo>
                    <a:pt x="332486" y="174244"/>
                  </a:lnTo>
                  <a:lnTo>
                    <a:pt x="368935" y="147827"/>
                  </a:lnTo>
                  <a:lnTo>
                    <a:pt x="406781" y="123444"/>
                  </a:lnTo>
                  <a:lnTo>
                    <a:pt x="445897" y="100965"/>
                  </a:lnTo>
                  <a:lnTo>
                    <a:pt x="486283" y="80518"/>
                  </a:lnTo>
                  <a:lnTo>
                    <a:pt x="527939" y="62229"/>
                  </a:lnTo>
                  <a:lnTo>
                    <a:pt x="570738" y="46100"/>
                  </a:lnTo>
                  <a:lnTo>
                    <a:pt x="614680" y="32385"/>
                  </a:lnTo>
                  <a:lnTo>
                    <a:pt x="659511" y="20827"/>
                  </a:lnTo>
                  <a:lnTo>
                    <a:pt x="705231" y="11811"/>
                  </a:lnTo>
                  <a:lnTo>
                    <a:pt x="751840" y="5333"/>
                  </a:lnTo>
                  <a:lnTo>
                    <a:pt x="799210" y="1397"/>
                  </a:lnTo>
                  <a:lnTo>
                    <a:pt x="847216" y="0"/>
                  </a:lnTo>
                  <a:lnTo>
                    <a:pt x="5717667" y="0"/>
                  </a:lnTo>
                  <a:lnTo>
                    <a:pt x="5765673" y="1397"/>
                  </a:lnTo>
                  <a:lnTo>
                    <a:pt x="5813044" y="5333"/>
                  </a:lnTo>
                  <a:lnTo>
                    <a:pt x="5859653" y="11811"/>
                  </a:lnTo>
                  <a:lnTo>
                    <a:pt x="5905373" y="20827"/>
                  </a:lnTo>
                  <a:lnTo>
                    <a:pt x="5950204" y="32385"/>
                  </a:lnTo>
                  <a:lnTo>
                    <a:pt x="5994146" y="46100"/>
                  </a:lnTo>
                  <a:lnTo>
                    <a:pt x="6036945" y="62229"/>
                  </a:lnTo>
                  <a:lnTo>
                    <a:pt x="6078601" y="80518"/>
                  </a:lnTo>
                  <a:lnTo>
                    <a:pt x="6118986" y="100965"/>
                  </a:lnTo>
                  <a:lnTo>
                    <a:pt x="6158103" y="123444"/>
                  </a:lnTo>
                  <a:lnTo>
                    <a:pt x="6195949" y="147827"/>
                  </a:lnTo>
                  <a:lnTo>
                    <a:pt x="6232398" y="174244"/>
                  </a:lnTo>
                  <a:lnTo>
                    <a:pt x="6267323" y="202438"/>
                  </a:lnTo>
                  <a:lnTo>
                    <a:pt x="6300597" y="232537"/>
                  </a:lnTo>
                  <a:lnTo>
                    <a:pt x="6332347" y="264160"/>
                  </a:lnTo>
                  <a:lnTo>
                    <a:pt x="6362446" y="297561"/>
                  </a:lnTo>
                  <a:lnTo>
                    <a:pt x="6390640" y="332486"/>
                  </a:lnTo>
                  <a:lnTo>
                    <a:pt x="6417056" y="368935"/>
                  </a:lnTo>
                  <a:lnTo>
                    <a:pt x="6441440" y="406780"/>
                  </a:lnTo>
                  <a:lnTo>
                    <a:pt x="6463919" y="445897"/>
                  </a:lnTo>
                  <a:lnTo>
                    <a:pt x="6484366" y="486282"/>
                  </a:lnTo>
                  <a:lnTo>
                    <a:pt x="6502654" y="527939"/>
                  </a:lnTo>
                  <a:lnTo>
                    <a:pt x="6518783" y="570738"/>
                  </a:lnTo>
                  <a:lnTo>
                    <a:pt x="6532499" y="614679"/>
                  </a:lnTo>
                  <a:lnTo>
                    <a:pt x="6544056" y="659511"/>
                  </a:lnTo>
                  <a:lnTo>
                    <a:pt x="6553073" y="705230"/>
                  </a:lnTo>
                  <a:lnTo>
                    <a:pt x="6559550" y="751840"/>
                  </a:lnTo>
                  <a:lnTo>
                    <a:pt x="6563486" y="799211"/>
                  </a:lnTo>
                  <a:lnTo>
                    <a:pt x="6564883" y="847217"/>
                  </a:lnTo>
                  <a:lnTo>
                    <a:pt x="6564883" y="4236339"/>
                  </a:lnTo>
                  <a:lnTo>
                    <a:pt x="6563486" y="4284472"/>
                  </a:lnTo>
                  <a:lnTo>
                    <a:pt x="6559550" y="4331843"/>
                  </a:lnTo>
                  <a:lnTo>
                    <a:pt x="6553073" y="4378452"/>
                  </a:lnTo>
                  <a:lnTo>
                    <a:pt x="6544056" y="4424172"/>
                  </a:lnTo>
                  <a:lnTo>
                    <a:pt x="6532499" y="4469003"/>
                  </a:lnTo>
                  <a:lnTo>
                    <a:pt x="6518783" y="4512945"/>
                  </a:lnTo>
                  <a:lnTo>
                    <a:pt x="6502654" y="4555744"/>
                  </a:lnTo>
                  <a:lnTo>
                    <a:pt x="6484366" y="4597400"/>
                  </a:lnTo>
                  <a:lnTo>
                    <a:pt x="6463919" y="4637786"/>
                  </a:lnTo>
                  <a:lnTo>
                    <a:pt x="6441440" y="4676902"/>
                  </a:lnTo>
                  <a:lnTo>
                    <a:pt x="6417056" y="4714748"/>
                  </a:lnTo>
                  <a:lnTo>
                    <a:pt x="6390640" y="4751197"/>
                  </a:lnTo>
                  <a:lnTo>
                    <a:pt x="6362446" y="4786122"/>
                  </a:lnTo>
                  <a:lnTo>
                    <a:pt x="6332347" y="4819396"/>
                  </a:lnTo>
                  <a:lnTo>
                    <a:pt x="6300597" y="4851146"/>
                  </a:lnTo>
                  <a:lnTo>
                    <a:pt x="6267323" y="4881245"/>
                  </a:lnTo>
                  <a:lnTo>
                    <a:pt x="6232398" y="4909439"/>
                  </a:lnTo>
                  <a:lnTo>
                    <a:pt x="6195949" y="4935855"/>
                  </a:lnTo>
                  <a:lnTo>
                    <a:pt x="6158103" y="4960239"/>
                  </a:lnTo>
                  <a:lnTo>
                    <a:pt x="6118986" y="4982718"/>
                  </a:lnTo>
                  <a:lnTo>
                    <a:pt x="6078601" y="5003165"/>
                  </a:lnTo>
                  <a:lnTo>
                    <a:pt x="6036945" y="5021453"/>
                  </a:lnTo>
                  <a:lnTo>
                    <a:pt x="5994146" y="5037582"/>
                  </a:lnTo>
                  <a:lnTo>
                    <a:pt x="5950204" y="5051298"/>
                  </a:lnTo>
                  <a:lnTo>
                    <a:pt x="5905373" y="5062855"/>
                  </a:lnTo>
                  <a:lnTo>
                    <a:pt x="5859653" y="5071872"/>
                  </a:lnTo>
                  <a:lnTo>
                    <a:pt x="5813044" y="5078349"/>
                  </a:lnTo>
                  <a:lnTo>
                    <a:pt x="5765673" y="5082286"/>
                  </a:lnTo>
                  <a:lnTo>
                    <a:pt x="5717667" y="5083683"/>
                  </a:lnTo>
                  <a:lnTo>
                    <a:pt x="847216" y="5083683"/>
                  </a:lnTo>
                  <a:lnTo>
                    <a:pt x="799210" y="5082286"/>
                  </a:lnTo>
                  <a:lnTo>
                    <a:pt x="751840" y="5078349"/>
                  </a:lnTo>
                  <a:lnTo>
                    <a:pt x="705231" y="5071872"/>
                  </a:lnTo>
                  <a:lnTo>
                    <a:pt x="659511" y="5062855"/>
                  </a:lnTo>
                  <a:lnTo>
                    <a:pt x="614680" y="5051298"/>
                  </a:lnTo>
                  <a:lnTo>
                    <a:pt x="570738" y="5037582"/>
                  </a:lnTo>
                  <a:lnTo>
                    <a:pt x="527939" y="5021453"/>
                  </a:lnTo>
                  <a:lnTo>
                    <a:pt x="486283" y="5003165"/>
                  </a:lnTo>
                  <a:lnTo>
                    <a:pt x="445897" y="4982718"/>
                  </a:lnTo>
                  <a:lnTo>
                    <a:pt x="406781" y="4960239"/>
                  </a:lnTo>
                  <a:lnTo>
                    <a:pt x="368935" y="4935855"/>
                  </a:lnTo>
                  <a:lnTo>
                    <a:pt x="332486" y="4909439"/>
                  </a:lnTo>
                  <a:lnTo>
                    <a:pt x="297573" y="4881245"/>
                  </a:lnTo>
                  <a:lnTo>
                    <a:pt x="264223" y="4851146"/>
                  </a:lnTo>
                  <a:lnTo>
                    <a:pt x="232498" y="4819396"/>
                  </a:lnTo>
                  <a:lnTo>
                    <a:pt x="202488" y="4786122"/>
                  </a:lnTo>
                  <a:lnTo>
                    <a:pt x="174256" y="4751197"/>
                  </a:lnTo>
                  <a:lnTo>
                    <a:pt x="147866" y="4714748"/>
                  </a:lnTo>
                  <a:lnTo>
                    <a:pt x="123393" y="4676902"/>
                  </a:lnTo>
                  <a:lnTo>
                    <a:pt x="100914" y="4637786"/>
                  </a:lnTo>
                  <a:lnTo>
                    <a:pt x="80492" y="4597400"/>
                  </a:lnTo>
                  <a:lnTo>
                    <a:pt x="62217" y="4555744"/>
                  </a:lnTo>
                  <a:lnTo>
                    <a:pt x="46139" y="4512945"/>
                  </a:lnTo>
                  <a:lnTo>
                    <a:pt x="32334" y="4469003"/>
                  </a:lnTo>
                  <a:lnTo>
                    <a:pt x="20891" y="4424172"/>
                  </a:lnTo>
                  <a:lnTo>
                    <a:pt x="11861" y="4378452"/>
                  </a:lnTo>
                  <a:lnTo>
                    <a:pt x="5321" y="4331843"/>
                  </a:lnTo>
                  <a:lnTo>
                    <a:pt x="1346" y="4284472"/>
                  </a:lnTo>
                  <a:lnTo>
                    <a:pt x="0" y="4236339"/>
                  </a:lnTo>
                  <a:lnTo>
                    <a:pt x="0" y="84721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60094" y="3499230"/>
            <a:ext cx="5556250" cy="3957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6484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our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app,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lets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‘base</a:t>
            </a:r>
            <a:r>
              <a:rPr dirty="0" sz="2400" spc="-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0" b="1" i="1">
                <a:solidFill>
                  <a:srgbClr val="FFFFFF"/>
                </a:solidFill>
                <a:latin typeface="Calibri"/>
                <a:cs typeface="Calibri"/>
              </a:rPr>
              <a:t>href’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889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order to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compose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links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inside the app,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href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level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Inside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index.html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file,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href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/,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top-level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hierarchy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0208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Router</a:t>
            </a:r>
            <a:r>
              <a:rPr dirty="0" sz="5600" spc="-20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Terms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626852" y="2319678"/>
            <a:ext cx="4127500" cy="1699260"/>
            <a:chOff x="10626852" y="2319678"/>
            <a:chExt cx="4127500" cy="1699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6852" y="2319678"/>
              <a:ext cx="4126992" cy="16991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48188" y="2334768"/>
              <a:ext cx="4023360" cy="1603375"/>
            </a:xfrm>
            <a:custGeom>
              <a:avLst/>
              <a:gdLst/>
              <a:ahLst/>
              <a:cxnLst/>
              <a:rect l="l" t="t" r="r" b="b"/>
              <a:pathLst>
                <a:path w="4023359" h="1603375">
                  <a:moveTo>
                    <a:pt x="3756405" y="0"/>
                  </a:moveTo>
                  <a:lnTo>
                    <a:pt x="266953" y="0"/>
                  </a:lnTo>
                  <a:lnTo>
                    <a:pt x="218947" y="4317"/>
                  </a:lnTo>
                  <a:lnTo>
                    <a:pt x="173862" y="16763"/>
                  </a:lnTo>
                  <a:lnTo>
                    <a:pt x="132206" y="36449"/>
                  </a:lnTo>
                  <a:lnTo>
                    <a:pt x="94995" y="62864"/>
                  </a:lnTo>
                  <a:lnTo>
                    <a:pt x="62737" y="94996"/>
                  </a:lnTo>
                  <a:lnTo>
                    <a:pt x="36448" y="132333"/>
                  </a:lnTo>
                  <a:lnTo>
                    <a:pt x="16636" y="173862"/>
                  </a:lnTo>
                  <a:lnTo>
                    <a:pt x="4317" y="219075"/>
                  </a:lnTo>
                  <a:lnTo>
                    <a:pt x="0" y="267080"/>
                  </a:lnTo>
                  <a:lnTo>
                    <a:pt x="0" y="1335785"/>
                  </a:lnTo>
                  <a:lnTo>
                    <a:pt x="4317" y="1383791"/>
                  </a:lnTo>
                  <a:lnTo>
                    <a:pt x="16636" y="1429003"/>
                  </a:lnTo>
                  <a:lnTo>
                    <a:pt x="36448" y="1470532"/>
                  </a:lnTo>
                  <a:lnTo>
                    <a:pt x="62737" y="1507870"/>
                  </a:lnTo>
                  <a:lnTo>
                    <a:pt x="94995" y="1540002"/>
                  </a:lnTo>
                  <a:lnTo>
                    <a:pt x="132206" y="1566417"/>
                  </a:lnTo>
                  <a:lnTo>
                    <a:pt x="173862" y="1586102"/>
                  </a:lnTo>
                  <a:lnTo>
                    <a:pt x="218947" y="1598548"/>
                  </a:lnTo>
                  <a:lnTo>
                    <a:pt x="266953" y="1602866"/>
                  </a:lnTo>
                  <a:lnTo>
                    <a:pt x="3756405" y="1602866"/>
                  </a:lnTo>
                  <a:lnTo>
                    <a:pt x="3804411" y="1598548"/>
                  </a:lnTo>
                  <a:lnTo>
                    <a:pt x="3849496" y="1586102"/>
                  </a:lnTo>
                  <a:lnTo>
                    <a:pt x="3891152" y="1566417"/>
                  </a:lnTo>
                  <a:lnTo>
                    <a:pt x="3928363" y="1540002"/>
                  </a:lnTo>
                  <a:lnTo>
                    <a:pt x="3960621" y="1507870"/>
                  </a:lnTo>
                  <a:lnTo>
                    <a:pt x="3986910" y="1470532"/>
                  </a:lnTo>
                  <a:lnTo>
                    <a:pt x="4006723" y="1429003"/>
                  </a:lnTo>
                  <a:lnTo>
                    <a:pt x="4019042" y="1383791"/>
                  </a:lnTo>
                  <a:lnTo>
                    <a:pt x="4023359" y="1335785"/>
                  </a:lnTo>
                  <a:lnTo>
                    <a:pt x="4023359" y="267080"/>
                  </a:lnTo>
                  <a:lnTo>
                    <a:pt x="4019042" y="219075"/>
                  </a:lnTo>
                  <a:lnTo>
                    <a:pt x="4006723" y="173862"/>
                  </a:lnTo>
                  <a:lnTo>
                    <a:pt x="3986910" y="132333"/>
                  </a:lnTo>
                  <a:lnTo>
                    <a:pt x="3960621" y="94996"/>
                  </a:lnTo>
                  <a:lnTo>
                    <a:pt x="3928363" y="62864"/>
                  </a:lnTo>
                  <a:lnTo>
                    <a:pt x="3891152" y="36449"/>
                  </a:lnTo>
                  <a:lnTo>
                    <a:pt x="3849496" y="16763"/>
                  </a:lnTo>
                  <a:lnTo>
                    <a:pt x="3804411" y="4317"/>
                  </a:lnTo>
                  <a:lnTo>
                    <a:pt x="375640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48950" y="2335530"/>
              <a:ext cx="4023360" cy="1603375"/>
            </a:xfrm>
            <a:custGeom>
              <a:avLst/>
              <a:gdLst/>
              <a:ahLst/>
              <a:cxnLst/>
              <a:rect l="l" t="t" r="r" b="b"/>
              <a:pathLst>
                <a:path w="4023359" h="1603375">
                  <a:moveTo>
                    <a:pt x="0" y="267080"/>
                  </a:moveTo>
                  <a:lnTo>
                    <a:pt x="4318" y="219075"/>
                  </a:lnTo>
                  <a:lnTo>
                    <a:pt x="16636" y="173863"/>
                  </a:lnTo>
                  <a:lnTo>
                    <a:pt x="36449" y="132334"/>
                  </a:lnTo>
                  <a:lnTo>
                    <a:pt x="62738" y="94996"/>
                  </a:lnTo>
                  <a:lnTo>
                    <a:pt x="94996" y="62865"/>
                  </a:lnTo>
                  <a:lnTo>
                    <a:pt x="132206" y="36449"/>
                  </a:lnTo>
                  <a:lnTo>
                    <a:pt x="173863" y="16764"/>
                  </a:lnTo>
                  <a:lnTo>
                    <a:pt x="218948" y="4318"/>
                  </a:lnTo>
                  <a:lnTo>
                    <a:pt x="266953" y="0"/>
                  </a:lnTo>
                  <a:lnTo>
                    <a:pt x="3756405" y="0"/>
                  </a:lnTo>
                  <a:lnTo>
                    <a:pt x="3804411" y="4318"/>
                  </a:lnTo>
                  <a:lnTo>
                    <a:pt x="3849496" y="16764"/>
                  </a:lnTo>
                  <a:lnTo>
                    <a:pt x="3891153" y="36449"/>
                  </a:lnTo>
                  <a:lnTo>
                    <a:pt x="3928363" y="62865"/>
                  </a:lnTo>
                  <a:lnTo>
                    <a:pt x="3960621" y="94996"/>
                  </a:lnTo>
                  <a:lnTo>
                    <a:pt x="3986911" y="132334"/>
                  </a:lnTo>
                  <a:lnTo>
                    <a:pt x="4006723" y="173863"/>
                  </a:lnTo>
                  <a:lnTo>
                    <a:pt x="4019042" y="219075"/>
                  </a:lnTo>
                  <a:lnTo>
                    <a:pt x="4023359" y="267080"/>
                  </a:lnTo>
                  <a:lnTo>
                    <a:pt x="4023359" y="1335786"/>
                  </a:lnTo>
                  <a:lnTo>
                    <a:pt x="4019042" y="1383792"/>
                  </a:lnTo>
                  <a:lnTo>
                    <a:pt x="4006723" y="1429003"/>
                  </a:lnTo>
                  <a:lnTo>
                    <a:pt x="3986911" y="1470533"/>
                  </a:lnTo>
                  <a:lnTo>
                    <a:pt x="3960621" y="1507871"/>
                  </a:lnTo>
                  <a:lnTo>
                    <a:pt x="3928363" y="1540002"/>
                  </a:lnTo>
                  <a:lnTo>
                    <a:pt x="3891153" y="1566418"/>
                  </a:lnTo>
                  <a:lnTo>
                    <a:pt x="3849496" y="1586103"/>
                  </a:lnTo>
                  <a:lnTo>
                    <a:pt x="3804411" y="1598549"/>
                  </a:lnTo>
                  <a:lnTo>
                    <a:pt x="3756405" y="1602867"/>
                  </a:lnTo>
                  <a:lnTo>
                    <a:pt x="266953" y="1602867"/>
                  </a:lnTo>
                  <a:lnTo>
                    <a:pt x="218948" y="1598549"/>
                  </a:lnTo>
                  <a:lnTo>
                    <a:pt x="173863" y="1586103"/>
                  </a:lnTo>
                  <a:lnTo>
                    <a:pt x="132206" y="1566418"/>
                  </a:lnTo>
                  <a:lnTo>
                    <a:pt x="94996" y="1540002"/>
                  </a:lnTo>
                  <a:lnTo>
                    <a:pt x="62738" y="1507871"/>
                  </a:lnTo>
                  <a:lnTo>
                    <a:pt x="36449" y="1470533"/>
                  </a:lnTo>
                  <a:lnTo>
                    <a:pt x="16636" y="1429003"/>
                  </a:lnTo>
                  <a:lnTo>
                    <a:pt x="4318" y="1383792"/>
                  </a:lnTo>
                  <a:lnTo>
                    <a:pt x="0" y="1335786"/>
                  </a:lnTo>
                  <a:lnTo>
                    <a:pt x="0" y="26708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222860" y="2901822"/>
            <a:ext cx="866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03492" y="4966861"/>
            <a:ext cx="4127500" cy="1697989"/>
            <a:chOff x="6603492" y="4966861"/>
            <a:chExt cx="4127500" cy="169798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3492" y="4966861"/>
              <a:ext cx="4126992" cy="16975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24828" y="4981956"/>
              <a:ext cx="4023360" cy="1600200"/>
            </a:xfrm>
            <a:custGeom>
              <a:avLst/>
              <a:gdLst/>
              <a:ahLst/>
              <a:cxnLst/>
              <a:rect l="l" t="t" r="r" b="b"/>
              <a:pathLst>
                <a:path w="4023359" h="1600200">
                  <a:moveTo>
                    <a:pt x="3756660" y="0"/>
                  </a:moveTo>
                  <a:lnTo>
                    <a:pt x="266700" y="0"/>
                  </a:lnTo>
                  <a:lnTo>
                    <a:pt x="218694" y="4318"/>
                  </a:lnTo>
                  <a:lnTo>
                    <a:pt x="173608" y="16637"/>
                  </a:lnTo>
                  <a:lnTo>
                    <a:pt x="132079" y="36449"/>
                  </a:lnTo>
                  <a:lnTo>
                    <a:pt x="94869" y="62738"/>
                  </a:lnTo>
                  <a:lnTo>
                    <a:pt x="62738" y="94869"/>
                  </a:lnTo>
                  <a:lnTo>
                    <a:pt x="36449" y="132080"/>
                  </a:lnTo>
                  <a:lnTo>
                    <a:pt x="16637" y="173609"/>
                  </a:lnTo>
                  <a:lnTo>
                    <a:pt x="4318" y="218694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318" y="1381506"/>
                  </a:lnTo>
                  <a:lnTo>
                    <a:pt x="16637" y="1426591"/>
                  </a:lnTo>
                  <a:lnTo>
                    <a:pt x="36449" y="1468120"/>
                  </a:lnTo>
                  <a:lnTo>
                    <a:pt x="62738" y="1505331"/>
                  </a:lnTo>
                  <a:lnTo>
                    <a:pt x="94869" y="1537462"/>
                  </a:lnTo>
                  <a:lnTo>
                    <a:pt x="132079" y="1563751"/>
                  </a:lnTo>
                  <a:lnTo>
                    <a:pt x="173608" y="1583563"/>
                  </a:lnTo>
                  <a:lnTo>
                    <a:pt x="218694" y="1595882"/>
                  </a:lnTo>
                  <a:lnTo>
                    <a:pt x="266700" y="1600200"/>
                  </a:lnTo>
                  <a:lnTo>
                    <a:pt x="3756660" y="1600200"/>
                  </a:lnTo>
                  <a:lnTo>
                    <a:pt x="3804666" y="1595882"/>
                  </a:lnTo>
                  <a:lnTo>
                    <a:pt x="3849751" y="1583563"/>
                  </a:lnTo>
                  <a:lnTo>
                    <a:pt x="3891279" y="1563751"/>
                  </a:lnTo>
                  <a:lnTo>
                    <a:pt x="3928491" y="1537462"/>
                  </a:lnTo>
                  <a:lnTo>
                    <a:pt x="3960622" y="1505331"/>
                  </a:lnTo>
                  <a:lnTo>
                    <a:pt x="3986911" y="1468120"/>
                  </a:lnTo>
                  <a:lnTo>
                    <a:pt x="4006723" y="1426591"/>
                  </a:lnTo>
                  <a:lnTo>
                    <a:pt x="4019042" y="1381506"/>
                  </a:lnTo>
                  <a:lnTo>
                    <a:pt x="4023360" y="1333500"/>
                  </a:lnTo>
                  <a:lnTo>
                    <a:pt x="4023360" y="266700"/>
                  </a:lnTo>
                  <a:lnTo>
                    <a:pt x="4019042" y="218694"/>
                  </a:lnTo>
                  <a:lnTo>
                    <a:pt x="4006723" y="173609"/>
                  </a:lnTo>
                  <a:lnTo>
                    <a:pt x="3986911" y="132080"/>
                  </a:lnTo>
                  <a:lnTo>
                    <a:pt x="3960622" y="94869"/>
                  </a:lnTo>
                  <a:lnTo>
                    <a:pt x="3928491" y="62738"/>
                  </a:lnTo>
                  <a:lnTo>
                    <a:pt x="3891279" y="36449"/>
                  </a:lnTo>
                  <a:lnTo>
                    <a:pt x="3849751" y="16637"/>
                  </a:lnTo>
                  <a:lnTo>
                    <a:pt x="3804666" y="4318"/>
                  </a:lnTo>
                  <a:lnTo>
                    <a:pt x="3756660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25590" y="4982718"/>
              <a:ext cx="4023360" cy="1600200"/>
            </a:xfrm>
            <a:custGeom>
              <a:avLst/>
              <a:gdLst/>
              <a:ahLst/>
              <a:cxnLst/>
              <a:rect l="l" t="t" r="r" b="b"/>
              <a:pathLst>
                <a:path w="4023359" h="1600200">
                  <a:moveTo>
                    <a:pt x="0" y="266700"/>
                  </a:moveTo>
                  <a:lnTo>
                    <a:pt x="4317" y="218694"/>
                  </a:lnTo>
                  <a:lnTo>
                    <a:pt x="16636" y="173609"/>
                  </a:lnTo>
                  <a:lnTo>
                    <a:pt x="36449" y="132080"/>
                  </a:lnTo>
                  <a:lnTo>
                    <a:pt x="62737" y="94869"/>
                  </a:lnTo>
                  <a:lnTo>
                    <a:pt x="94868" y="62737"/>
                  </a:lnTo>
                  <a:lnTo>
                    <a:pt x="132079" y="36449"/>
                  </a:lnTo>
                  <a:lnTo>
                    <a:pt x="173608" y="16637"/>
                  </a:lnTo>
                  <a:lnTo>
                    <a:pt x="218693" y="4318"/>
                  </a:lnTo>
                  <a:lnTo>
                    <a:pt x="266700" y="0"/>
                  </a:lnTo>
                  <a:lnTo>
                    <a:pt x="3756659" y="0"/>
                  </a:lnTo>
                  <a:lnTo>
                    <a:pt x="3804665" y="4318"/>
                  </a:lnTo>
                  <a:lnTo>
                    <a:pt x="3849751" y="16637"/>
                  </a:lnTo>
                  <a:lnTo>
                    <a:pt x="3891279" y="36449"/>
                  </a:lnTo>
                  <a:lnTo>
                    <a:pt x="3928490" y="62737"/>
                  </a:lnTo>
                  <a:lnTo>
                    <a:pt x="3960621" y="94869"/>
                  </a:lnTo>
                  <a:lnTo>
                    <a:pt x="3986910" y="132080"/>
                  </a:lnTo>
                  <a:lnTo>
                    <a:pt x="4006723" y="173609"/>
                  </a:lnTo>
                  <a:lnTo>
                    <a:pt x="4019041" y="218694"/>
                  </a:lnTo>
                  <a:lnTo>
                    <a:pt x="4023359" y="266700"/>
                  </a:lnTo>
                  <a:lnTo>
                    <a:pt x="4023359" y="1333500"/>
                  </a:lnTo>
                  <a:lnTo>
                    <a:pt x="4019041" y="1381506"/>
                  </a:lnTo>
                  <a:lnTo>
                    <a:pt x="4006723" y="1426591"/>
                  </a:lnTo>
                  <a:lnTo>
                    <a:pt x="3986910" y="1468120"/>
                  </a:lnTo>
                  <a:lnTo>
                    <a:pt x="3960621" y="1505331"/>
                  </a:lnTo>
                  <a:lnTo>
                    <a:pt x="3928490" y="1537462"/>
                  </a:lnTo>
                  <a:lnTo>
                    <a:pt x="3891279" y="1563751"/>
                  </a:lnTo>
                  <a:lnTo>
                    <a:pt x="3849751" y="1583563"/>
                  </a:lnTo>
                  <a:lnTo>
                    <a:pt x="3804665" y="1595882"/>
                  </a:lnTo>
                  <a:lnTo>
                    <a:pt x="3756659" y="1600200"/>
                  </a:lnTo>
                  <a:lnTo>
                    <a:pt x="266700" y="1600200"/>
                  </a:lnTo>
                  <a:lnTo>
                    <a:pt x="218693" y="1595882"/>
                  </a:lnTo>
                  <a:lnTo>
                    <a:pt x="173608" y="1583563"/>
                  </a:lnTo>
                  <a:lnTo>
                    <a:pt x="132079" y="1563751"/>
                  </a:lnTo>
                  <a:lnTo>
                    <a:pt x="94868" y="1537462"/>
                  </a:lnTo>
                  <a:lnTo>
                    <a:pt x="62737" y="1505331"/>
                  </a:lnTo>
                  <a:lnTo>
                    <a:pt x="36449" y="1468120"/>
                  </a:lnTo>
                  <a:lnTo>
                    <a:pt x="16636" y="1426591"/>
                  </a:lnTo>
                  <a:lnTo>
                    <a:pt x="4317" y="138150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205596" y="5548629"/>
            <a:ext cx="85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310615" y="5244199"/>
            <a:ext cx="4127500" cy="1143000"/>
            <a:chOff x="13310615" y="5244199"/>
            <a:chExt cx="4127500" cy="11430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0615" y="5244199"/>
              <a:ext cx="4126992" cy="11428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331951" y="5259323"/>
              <a:ext cx="4023360" cy="1047115"/>
            </a:xfrm>
            <a:custGeom>
              <a:avLst/>
              <a:gdLst/>
              <a:ahLst/>
              <a:cxnLst/>
              <a:rect l="l" t="t" r="r" b="b"/>
              <a:pathLst>
                <a:path w="4023359" h="1047114">
                  <a:moveTo>
                    <a:pt x="3849115" y="0"/>
                  </a:moveTo>
                  <a:lnTo>
                    <a:pt x="174244" y="0"/>
                  </a:lnTo>
                  <a:lnTo>
                    <a:pt x="127888" y="6223"/>
                  </a:lnTo>
                  <a:lnTo>
                    <a:pt x="86232" y="23749"/>
                  </a:lnTo>
                  <a:lnTo>
                    <a:pt x="51053" y="51053"/>
                  </a:lnTo>
                  <a:lnTo>
                    <a:pt x="23749" y="86360"/>
                  </a:lnTo>
                  <a:lnTo>
                    <a:pt x="6223" y="128015"/>
                  </a:lnTo>
                  <a:lnTo>
                    <a:pt x="0" y="174371"/>
                  </a:lnTo>
                  <a:lnTo>
                    <a:pt x="0" y="872109"/>
                  </a:lnTo>
                  <a:lnTo>
                    <a:pt x="6223" y="918590"/>
                  </a:lnTo>
                  <a:lnTo>
                    <a:pt x="23749" y="960247"/>
                  </a:lnTo>
                  <a:lnTo>
                    <a:pt x="51053" y="995552"/>
                  </a:lnTo>
                  <a:lnTo>
                    <a:pt x="86232" y="1022858"/>
                  </a:lnTo>
                  <a:lnTo>
                    <a:pt x="127888" y="1040384"/>
                  </a:lnTo>
                  <a:lnTo>
                    <a:pt x="174244" y="1046606"/>
                  </a:lnTo>
                  <a:lnTo>
                    <a:pt x="3849115" y="1046606"/>
                  </a:lnTo>
                  <a:lnTo>
                    <a:pt x="3895471" y="1040384"/>
                  </a:lnTo>
                  <a:lnTo>
                    <a:pt x="3937127" y="1022858"/>
                  </a:lnTo>
                  <a:lnTo>
                    <a:pt x="3972305" y="995552"/>
                  </a:lnTo>
                  <a:lnTo>
                    <a:pt x="3999611" y="960247"/>
                  </a:lnTo>
                  <a:lnTo>
                    <a:pt x="4017136" y="918590"/>
                  </a:lnTo>
                  <a:lnTo>
                    <a:pt x="4023359" y="872109"/>
                  </a:lnTo>
                  <a:lnTo>
                    <a:pt x="4023359" y="174371"/>
                  </a:lnTo>
                  <a:lnTo>
                    <a:pt x="4017136" y="128015"/>
                  </a:lnTo>
                  <a:lnTo>
                    <a:pt x="3999611" y="86360"/>
                  </a:lnTo>
                  <a:lnTo>
                    <a:pt x="3972305" y="51053"/>
                  </a:lnTo>
                  <a:lnTo>
                    <a:pt x="3937127" y="23749"/>
                  </a:lnTo>
                  <a:lnTo>
                    <a:pt x="3895471" y="6223"/>
                  </a:lnTo>
                  <a:lnTo>
                    <a:pt x="3849115" y="0"/>
                  </a:lnTo>
                  <a:close/>
                </a:path>
              </a:pathLst>
            </a:custGeom>
            <a:solidFill>
              <a:srgbClr val="F05E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332713" y="5260085"/>
              <a:ext cx="4023360" cy="1047115"/>
            </a:xfrm>
            <a:custGeom>
              <a:avLst/>
              <a:gdLst/>
              <a:ahLst/>
              <a:cxnLst/>
              <a:rect l="l" t="t" r="r" b="b"/>
              <a:pathLst>
                <a:path w="4023359" h="1047114">
                  <a:moveTo>
                    <a:pt x="0" y="174371"/>
                  </a:moveTo>
                  <a:lnTo>
                    <a:pt x="6223" y="128015"/>
                  </a:lnTo>
                  <a:lnTo>
                    <a:pt x="23749" y="86360"/>
                  </a:lnTo>
                  <a:lnTo>
                    <a:pt x="51053" y="51053"/>
                  </a:lnTo>
                  <a:lnTo>
                    <a:pt x="86232" y="23749"/>
                  </a:lnTo>
                  <a:lnTo>
                    <a:pt x="127889" y="6223"/>
                  </a:lnTo>
                  <a:lnTo>
                    <a:pt x="174244" y="0"/>
                  </a:lnTo>
                  <a:lnTo>
                    <a:pt x="3849116" y="0"/>
                  </a:lnTo>
                  <a:lnTo>
                    <a:pt x="3895471" y="6223"/>
                  </a:lnTo>
                  <a:lnTo>
                    <a:pt x="3937127" y="23749"/>
                  </a:lnTo>
                  <a:lnTo>
                    <a:pt x="3972305" y="51053"/>
                  </a:lnTo>
                  <a:lnTo>
                    <a:pt x="3999611" y="86360"/>
                  </a:lnTo>
                  <a:lnTo>
                    <a:pt x="4017137" y="128015"/>
                  </a:lnTo>
                  <a:lnTo>
                    <a:pt x="4023359" y="174371"/>
                  </a:lnTo>
                  <a:lnTo>
                    <a:pt x="4023359" y="872109"/>
                  </a:lnTo>
                  <a:lnTo>
                    <a:pt x="4017137" y="918590"/>
                  </a:lnTo>
                  <a:lnTo>
                    <a:pt x="3999611" y="960247"/>
                  </a:lnTo>
                  <a:lnTo>
                    <a:pt x="3972305" y="995552"/>
                  </a:lnTo>
                  <a:lnTo>
                    <a:pt x="3937127" y="1022858"/>
                  </a:lnTo>
                  <a:lnTo>
                    <a:pt x="3895471" y="1040384"/>
                  </a:lnTo>
                  <a:lnTo>
                    <a:pt x="3849116" y="1046606"/>
                  </a:lnTo>
                  <a:lnTo>
                    <a:pt x="174244" y="1046606"/>
                  </a:lnTo>
                  <a:lnTo>
                    <a:pt x="127889" y="1040384"/>
                  </a:lnTo>
                  <a:lnTo>
                    <a:pt x="86232" y="1022858"/>
                  </a:lnTo>
                  <a:lnTo>
                    <a:pt x="51053" y="995552"/>
                  </a:lnTo>
                  <a:lnTo>
                    <a:pt x="23749" y="960247"/>
                  </a:lnTo>
                  <a:lnTo>
                    <a:pt x="6223" y="918590"/>
                  </a:lnTo>
                  <a:lnTo>
                    <a:pt x="0" y="872109"/>
                  </a:lnTo>
                  <a:lnTo>
                    <a:pt x="0" y="17437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664943" y="5548629"/>
            <a:ext cx="1349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RouterLink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310615" y="7612487"/>
            <a:ext cx="4127500" cy="1141730"/>
            <a:chOff x="13310615" y="7612487"/>
            <a:chExt cx="4127500" cy="114173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0615" y="7612487"/>
              <a:ext cx="4126992" cy="11413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331951" y="7629144"/>
              <a:ext cx="4023360" cy="1043940"/>
            </a:xfrm>
            <a:custGeom>
              <a:avLst/>
              <a:gdLst/>
              <a:ahLst/>
              <a:cxnLst/>
              <a:rect l="l" t="t" r="r" b="b"/>
              <a:pathLst>
                <a:path w="4023359" h="1043940">
                  <a:moveTo>
                    <a:pt x="3849369" y="0"/>
                  </a:moveTo>
                  <a:lnTo>
                    <a:pt x="173990" y="0"/>
                  </a:lnTo>
                  <a:lnTo>
                    <a:pt x="127761" y="6222"/>
                  </a:lnTo>
                  <a:lnTo>
                    <a:pt x="86105" y="23748"/>
                  </a:lnTo>
                  <a:lnTo>
                    <a:pt x="50926" y="50926"/>
                  </a:lnTo>
                  <a:lnTo>
                    <a:pt x="23749" y="86105"/>
                  </a:lnTo>
                  <a:lnTo>
                    <a:pt x="6223" y="127761"/>
                  </a:lnTo>
                  <a:lnTo>
                    <a:pt x="0" y="173989"/>
                  </a:lnTo>
                  <a:lnTo>
                    <a:pt x="0" y="869949"/>
                  </a:lnTo>
                  <a:lnTo>
                    <a:pt x="6223" y="916177"/>
                  </a:lnTo>
                  <a:lnTo>
                    <a:pt x="23749" y="957833"/>
                  </a:lnTo>
                  <a:lnTo>
                    <a:pt x="50926" y="993012"/>
                  </a:lnTo>
                  <a:lnTo>
                    <a:pt x="86105" y="1020190"/>
                  </a:lnTo>
                  <a:lnTo>
                    <a:pt x="127761" y="1037716"/>
                  </a:lnTo>
                  <a:lnTo>
                    <a:pt x="173990" y="1043939"/>
                  </a:lnTo>
                  <a:lnTo>
                    <a:pt x="3849369" y="1043939"/>
                  </a:lnTo>
                  <a:lnTo>
                    <a:pt x="3895598" y="1037716"/>
                  </a:lnTo>
                  <a:lnTo>
                    <a:pt x="3937254" y="1020190"/>
                  </a:lnTo>
                  <a:lnTo>
                    <a:pt x="3972432" y="993012"/>
                  </a:lnTo>
                  <a:lnTo>
                    <a:pt x="3999611" y="957833"/>
                  </a:lnTo>
                  <a:lnTo>
                    <a:pt x="4017136" y="916177"/>
                  </a:lnTo>
                  <a:lnTo>
                    <a:pt x="4023359" y="869949"/>
                  </a:lnTo>
                  <a:lnTo>
                    <a:pt x="4023359" y="173989"/>
                  </a:lnTo>
                  <a:lnTo>
                    <a:pt x="4017136" y="127761"/>
                  </a:lnTo>
                  <a:lnTo>
                    <a:pt x="3999611" y="86105"/>
                  </a:lnTo>
                  <a:lnTo>
                    <a:pt x="3972432" y="50926"/>
                  </a:lnTo>
                  <a:lnTo>
                    <a:pt x="3937254" y="23748"/>
                  </a:lnTo>
                  <a:lnTo>
                    <a:pt x="3895598" y="6222"/>
                  </a:lnTo>
                  <a:lnTo>
                    <a:pt x="3849369" y="0"/>
                  </a:lnTo>
                  <a:close/>
                </a:path>
              </a:pathLst>
            </a:custGeom>
            <a:solidFill>
              <a:srgbClr val="F7A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332713" y="7629906"/>
              <a:ext cx="4023360" cy="1043940"/>
            </a:xfrm>
            <a:custGeom>
              <a:avLst/>
              <a:gdLst/>
              <a:ahLst/>
              <a:cxnLst/>
              <a:rect l="l" t="t" r="r" b="b"/>
              <a:pathLst>
                <a:path w="4023359" h="1043940">
                  <a:moveTo>
                    <a:pt x="0" y="173990"/>
                  </a:moveTo>
                  <a:lnTo>
                    <a:pt x="6223" y="127762"/>
                  </a:lnTo>
                  <a:lnTo>
                    <a:pt x="23749" y="86106"/>
                  </a:lnTo>
                  <a:lnTo>
                    <a:pt x="50926" y="50927"/>
                  </a:lnTo>
                  <a:lnTo>
                    <a:pt x="86105" y="23749"/>
                  </a:lnTo>
                  <a:lnTo>
                    <a:pt x="127762" y="6223"/>
                  </a:lnTo>
                  <a:lnTo>
                    <a:pt x="173990" y="0"/>
                  </a:lnTo>
                  <a:lnTo>
                    <a:pt x="3849370" y="0"/>
                  </a:lnTo>
                  <a:lnTo>
                    <a:pt x="3895598" y="6223"/>
                  </a:lnTo>
                  <a:lnTo>
                    <a:pt x="3937254" y="23749"/>
                  </a:lnTo>
                  <a:lnTo>
                    <a:pt x="3972432" y="50927"/>
                  </a:lnTo>
                  <a:lnTo>
                    <a:pt x="3999611" y="86106"/>
                  </a:lnTo>
                  <a:lnTo>
                    <a:pt x="4017137" y="127762"/>
                  </a:lnTo>
                  <a:lnTo>
                    <a:pt x="4023359" y="173990"/>
                  </a:lnTo>
                  <a:lnTo>
                    <a:pt x="4023359" y="869950"/>
                  </a:lnTo>
                  <a:lnTo>
                    <a:pt x="4017137" y="916178"/>
                  </a:lnTo>
                  <a:lnTo>
                    <a:pt x="3999611" y="957834"/>
                  </a:lnTo>
                  <a:lnTo>
                    <a:pt x="3972432" y="993013"/>
                  </a:lnTo>
                  <a:lnTo>
                    <a:pt x="3937254" y="1020191"/>
                  </a:lnTo>
                  <a:lnTo>
                    <a:pt x="3895598" y="1037717"/>
                  </a:lnTo>
                  <a:lnTo>
                    <a:pt x="3849370" y="1043940"/>
                  </a:lnTo>
                  <a:lnTo>
                    <a:pt x="173990" y="1043940"/>
                  </a:lnTo>
                  <a:lnTo>
                    <a:pt x="127762" y="1037717"/>
                  </a:lnTo>
                  <a:lnTo>
                    <a:pt x="86105" y="1020191"/>
                  </a:lnTo>
                  <a:lnTo>
                    <a:pt x="50926" y="993013"/>
                  </a:lnTo>
                  <a:lnTo>
                    <a:pt x="23749" y="957834"/>
                  </a:lnTo>
                  <a:lnTo>
                    <a:pt x="6223" y="916178"/>
                  </a:lnTo>
                  <a:lnTo>
                    <a:pt x="0" y="869950"/>
                  </a:lnTo>
                  <a:lnTo>
                    <a:pt x="0" y="17399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4520163" y="7916417"/>
            <a:ext cx="163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utl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18220" y="3936491"/>
            <a:ext cx="6781800" cy="3690620"/>
          </a:xfrm>
          <a:custGeom>
            <a:avLst/>
            <a:gdLst/>
            <a:ahLst/>
            <a:cxnLst/>
            <a:rect l="l" t="t" r="r" b="b"/>
            <a:pathLst>
              <a:path w="6781800" h="3690620">
                <a:moveTo>
                  <a:pt x="4098671" y="114300"/>
                </a:moveTo>
                <a:lnTo>
                  <a:pt x="4041521" y="0"/>
                </a:lnTo>
                <a:lnTo>
                  <a:pt x="3984371" y="114300"/>
                </a:lnTo>
                <a:lnTo>
                  <a:pt x="4022471" y="114300"/>
                </a:lnTo>
                <a:lnTo>
                  <a:pt x="4022471" y="503301"/>
                </a:lnTo>
                <a:lnTo>
                  <a:pt x="19050" y="503301"/>
                </a:lnTo>
                <a:lnTo>
                  <a:pt x="11557" y="504698"/>
                </a:lnTo>
                <a:lnTo>
                  <a:pt x="5588" y="508762"/>
                </a:lnTo>
                <a:lnTo>
                  <a:pt x="1524" y="514858"/>
                </a:lnTo>
                <a:lnTo>
                  <a:pt x="0" y="522351"/>
                </a:lnTo>
                <a:lnTo>
                  <a:pt x="0" y="1044702"/>
                </a:lnTo>
                <a:lnTo>
                  <a:pt x="38100" y="1044702"/>
                </a:lnTo>
                <a:lnTo>
                  <a:pt x="38100" y="541401"/>
                </a:lnTo>
                <a:lnTo>
                  <a:pt x="4041521" y="541401"/>
                </a:lnTo>
                <a:lnTo>
                  <a:pt x="4048887" y="539877"/>
                </a:lnTo>
                <a:lnTo>
                  <a:pt x="4054983" y="535813"/>
                </a:lnTo>
                <a:lnTo>
                  <a:pt x="4059047" y="529717"/>
                </a:lnTo>
                <a:lnTo>
                  <a:pt x="4060571" y="522351"/>
                </a:lnTo>
                <a:lnTo>
                  <a:pt x="4060571" y="114300"/>
                </a:lnTo>
                <a:lnTo>
                  <a:pt x="4098671" y="114300"/>
                </a:lnTo>
                <a:close/>
              </a:path>
              <a:path w="6781800" h="3690620">
                <a:moveTo>
                  <a:pt x="4713732" y="1845818"/>
                </a:moveTo>
                <a:lnTo>
                  <a:pt x="4599432" y="1788668"/>
                </a:lnTo>
                <a:lnTo>
                  <a:pt x="4599432" y="1826768"/>
                </a:lnTo>
                <a:lnTo>
                  <a:pt x="2030476" y="1826768"/>
                </a:lnTo>
                <a:lnTo>
                  <a:pt x="2030476" y="1864868"/>
                </a:lnTo>
                <a:lnTo>
                  <a:pt x="4599432" y="1864868"/>
                </a:lnTo>
                <a:lnTo>
                  <a:pt x="4599432" y="1902968"/>
                </a:lnTo>
                <a:lnTo>
                  <a:pt x="4713732" y="1845818"/>
                </a:lnTo>
                <a:close/>
              </a:path>
              <a:path w="6781800" h="3690620">
                <a:moveTo>
                  <a:pt x="6781800" y="3576320"/>
                </a:moveTo>
                <a:lnTo>
                  <a:pt x="6743700" y="3576320"/>
                </a:lnTo>
                <a:lnTo>
                  <a:pt x="6743700" y="3168269"/>
                </a:lnTo>
                <a:lnTo>
                  <a:pt x="6742176" y="3160903"/>
                </a:lnTo>
                <a:lnTo>
                  <a:pt x="6738112" y="3154807"/>
                </a:lnTo>
                <a:lnTo>
                  <a:pt x="6732016" y="3150743"/>
                </a:lnTo>
                <a:lnTo>
                  <a:pt x="6724650" y="3149219"/>
                </a:lnTo>
                <a:lnTo>
                  <a:pt x="38100" y="3149219"/>
                </a:lnTo>
                <a:lnTo>
                  <a:pt x="38100" y="2646045"/>
                </a:lnTo>
                <a:lnTo>
                  <a:pt x="0" y="2646045"/>
                </a:lnTo>
                <a:lnTo>
                  <a:pt x="0" y="3168269"/>
                </a:lnTo>
                <a:lnTo>
                  <a:pt x="1524" y="3175762"/>
                </a:lnTo>
                <a:lnTo>
                  <a:pt x="5588" y="3181858"/>
                </a:lnTo>
                <a:lnTo>
                  <a:pt x="11557" y="3185922"/>
                </a:lnTo>
                <a:lnTo>
                  <a:pt x="19050" y="3187319"/>
                </a:lnTo>
                <a:lnTo>
                  <a:pt x="6705600" y="3187319"/>
                </a:lnTo>
                <a:lnTo>
                  <a:pt x="6705600" y="3576320"/>
                </a:lnTo>
                <a:lnTo>
                  <a:pt x="6667500" y="3576320"/>
                </a:lnTo>
                <a:lnTo>
                  <a:pt x="6724650" y="3690620"/>
                </a:lnTo>
                <a:lnTo>
                  <a:pt x="6781800" y="357632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41130" y="4019550"/>
            <a:ext cx="2295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configurations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93906" y="5832094"/>
            <a:ext cx="1772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29086" y="7175957"/>
            <a:ext cx="23031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Inject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pon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1892" y="2071115"/>
            <a:ext cx="5357495" cy="6974205"/>
            <a:chOff x="921892" y="2071115"/>
            <a:chExt cx="5357495" cy="697420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543" y="2071115"/>
              <a:ext cx="5355335" cy="69738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35735" y="2121407"/>
              <a:ext cx="5257800" cy="1327150"/>
            </a:xfrm>
            <a:custGeom>
              <a:avLst/>
              <a:gdLst/>
              <a:ahLst/>
              <a:cxnLst/>
              <a:rect l="l" t="t" r="r" b="b"/>
              <a:pathLst>
                <a:path w="5257800" h="1327150">
                  <a:moveTo>
                    <a:pt x="5036566" y="0"/>
                  </a:moveTo>
                  <a:lnTo>
                    <a:pt x="221233" y="0"/>
                  </a:lnTo>
                  <a:lnTo>
                    <a:pt x="176644" y="4445"/>
                  </a:lnTo>
                  <a:lnTo>
                    <a:pt x="135115" y="17399"/>
                  </a:lnTo>
                  <a:lnTo>
                    <a:pt x="97535" y="37719"/>
                  </a:lnTo>
                  <a:lnTo>
                    <a:pt x="64795" y="64770"/>
                  </a:lnTo>
                  <a:lnTo>
                    <a:pt x="37782" y="97536"/>
                  </a:lnTo>
                  <a:lnTo>
                    <a:pt x="17386" y="135127"/>
                  </a:lnTo>
                  <a:lnTo>
                    <a:pt x="4495" y="176657"/>
                  </a:lnTo>
                  <a:lnTo>
                    <a:pt x="0" y="221107"/>
                  </a:lnTo>
                  <a:lnTo>
                    <a:pt x="0" y="1105789"/>
                  </a:lnTo>
                  <a:lnTo>
                    <a:pt x="4495" y="1150366"/>
                  </a:lnTo>
                  <a:lnTo>
                    <a:pt x="17386" y="1191895"/>
                  </a:lnTo>
                  <a:lnTo>
                    <a:pt x="37782" y="1229487"/>
                  </a:lnTo>
                  <a:lnTo>
                    <a:pt x="64795" y="1262252"/>
                  </a:lnTo>
                  <a:lnTo>
                    <a:pt x="97535" y="1289303"/>
                  </a:lnTo>
                  <a:lnTo>
                    <a:pt x="135115" y="1309624"/>
                  </a:lnTo>
                  <a:lnTo>
                    <a:pt x="176644" y="1322577"/>
                  </a:lnTo>
                  <a:lnTo>
                    <a:pt x="221233" y="1327023"/>
                  </a:lnTo>
                  <a:lnTo>
                    <a:pt x="5036566" y="1327023"/>
                  </a:lnTo>
                  <a:lnTo>
                    <a:pt x="5081143" y="1322577"/>
                  </a:lnTo>
                  <a:lnTo>
                    <a:pt x="5122672" y="1309624"/>
                  </a:lnTo>
                  <a:lnTo>
                    <a:pt x="5160264" y="1289303"/>
                  </a:lnTo>
                  <a:lnTo>
                    <a:pt x="5193030" y="1262252"/>
                  </a:lnTo>
                  <a:lnTo>
                    <a:pt x="5219954" y="1229487"/>
                  </a:lnTo>
                  <a:lnTo>
                    <a:pt x="5240401" y="1191895"/>
                  </a:lnTo>
                  <a:lnTo>
                    <a:pt x="5253355" y="1150366"/>
                  </a:lnTo>
                  <a:lnTo>
                    <a:pt x="5257800" y="1105789"/>
                  </a:lnTo>
                  <a:lnTo>
                    <a:pt x="5257800" y="221107"/>
                  </a:lnTo>
                  <a:lnTo>
                    <a:pt x="5253355" y="176657"/>
                  </a:lnTo>
                  <a:lnTo>
                    <a:pt x="5240401" y="135127"/>
                  </a:lnTo>
                  <a:lnTo>
                    <a:pt x="5219954" y="97536"/>
                  </a:lnTo>
                  <a:lnTo>
                    <a:pt x="5193030" y="64770"/>
                  </a:lnTo>
                  <a:lnTo>
                    <a:pt x="5160264" y="37719"/>
                  </a:lnTo>
                  <a:lnTo>
                    <a:pt x="5122672" y="17399"/>
                  </a:lnTo>
                  <a:lnTo>
                    <a:pt x="5081143" y="4445"/>
                  </a:lnTo>
                  <a:lnTo>
                    <a:pt x="5036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36497" y="2122169"/>
              <a:ext cx="5257800" cy="1327150"/>
            </a:xfrm>
            <a:custGeom>
              <a:avLst/>
              <a:gdLst/>
              <a:ahLst/>
              <a:cxnLst/>
              <a:rect l="l" t="t" r="r" b="b"/>
              <a:pathLst>
                <a:path w="5257800" h="1327150">
                  <a:moveTo>
                    <a:pt x="0" y="221106"/>
                  </a:moveTo>
                  <a:lnTo>
                    <a:pt x="4495" y="176656"/>
                  </a:lnTo>
                  <a:lnTo>
                    <a:pt x="17386" y="135127"/>
                  </a:lnTo>
                  <a:lnTo>
                    <a:pt x="37782" y="97535"/>
                  </a:lnTo>
                  <a:lnTo>
                    <a:pt x="64795" y="64770"/>
                  </a:lnTo>
                  <a:lnTo>
                    <a:pt x="97536" y="37719"/>
                  </a:lnTo>
                  <a:lnTo>
                    <a:pt x="135115" y="17399"/>
                  </a:lnTo>
                  <a:lnTo>
                    <a:pt x="176644" y="4445"/>
                  </a:lnTo>
                  <a:lnTo>
                    <a:pt x="221234" y="0"/>
                  </a:lnTo>
                  <a:lnTo>
                    <a:pt x="5036566" y="0"/>
                  </a:lnTo>
                  <a:lnTo>
                    <a:pt x="5081143" y="4445"/>
                  </a:lnTo>
                  <a:lnTo>
                    <a:pt x="5122672" y="17399"/>
                  </a:lnTo>
                  <a:lnTo>
                    <a:pt x="5160264" y="37719"/>
                  </a:lnTo>
                  <a:lnTo>
                    <a:pt x="5193030" y="64770"/>
                  </a:lnTo>
                  <a:lnTo>
                    <a:pt x="5219954" y="97535"/>
                  </a:lnTo>
                  <a:lnTo>
                    <a:pt x="5240401" y="135127"/>
                  </a:lnTo>
                  <a:lnTo>
                    <a:pt x="5253355" y="176656"/>
                  </a:lnTo>
                  <a:lnTo>
                    <a:pt x="5257800" y="221106"/>
                  </a:lnTo>
                  <a:lnTo>
                    <a:pt x="5257800" y="1105788"/>
                  </a:lnTo>
                  <a:lnTo>
                    <a:pt x="5253355" y="1150365"/>
                  </a:lnTo>
                  <a:lnTo>
                    <a:pt x="5240401" y="1191895"/>
                  </a:lnTo>
                  <a:lnTo>
                    <a:pt x="5219954" y="1229486"/>
                  </a:lnTo>
                  <a:lnTo>
                    <a:pt x="5193030" y="1262252"/>
                  </a:lnTo>
                  <a:lnTo>
                    <a:pt x="5160264" y="1289303"/>
                  </a:lnTo>
                  <a:lnTo>
                    <a:pt x="5122672" y="1309624"/>
                  </a:lnTo>
                  <a:lnTo>
                    <a:pt x="5081143" y="1322577"/>
                  </a:lnTo>
                  <a:lnTo>
                    <a:pt x="5036566" y="1327023"/>
                  </a:lnTo>
                  <a:lnTo>
                    <a:pt x="221234" y="1327023"/>
                  </a:lnTo>
                  <a:lnTo>
                    <a:pt x="176644" y="1322577"/>
                  </a:lnTo>
                  <a:lnTo>
                    <a:pt x="135115" y="1309624"/>
                  </a:lnTo>
                  <a:lnTo>
                    <a:pt x="97536" y="1289303"/>
                  </a:lnTo>
                  <a:lnTo>
                    <a:pt x="64795" y="1262252"/>
                  </a:lnTo>
                  <a:lnTo>
                    <a:pt x="37782" y="1229486"/>
                  </a:lnTo>
                  <a:lnTo>
                    <a:pt x="17386" y="1191895"/>
                  </a:lnTo>
                  <a:lnTo>
                    <a:pt x="4495" y="1150365"/>
                  </a:lnTo>
                  <a:lnTo>
                    <a:pt x="0" y="1105788"/>
                  </a:lnTo>
                  <a:lnTo>
                    <a:pt x="0" y="221106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386586" y="2178177"/>
            <a:ext cx="435991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Routes:</a:t>
            </a:r>
            <a:r>
              <a:rPr dirty="0" sz="2400" spc="-6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Defines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,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 mapping 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URL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path 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21892" y="7656448"/>
            <a:ext cx="5287010" cy="1358265"/>
            <a:chOff x="921892" y="7656448"/>
            <a:chExt cx="5287010" cy="1358265"/>
          </a:xfrm>
        </p:grpSpPr>
        <p:sp>
          <p:nvSpPr>
            <p:cNvPr id="33" name="object 33"/>
            <p:cNvSpPr/>
            <p:nvPr/>
          </p:nvSpPr>
          <p:spPr>
            <a:xfrm>
              <a:off x="935735" y="7670291"/>
              <a:ext cx="5257800" cy="1329055"/>
            </a:xfrm>
            <a:custGeom>
              <a:avLst/>
              <a:gdLst/>
              <a:ahLst/>
              <a:cxnLst/>
              <a:rect l="l" t="t" r="r" b="b"/>
              <a:pathLst>
                <a:path w="5257800" h="1329054">
                  <a:moveTo>
                    <a:pt x="5036312" y="0"/>
                  </a:moveTo>
                  <a:lnTo>
                    <a:pt x="221487" y="0"/>
                  </a:lnTo>
                  <a:lnTo>
                    <a:pt x="176847" y="4444"/>
                  </a:lnTo>
                  <a:lnTo>
                    <a:pt x="135267" y="17398"/>
                  </a:lnTo>
                  <a:lnTo>
                    <a:pt x="97650" y="37845"/>
                  </a:lnTo>
                  <a:lnTo>
                    <a:pt x="64871" y="64896"/>
                  </a:lnTo>
                  <a:lnTo>
                    <a:pt x="37820" y="97662"/>
                  </a:lnTo>
                  <a:lnTo>
                    <a:pt x="17398" y="135254"/>
                  </a:lnTo>
                  <a:lnTo>
                    <a:pt x="4495" y="176783"/>
                  </a:lnTo>
                  <a:lnTo>
                    <a:pt x="0" y="221487"/>
                  </a:lnTo>
                  <a:lnTo>
                    <a:pt x="0" y="1107312"/>
                  </a:lnTo>
                  <a:lnTo>
                    <a:pt x="4495" y="1152016"/>
                  </a:lnTo>
                  <a:lnTo>
                    <a:pt x="17398" y="1193545"/>
                  </a:lnTo>
                  <a:lnTo>
                    <a:pt x="37820" y="1231137"/>
                  </a:lnTo>
                  <a:lnTo>
                    <a:pt x="64871" y="1263903"/>
                  </a:lnTo>
                  <a:lnTo>
                    <a:pt x="97650" y="1290954"/>
                  </a:lnTo>
                  <a:lnTo>
                    <a:pt x="135267" y="1311401"/>
                  </a:lnTo>
                  <a:lnTo>
                    <a:pt x="176847" y="1324355"/>
                  </a:lnTo>
                  <a:lnTo>
                    <a:pt x="221487" y="1328800"/>
                  </a:lnTo>
                  <a:lnTo>
                    <a:pt x="5036312" y="1328800"/>
                  </a:lnTo>
                  <a:lnTo>
                    <a:pt x="5080889" y="1324355"/>
                  </a:lnTo>
                  <a:lnTo>
                    <a:pt x="5122545" y="1311401"/>
                  </a:lnTo>
                  <a:lnTo>
                    <a:pt x="5160137" y="1290954"/>
                  </a:lnTo>
                  <a:lnTo>
                    <a:pt x="5192903" y="1263903"/>
                  </a:lnTo>
                  <a:lnTo>
                    <a:pt x="5219954" y="1231137"/>
                  </a:lnTo>
                  <a:lnTo>
                    <a:pt x="5240401" y="1193545"/>
                  </a:lnTo>
                  <a:lnTo>
                    <a:pt x="5253355" y="1152016"/>
                  </a:lnTo>
                  <a:lnTo>
                    <a:pt x="5257800" y="1107312"/>
                  </a:lnTo>
                  <a:lnTo>
                    <a:pt x="5257800" y="221487"/>
                  </a:lnTo>
                  <a:lnTo>
                    <a:pt x="5253355" y="176783"/>
                  </a:lnTo>
                  <a:lnTo>
                    <a:pt x="5240401" y="135254"/>
                  </a:lnTo>
                  <a:lnTo>
                    <a:pt x="5219954" y="97662"/>
                  </a:lnTo>
                  <a:lnTo>
                    <a:pt x="5192903" y="64896"/>
                  </a:lnTo>
                  <a:lnTo>
                    <a:pt x="5160137" y="37845"/>
                  </a:lnTo>
                  <a:lnTo>
                    <a:pt x="5122545" y="17398"/>
                  </a:lnTo>
                  <a:lnTo>
                    <a:pt x="5080889" y="4444"/>
                  </a:lnTo>
                  <a:lnTo>
                    <a:pt x="5036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36497" y="7671053"/>
              <a:ext cx="5257800" cy="1329055"/>
            </a:xfrm>
            <a:custGeom>
              <a:avLst/>
              <a:gdLst/>
              <a:ahLst/>
              <a:cxnLst/>
              <a:rect l="l" t="t" r="r" b="b"/>
              <a:pathLst>
                <a:path w="5257800" h="1329054">
                  <a:moveTo>
                    <a:pt x="0" y="221488"/>
                  </a:moveTo>
                  <a:lnTo>
                    <a:pt x="4495" y="176784"/>
                  </a:lnTo>
                  <a:lnTo>
                    <a:pt x="17399" y="135255"/>
                  </a:lnTo>
                  <a:lnTo>
                    <a:pt x="37820" y="97663"/>
                  </a:lnTo>
                  <a:lnTo>
                    <a:pt x="64871" y="64897"/>
                  </a:lnTo>
                  <a:lnTo>
                    <a:pt x="97650" y="37846"/>
                  </a:lnTo>
                  <a:lnTo>
                    <a:pt x="135267" y="17399"/>
                  </a:lnTo>
                  <a:lnTo>
                    <a:pt x="176847" y="4445"/>
                  </a:lnTo>
                  <a:lnTo>
                    <a:pt x="221488" y="0"/>
                  </a:lnTo>
                  <a:lnTo>
                    <a:pt x="5036312" y="0"/>
                  </a:lnTo>
                  <a:lnTo>
                    <a:pt x="5080889" y="4445"/>
                  </a:lnTo>
                  <a:lnTo>
                    <a:pt x="5122545" y="17399"/>
                  </a:lnTo>
                  <a:lnTo>
                    <a:pt x="5160137" y="37846"/>
                  </a:lnTo>
                  <a:lnTo>
                    <a:pt x="5192903" y="64897"/>
                  </a:lnTo>
                  <a:lnTo>
                    <a:pt x="5219954" y="97663"/>
                  </a:lnTo>
                  <a:lnTo>
                    <a:pt x="5240401" y="135255"/>
                  </a:lnTo>
                  <a:lnTo>
                    <a:pt x="5253355" y="176784"/>
                  </a:lnTo>
                  <a:lnTo>
                    <a:pt x="5257800" y="221488"/>
                  </a:lnTo>
                  <a:lnTo>
                    <a:pt x="5257800" y="1107313"/>
                  </a:lnTo>
                  <a:lnTo>
                    <a:pt x="5253355" y="1152017"/>
                  </a:lnTo>
                  <a:lnTo>
                    <a:pt x="5240401" y="1193546"/>
                  </a:lnTo>
                  <a:lnTo>
                    <a:pt x="5219954" y="1231138"/>
                  </a:lnTo>
                  <a:lnTo>
                    <a:pt x="5192903" y="1263904"/>
                  </a:lnTo>
                  <a:lnTo>
                    <a:pt x="5160137" y="1290955"/>
                  </a:lnTo>
                  <a:lnTo>
                    <a:pt x="5122545" y="1311402"/>
                  </a:lnTo>
                  <a:lnTo>
                    <a:pt x="5080889" y="1324356"/>
                  </a:lnTo>
                  <a:lnTo>
                    <a:pt x="5036312" y="1328801"/>
                  </a:lnTo>
                  <a:lnTo>
                    <a:pt x="221488" y="1328801"/>
                  </a:lnTo>
                  <a:lnTo>
                    <a:pt x="176847" y="1324356"/>
                  </a:lnTo>
                  <a:lnTo>
                    <a:pt x="135267" y="1311402"/>
                  </a:lnTo>
                  <a:lnTo>
                    <a:pt x="97650" y="1290955"/>
                  </a:lnTo>
                  <a:lnTo>
                    <a:pt x="64871" y="1263904"/>
                  </a:lnTo>
                  <a:lnTo>
                    <a:pt x="37820" y="1231138"/>
                  </a:lnTo>
                  <a:lnTo>
                    <a:pt x="17399" y="1193546"/>
                  </a:lnTo>
                  <a:lnTo>
                    <a:pt x="4495" y="1152017"/>
                  </a:lnTo>
                  <a:lnTo>
                    <a:pt x="0" y="1107313"/>
                  </a:lnTo>
                  <a:lnTo>
                    <a:pt x="0" y="221488"/>
                  </a:lnTo>
                  <a:close/>
                </a:path>
              </a:pathLst>
            </a:custGeom>
            <a:ln w="28956">
              <a:solidFill>
                <a:srgbClr val="F7AC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531366" y="7729473"/>
            <a:ext cx="40697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RouterOutlet: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RouterOutlet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marks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displays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21892" y="5530469"/>
            <a:ext cx="5287010" cy="1766570"/>
            <a:chOff x="921892" y="5530469"/>
            <a:chExt cx="5287010" cy="1766570"/>
          </a:xfrm>
        </p:grpSpPr>
        <p:sp>
          <p:nvSpPr>
            <p:cNvPr id="37" name="object 37"/>
            <p:cNvSpPr/>
            <p:nvPr/>
          </p:nvSpPr>
          <p:spPr>
            <a:xfrm>
              <a:off x="935735" y="5544312"/>
              <a:ext cx="5257800" cy="1737360"/>
            </a:xfrm>
            <a:custGeom>
              <a:avLst/>
              <a:gdLst/>
              <a:ahLst/>
              <a:cxnLst/>
              <a:rect l="l" t="t" r="r" b="b"/>
              <a:pathLst>
                <a:path w="5257800" h="1737359">
                  <a:moveTo>
                    <a:pt x="4968240" y="0"/>
                  </a:moveTo>
                  <a:lnTo>
                    <a:pt x="289559" y="0"/>
                  </a:lnTo>
                  <a:lnTo>
                    <a:pt x="242595" y="3810"/>
                  </a:lnTo>
                  <a:lnTo>
                    <a:pt x="198031" y="14732"/>
                  </a:lnTo>
                  <a:lnTo>
                    <a:pt x="156489" y="32385"/>
                  </a:lnTo>
                  <a:lnTo>
                    <a:pt x="118554" y="55879"/>
                  </a:lnTo>
                  <a:lnTo>
                    <a:pt x="84810" y="84836"/>
                  </a:lnTo>
                  <a:lnTo>
                    <a:pt x="55867" y="118617"/>
                  </a:lnTo>
                  <a:lnTo>
                    <a:pt x="32321" y="156463"/>
                  </a:lnTo>
                  <a:lnTo>
                    <a:pt x="14757" y="197992"/>
                  </a:lnTo>
                  <a:lnTo>
                    <a:pt x="3784" y="242570"/>
                  </a:lnTo>
                  <a:lnTo>
                    <a:pt x="0" y="289560"/>
                  </a:lnTo>
                  <a:lnTo>
                    <a:pt x="0" y="1447800"/>
                  </a:lnTo>
                  <a:lnTo>
                    <a:pt x="3784" y="1494789"/>
                  </a:lnTo>
                  <a:lnTo>
                    <a:pt x="14757" y="1539367"/>
                  </a:lnTo>
                  <a:lnTo>
                    <a:pt x="32321" y="1580895"/>
                  </a:lnTo>
                  <a:lnTo>
                    <a:pt x="55867" y="1618742"/>
                  </a:lnTo>
                  <a:lnTo>
                    <a:pt x="84810" y="1652524"/>
                  </a:lnTo>
                  <a:lnTo>
                    <a:pt x="118554" y="1681480"/>
                  </a:lnTo>
                  <a:lnTo>
                    <a:pt x="156489" y="1704975"/>
                  </a:lnTo>
                  <a:lnTo>
                    <a:pt x="198031" y="1722627"/>
                  </a:lnTo>
                  <a:lnTo>
                    <a:pt x="242595" y="1733550"/>
                  </a:lnTo>
                  <a:lnTo>
                    <a:pt x="289559" y="1737360"/>
                  </a:lnTo>
                  <a:lnTo>
                    <a:pt x="4968240" y="1737360"/>
                  </a:lnTo>
                  <a:lnTo>
                    <a:pt x="5015230" y="1733550"/>
                  </a:lnTo>
                  <a:lnTo>
                    <a:pt x="5059807" y="1722627"/>
                  </a:lnTo>
                  <a:lnTo>
                    <a:pt x="5101336" y="1704975"/>
                  </a:lnTo>
                  <a:lnTo>
                    <a:pt x="5139182" y="1681480"/>
                  </a:lnTo>
                  <a:lnTo>
                    <a:pt x="5172964" y="1652524"/>
                  </a:lnTo>
                  <a:lnTo>
                    <a:pt x="5201920" y="1618742"/>
                  </a:lnTo>
                  <a:lnTo>
                    <a:pt x="5225415" y="1580895"/>
                  </a:lnTo>
                  <a:lnTo>
                    <a:pt x="5243068" y="1539367"/>
                  </a:lnTo>
                  <a:lnTo>
                    <a:pt x="5253990" y="1494789"/>
                  </a:lnTo>
                  <a:lnTo>
                    <a:pt x="5257800" y="1447800"/>
                  </a:lnTo>
                  <a:lnTo>
                    <a:pt x="5257800" y="289560"/>
                  </a:lnTo>
                  <a:lnTo>
                    <a:pt x="5253990" y="242570"/>
                  </a:lnTo>
                  <a:lnTo>
                    <a:pt x="5243068" y="197992"/>
                  </a:lnTo>
                  <a:lnTo>
                    <a:pt x="5225415" y="156463"/>
                  </a:lnTo>
                  <a:lnTo>
                    <a:pt x="5201920" y="118617"/>
                  </a:lnTo>
                  <a:lnTo>
                    <a:pt x="5172964" y="84836"/>
                  </a:lnTo>
                  <a:lnTo>
                    <a:pt x="5139182" y="55879"/>
                  </a:lnTo>
                  <a:lnTo>
                    <a:pt x="5101336" y="32385"/>
                  </a:lnTo>
                  <a:lnTo>
                    <a:pt x="5059807" y="14732"/>
                  </a:lnTo>
                  <a:lnTo>
                    <a:pt x="5015230" y="3810"/>
                  </a:lnTo>
                  <a:lnTo>
                    <a:pt x="4968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36497" y="5545074"/>
              <a:ext cx="5257800" cy="1737360"/>
            </a:xfrm>
            <a:custGeom>
              <a:avLst/>
              <a:gdLst/>
              <a:ahLst/>
              <a:cxnLst/>
              <a:rect l="l" t="t" r="r" b="b"/>
              <a:pathLst>
                <a:path w="5257800" h="1737359">
                  <a:moveTo>
                    <a:pt x="0" y="289560"/>
                  </a:moveTo>
                  <a:lnTo>
                    <a:pt x="3784" y="242570"/>
                  </a:lnTo>
                  <a:lnTo>
                    <a:pt x="14757" y="197992"/>
                  </a:lnTo>
                  <a:lnTo>
                    <a:pt x="32321" y="156463"/>
                  </a:lnTo>
                  <a:lnTo>
                    <a:pt x="55867" y="118617"/>
                  </a:lnTo>
                  <a:lnTo>
                    <a:pt x="84810" y="84836"/>
                  </a:lnTo>
                  <a:lnTo>
                    <a:pt x="118554" y="55879"/>
                  </a:lnTo>
                  <a:lnTo>
                    <a:pt x="156489" y="32385"/>
                  </a:lnTo>
                  <a:lnTo>
                    <a:pt x="198031" y="14731"/>
                  </a:lnTo>
                  <a:lnTo>
                    <a:pt x="242595" y="3810"/>
                  </a:lnTo>
                  <a:lnTo>
                    <a:pt x="289560" y="0"/>
                  </a:lnTo>
                  <a:lnTo>
                    <a:pt x="4968240" y="0"/>
                  </a:lnTo>
                  <a:lnTo>
                    <a:pt x="5015230" y="3810"/>
                  </a:lnTo>
                  <a:lnTo>
                    <a:pt x="5059807" y="14731"/>
                  </a:lnTo>
                  <a:lnTo>
                    <a:pt x="5101336" y="32385"/>
                  </a:lnTo>
                  <a:lnTo>
                    <a:pt x="5139182" y="55879"/>
                  </a:lnTo>
                  <a:lnTo>
                    <a:pt x="5172964" y="84836"/>
                  </a:lnTo>
                  <a:lnTo>
                    <a:pt x="5201920" y="118617"/>
                  </a:lnTo>
                  <a:lnTo>
                    <a:pt x="5225415" y="156463"/>
                  </a:lnTo>
                  <a:lnTo>
                    <a:pt x="5243068" y="197992"/>
                  </a:lnTo>
                  <a:lnTo>
                    <a:pt x="5253990" y="242570"/>
                  </a:lnTo>
                  <a:lnTo>
                    <a:pt x="5257800" y="289560"/>
                  </a:lnTo>
                  <a:lnTo>
                    <a:pt x="5257800" y="1447800"/>
                  </a:lnTo>
                  <a:lnTo>
                    <a:pt x="5253990" y="1494789"/>
                  </a:lnTo>
                  <a:lnTo>
                    <a:pt x="5243068" y="1539367"/>
                  </a:lnTo>
                  <a:lnTo>
                    <a:pt x="5225415" y="1580895"/>
                  </a:lnTo>
                  <a:lnTo>
                    <a:pt x="5201920" y="1618742"/>
                  </a:lnTo>
                  <a:lnTo>
                    <a:pt x="5172964" y="1652524"/>
                  </a:lnTo>
                  <a:lnTo>
                    <a:pt x="5139182" y="1681480"/>
                  </a:lnTo>
                  <a:lnTo>
                    <a:pt x="5101336" y="1704975"/>
                  </a:lnTo>
                  <a:lnTo>
                    <a:pt x="5059807" y="1722627"/>
                  </a:lnTo>
                  <a:lnTo>
                    <a:pt x="5015230" y="1733550"/>
                  </a:lnTo>
                  <a:lnTo>
                    <a:pt x="4968240" y="1737359"/>
                  </a:lnTo>
                  <a:lnTo>
                    <a:pt x="289560" y="1737359"/>
                  </a:lnTo>
                  <a:lnTo>
                    <a:pt x="242595" y="1733550"/>
                  </a:lnTo>
                  <a:lnTo>
                    <a:pt x="198031" y="1722627"/>
                  </a:lnTo>
                  <a:lnTo>
                    <a:pt x="156489" y="1704975"/>
                  </a:lnTo>
                  <a:lnTo>
                    <a:pt x="118554" y="1681480"/>
                  </a:lnTo>
                  <a:lnTo>
                    <a:pt x="84810" y="1652524"/>
                  </a:lnTo>
                  <a:lnTo>
                    <a:pt x="55867" y="1618742"/>
                  </a:lnTo>
                  <a:lnTo>
                    <a:pt x="32321" y="1580895"/>
                  </a:lnTo>
                  <a:lnTo>
                    <a:pt x="14757" y="1539367"/>
                  </a:lnTo>
                  <a:lnTo>
                    <a:pt x="3784" y="1494789"/>
                  </a:lnTo>
                  <a:lnTo>
                    <a:pt x="0" y="1447800"/>
                  </a:lnTo>
                  <a:lnTo>
                    <a:pt x="0" y="289560"/>
                  </a:lnTo>
                  <a:close/>
                </a:path>
              </a:pathLst>
            </a:custGeom>
            <a:ln w="28956">
              <a:solidFill>
                <a:srgbClr val="F05E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202537" y="5624576"/>
            <a:ext cx="471995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RouterLink: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directive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clickable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route.</a:t>
            </a:r>
            <a:endParaRPr sz="2400">
              <a:latin typeface="Calibri"/>
              <a:cs typeface="Calibri"/>
            </a:endParaRPr>
          </a:p>
          <a:p>
            <a:pPr algn="ctr" marL="58419" marR="43180">
              <a:lnSpc>
                <a:spcPct val="100000"/>
              </a:lnSpc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Clicking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RouterLink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triggers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22019" y="3822191"/>
            <a:ext cx="5287010" cy="1356360"/>
            <a:chOff x="922019" y="3822191"/>
            <a:chExt cx="5287010" cy="1356360"/>
          </a:xfrm>
        </p:grpSpPr>
        <p:sp>
          <p:nvSpPr>
            <p:cNvPr id="41" name="object 41"/>
            <p:cNvSpPr/>
            <p:nvPr/>
          </p:nvSpPr>
          <p:spPr>
            <a:xfrm>
              <a:off x="935735" y="3835907"/>
              <a:ext cx="5257800" cy="1327150"/>
            </a:xfrm>
            <a:custGeom>
              <a:avLst/>
              <a:gdLst/>
              <a:ahLst/>
              <a:cxnLst/>
              <a:rect l="l" t="t" r="r" b="b"/>
              <a:pathLst>
                <a:path w="5257800" h="1327150">
                  <a:moveTo>
                    <a:pt x="5036566" y="0"/>
                  </a:moveTo>
                  <a:lnTo>
                    <a:pt x="221233" y="0"/>
                  </a:lnTo>
                  <a:lnTo>
                    <a:pt x="176644" y="4444"/>
                  </a:lnTo>
                  <a:lnTo>
                    <a:pt x="135115" y="17399"/>
                  </a:lnTo>
                  <a:lnTo>
                    <a:pt x="97535" y="37718"/>
                  </a:lnTo>
                  <a:lnTo>
                    <a:pt x="64795" y="64769"/>
                  </a:lnTo>
                  <a:lnTo>
                    <a:pt x="37782" y="97536"/>
                  </a:lnTo>
                  <a:lnTo>
                    <a:pt x="17386" y="135127"/>
                  </a:lnTo>
                  <a:lnTo>
                    <a:pt x="4495" y="176656"/>
                  </a:lnTo>
                  <a:lnTo>
                    <a:pt x="0" y="221106"/>
                  </a:lnTo>
                  <a:lnTo>
                    <a:pt x="0" y="1105789"/>
                  </a:lnTo>
                  <a:lnTo>
                    <a:pt x="4495" y="1150365"/>
                  </a:lnTo>
                  <a:lnTo>
                    <a:pt x="17386" y="1191894"/>
                  </a:lnTo>
                  <a:lnTo>
                    <a:pt x="37782" y="1229487"/>
                  </a:lnTo>
                  <a:lnTo>
                    <a:pt x="64795" y="1262252"/>
                  </a:lnTo>
                  <a:lnTo>
                    <a:pt x="97535" y="1289303"/>
                  </a:lnTo>
                  <a:lnTo>
                    <a:pt x="135115" y="1309624"/>
                  </a:lnTo>
                  <a:lnTo>
                    <a:pt x="176644" y="1322577"/>
                  </a:lnTo>
                  <a:lnTo>
                    <a:pt x="221233" y="1327022"/>
                  </a:lnTo>
                  <a:lnTo>
                    <a:pt x="5036566" y="1327022"/>
                  </a:lnTo>
                  <a:lnTo>
                    <a:pt x="5081143" y="1322577"/>
                  </a:lnTo>
                  <a:lnTo>
                    <a:pt x="5122672" y="1309624"/>
                  </a:lnTo>
                  <a:lnTo>
                    <a:pt x="5160264" y="1289303"/>
                  </a:lnTo>
                  <a:lnTo>
                    <a:pt x="5193030" y="1262252"/>
                  </a:lnTo>
                  <a:lnTo>
                    <a:pt x="5219954" y="1229487"/>
                  </a:lnTo>
                  <a:lnTo>
                    <a:pt x="5240401" y="1191894"/>
                  </a:lnTo>
                  <a:lnTo>
                    <a:pt x="5253355" y="1150365"/>
                  </a:lnTo>
                  <a:lnTo>
                    <a:pt x="5257800" y="1105789"/>
                  </a:lnTo>
                  <a:lnTo>
                    <a:pt x="5257800" y="221106"/>
                  </a:lnTo>
                  <a:lnTo>
                    <a:pt x="5253355" y="176656"/>
                  </a:lnTo>
                  <a:lnTo>
                    <a:pt x="5240401" y="135127"/>
                  </a:lnTo>
                  <a:lnTo>
                    <a:pt x="5219954" y="97536"/>
                  </a:lnTo>
                  <a:lnTo>
                    <a:pt x="5193030" y="64769"/>
                  </a:lnTo>
                  <a:lnTo>
                    <a:pt x="5160264" y="37718"/>
                  </a:lnTo>
                  <a:lnTo>
                    <a:pt x="5122672" y="17399"/>
                  </a:lnTo>
                  <a:lnTo>
                    <a:pt x="5081143" y="4444"/>
                  </a:lnTo>
                  <a:lnTo>
                    <a:pt x="5036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36497" y="3836669"/>
              <a:ext cx="5257800" cy="1327150"/>
            </a:xfrm>
            <a:custGeom>
              <a:avLst/>
              <a:gdLst/>
              <a:ahLst/>
              <a:cxnLst/>
              <a:rect l="l" t="t" r="r" b="b"/>
              <a:pathLst>
                <a:path w="5257800" h="1327150">
                  <a:moveTo>
                    <a:pt x="0" y="221106"/>
                  </a:moveTo>
                  <a:lnTo>
                    <a:pt x="4495" y="176656"/>
                  </a:lnTo>
                  <a:lnTo>
                    <a:pt x="17386" y="135127"/>
                  </a:lnTo>
                  <a:lnTo>
                    <a:pt x="37782" y="97535"/>
                  </a:lnTo>
                  <a:lnTo>
                    <a:pt x="64795" y="64769"/>
                  </a:lnTo>
                  <a:lnTo>
                    <a:pt x="97536" y="37718"/>
                  </a:lnTo>
                  <a:lnTo>
                    <a:pt x="135115" y="17399"/>
                  </a:lnTo>
                  <a:lnTo>
                    <a:pt x="176644" y="4444"/>
                  </a:lnTo>
                  <a:lnTo>
                    <a:pt x="221234" y="0"/>
                  </a:lnTo>
                  <a:lnTo>
                    <a:pt x="5036566" y="0"/>
                  </a:lnTo>
                  <a:lnTo>
                    <a:pt x="5081143" y="4444"/>
                  </a:lnTo>
                  <a:lnTo>
                    <a:pt x="5122672" y="17399"/>
                  </a:lnTo>
                  <a:lnTo>
                    <a:pt x="5160264" y="37718"/>
                  </a:lnTo>
                  <a:lnTo>
                    <a:pt x="5193030" y="64769"/>
                  </a:lnTo>
                  <a:lnTo>
                    <a:pt x="5219954" y="97535"/>
                  </a:lnTo>
                  <a:lnTo>
                    <a:pt x="5240401" y="135127"/>
                  </a:lnTo>
                  <a:lnTo>
                    <a:pt x="5253355" y="176656"/>
                  </a:lnTo>
                  <a:lnTo>
                    <a:pt x="5257800" y="221106"/>
                  </a:lnTo>
                  <a:lnTo>
                    <a:pt x="5257800" y="1105789"/>
                  </a:lnTo>
                  <a:lnTo>
                    <a:pt x="5253355" y="1150365"/>
                  </a:lnTo>
                  <a:lnTo>
                    <a:pt x="5240401" y="1191894"/>
                  </a:lnTo>
                  <a:lnTo>
                    <a:pt x="5219954" y="1229487"/>
                  </a:lnTo>
                  <a:lnTo>
                    <a:pt x="5193030" y="1262252"/>
                  </a:lnTo>
                  <a:lnTo>
                    <a:pt x="5160264" y="1289303"/>
                  </a:lnTo>
                  <a:lnTo>
                    <a:pt x="5122672" y="1309624"/>
                  </a:lnTo>
                  <a:lnTo>
                    <a:pt x="5081143" y="1322577"/>
                  </a:lnTo>
                  <a:lnTo>
                    <a:pt x="5036566" y="1327022"/>
                  </a:lnTo>
                  <a:lnTo>
                    <a:pt x="221234" y="1327022"/>
                  </a:lnTo>
                  <a:lnTo>
                    <a:pt x="176644" y="1322577"/>
                  </a:lnTo>
                  <a:lnTo>
                    <a:pt x="135115" y="1309624"/>
                  </a:lnTo>
                  <a:lnTo>
                    <a:pt x="97536" y="1289303"/>
                  </a:lnTo>
                  <a:lnTo>
                    <a:pt x="64795" y="1262252"/>
                  </a:lnTo>
                  <a:lnTo>
                    <a:pt x="37782" y="1229487"/>
                  </a:lnTo>
                  <a:lnTo>
                    <a:pt x="17386" y="1191894"/>
                  </a:lnTo>
                  <a:lnTo>
                    <a:pt x="4495" y="1150365"/>
                  </a:lnTo>
                  <a:lnTo>
                    <a:pt x="0" y="1105789"/>
                  </a:lnTo>
                  <a:lnTo>
                    <a:pt x="0" y="221106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129690" y="3893946"/>
            <a:ext cx="48723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7310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Router: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primary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infrastructure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piece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actually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115055"/>
            <a:ext cx="11829415" cy="6283960"/>
            <a:chOff x="772668" y="3115055"/>
            <a:chExt cx="11829415" cy="6283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68" y="3115055"/>
              <a:ext cx="11829288" cy="62834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36" y="3223259"/>
              <a:ext cx="11507723" cy="606247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862559" y="4808383"/>
            <a:ext cx="4569460" cy="1802764"/>
            <a:chOff x="12862559" y="4808383"/>
            <a:chExt cx="4569460" cy="180276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559" y="4808383"/>
              <a:ext cx="4568952" cy="18027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85419" y="4824984"/>
              <a:ext cx="4465320" cy="1705610"/>
            </a:xfrm>
            <a:custGeom>
              <a:avLst/>
              <a:gdLst/>
              <a:ahLst/>
              <a:cxnLst/>
              <a:rect l="l" t="t" r="r" b="b"/>
              <a:pathLst>
                <a:path w="4465319" h="1705609">
                  <a:moveTo>
                    <a:pt x="4181093" y="0"/>
                  </a:moveTo>
                  <a:lnTo>
                    <a:pt x="284225" y="0"/>
                  </a:lnTo>
                  <a:lnTo>
                    <a:pt x="238124" y="3682"/>
                  </a:lnTo>
                  <a:lnTo>
                    <a:pt x="194437" y="14477"/>
                  </a:lnTo>
                  <a:lnTo>
                    <a:pt x="153670" y="31750"/>
                  </a:lnTo>
                  <a:lnTo>
                    <a:pt x="116331" y="54863"/>
                  </a:lnTo>
                  <a:lnTo>
                    <a:pt x="83184" y="83185"/>
                  </a:lnTo>
                  <a:lnTo>
                    <a:pt x="54863" y="116331"/>
                  </a:lnTo>
                  <a:lnTo>
                    <a:pt x="31750" y="153542"/>
                  </a:lnTo>
                  <a:lnTo>
                    <a:pt x="14477" y="194310"/>
                  </a:lnTo>
                  <a:lnTo>
                    <a:pt x="3682" y="238125"/>
                  </a:lnTo>
                  <a:lnTo>
                    <a:pt x="0" y="284225"/>
                  </a:lnTo>
                  <a:lnTo>
                    <a:pt x="0" y="1420876"/>
                  </a:lnTo>
                  <a:lnTo>
                    <a:pt x="3682" y="1466977"/>
                  </a:lnTo>
                  <a:lnTo>
                    <a:pt x="14477" y="1510791"/>
                  </a:lnTo>
                  <a:lnTo>
                    <a:pt x="31750" y="1551558"/>
                  </a:lnTo>
                  <a:lnTo>
                    <a:pt x="54863" y="1588769"/>
                  </a:lnTo>
                  <a:lnTo>
                    <a:pt x="83184" y="1621916"/>
                  </a:lnTo>
                  <a:lnTo>
                    <a:pt x="116331" y="1650238"/>
                  </a:lnTo>
                  <a:lnTo>
                    <a:pt x="153670" y="1673352"/>
                  </a:lnTo>
                  <a:lnTo>
                    <a:pt x="194437" y="1690624"/>
                  </a:lnTo>
                  <a:lnTo>
                    <a:pt x="238124" y="1701418"/>
                  </a:lnTo>
                  <a:lnTo>
                    <a:pt x="284225" y="1705102"/>
                  </a:lnTo>
                  <a:lnTo>
                    <a:pt x="4181093" y="1705102"/>
                  </a:lnTo>
                  <a:lnTo>
                    <a:pt x="4227195" y="1701418"/>
                  </a:lnTo>
                  <a:lnTo>
                    <a:pt x="4270883" y="1690624"/>
                  </a:lnTo>
                  <a:lnTo>
                    <a:pt x="4311649" y="1673352"/>
                  </a:lnTo>
                  <a:lnTo>
                    <a:pt x="4348987" y="1650238"/>
                  </a:lnTo>
                  <a:lnTo>
                    <a:pt x="4382135" y="1621916"/>
                  </a:lnTo>
                  <a:lnTo>
                    <a:pt x="4410456" y="1588769"/>
                  </a:lnTo>
                  <a:lnTo>
                    <a:pt x="4433570" y="1551558"/>
                  </a:lnTo>
                  <a:lnTo>
                    <a:pt x="4450841" y="1510791"/>
                  </a:lnTo>
                  <a:lnTo>
                    <a:pt x="4461637" y="1466977"/>
                  </a:lnTo>
                  <a:lnTo>
                    <a:pt x="4465320" y="1420876"/>
                  </a:lnTo>
                  <a:lnTo>
                    <a:pt x="4465320" y="284225"/>
                  </a:lnTo>
                  <a:lnTo>
                    <a:pt x="4461637" y="238125"/>
                  </a:lnTo>
                  <a:lnTo>
                    <a:pt x="4450841" y="194310"/>
                  </a:lnTo>
                  <a:lnTo>
                    <a:pt x="4433570" y="153542"/>
                  </a:lnTo>
                  <a:lnTo>
                    <a:pt x="4410456" y="116331"/>
                  </a:lnTo>
                  <a:lnTo>
                    <a:pt x="4382135" y="83185"/>
                  </a:lnTo>
                  <a:lnTo>
                    <a:pt x="4348987" y="54863"/>
                  </a:lnTo>
                  <a:lnTo>
                    <a:pt x="4311649" y="31750"/>
                  </a:lnTo>
                  <a:lnTo>
                    <a:pt x="4270883" y="14477"/>
                  </a:lnTo>
                  <a:lnTo>
                    <a:pt x="4227195" y="3682"/>
                  </a:lnTo>
                  <a:lnTo>
                    <a:pt x="4181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86181" y="4825746"/>
              <a:ext cx="4465320" cy="1705610"/>
            </a:xfrm>
            <a:custGeom>
              <a:avLst/>
              <a:gdLst/>
              <a:ahLst/>
              <a:cxnLst/>
              <a:rect l="l" t="t" r="r" b="b"/>
              <a:pathLst>
                <a:path w="4465319" h="1705609">
                  <a:moveTo>
                    <a:pt x="0" y="284225"/>
                  </a:moveTo>
                  <a:lnTo>
                    <a:pt x="3683" y="238125"/>
                  </a:lnTo>
                  <a:lnTo>
                    <a:pt x="14477" y="194309"/>
                  </a:lnTo>
                  <a:lnTo>
                    <a:pt x="31750" y="153542"/>
                  </a:lnTo>
                  <a:lnTo>
                    <a:pt x="54864" y="116331"/>
                  </a:lnTo>
                  <a:lnTo>
                    <a:pt x="83185" y="83184"/>
                  </a:lnTo>
                  <a:lnTo>
                    <a:pt x="116332" y="54863"/>
                  </a:lnTo>
                  <a:lnTo>
                    <a:pt x="153670" y="31750"/>
                  </a:lnTo>
                  <a:lnTo>
                    <a:pt x="194437" y="14477"/>
                  </a:lnTo>
                  <a:lnTo>
                    <a:pt x="238125" y="3682"/>
                  </a:lnTo>
                  <a:lnTo>
                    <a:pt x="284225" y="0"/>
                  </a:lnTo>
                  <a:lnTo>
                    <a:pt x="4181094" y="0"/>
                  </a:lnTo>
                  <a:lnTo>
                    <a:pt x="4227195" y="3682"/>
                  </a:lnTo>
                  <a:lnTo>
                    <a:pt x="4270883" y="14477"/>
                  </a:lnTo>
                  <a:lnTo>
                    <a:pt x="4311650" y="31750"/>
                  </a:lnTo>
                  <a:lnTo>
                    <a:pt x="4348987" y="54863"/>
                  </a:lnTo>
                  <a:lnTo>
                    <a:pt x="4382008" y="83184"/>
                  </a:lnTo>
                  <a:lnTo>
                    <a:pt x="4410456" y="116331"/>
                  </a:lnTo>
                  <a:lnTo>
                    <a:pt x="4433570" y="153542"/>
                  </a:lnTo>
                  <a:lnTo>
                    <a:pt x="4450841" y="194309"/>
                  </a:lnTo>
                  <a:lnTo>
                    <a:pt x="4461637" y="238125"/>
                  </a:lnTo>
                  <a:lnTo>
                    <a:pt x="4465320" y="284225"/>
                  </a:lnTo>
                  <a:lnTo>
                    <a:pt x="4465320" y="1420876"/>
                  </a:lnTo>
                  <a:lnTo>
                    <a:pt x="4461637" y="1466977"/>
                  </a:lnTo>
                  <a:lnTo>
                    <a:pt x="4450841" y="1510791"/>
                  </a:lnTo>
                  <a:lnTo>
                    <a:pt x="4433570" y="1551558"/>
                  </a:lnTo>
                  <a:lnTo>
                    <a:pt x="4410456" y="1588769"/>
                  </a:lnTo>
                  <a:lnTo>
                    <a:pt x="4382008" y="1621916"/>
                  </a:lnTo>
                  <a:lnTo>
                    <a:pt x="4348987" y="1650238"/>
                  </a:lnTo>
                  <a:lnTo>
                    <a:pt x="4311650" y="1673352"/>
                  </a:lnTo>
                  <a:lnTo>
                    <a:pt x="4270883" y="1690624"/>
                  </a:lnTo>
                  <a:lnTo>
                    <a:pt x="4227195" y="1701418"/>
                  </a:lnTo>
                  <a:lnTo>
                    <a:pt x="4181094" y="1705102"/>
                  </a:lnTo>
                  <a:lnTo>
                    <a:pt x="284225" y="1705102"/>
                  </a:lnTo>
                  <a:lnTo>
                    <a:pt x="238125" y="1701418"/>
                  </a:lnTo>
                  <a:lnTo>
                    <a:pt x="194437" y="1690624"/>
                  </a:lnTo>
                  <a:lnTo>
                    <a:pt x="153670" y="1673352"/>
                  </a:lnTo>
                  <a:lnTo>
                    <a:pt x="116332" y="1650238"/>
                  </a:lnTo>
                  <a:lnTo>
                    <a:pt x="83185" y="1621916"/>
                  </a:lnTo>
                  <a:lnTo>
                    <a:pt x="54864" y="1588769"/>
                  </a:lnTo>
                  <a:lnTo>
                    <a:pt x="31750" y="1551558"/>
                  </a:lnTo>
                  <a:lnTo>
                    <a:pt x="14477" y="1510791"/>
                  </a:lnTo>
                  <a:lnTo>
                    <a:pt x="3683" y="1466977"/>
                  </a:lnTo>
                  <a:lnTo>
                    <a:pt x="0" y="1420876"/>
                  </a:lnTo>
                  <a:lnTo>
                    <a:pt x="0" y="28422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2579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Adding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Links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to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Different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Components</a:t>
            </a:r>
            <a:endParaRPr sz="56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83508" y="1880616"/>
            <a:ext cx="10965180" cy="11109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47338" y="1883410"/>
            <a:ext cx="1042733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components: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home,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blog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template,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arrange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tabs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07669" y="4893945"/>
            <a:ext cx="40354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Arrange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tabs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horizontal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way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unordered list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bootstrap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“nav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nav-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tabs”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67131" y="7296963"/>
            <a:ext cx="4569460" cy="909955"/>
            <a:chOff x="12867131" y="7296963"/>
            <a:chExt cx="4569460" cy="90995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67131" y="7296963"/>
              <a:ext cx="4568952" cy="9097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888467" y="7312151"/>
              <a:ext cx="4465320" cy="813435"/>
            </a:xfrm>
            <a:custGeom>
              <a:avLst/>
              <a:gdLst/>
              <a:ahLst/>
              <a:cxnLst/>
              <a:rect l="l" t="t" r="r" b="b"/>
              <a:pathLst>
                <a:path w="4465319" h="813434">
                  <a:moveTo>
                    <a:pt x="4329937" y="0"/>
                  </a:moveTo>
                  <a:lnTo>
                    <a:pt x="135381" y="0"/>
                  </a:lnTo>
                  <a:lnTo>
                    <a:pt x="92582" y="6858"/>
                  </a:lnTo>
                  <a:lnTo>
                    <a:pt x="55372" y="26162"/>
                  </a:lnTo>
                  <a:lnTo>
                    <a:pt x="26161" y="55499"/>
                  </a:lnTo>
                  <a:lnTo>
                    <a:pt x="6857" y="92710"/>
                  </a:lnTo>
                  <a:lnTo>
                    <a:pt x="0" y="135509"/>
                  </a:lnTo>
                  <a:lnTo>
                    <a:pt x="0" y="677799"/>
                  </a:lnTo>
                  <a:lnTo>
                    <a:pt x="6857" y="720598"/>
                  </a:lnTo>
                  <a:lnTo>
                    <a:pt x="26161" y="757809"/>
                  </a:lnTo>
                  <a:lnTo>
                    <a:pt x="55372" y="787146"/>
                  </a:lnTo>
                  <a:lnTo>
                    <a:pt x="92582" y="806450"/>
                  </a:lnTo>
                  <a:lnTo>
                    <a:pt x="135381" y="813308"/>
                  </a:lnTo>
                  <a:lnTo>
                    <a:pt x="4329937" y="813308"/>
                  </a:lnTo>
                  <a:lnTo>
                    <a:pt x="4372737" y="806450"/>
                  </a:lnTo>
                  <a:lnTo>
                    <a:pt x="4409947" y="787146"/>
                  </a:lnTo>
                  <a:lnTo>
                    <a:pt x="4439158" y="757809"/>
                  </a:lnTo>
                  <a:lnTo>
                    <a:pt x="4458462" y="720598"/>
                  </a:lnTo>
                  <a:lnTo>
                    <a:pt x="4465320" y="677799"/>
                  </a:lnTo>
                  <a:lnTo>
                    <a:pt x="4465320" y="135509"/>
                  </a:lnTo>
                  <a:lnTo>
                    <a:pt x="4458462" y="92710"/>
                  </a:lnTo>
                  <a:lnTo>
                    <a:pt x="4439158" y="55499"/>
                  </a:lnTo>
                  <a:lnTo>
                    <a:pt x="4409947" y="26162"/>
                  </a:lnTo>
                  <a:lnTo>
                    <a:pt x="4372737" y="6858"/>
                  </a:lnTo>
                  <a:lnTo>
                    <a:pt x="4329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889229" y="7312913"/>
              <a:ext cx="4465320" cy="813435"/>
            </a:xfrm>
            <a:custGeom>
              <a:avLst/>
              <a:gdLst/>
              <a:ahLst/>
              <a:cxnLst/>
              <a:rect l="l" t="t" r="r" b="b"/>
              <a:pathLst>
                <a:path w="4465319" h="813434">
                  <a:moveTo>
                    <a:pt x="0" y="135509"/>
                  </a:moveTo>
                  <a:lnTo>
                    <a:pt x="6858" y="92710"/>
                  </a:lnTo>
                  <a:lnTo>
                    <a:pt x="26162" y="55499"/>
                  </a:lnTo>
                  <a:lnTo>
                    <a:pt x="55372" y="26162"/>
                  </a:lnTo>
                  <a:lnTo>
                    <a:pt x="92583" y="6858"/>
                  </a:lnTo>
                  <a:lnTo>
                    <a:pt x="135381" y="0"/>
                  </a:lnTo>
                  <a:lnTo>
                    <a:pt x="4329937" y="0"/>
                  </a:lnTo>
                  <a:lnTo>
                    <a:pt x="4372737" y="6858"/>
                  </a:lnTo>
                  <a:lnTo>
                    <a:pt x="4409948" y="26162"/>
                  </a:lnTo>
                  <a:lnTo>
                    <a:pt x="4439158" y="55499"/>
                  </a:lnTo>
                  <a:lnTo>
                    <a:pt x="4458462" y="92710"/>
                  </a:lnTo>
                  <a:lnTo>
                    <a:pt x="4465320" y="135509"/>
                  </a:lnTo>
                  <a:lnTo>
                    <a:pt x="4465320" y="677799"/>
                  </a:lnTo>
                  <a:lnTo>
                    <a:pt x="4458462" y="720598"/>
                  </a:lnTo>
                  <a:lnTo>
                    <a:pt x="4439158" y="757809"/>
                  </a:lnTo>
                  <a:lnTo>
                    <a:pt x="4409948" y="787146"/>
                  </a:lnTo>
                  <a:lnTo>
                    <a:pt x="4372737" y="806450"/>
                  </a:lnTo>
                  <a:lnTo>
                    <a:pt x="4329937" y="813308"/>
                  </a:lnTo>
                  <a:lnTo>
                    <a:pt x="135381" y="813308"/>
                  </a:lnTo>
                  <a:lnTo>
                    <a:pt x="92583" y="806450"/>
                  </a:lnTo>
                  <a:lnTo>
                    <a:pt x="55372" y="787146"/>
                  </a:lnTo>
                  <a:lnTo>
                    <a:pt x="26162" y="757809"/>
                  </a:lnTo>
                  <a:lnTo>
                    <a:pt x="6858" y="720598"/>
                  </a:lnTo>
                  <a:lnTo>
                    <a:pt x="0" y="677799"/>
                  </a:lnTo>
                  <a:lnTo>
                    <a:pt x="0" y="13550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047090" y="7302754"/>
            <a:ext cx="41141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anchor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links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60220" y="5641847"/>
            <a:ext cx="2435860" cy="1160145"/>
            <a:chOff x="1760220" y="5641847"/>
            <a:chExt cx="2435860" cy="116014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220" y="5641847"/>
              <a:ext cx="2435352" cy="11597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01368" y="5682995"/>
              <a:ext cx="2304415" cy="1028700"/>
            </a:xfrm>
            <a:custGeom>
              <a:avLst/>
              <a:gdLst/>
              <a:ahLst/>
              <a:cxnLst/>
              <a:rect l="l" t="t" r="r" b="b"/>
              <a:pathLst>
                <a:path w="2304415" h="1028700">
                  <a:moveTo>
                    <a:pt x="230416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04160" y="1028700"/>
                  </a:lnTo>
                  <a:lnTo>
                    <a:pt x="2304160" y="0"/>
                  </a:lnTo>
                  <a:close/>
                </a:path>
              </a:pathLst>
            </a:custGeom>
            <a:solidFill>
              <a:srgbClr val="F09C12">
                <a:alpha val="1607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02130" y="5683757"/>
              <a:ext cx="2304415" cy="1028700"/>
            </a:xfrm>
            <a:custGeom>
              <a:avLst/>
              <a:gdLst/>
              <a:ahLst/>
              <a:cxnLst/>
              <a:rect l="l" t="t" r="r" b="b"/>
              <a:pathLst>
                <a:path w="2304415" h="1028700">
                  <a:moveTo>
                    <a:pt x="0" y="1028700"/>
                  </a:moveTo>
                  <a:lnTo>
                    <a:pt x="2304161" y="1028700"/>
                  </a:lnTo>
                  <a:lnTo>
                    <a:pt x="2304161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760220" y="6929628"/>
            <a:ext cx="2435860" cy="1160145"/>
            <a:chOff x="1760220" y="6929628"/>
            <a:chExt cx="2435860" cy="116014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220" y="6929628"/>
              <a:ext cx="2435352" cy="115976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01368" y="6970776"/>
              <a:ext cx="2304415" cy="1028700"/>
            </a:xfrm>
            <a:custGeom>
              <a:avLst/>
              <a:gdLst/>
              <a:ahLst/>
              <a:cxnLst/>
              <a:rect l="l" t="t" r="r" b="b"/>
              <a:pathLst>
                <a:path w="2304415" h="1028700">
                  <a:moveTo>
                    <a:pt x="230416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2304160" y="1028700"/>
                  </a:lnTo>
                  <a:lnTo>
                    <a:pt x="2304160" y="0"/>
                  </a:lnTo>
                  <a:close/>
                </a:path>
              </a:pathLst>
            </a:custGeom>
            <a:solidFill>
              <a:srgbClr val="F09C12">
                <a:alpha val="1607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02130" y="6971538"/>
              <a:ext cx="2304415" cy="1028700"/>
            </a:xfrm>
            <a:custGeom>
              <a:avLst/>
              <a:gdLst/>
              <a:ahLst/>
              <a:cxnLst/>
              <a:rect l="l" t="t" r="r" b="b"/>
              <a:pathLst>
                <a:path w="2304415" h="1028700">
                  <a:moveTo>
                    <a:pt x="0" y="1028699"/>
                  </a:moveTo>
                  <a:lnTo>
                    <a:pt x="2304161" y="1028699"/>
                  </a:lnTo>
                  <a:lnTo>
                    <a:pt x="2304161" y="0"/>
                  </a:lnTo>
                  <a:lnTo>
                    <a:pt x="0" y="0"/>
                  </a:lnTo>
                  <a:lnTo>
                    <a:pt x="0" y="102869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760220" y="8173211"/>
            <a:ext cx="2435860" cy="1203960"/>
            <a:chOff x="1760220" y="8173211"/>
            <a:chExt cx="2435860" cy="120396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0220" y="8173211"/>
              <a:ext cx="2435352" cy="12039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01368" y="8214359"/>
              <a:ext cx="2304415" cy="1073150"/>
            </a:xfrm>
            <a:custGeom>
              <a:avLst/>
              <a:gdLst/>
              <a:ahLst/>
              <a:cxnLst/>
              <a:rect l="l" t="t" r="r" b="b"/>
              <a:pathLst>
                <a:path w="2304415" h="1073150">
                  <a:moveTo>
                    <a:pt x="2304160" y="0"/>
                  </a:moveTo>
                  <a:lnTo>
                    <a:pt x="0" y="0"/>
                  </a:lnTo>
                  <a:lnTo>
                    <a:pt x="0" y="1072642"/>
                  </a:lnTo>
                  <a:lnTo>
                    <a:pt x="2304160" y="1072642"/>
                  </a:lnTo>
                  <a:lnTo>
                    <a:pt x="2304160" y="0"/>
                  </a:lnTo>
                  <a:close/>
                </a:path>
              </a:pathLst>
            </a:custGeom>
            <a:solidFill>
              <a:srgbClr val="F09C12">
                <a:alpha val="1607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02130" y="8215121"/>
              <a:ext cx="2304415" cy="1073150"/>
            </a:xfrm>
            <a:custGeom>
              <a:avLst/>
              <a:gdLst/>
              <a:ahLst/>
              <a:cxnLst/>
              <a:rect l="l" t="t" r="r" b="b"/>
              <a:pathLst>
                <a:path w="2304415" h="1073150">
                  <a:moveTo>
                    <a:pt x="0" y="1072895"/>
                  </a:moveTo>
                  <a:lnTo>
                    <a:pt x="2304034" y="1072895"/>
                  </a:lnTo>
                  <a:lnTo>
                    <a:pt x="2304034" y="0"/>
                  </a:lnTo>
                  <a:lnTo>
                    <a:pt x="0" y="0"/>
                  </a:lnTo>
                  <a:lnTo>
                    <a:pt x="0" y="1072895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6538976" y="6971538"/>
            <a:ext cx="6350000" cy="819150"/>
            <a:chOff x="6538976" y="6971538"/>
            <a:chExt cx="6350000" cy="819150"/>
          </a:xfrm>
        </p:grpSpPr>
        <p:sp>
          <p:nvSpPr>
            <p:cNvPr id="31" name="object 31"/>
            <p:cNvSpPr/>
            <p:nvPr/>
          </p:nvSpPr>
          <p:spPr>
            <a:xfrm>
              <a:off x="6553200" y="7647813"/>
              <a:ext cx="6335395" cy="142875"/>
            </a:xfrm>
            <a:custGeom>
              <a:avLst/>
              <a:gdLst/>
              <a:ahLst/>
              <a:cxnLst/>
              <a:rect l="l" t="t" r="r" b="b"/>
              <a:pathLst>
                <a:path w="6335395" h="142875">
                  <a:moveTo>
                    <a:pt x="6249543" y="0"/>
                  </a:moveTo>
                  <a:lnTo>
                    <a:pt x="6249543" y="57022"/>
                  </a:lnTo>
                  <a:lnTo>
                    <a:pt x="0" y="57022"/>
                  </a:lnTo>
                  <a:lnTo>
                    <a:pt x="0" y="85597"/>
                  </a:lnTo>
                  <a:lnTo>
                    <a:pt x="6249543" y="85597"/>
                  </a:lnTo>
                  <a:lnTo>
                    <a:pt x="6249543" y="142747"/>
                  </a:lnTo>
                  <a:lnTo>
                    <a:pt x="6335268" y="71373"/>
                  </a:lnTo>
                  <a:lnTo>
                    <a:pt x="6249543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553454" y="6971538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w="0" h="749934">
                  <a:moveTo>
                    <a:pt x="0" y="74968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7807452" y="5402579"/>
            <a:ext cx="5081270" cy="685800"/>
            <a:chOff x="7807452" y="5402579"/>
            <a:chExt cx="5081270" cy="685800"/>
          </a:xfrm>
        </p:grpSpPr>
        <p:sp>
          <p:nvSpPr>
            <p:cNvPr id="34" name="object 34"/>
            <p:cNvSpPr/>
            <p:nvPr/>
          </p:nvSpPr>
          <p:spPr>
            <a:xfrm>
              <a:off x="7992999" y="5649467"/>
              <a:ext cx="4895850" cy="142875"/>
            </a:xfrm>
            <a:custGeom>
              <a:avLst/>
              <a:gdLst/>
              <a:ahLst/>
              <a:cxnLst/>
              <a:rect l="l" t="t" r="r" b="b"/>
              <a:pathLst>
                <a:path w="4895850" h="142875">
                  <a:moveTo>
                    <a:pt x="4809744" y="0"/>
                  </a:moveTo>
                  <a:lnTo>
                    <a:pt x="4809744" y="57150"/>
                  </a:lnTo>
                  <a:lnTo>
                    <a:pt x="0" y="57150"/>
                  </a:lnTo>
                  <a:lnTo>
                    <a:pt x="0" y="85725"/>
                  </a:lnTo>
                  <a:lnTo>
                    <a:pt x="4809744" y="85725"/>
                  </a:lnTo>
                  <a:lnTo>
                    <a:pt x="4809744" y="142748"/>
                  </a:lnTo>
                  <a:lnTo>
                    <a:pt x="4895469" y="71501"/>
                  </a:lnTo>
                  <a:lnTo>
                    <a:pt x="4809744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7452" y="5402579"/>
              <a:ext cx="242316" cy="685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49362" y="5442965"/>
              <a:ext cx="144780" cy="567055"/>
            </a:xfrm>
            <a:custGeom>
              <a:avLst/>
              <a:gdLst/>
              <a:ahLst/>
              <a:cxnLst/>
              <a:rect l="l" t="t" r="r" b="b"/>
              <a:pathLst>
                <a:path w="144779" h="567054">
                  <a:moveTo>
                    <a:pt x="0" y="0"/>
                  </a:moveTo>
                  <a:lnTo>
                    <a:pt x="28067" y="888"/>
                  </a:lnTo>
                  <a:lnTo>
                    <a:pt x="51054" y="3429"/>
                  </a:lnTo>
                  <a:lnTo>
                    <a:pt x="66548" y="7238"/>
                  </a:lnTo>
                  <a:lnTo>
                    <a:pt x="72263" y="11937"/>
                  </a:lnTo>
                  <a:lnTo>
                    <a:pt x="72263" y="271525"/>
                  </a:lnTo>
                  <a:lnTo>
                    <a:pt x="77978" y="276098"/>
                  </a:lnTo>
                  <a:lnTo>
                    <a:pt x="93472" y="279908"/>
                  </a:lnTo>
                  <a:lnTo>
                    <a:pt x="116459" y="282448"/>
                  </a:lnTo>
                  <a:lnTo>
                    <a:pt x="144526" y="283337"/>
                  </a:lnTo>
                  <a:lnTo>
                    <a:pt x="116459" y="284353"/>
                  </a:lnTo>
                  <a:lnTo>
                    <a:pt x="93472" y="286893"/>
                  </a:lnTo>
                  <a:lnTo>
                    <a:pt x="77978" y="290703"/>
                  </a:lnTo>
                  <a:lnTo>
                    <a:pt x="72263" y="295275"/>
                  </a:lnTo>
                  <a:lnTo>
                    <a:pt x="72263" y="554863"/>
                  </a:lnTo>
                  <a:lnTo>
                    <a:pt x="66548" y="559562"/>
                  </a:lnTo>
                  <a:lnTo>
                    <a:pt x="51054" y="563372"/>
                  </a:lnTo>
                  <a:lnTo>
                    <a:pt x="28067" y="565912"/>
                  </a:lnTo>
                  <a:lnTo>
                    <a:pt x="0" y="566801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8" name="object 3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011159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Template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View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of the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Links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884" y="1882139"/>
            <a:ext cx="11806427" cy="1106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6967" y="1883851"/>
            <a:ext cx="11294745" cy="91059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see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yet,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if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button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clicked,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rendered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64336" y="3867911"/>
            <a:ext cx="7752715" cy="3967479"/>
            <a:chOff x="1164336" y="3867911"/>
            <a:chExt cx="7752715" cy="39674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336" y="3867911"/>
              <a:ext cx="7752588" cy="3966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962399"/>
              <a:ext cx="7485888" cy="37734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90828" y="3957827"/>
              <a:ext cx="7494905" cy="3782695"/>
            </a:xfrm>
            <a:custGeom>
              <a:avLst/>
              <a:gdLst/>
              <a:ahLst/>
              <a:cxnLst/>
              <a:rect l="l" t="t" r="r" b="b"/>
              <a:pathLst>
                <a:path w="7494905" h="3782695">
                  <a:moveTo>
                    <a:pt x="0" y="3782187"/>
                  </a:moveTo>
                  <a:lnTo>
                    <a:pt x="7494905" y="3782187"/>
                  </a:lnTo>
                  <a:lnTo>
                    <a:pt x="7494905" y="0"/>
                  </a:lnTo>
                  <a:lnTo>
                    <a:pt x="0" y="0"/>
                  </a:lnTo>
                  <a:lnTo>
                    <a:pt x="0" y="378218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738359" y="3867911"/>
            <a:ext cx="7378065" cy="3967479"/>
            <a:chOff x="9738359" y="3867911"/>
            <a:chExt cx="7378065" cy="396747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59" y="3867911"/>
              <a:ext cx="7377683" cy="39669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6375" y="3962399"/>
              <a:ext cx="7126224" cy="37734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61803" y="3957827"/>
              <a:ext cx="7135495" cy="3782695"/>
            </a:xfrm>
            <a:custGeom>
              <a:avLst/>
              <a:gdLst/>
              <a:ahLst/>
              <a:cxnLst/>
              <a:rect l="l" t="t" r="r" b="b"/>
              <a:pathLst>
                <a:path w="7135494" h="3782695">
                  <a:moveTo>
                    <a:pt x="0" y="3782187"/>
                  </a:moveTo>
                  <a:lnTo>
                    <a:pt x="7134986" y="3782187"/>
                  </a:lnTo>
                  <a:lnTo>
                    <a:pt x="7134986" y="0"/>
                  </a:lnTo>
                  <a:lnTo>
                    <a:pt x="0" y="0"/>
                  </a:lnTo>
                  <a:lnTo>
                    <a:pt x="0" y="378218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4354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Defining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 spc="5">
                <a:solidFill>
                  <a:srgbClr val="095A82"/>
                </a:solidFill>
              </a:rPr>
              <a:t>and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Registering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Routes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588" y="1866900"/>
            <a:ext cx="16541496" cy="15575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2141" y="1871599"/>
            <a:ext cx="15888335" cy="13512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16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routes,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app.module.ts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{Routes}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‘@angular/router’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constant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accepts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Initialize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constant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39439" y="3947159"/>
            <a:ext cx="14307819" cy="5332730"/>
            <a:chOff x="3139439" y="3947159"/>
            <a:chExt cx="14307819" cy="53327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39" y="3947159"/>
              <a:ext cx="6181344" cy="53324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6119" y="4046219"/>
              <a:ext cx="5972556" cy="51297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015" y="4012691"/>
              <a:ext cx="5504687" cy="4175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22497" y="4057649"/>
              <a:ext cx="5364480" cy="278765"/>
            </a:xfrm>
            <a:custGeom>
              <a:avLst/>
              <a:gdLst/>
              <a:ahLst/>
              <a:cxnLst/>
              <a:rect l="l" t="t" r="r" b="b"/>
              <a:pathLst>
                <a:path w="5364480" h="278764">
                  <a:moveTo>
                    <a:pt x="0" y="278764"/>
                  </a:moveTo>
                  <a:lnTo>
                    <a:pt x="5364480" y="278764"/>
                  </a:lnTo>
                  <a:lnTo>
                    <a:pt x="5364480" y="0"/>
                  </a:lnTo>
                  <a:lnTo>
                    <a:pt x="0" y="0"/>
                  </a:lnTo>
                  <a:lnTo>
                    <a:pt x="0" y="27876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0879" y="4421123"/>
              <a:ext cx="5504688" cy="13639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7361" y="4466081"/>
              <a:ext cx="5364480" cy="1224915"/>
            </a:xfrm>
            <a:custGeom>
              <a:avLst/>
              <a:gdLst/>
              <a:ahLst/>
              <a:cxnLst/>
              <a:rect l="l" t="t" r="r" b="b"/>
              <a:pathLst>
                <a:path w="5364480" h="1224914">
                  <a:moveTo>
                    <a:pt x="0" y="1224788"/>
                  </a:moveTo>
                  <a:lnTo>
                    <a:pt x="5364480" y="1224788"/>
                  </a:lnTo>
                  <a:lnTo>
                    <a:pt x="5364480" y="0"/>
                  </a:lnTo>
                  <a:lnTo>
                    <a:pt x="0" y="0"/>
                  </a:lnTo>
                  <a:lnTo>
                    <a:pt x="0" y="122478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6119" y="7763255"/>
              <a:ext cx="3660648" cy="4282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92601" y="7808213"/>
              <a:ext cx="3520440" cy="289560"/>
            </a:xfrm>
            <a:custGeom>
              <a:avLst/>
              <a:gdLst/>
              <a:ahLst/>
              <a:cxnLst/>
              <a:rect l="l" t="t" r="r" b="b"/>
              <a:pathLst>
                <a:path w="3520440" h="289559">
                  <a:moveTo>
                    <a:pt x="0" y="289306"/>
                  </a:moveTo>
                  <a:lnTo>
                    <a:pt x="3520440" y="289306"/>
                  </a:lnTo>
                  <a:lnTo>
                    <a:pt x="3520440" y="0"/>
                  </a:lnTo>
                  <a:lnTo>
                    <a:pt x="0" y="0"/>
                  </a:lnTo>
                  <a:lnTo>
                    <a:pt x="0" y="28930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12280" y="5021579"/>
              <a:ext cx="3195955" cy="2988310"/>
            </a:xfrm>
            <a:custGeom>
              <a:avLst/>
              <a:gdLst/>
              <a:ahLst/>
              <a:cxnLst/>
              <a:rect l="l" t="t" r="r" b="b"/>
              <a:pathLst>
                <a:path w="3195954" h="2988309">
                  <a:moveTo>
                    <a:pt x="3195574" y="2931033"/>
                  </a:moveTo>
                  <a:lnTo>
                    <a:pt x="3081274" y="2873883"/>
                  </a:lnTo>
                  <a:lnTo>
                    <a:pt x="3081274" y="2911983"/>
                  </a:lnTo>
                  <a:lnTo>
                    <a:pt x="0" y="2911983"/>
                  </a:lnTo>
                  <a:lnTo>
                    <a:pt x="0" y="2950083"/>
                  </a:lnTo>
                  <a:lnTo>
                    <a:pt x="3081274" y="2950083"/>
                  </a:lnTo>
                  <a:lnTo>
                    <a:pt x="3081274" y="2988183"/>
                  </a:lnTo>
                  <a:lnTo>
                    <a:pt x="3195574" y="2931033"/>
                  </a:lnTo>
                  <a:close/>
                </a:path>
                <a:path w="3195954" h="2988309">
                  <a:moveTo>
                    <a:pt x="3195574" y="57150"/>
                  </a:moveTo>
                  <a:lnTo>
                    <a:pt x="3081274" y="0"/>
                  </a:lnTo>
                  <a:lnTo>
                    <a:pt x="3081274" y="38100"/>
                  </a:lnTo>
                  <a:lnTo>
                    <a:pt x="1828038" y="38100"/>
                  </a:lnTo>
                  <a:lnTo>
                    <a:pt x="1828038" y="76200"/>
                  </a:lnTo>
                  <a:lnTo>
                    <a:pt x="3081274" y="76200"/>
                  </a:lnTo>
                  <a:lnTo>
                    <a:pt x="3081274" y="114300"/>
                  </a:lnTo>
                  <a:lnTo>
                    <a:pt x="3195574" y="571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8483" y="4379975"/>
              <a:ext cx="7478268" cy="19644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08108" y="4419599"/>
              <a:ext cx="7348855" cy="1834514"/>
            </a:xfrm>
            <a:custGeom>
              <a:avLst/>
              <a:gdLst/>
              <a:ahLst/>
              <a:cxnLst/>
              <a:rect l="l" t="t" r="r" b="b"/>
              <a:pathLst>
                <a:path w="7348855" h="1834514">
                  <a:moveTo>
                    <a:pt x="7042784" y="0"/>
                  </a:moveTo>
                  <a:lnTo>
                    <a:pt x="305562" y="0"/>
                  </a:lnTo>
                  <a:lnTo>
                    <a:pt x="256032" y="3937"/>
                  </a:lnTo>
                  <a:lnTo>
                    <a:pt x="209042" y="15621"/>
                  </a:lnTo>
                  <a:lnTo>
                    <a:pt x="165100" y="34162"/>
                  </a:lnTo>
                  <a:lnTo>
                    <a:pt x="125095" y="58927"/>
                  </a:lnTo>
                  <a:lnTo>
                    <a:pt x="89535" y="89535"/>
                  </a:lnTo>
                  <a:lnTo>
                    <a:pt x="58927" y="125095"/>
                  </a:lnTo>
                  <a:lnTo>
                    <a:pt x="34163" y="165226"/>
                  </a:lnTo>
                  <a:lnTo>
                    <a:pt x="15621" y="209041"/>
                  </a:lnTo>
                  <a:lnTo>
                    <a:pt x="3937" y="256159"/>
                  </a:lnTo>
                  <a:lnTo>
                    <a:pt x="0" y="305688"/>
                  </a:lnTo>
                  <a:lnTo>
                    <a:pt x="0" y="1528699"/>
                  </a:lnTo>
                  <a:lnTo>
                    <a:pt x="3937" y="1578228"/>
                  </a:lnTo>
                  <a:lnTo>
                    <a:pt x="15621" y="1625346"/>
                  </a:lnTo>
                  <a:lnTo>
                    <a:pt x="34163" y="1669161"/>
                  </a:lnTo>
                  <a:lnTo>
                    <a:pt x="58927" y="1709165"/>
                  </a:lnTo>
                  <a:lnTo>
                    <a:pt x="89535" y="1744852"/>
                  </a:lnTo>
                  <a:lnTo>
                    <a:pt x="125095" y="1775460"/>
                  </a:lnTo>
                  <a:lnTo>
                    <a:pt x="165100" y="1800225"/>
                  </a:lnTo>
                  <a:lnTo>
                    <a:pt x="209042" y="1818766"/>
                  </a:lnTo>
                  <a:lnTo>
                    <a:pt x="256032" y="1830324"/>
                  </a:lnTo>
                  <a:lnTo>
                    <a:pt x="305562" y="1834388"/>
                  </a:lnTo>
                  <a:lnTo>
                    <a:pt x="7042784" y="1834388"/>
                  </a:lnTo>
                  <a:lnTo>
                    <a:pt x="7092315" y="1830324"/>
                  </a:lnTo>
                  <a:lnTo>
                    <a:pt x="7139305" y="1818766"/>
                  </a:lnTo>
                  <a:lnTo>
                    <a:pt x="7183247" y="1800225"/>
                  </a:lnTo>
                  <a:lnTo>
                    <a:pt x="7223252" y="1775460"/>
                  </a:lnTo>
                  <a:lnTo>
                    <a:pt x="7258811" y="1744852"/>
                  </a:lnTo>
                  <a:lnTo>
                    <a:pt x="7289419" y="1709165"/>
                  </a:lnTo>
                  <a:lnTo>
                    <a:pt x="7314184" y="1669161"/>
                  </a:lnTo>
                  <a:lnTo>
                    <a:pt x="7332726" y="1625346"/>
                  </a:lnTo>
                  <a:lnTo>
                    <a:pt x="7344409" y="1578228"/>
                  </a:lnTo>
                  <a:lnTo>
                    <a:pt x="7348347" y="1528699"/>
                  </a:lnTo>
                  <a:lnTo>
                    <a:pt x="7348347" y="305688"/>
                  </a:lnTo>
                  <a:lnTo>
                    <a:pt x="7344409" y="256159"/>
                  </a:lnTo>
                  <a:lnTo>
                    <a:pt x="7332726" y="209041"/>
                  </a:lnTo>
                  <a:lnTo>
                    <a:pt x="7314184" y="165226"/>
                  </a:lnTo>
                  <a:lnTo>
                    <a:pt x="7289419" y="125095"/>
                  </a:lnTo>
                  <a:lnTo>
                    <a:pt x="7258811" y="89535"/>
                  </a:lnTo>
                  <a:lnTo>
                    <a:pt x="7223252" y="58927"/>
                  </a:lnTo>
                  <a:lnTo>
                    <a:pt x="7183247" y="34162"/>
                  </a:lnTo>
                  <a:lnTo>
                    <a:pt x="7139305" y="15621"/>
                  </a:lnTo>
                  <a:lnTo>
                    <a:pt x="7092315" y="3937"/>
                  </a:lnTo>
                  <a:lnTo>
                    <a:pt x="7042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08870" y="4420361"/>
              <a:ext cx="7348855" cy="1834514"/>
            </a:xfrm>
            <a:custGeom>
              <a:avLst/>
              <a:gdLst/>
              <a:ahLst/>
              <a:cxnLst/>
              <a:rect l="l" t="t" r="r" b="b"/>
              <a:pathLst>
                <a:path w="7348855" h="1834514">
                  <a:moveTo>
                    <a:pt x="0" y="305688"/>
                  </a:moveTo>
                  <a:lnTo>
                    <a:pt x="3936" y="256159"/>
                  </a:lnTo>
                  <a:lnTo>
                    <a:pt x="15621" y="209041"/>
                  </a:lnTo>
                  <a:lnTo>
                    <a:pt x="34162" y="165226"/>
                  </a:lnTo>
                  <a:lnTo>
                    <a:pt x="58927" y="125095"/>
                  </a:lnTo>
                  <a:lnTo>
                    <a:pt x="89534" y="89535"/>
                  </a:lnTo>
                  <a:lnTo>
                    <a:pt x="125095" y="58927"/>
                  </a:lnTo>
                  <a:lnTo>
                    <a:pt x="165100" y="34162"/>
                  </a:lnTo>
                  <a:lnTo>
                    <a:pt x="209041" y="15621"/>
                  </a:lnTo>
                  <a:lnTo>
                    <a:pt x="256031" y="3937"/>
                  </a:lnTo>
                  <a:lnTo>
                    <a:pt x="305561" y="0"/>
                  </a:lnTo>
                  <a:lnTo>
                    <a:pt x="7042785" y="0"/>
                  </a:lnTo>
                  <a:lnTo>
                    <a:pt x="7092314" y="3937"/>
                  </a:lnTo>
                  <a:lnTo>
                    <a:pt x="7139305" y="15621"/>
                  </a:lnTo>
                  <a:lnTo>
                    <a:pt x="7183247" y="34162"/>
                  </a:lnTo>
                  <a:lnTo>
                    <a:pt x="7223251" y="58927"/>
                  </a:lnTo>
                  <a:lnTo>
                    <a:pt x="7258812" y="89535"/>
                  </a:lnTo>
                  <a:lnTo>
                    <a:pt x="7289418" y="125095"/>
                  </a:lnTo>
                  <a:lnTo>
                    <a:pt x="7314183" y="165226"/>
                  </a:lnTo>
                  <a:lnTo>
                    <a:pt x="7332726" y="209041"/>
                  </a:lnTo>
                  <a:lnTo>
                    <a:pt x="7344410" y="256159"/>
                  </a:lnTo>
                  <a:lnTo>
                    <a:pt x="7348347" y="305688"/>
                  </a:lnTo>
                  <a:lnTo>
                    <a:pt x="7348347" y="1528699"/>
                  </a:lnTo>
                  <a:lnTo>
                    <a:pt x="7344410" y="1578228"/>
                  </a:lnTo>
                  <a:lnTo>
                    <a:pt x="7332726" y="1625346"/>
                  </a:lnTo>
                  <a:lnTo>
                    <a:pt x="7314183" y="1669161"/>
                  </a:lnTo>
                  <a:lnTo>
                    <a:pt x="7289418" y="1709165"/>
                  </a:lnTo>
                  <a:lnTo>
                    <a:pt x="7258812" y="1744852"/>
                  </a:lnTo>
                  <a:lnTo>
                    <a:pt x="7223251" y="1775460"/>
                  </a:lnTo>
                  <a:lnTo>
                    <a:pt x="7183247" y="1800225"/>
                  </a:lnTo>
                  <a:lnTo>
                    <a:pt x="7139305" y="1818766"/>
                  </a:lnTo>
                  <a:lnTo>
                    <a:pt x="7092314" y="1830324"/>
                  </a:lnTo>
                  <a:lnTo>
                    <a:pt x="7042785" y="1834388"/>
                  </a:lnTo>
                  <a:lnTo>
                    <a:pt x="305561" y="1834388"/>
                  </a:lnTo>
                  <a:lnTo>
                    <a:pt x="256031" y="1830324"/>
                  </a:lnTo>
                  <a:lnTo>
                    <a:pt x="209041" y="1818766"/>
                  </a:lnTo>
                  <a:lnTo>
                    <a:pt x="165100" y="1800225"/>
                  </a:lnTo>
                  <a:lnTo>
                    <a:pt x="125095" y="1775460"/>
                  </a:lnTo>
                  <a:lnTo>
                    <a:pt x="89534" y="1744852"/>
                  </a:lnTo>
                  <a:lnTo>
                    <a:pt x="58927" y="1709165"/>
                  </a:lnTo>
                  <a:lnTo>
                    <a:pt x="34162" y="1669161"/>
                  </a:lnTo>
                  <a:lnTo>
                    <a:pt x="15621" y="1625346"/>
                  </a:lnTo>
                  <a:lnTo>
                    <a:pt x="3936" y="1578228"/>
                  </a:lnTo>
                  <a:lnTo>
                    <a:pt x="0" y="1528699"/>
                  </a:lnTo>
                  <a:lnTo>
                    <a:pt x="0" y="305688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177398" y="4426076"/>
            <a:ext cx="6370320" cy="16713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592455">
              <a:lnSpc>
                <a:spcPct val="111700"/>
              </a:lnSpc>
              <a:spcBef>
                <a:spcPts val="19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Currently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JavaScript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fields: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path: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is 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where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mention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your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route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component: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router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should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render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navigating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specified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68483" y="6995159"/>
            <a:ext cx="7478395" cy="1964689"/>
            <a:chOff x="9968483" y="6995159"/>
            <a:chExt cx="7478395" cy="1964689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8483" y="6995159"/>
              <a:ext cx="7478268" cy="19644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008107" y="7034783"/>
              <a:ext cx="7348855" cy="1834514"/>
            </a:xfrm>
            <a:custGeom>
              <a:avLst/>
              <a:gdLst/>
              <a:ahLst/>
              <a:cxnLst/>
              <a:rect l="l" t="t" r="r" b="b"/>
              <a:pathLst>
                <a:path w="7348855" h="1834515">
                  <a:moveTo>
                    <a:pt x="7042784" y="0"/>
                  </a:moveTo>
                  <a:lnTo>
                    <a:pt x="305562" y="0"/>
                  </a:lnTo>
                  <a:lnTo>
                    <a:pt x="256032" y="3936"/>
                  </a:lnTo>
                  <a:lnTo>
                    <a:pt x="209042" y="15620"/>
                  </a:lnTo>
                  <a:lnTo>
                    <a:pt x="165100" y="34162"/>
                  </a:lnTo>
                  <a:lnTo>
                    <a:pt x="125095" y="58927"/>
                  </a:lnTo>
                  <a:lnTo>
                    <a:pt x="89535" y="89534"/>
                  </a:lnTo>
                  <a:lnTo>
                    <a:pt x="58927" y="125094"/>
                  </a:lnTo>
                  <a:lnTo>
                    <a:pt x="34163" y="165226"/>
                  </a:lnTo>
                  <a:lnTo>
                    <a:pt x="15621" y="209041"/>
                  </a:lnTo>
                  <a:lnTo>
                    <a:pt x="3937" y="256158"/>
                  </a:lnTo>
                  <a:lnTo>
                    <a:pt x="0" y="305688"/>
                  </a:lnTo>
                  <a:lnTo>
                    <a:pt x="0" y="1528698"/>
                  </a:lnTo>
                  <a:lnTo>
                    <a:pt x="3937" y="1578228"/>
                  </a:lnTo>
                  <a:lnTo>
                    <a:pt x="15621" y="1625345"/>
                  </a:lnTo>
                  <a:lnTo>
                    <a:pt x="34163" y="1669160"/>
                  </a:lnTo>
                  <a:lnTo>
                    <a:pt x="58927" y="1709165"/>
                  </a:lnTo>
                  <a:lnTo>
                    <a:pt x="89535" y="1744852"/>
                  </a:lnTo>
                  <a:lnTo>
                    <a:pt x="125095" y="1775459"/>
                  </a:lnTo>
                  <a:lnTo>
                    <a:pt x="165100" y="1800224"/>
                  </a:lnTo>
                  <a:lnTo>
                    <a:pt x="209042" y="1818766"/>
                  </a:lnTo>
                  <a:lnTo>
                    <a:pt x="256032" y="1830323"/>
                  </a:lnTo>
                  <a:lnTo>
                    <a:pt x="305562" y="1834387"/>
                  </a:lnTo>
                  <a:lnTo>
                    <a:pt x="7042784" y="1834387"/>
                  </a:lnTo>
                  <a:lnTo>
                    <a:pt x="7092315" y="1830323"/>
                  </a:lnTo>
                  <a:lnTo>
                    <a:pt x="7139305" y="1818766"/>
                  </a:lnTo>
                  <a:lnTo>
                    <a:pt x="7183247" y="1800224"/>
                  </a:lnTo>
                  <a:lnTo>
                    <a:pt x="7223252" y="1775459"/>
                  </a:lnTo>
                  <a:lnTo>
                    <a:pt x="7258811" y="1744852"/>
                  </a:lnTo>
                  <a:lnTo>
                    <a:pt x="7289419" y="1709165"/>
                  </a:lnTo>
                  <a:lnTo>
                    <a:pt x="7314184" y="1669160"/>
                  </a:lnTo>
                  <a:lnTo>
                    <a:pt x="7332726" y="1625345"/>
                  </a:lnTo>
                  <a:lnTo>
                    <a:pt x="7344409" y="1578228"/>
                  </a:lnTo>
                  <a:lnTo>
                    <a:pt x="7348347" y="1528698"/>
                  </a:lnTo>
                  <a:lnTo>
                    <a:pt x="7348347" y="305688"/>
                  </a:lnTo>
                  <a:lnTo>
                    <a:pt x="7344409" y="256158"/>
                  </a:lnTo>
                  <a:lnTo>
                    <a:pt x="7332726" y="209041"/>
                  </a:lnTo>
                  <a:lnTo>
                    <a:pt x="7314184" y="165226"/>
                  </a:lnTo>
                  <a:lnTo>
                    <a:pt x="7289419" y="125094"/>
                  </a:lnTo>
                  <a:lnTo>
                    <a:pt x="7258811" y="89534"/>
                  </a:lnTo>
                  <a:lnTo>
                    <a:pt x="7223252" y="58927"/>
                  </a:lnTo>
                  <a:lnTo>
                    <a:pt x="7183247" y="34162"/>
                  </a:lnTo>
                  <a:lnTo>
                    <a:pt x="7139305" y="15620"/>
                  </a:lnTo>
                  <a:lnTo>
                    <a:pt x="7092315" y="3936"/>
                  </a:lnTo>
                  <a:lnTo>
                    <a:pt x="7042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008869" y="7035545"/>
              <a:ext cx="7348855" cy="1834514"/>
            </a:xfrm>
            <a:custGeom>
              <a:avLst/>
              <a:gdLst/>
              <a:ahLst/>
              <a:cxnLst/>
              <a:rect l="l" t="t" r="r" b="b"/>
              <a:pathLst>
                <a:path w="7348855" h="1834515">
                  <a:moveTo>
                    <a:pt x="0" y="305688"/>
                  </a:moveTo>
                  <a:lnTo>
                    <a:pt x="3936" y="256158"/>
                  </a:lnTo>
                  <a:lnTo>
                    <a:pt x="15621" y="209041"/>
                  </a:lnTo>
                  <a:lnTo>
                    <a:pt x="34162" y="165226"/>
                  </a:lnTo>
                  <a:lnTo>
                    <a:pt x="58927" y="125094"/>
                  </a:lnTo>
                  <a:lnTo>
                    <a:pt x="89534" y="89534"/>
                  </a:lnTo>
                  <a:lnTo>
                    <a:pt x="125095" y="58927"/>
                  </a:lnTo>
                  <a:lnTo>
                    <a:pt x="165100" y="34162"/>
                  </a:lnTo>
                  <a:lnTo>
                    <a:pt x="209041" y="15620"/>
                  </a:lnTo>
                  <a:lnTo>
                    <a:pt x="256031" y="3936"/>
                  </a:lnTo>
                  <a:lnTo>
                    <a:pt x="305561" y="0"/>
                  </a:lnTo>
                  <a:lnTo>
                    <a:pt x="7042785" y="0"/>
                  </a:lnTo>
                  <a:lnTo>
                    <a:pt x="7092314" y="3936"/>
                  </a:lnTo>
                  <a:lnTo>
                    <a:pt x="7139305" y="15620"/>
                  </a:lnTo>
                  <a:lnTo>
                    <a:pt x="7183247" y="34162"/>
                  </a:lnTo>
                  <a:lnTo>
                    <a:pt x="7223251" y="58927"/>
                  </a:lnTo>
                  <a:lnTo>
                    <a:pt x="7258812" y="89534"/>
                  </a:lnTo>
                  <a:lnTo>
                    <a:pt x="7289418" y="125094"/>
                  </a:lnTo>
                  <a:lnTo>
                    <a:pt x="7314183" y="165226"/>
                  </a:lnTo>
                  <a:lnTo>
                    <a:pt x="7332726" y="209041"/>
                  </a:lnTo>
                  <a:lnTo>
                    <a:pt x="7344410" y="256158"/>
                  </a:lnTo>
                  <a:lnTo>
                    <a:pt x="7348347" y="305688"/>
                  </a:lnTo>
                  <a:lnTo>
                    <a:pt x="7348347" y="1528698"/>
                  </a:lnTo>
                  <a:lnTo>
                    <a:pt x="7344410" y="1578228"/>
                  </a:lnTo>
                  <a:lnTo>
                    <a:pt x="7332726" y="1625345"/>
                  </a:lnTo>
                  <a:lnTo>
                    <a:pt x="7314183" y="1669160"/>
                  </a:lnTo>
                  <a:lnTo>
                    <a:pt x="7289418" y="1709165"/>
                  </a:lnTo>
                  <a:lnTo>
                    <a:pt x="7258812" y="1744852"/>
                  </a:lnTo>
                  <a:lnTo>
                    <a:pt x="7223251" y="1775459"/>
                  </a:lnTo>
                  <a:lnTo>
                    <a:pt x="7183247" y="1800225"/>
                  </a:lnTo>
                  <a:lnTo>
                    <a:pt x="7139305" y="1818766"/>
                  </a:lnTo>
                  <a:lnTo>
                    <a:pt x="7092314" y="1830323"/>
                  </a:lnTo>
                  <a:lnTo>
                    <a:pt x="7042785" y="1834388"/>
                  </a:lnTo>
                  <a:lnTo>
                    <a:pt x="305561" y="1834388"/>
                  </a:lnTo>
                  <a:lnTo>
                    <a:pt x="256031" y="1830323"/>
                  </a:lnTo>
                  <a:lnTo>
                    <a:pt x="209041" y="1818766"/>
                  </a:lnTo>
                  <a:lnTo>
                    <a:pt x="165100" y="1800225"/>
                  </a:lnTo>
                  <a:lnTo>
                    <a:pt x="125095" y="1775459"/>
                  </a:lnTo>
                  <a:lnTo>
                    <a:pt x="89534" y="1744852"/>
                  </a:lnTo>
                  <a:lnTo>
                    <a:pt x="58927" y="1709165"/>
                  </a:lnTo>
                  <a:lnTo>
                    <a:pt x="34162" y="1669160"/>
                  </a:lnTo>
                  <a:lnTo>
                    <a:pt x="15621" y="1625345"/>
                  </a:lnTo>
                  <a:lnTo>
                    <a:pt x="3936" y="1578228"/>
                  </a:lnTo>
                  <a:lnTo>
                    <a:pt x="0" y="1528698"/>
                  </a:lnTo>
                  <a:lnTo>
                    <a:pt x="0" y="305688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364469" y="7170166"/>
            <a:ext cx="664527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eg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4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forRoot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static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 is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available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RouterModule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forRoot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5336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Rendering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Component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RouterOutlet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36" y="1865376"/>
            <a:ext cx="16538448" cy="17967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3724" y="1806508"/>
            <a:ext cx="15487650" cy="171831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app.component.html,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rendered.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this,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&lt;router-outlet&gt;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router-outlet directive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dynamically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loads 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components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 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 been called.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marks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spot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27220" y="4107179"/>
            <a:ext cx="13020040" cy="5160645"/>
            <a:chOff x="4427220" y="4107179"/>
            <a:chExt cx="13020040" cy="51606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7220" y="4107179"/>
              <a:ext cx="9433560" cy="49590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2080" y="7065263"/>
              <a:ext cx="4171187" cy="9311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58562" y="7111745"/>
              <a:ext cx="4029710" cy="791210"/>
            </a:xfrm>
            <a:custGeom>
              <a:avLst/>
              <a:gdLst/>
              <a:ahLst/>
              <a:cxnLst/>
              <a:rect l="l" t="t" r="r" b="b"/>
              <a:pathLst>
                <a:path w="4029709" h="791209">
                  <a:moveTo>
                    <a:pt x="0" y="790701"/>
                  </a:moveTo>
                  <a:lnTo>
                    <a:pt x="4029455" y="790701"/>
                  </a:lnTo>
                  <a:lnTo>
                    <a:pt x="4029455" y="0"/>
                  </a:lnTo>
                  <a:lnTo>
                    <a:pt x="0" y="0"/>
                  </a:lnTo>
                  <a:lnTo>
                    <a:pt x="0" y="79070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2080" y="8510015"/>
              <a:ext cx="4171187" cy="4236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58562" y="8554973"/>
              <a:ext cx="4029710" cy="285115"/>
            </a:xfrm>
            <a:custGeom>
              <a:avLst/>
              <a:gdLst/>
              <a:ahLst/>
              <a:cxnLst/>
              <a:rect l="l" t="t" r="r" b="b"/>
              <a:pathLst>
                <a:path w="4029709" h="285115">
                  <a:moveTo>
                    <a:pt x="0" y="284606"/>
                  </a:moveTo>
                  <a:lnTo>
                    <a:pt x="4029455" y="284606"/>
                  </a:lnTo>
                  <a:lnTo>
                    <a:pt x="4029455" y="0"/>
                  </a:lnTo>
                  <a:lnTo>
                    <a:pt x="0" y="0"/>
                  </a:lnTo>
                  <a:lnTo>
                    <a:pt x="0" y="284606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85467" y="7449311"/>
              <a:ext cx="76200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87256" y="7487411"/>
              <a:ext cx="5113020" cy="38100"/>
            </a:xfrm>
            <a:custGeom>
              <a:avLst/>
              <a:gdLst/>
              <a:ahLst/>
              <a:cxnLst/>
              <a:rect l="l" t="t" r="r" b="b"/>
              <a:pathLst>
                <a:path w="5113019" h="38100">
                  <a:moveTo>
                    <a:pt x="49982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998212" y="38100"/>
                  </a:lnTo>
                  <a:lnTo>
                    <a:pt x="4998212" y="0"/>
                  </a:lnTo>
                  <a:close/>
                </a:path>
                <a:path w="5113019" h="38100">
                  <a:moveTo>
                    <a:pt x="5112512" y="19050"/>
                  </a:moveTo>
                  <a:lnTo>
                    <a:pt x="5074412" y="0"/>
                  </a:lnTo>
                  <a:lnTo>
                    <a:pt x="5017262" y="0"/>
                  </a:lnTo>
                  <a:lnTo>
                    <a:pt x="5017262" y="38100"/>
                  </a:lnTo>
                  <a:lnTo>
                    <a:pt x="5074412" y="38100"/>
                  </a:lnTo>
                  <a:lnTo>
                    <a:pt x="5112512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60651" y="6982967"/>
              <a:ext cx="3086100" cy="10957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01800" y="7022591"/>
              <a:ext cx="2955290" cy="965835"/>
            </a:xfrm>
            <a:custGeom>
              <a:avLst/>
              <a:gdLst/>
              <a:ahLst/>
              <a:cxnLst/>
              <a:rect l="l" t="t" r="r" b="b"/>
              <a:pathLst>
                <a:path w="2955290" h="965834">
                  <a:moveTo>
                    <a:pt x="2794000" y="0"/>
                  </a:moveTo>
                  <a:lnTo>
                    <a:pt x="160782" y="0"/>
                  </a:lnTo>
                  <a:lnTo>
                    <a:pt x="109982" y="8254"/>
                  </a:lnTo>
                  <a:lnTo>
                    <a:pt x="65786" y="31114"/>
                  </a:lnTo>
                  <a:lnTo>
                    <a:pt x="30988" y="65912"/>
                  </a:lnTo>
                  <a:lnTo>
                    <a:pt x="8255" y="110108"/>
                  </a:lnTo>
                  <a:lnTo>
                    <a:pt x="0" y="160908"/>
                  </a:lnTo>
                  <a:lnTo>
                    <a:pt x="0" y="804798"/>
                  </a:lnTo>
                  <a:lnTo>
                    <a:pt x="8255" y="855598"/>
                  </a:lnTo>
                  <a:lnTo>
                    <a:pt x="30988" y="899794"/>
                  </a:lnTo>
                  <a:lnTo>
                    <a:pt x="65786" y="934592"/>
                  </a:lnTo>
                  <a:lnTo>
                    <a:pt x="109982" y="957452"/>
                  </a:lnTo>
                  <a:lnTo>
                    <a:pt x="160782" y="965707"/>
                  </a:lnTo>
                  <a:lnTo>
                    <a:pt x="2794000" y="965707"/>
                  </a:lnTo>
                  <a:lnTo>
                    <a:pt x="2844800" y="957452"/>
                  </a:lnTo>
                  <a:lnTo>
                    <a:pt x="2888996" y="934592"/>
                  </a:lnTo>
                  <a:lnTo>
                    <a:pt x="2923794" y="899794"/>
                  </a:lnTo>
                  <a:lnTo>
                    <a:pt x="2946527" y="855598"/>
                  </a:lnTo>
                  <a:lnTo>
                    <a:pt x="2954782" y="804798"/>
                  </a:lnTo>
                  <a:lnTo>
                    <a:pt x="2954782" y="160908"/>
                  </a:lnTo>
                  <a:lnTo>
                    <a:pt x="2946527" y="110108"/>
                  </a:lnTo>
                  <a:lnTo>
                    <a:pt x="2923794" y="65912"/>
                  </a:lnTo>
                  <a:lnTo>
                    <a:pt x="2888996" y="31114"/>
                  </a:lnTo>
                  <a:lnTo>
                    <a:pt x="2844800" y="8254"/>
                  </a:lnTo>
                  <a:lnTo>
                    <a:pt x="279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402562" y="7023353"/>
              <a:ext cx="2955290" cy="965835"/>
            </a:xfrm>
            <a:custGeom>
              <a:avLst/>
              <a:gdLst/>
              <a:ahLst/>
              <a:cxnLst/>
              <a:rect l="l" t="t" r="r" b="b"/>
              <a:pathLst>
                <a:path w="2955290" h="965834">
                  <a:moveTo>
                    <a:pt x="0" y="160909"/>
                  </a:moveTo>
                  <a:lnTo>
                    <a:pt x="8255" y="110109"/>
                  </a:lnTo>
                  <a:lnTo>
                    <a:pt x="30988" y="65913"/>
                  </a:lnTo>
                  <a:lnTo>
                    <a:pt x="65786" y="31115"/>
                  </a:lnTo>
                  <a:lnTo>
                    <a:pt x="109982" y="8255"/>
                  </a:lnTo>
                  <a:lnTo>
                    <a:pt x="160782" y="0"/>
                  </a:lnTo>
                  <a:lnTo>
                    <a:pt x="2794000" y="0"/>
                  </a:lnTo>
                  <a:lnTo>
                    <a:pt x="2844800" y="8255"/>
                  </a:lnTo>
                  <a:lnTo>
                    <a:pt x="2888996" y="31115"/>
                  </a:lnTo>
                  <a:lnTo>
                    <a:pt x="2923794" y="65913"/>
                  </a:lnTo>
                  <a:lnTo>
                    <a:pt x="2946527" y="110109"/>
                  </a:lnTo>
                  <a:lnTo>
                    <a:pt x="2954782" y="160909"/>
                  </a:lnTo>
                  <a:lnTo>
                    <a:pt x="2954782" y="804799"/>
                  </a:lnTo>
                  <a:lnTo>
                    <a:pt x="2946527" y="855599"/>
                  </a:lnTo>
                  <a:lnTo>
                    <a:pt x="2923794" y="899795"/>
                  </a:lnTo>
                  <a:lnTo>
                    <a:pt x="2888996" y="934593"/>
                  </a:lnTo>
                  <a:lnTo>
                    <a:pt x="2844800" y="957453"/>
                  </a:lnTo>
                  <a:lnTo>
                    <a:pt x="2794000" y="965708"/>
                  </a:lnTo>
                  <a:lnTo>
                    <a:pt x="160782" y="965708"/>
                  </a:lnTo>
                  <a:lnTo>
                    <a:pt x="109982" y="957453"/>
                  </a:lnTo>
                  <a:lnTo>
                    <a:pt x="65786" y="934593"/>
                  </a:lnTo>
                  <a:lnTo>
                    <a:pt x="30988" y="899795"/>
                  </a:lnTo>
                  <a:lnTo>
                    <a:pt x="8255" y="855599"/>
                  </a:lnTo>
                  <a:lnTo>
                    <a:pt x="0" y="804799"/>
                  </a:lnTo>
                  <a:lnTo>
                    <a:pt x="0" y="160909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85467" y="8636508"/>
              <a:ext cx="76200" cy="114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287256" y="8674607"/>
              <a:ext cx="5113020" cy="38100"/>
            </a:xfrm>
            <a:custGeom>
              <a:avLst/>
              <a:gdLst/>
              <a:ahLst/>
              <a:cxnLst/>
              <a:rect l="l" t="t" r="r" b="b"/>
              <a:pathLst>
                <a:path w="5113019" h="38100">
                  <a:moveTo>
                    <a:pt x="49982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998212" y="38100"/>
                  </a:lnTo>
                  <a:lnTo>
                    <a:pt x="4998212" y="0"/>
                  </a:lnTo>
                  <a:close/>
                </a:path>
                <a:path w="5113019" h="38100">
                  <a:moveTo>
                    <a:pt x="5112512" y="19050"/>
                  </a:moveTo>
                  <a:lnTo>
                    <a:pt x="5074412" y="0"/>
                  </a:lnTo>
                  <a:lnTo>
                    <a:pt x="5017262" y="0"/>
                  </a:lnTo>
                  <a:lnTo>
                    <a:pt x="5017262" y="38100"/>
                  </a:lnTo>
                  <a:lnTo>
                    <a:pt x="5074412" y="38100"/>
                  </a:lnTo>
                  <a:lnTo>
                    <a:pt x="5112512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60651" y="8170164"/>
              <a:ext cx="3086100" cy="10972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401800" y="8211311"/>
              <a:ext cx="2955290" cy="966469"/>
            </a:xfrm>
            <a:custGeom>
              <a:avLst/>
              <a:gdLst/>
              <a:ahLst/>
              <a:cxnLst/>
              <a:rect l="l" t="t" r="r" b="b"/>
              <a:pathLst>
                <a:path w="2955290" h="966470">
                  <a:moveTo>
                    <a:pt x="2793746" y="0"/>
                  </a:moveTo>
                  <a:lnTo>
                    <a:pt x="161036" y="0"/>
                  </a:lnTo>
                  <a:lnTo>
                    <a:pt x="118236" y="5715"/>
                  </a:lnTo>
                  <a:lnTo>
                    <a:pt x="79755" y="21971"/>
                  </a:lnTo>
                  <a:lnTo>
                    <a:pt x="47117" y="47117"/>
                  </a:lnTo>
                  <a:lnTo>
                    <a:pt x="21971" y="79756"/>
                  </a:lnTo>
                  <a:lnTo>
                    <a:pt x="5715" y="118237"/>
                  </a:lnTo>
                  <a:lnTo>
                    <a:pt x="0" y="161036"/>
                  </a:lnTo>
                  <a:lnTo>
                    <a:pt x="0" y="804926"/>
                  </a:lnTo>
                  <a:lnTo>
                    <a:pt x="5715" y="847763"/>
                  </a:lnTo>
                  <a:lnTo>
                    <a:pt x="21971" y="886218"/>
                  </a:lnTo>
                  <a:lnTo>
                    <a:pt x="47117" y="918806"/>
                  </a:lnTo>
                  <a:lnTo>
                    <a:pt x="79755" y="943978"/>
                  </a:lnTo>
                  <a:lnTo>
                    <a:pt x="118236" y="960208"/>
                  </a:lnTo>
                  <a:lnTo>
                    <a:pt x="161036" y="965962"/>
                  </a:lnTo>
                  <a:lnTo>
                    <a:pt x="2793746" y="965962"/>
                  </a:lnTo>
                  <a:lnTo>
                    <a:pt x="2836544" y="960208"/>
                  </a:lnTo>
                  <a:lnTo>
                    <a:pt x="2875026" y="943978"/>
                  </a:lnTo>
                  <a:lnTo>
                    <a:pt x="2907665" y="918806"/>
                  </a:lnTo>
                  <a:lnTo>
                    <a:pt x="2932811" y="886218"/>
                  </a:lnTo>
                  <a:lnTo>
                    <a:pt x="2949067" y="847763"/>
                  </a:lnTo>
                  <a:lnTo>
                    <a:pt x="2954782" y="804926"/>
                  </a:lnTo>
                  <a:lnTo>
                    <a:pt x="2954782" y="161036"/>
                  </a:lnTo>
                  <a:lnTo>
                    <a:pt x="2949067" y="118237"/>
                  </a:lnTo>
                  <a:lnTo>
                    <a:pt x="2932811" y="79756"/>
                  </a:lnTo>
                  <a:lnTo>
                    <a:pt x="2907665" y="47117"/>
                  </a:lnTo>
                  <a:lnTo>
                    <a:pt x="2875026" y="21971"/>
                  </a:lnTo>
                  <a:lnTo>
                    <a:pt x="2836544" y="5715"/>
                  </a:lnTo>
                  <a:lnTo>
                    <a:pt x="2793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402562" y="8212073"/>
              <a:ext cx="2955290" cy="966469"/>
            </a:xfrm>
            <a:custGeom>
              <a:avLst/>
              <a:gdLst/>
              <a:ahLst/>
              <a:cxnLst/>
              <a:rect l="l" t="t" r="r" b="b"/>
              <a:pathLst>
                <a:path w="2955290" h="966470">
                  <a:moveTo>
                    <a:pt x="0" y="161036"/>
                  </a:moveTo>
                  <a:lnTo>
                    <a:pt x="5715" y="118237"/>
                  </a:lnTo>
                  <a:lnTo>
                    <a:pt x="21971" y="79756"/>
                  </a:lnTo>
                  <a:lnTo>
                    <a:pt x="47117" y="47117"/>
                  </a:lnTo>
                  <a:lnTo>
                    <a:pt x="79755" y="21970"/>
                  </a:lnTo>
                  <a:lnTo>
                    <a:pt x="118236" y="5714"/>
                  </a:lnTo>
                  <a:lnTo>
                    <a:pt x="161036" y="0"/>
                  </a:lnTo>
                  <a:lnTo>
                    <a:pt x="2793746" y="0"/>
                  </a:lnTo>
                  <a:lnTo>
                    <a:pt x="2836545" y="5714"/>
                  </a:lnTo>
                  <a:lnTo>
                    <a:pt x="2875026" y="21970"/>
                  </a:lnTo>
                  <a:lnTo>
                    <a:pt x="2907665" y="47117"/>
                  </a:lnTo>
                  <a:lnTo>
                    <a:pt x="2932811" y="79756"/>
                  </a:lnTo>
                  <a:lnTo>
                    <a:pt x="2949067" y="118237"/>
                  </a:lnTo>
                  <a:lnTo>
                    <a:pt x="2954782" y="161036"/>
                  </a:lnTo>
                  <a:lnTo>
                    <a:pt x="2954782" y="804964"/>
                  </a:lnTo>
                  <a:lnTo>
                    <a:pt x="2949067" y="847763"/>
                  </a:lnTo>
                  <a:lnTo>
                    <a:pt x="2932811" y="886218"/>
                  </a:lnTo>
                  <a:lnTo>
                    <a:pt x="2907665" y="918806"/>
                  </a:lnTo>
                  <a:lnTo>
                    <a:pt x="2875026" y="943978"/>
                  </a:lnTo>
                  <a:lnTo>
                    <a:pt x="2836545" y="960208"/>
                  </a:lnTo>
                  <a:lnTo>
                    <a:pt x="2793746" y="965962"/>
                  </a:lnTo>
                  <a:lnTo>
                    <a:pt x="161036" y="965962"/>
                  </a:lnTo>
                  <a:lnTo>
                    <a:pt x="118236" y="960208"/>
                  </a:lnTo>
                  <a:lnTo>
                    <a:pt x="79755" y="943978"/>
                  </a:lnTo>
                  <a:lnTo>
                    <a:pt x="47117" y="918806"/>
                  </a:lnTo>
                  <a:lnTo>
                    <a:pt x="21971" y="886218"/>
                  </a:lnTo>
                  <a:lnTo>
                    <a:pt x="5715" y="847763"/>
                  </a:lnTo>
                  <a:lnTo>
                    <a:pt x="0" y="804964"/>
                  </a:lnTo>
                  <a:lnTo>
                    <a:pt x="0" y="16103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4673453" y="7088505"/>
            <a:ext cx="2415540" cy="194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were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alibri"/>
              <a:cs typeface="Calibri"/>
            </a:endParaRPr>
          </a:p>
          <a:p>
            <a:pPr algn="ctr" marL="186055" marR="170815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&lt;router-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outlet&gt;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selector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COURSE</a:t>
            </a:r>
            <a:r>
              <a:rPr dirty="0" spc="-190"/>
              <a:t> </a:t>
            </a:r>
            <a:r>
              <a:rPr dirty="0" spc="-5"/>
              <a:t>OUTLINE</a:t>
            </a:r>
          </a:p>
          <a:p>
            <a:pPr algn="ctr" marL="825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latin typeface="Calibri"/>
                <a:cs typeface="Calibri"/>
              </a:rPr>
              <a:t>MODULE</a:t>
            </a:r>
            <a:r>
              <a:rPr dirty="0" sz="2700" spc="-70" b="0">
                <a:latin typeface="Calibri"/>
                <a:cs typeface="Calibri"/>
              </a:rPr>
              <a:t> </a:t>
            </a:r>
            <a:r>
              <a:rPr dirty="0" sz="2700" spc="-5" b="0">
                <a:latin typeface="Calibri"/>
                <a:cs typeface="Calibri"/>
              </a:rPr>
              <a:t>07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dirty="0" sz="2550" spc="7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dirty="0" sz="2550" spc="-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dirty="0" sz="2550" spc="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dirty="0" sz="2550" spc="-5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53199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07</a:t>
            </a:r>
            <a:r>
              <a:rPr dirty="0" sz="25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55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40" b="1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55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5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5" b="1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dirty="0" sz="2550" spc="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2019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Rendering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Component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on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Browser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717792" y="3982211"/>
            <a:ext cx="4975860" cy="3403600"/>
            <a:chOff x="6717792" y="3982211"/>
            <a:chExt cx="4975860" cy="340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7792" y="3982211"/>
              <a:ext cx="4975859" cy="3403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2948" y="4072127"/>
              <a:ext cx="4770120" cy="3227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8376" y="4067555"/>
              <a:ext cx="4779645" cy="3236595"/>
            </a:xfrm>
            <a:custGeom>
              <a:avLst/>
              <a:gdLst/>
              <a:ahLst/>
              <a:cxnLst/>
              <a:rect l="l" t="t" r="r" b="b"/>
              <a:pathLst>
                <a:path w="4779645" h="3236595">
                  <a:moveTo>
                    <a:pt x="0" y="3236468"/>
                  </a:moveTo>
                  <a:lnTo>
                    <a:pt x="4779264" y="3236468"/>
                  </a:lnTo>
                  <a:lnTo>
                    <a:pt x="4779264" y="0"/>
                  </a:lnTo>
                  <a:lnTo>
                    <a:pt x="0" y="0"/>
                  </a:lnTo>
                  <a:lnTo>
                    <a:pt x="0" y="323646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8752" y="4027931"/>
              <a:ext cx="4172711" cy="5638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25234" y="4074413"/>
              <a:ext cx="4032250" cy="423545"/>
            </a:xfrm>
            <a:custGeom>
              <a:avLst/>
              <a:gdLst/>
              <a:ahLst/>
              <a:cxnLst/>
              <a:rect l="l" t="t" r="r" b="b"/>
              <a:pathLst>
                <a:path w="4032250" h="423545">
                  <a:moveTo>
                    <a:pt x="0" y="423163"/>
                  </a:moveTo>
                  <a:lnTo>
                    <a:pt x="4032123" y="423163"/>
                  </a:lnTo>
                  <a:lnTo>
                    <a:pt x="4032123" y="0"/>
                  </a:lnTo>
                  <a:lnTo>
                    <a:pt x="0" y="0"/>
                  </a:lnTo>
                  <a:lnTo>
                    <a:pt x="0" y="42316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2333731" y="3982211"/>
            <a:ext cx="5125720" cy="3406140"/>
            <a:chOff x="12333731" y="3982211"/>
            <a:chExt cx="5125720" cy="34061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33731" y="3982211"/>
              <a:ext cx="5125212" cy="34061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0411" y="4072127"/>
              <a:ext cx="4916423" cy="32308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435839" y="4067555"/>
              <a:ext cx="4925695" cy="3240405"/>
            </a:xfrm>
            <a:custGeom>
              <a:avLst/>
              <a:gdLst/>
              <a:ahLst/>
              <a:cxnLst/>
              <a:rect l="l" t="t" r="r" b="b"/>
              <a:pathLst>
                <a:path w="4925694" h="3240404">
                  <a:moveTo>
                    <a:pt x="0" y="3240024"/>
                  </a:moveTo>
                  <a:lnTo>
                    <a:pt x="4925186" y="3240024"/>
                  </a:lnTo>
                  <a:lnTo>
                    <a:pt x="4925186" y="0"/>
                  </a:lnTo>
                  <a:lnTo>
                    <a:pt x="0" y="0"/>
                  </a:lnTo>
                  <a:lnTo>
                    <a:pt x="0" y="324002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7071" y="4027931"/>
              <a:ext cx="4171187" cy="5638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33553" y="4072889"/>
              <a:ext cx="4029710" cy="424815"/>
            </a:xfrm>
            <a:custGeom>
              <a:avLst/>
              <a:gdLst/>
              <a:ahLst/>
              <a:cxnLst/>
              <a:rect l="l" t="t" r="r" b="b"/>
              <a:pathLst>
                <a:path w="4029709" h="424814">
                  <a:moveTo>
                    <a:pt x="0" y="424688"/>
                  </a:moveTo>
                  <a:lnTo>
                    <a:pt x="4029455" y="424688"/>
                  </a:lnTo>
                  <a:lnTo>
                    <a:pt x="4029455" y="0"/>
                  </a:lnTo>
                  <a:lnTo>
                    <a:pt x="0" y="0"/>
                  </a:lnTo>
                  <a:lnTo>
                    <a:pt x="0" y="424688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8116" y="1866900"/>
            <a:ext cx="16536923" cy="126949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56488" y="3986784"/>
            <a:ext cx="5221605" cy="3401695"/>
            <a:chOff x="856488" y="3986784"/>
            <a:chExt cx="5221605" cy="340169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488" y="3986784"/>
              <a:ext cx="5221224" cy="34015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3168" y="4076700"/>
              <a:ext cx="5012435" cy="32263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58596" y="4072128"/>
              <a:ext cx="5021580" cy="3235325"/>
            </a:xfrm>
            <a:custGeom>
              <a:avLst/>
              <a:gdLst/>
              <a:ahLst/>
              <a:cxnLst/>
              <a:rect l="l" t="t" r="r" b="b"/>
              <a:pathLst>
                <a:path w="5021580" h="3235325">
                  <a:moveTo>
                    <a:pt x="0" y="3235325"/>
                  </a:moveTo>
                  <a:lnTo>
                    <a:pt x="5021326" y="3235325"/>
                  </a:lnTo>
                  <a:lnTo>
                    <a:pt x="5021326" y="0"/>
                  </a:lnTo>
                  <a:lnTo>
                    <a:pt x="0" y="0"/>
                  </a:lnTo>
                  <a:lnTo>
                    <a:pt x="0" y="323532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972" y="4027932"/>
              <a:ext cx="4172712" cy="5638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63930" y="4072890"/>
              <a:ext cx="4034154" cy="424815"/>
            </a:xfrm>
            <a:custGeom>
              <a:avLst/>
              <a:gdLst/>
              <a:ahLst/>
              <a:cxnLst/>
              <a:rect l="l" t="t" r="r" b="b"/>
              <a:pathLst>
                <a:path w="4034154" h="424814">
                  <a:moveTo>
                    <a:pt x="0" y="424688"/>
                  </a:moveTo>
                  <a:lnTo>
                    <a:pt x="4033647" y="424688"/>
                  </a:lnTo>
                  <a:lnTo>
                    <a:pt x="4033647" y="0"/>
                  </a:lnTo>
                  <a:lnTo>
                    <a:pt x="0" y="0"/>
                  </a:lnTo>
                  <a:lnTo>
                    <a:pt x="0" y="424688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98600" y="1948942"/>
            <a:ext cx="1089469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31305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alho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kin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313055" algn="l"/>
              </a:tabLst>
            </a:pP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rendered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&lt;router-outlet&gt;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placed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95422" y="7984997"/>
            <a:ext cx="13420090" cy="914400"/>
          </a:xfrm>
          <a:custGeom>
            <a:avLst/>
            <a:gdLst/>
            <a:ahLst/>
            <a:cxnLst/>
            <a:rect l="l" t="t" r="r" b="b"/>
            <a:pathLst>
              <a:path w="13420090" h="914400">
                <a:moveTo>
                  <a:pt x="0" y="152400"/>
                </a:moveTo>
                <a:lnTo>
                  <a:pt x="7746" y="104266"/>
                </a:lnTo>
                <a:lnTo>
                  <a:pt x="29336" y="62356"/>
                </a:lnTo>
                <a:lnTo>
                  <a:pt x="62356" y="29337"/>
                </a:lnTo>
                <a:lnTo>
                  <a:pt x="104266" y="7746"/>
                </a:lnTo>
                <a:lnTo>
                  <a:pt x="152400" y="0"/>
                </a:lnTo>
                <a:lnTo>
                  <a:pt x="13267563" y="0"/>
                </a:lnTo>
                <a:lnTo>
                  <a:pt x="13315696" y="7746"/>
                </a:lnTo>
                <a:lnTo>
                  <a:pt x="13357606" y="29337"/>
                </a:lnTo>
                <a:lnTo>
                  <a:pt x="13390626" y="62356"/>
                </a:lnTo>
                <a:lnTo>
                  <a:pt x="13412216" y="104266"/>
                </a:lnTo>
                <a:lnTo>
                  <a:pt x="13419963" y="152400"/>
                </a:lnTo>
                <a:lnTo>
                  <a:pt x="13419963" y="761999"/>
                </a:lnTo>
                <a:lnTo>
                  <a:pt x="13412216" y="810132"/>
                </a:lnTo>
                <a:lnTo>
                  <a:pt x="13390626" y="852042"/>
                </a:lnTo>
                <a:lnTo>
                  <a:pt x="13357606" y="885063"/>
                </a:lnTo>
                <a:lnTo>
                  <a:pt x="13315696" y="906652"/>
                </a:lnTo>
                <a:lnTo>
                  <a:pt x="13267563" y="914399"/>
                </a:lnTo>
                <a:lnTo>
                  <a:pt x="152400" y="914399"/>
                </a:lnTo>
                <a:lnTo>
                  <a:pt x="104266" y="906652"/>
                </a:lnTo>
                <a:lnTo>
                  <a:pt x="62356" y="885063"/>
                </a:lnTo>
                <a:lnTo>
                  <a:pt x="29336" y="852042"/>
                </a:lnTo>
                <a:lnTo>
                  <a:pt x="7746" y="810132"/>
                </a:lnTo>
                <a:lnTo>
                  <a:pt x="0" y="761999"/>
                </a:lnTo>
                <a:lnTo>
                  <a:pt x="0" y="152400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48405" y="8025765"/>
            <a:ext cx="128473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There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problem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this: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whenever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route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entire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being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reloaded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again,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but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happen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Single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page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loaded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37004" y="8179307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4" h="527050">
                <a:moveTo>
                  <a:pt x="450595" y="0"/>
                </a:moveTo>
                <a:lnTo>
                  <a:pt x="177291" y="56896"/>
                </a:lnTo>
                <a:lnTo>
                  <a:pt x="70738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6" y="451485"/>
                </a:lnTo>
                <a:lnTo>
                  <a:pt x="81279" y="459232"/>
                </a:lnTo>
                <a:lnTo>
                  <a:pt x="140081" y="500253"/>
                </a:lnTo>
                <a:lnTo>
                  <a:pt x="182498" y="518922"/>
                </a:lnTo>
                <a:lnTo>
                  <a:pt x="245109" y="526796"/>
                </a:lnTo>
                <a:lnTo>
                  <a:pt x="414781" y="526796"/>
                </a:lnTo>
                <a:lnTo>
                  <a:pt x="436752" y="522351"/>
                </a:lnTo>
                <a:lnTo>
                  <a:pt x="454787" y="510159"/>
                </a:lnTo>
                <a:lnTo>
                  <a:pt x="466851" y="492252"/>
                </a:lnTo>
                <a:lnTo>
                  <a:pt x="471423" y="470281"/>
                </a:lnTo>
                <a:lnTo>
                  <a:pt x="470281" y="459359"/>
                </a:lnTo>
                <a:lnTo>
                  <a:pt x="467359" y="449326"/>
                </a:lnTo>
                <a:lnTo>
                  <a:pt x="462660" y="440309"/>
                </a:lnTo>
                <a:lnTo>
                  <a:pt x="456310" y="432562"/>
                </a:lnTo>
                <a:lnTo>
                  <a:pt x="461898" y="432562"/>
                </a:lnTo>
                <a:lnTo>
                  <a:pt x="483869" y="428117"/>
                </a:lnTo>
                <a:lnTo>
                  <a:pt x="501903" y="416052"/>
                </a:lnTo>
                <a:lnTo>
                  <a:pt x="514095" y="398018"/>
                </a:lnTo>
                <a:lnTo>
                  <a:pt x="518540" y="376174"/>
                </a:lnTo>
                <a:lnTo>
                  <a:pt x="517397" y="364998"/>
                </a:lnTo>
                <a:lnTo>
                  <a:pt x="514350" y="354584"/>
                </a:lnTo>
                <a:lnTo>
                  <a:pt x="509396" y="344932"/>
                </a:lnTo>
                <a:lnTo>
                  <a:pt x="502538" y="336550"/>
                </a:lnTo>
                <a:lnTo>
                  <a:pt x="520191" y="329311"/>
                </a:lnTo>
                <a:lnTo>
                  <a:pt x="534162" y="316992"/>
                </a:lnTo>
                <a:lnTo>
                  <a:pt x="543432" y="300863"/>
                </a:lnTo>
                <a:lnTo>
                  <a:pt x="546734" y="281940"/>
                </a:lnTo>
                <a:lnTo>
                  <a:pt x="542289" y="259969"/>
                </a:lnTo>
                <a:lnTo>
                  <a:pt x="530225" y="242062"/>
                </a:lnTo>
                <a:lnTo>
                  <a:pt x="512190" y="229870"/>
                </a:lnTo>
                <a:lnTo>
                  <a:pt x="490219" y="225425"/>
                </a:lnTo>
                <a:lnTo>
                  <a:pt x="744727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8" y="196850"/>
                </a:lnTo>
                <a:lnTo>
                  <a:pt x="791844" y="178308"/>
                </a:lnTo>
                <a:lnTo>
                  <a:pt x="788288" y="159893"/>
                </a:lnTo>
                <a:lnTo>
                  <a:pt x="778256" y="144907"/>
                </a:lnTo>
                <a:lnTo>
                  <a:pt x="763269" y="134874"/>
                </a:lnTo>
                <a:lnTo>
                  <a:pt x="744727" y="131318"/>
                </a:lnTo>
                <a:lnTo>
                  <a:pt x="278129" y="131318"/>
                </a:lnTo>
                <a:lnTo>
                  <a:pt x="452500" y="92710"/>
                </a:lnTo>
                <a:lnTo>
                  <a:pt x="469645" y="84963"/>
                </a:lnTo>
                <a:lnTo>
                  <a:pt x="482091" y="71882"/>
                </a:lnTo>
                <a:lnTo>
                  <a:pt x="488695" y="54864"/>
                </a:lnTo>
                <a:lnTo>
                  <a:pt x="488314" y="36195"/>
                </a:lnTo>
                <a:lnTo>
                  <a:pt x="480694" y="19050"/>
                </a:lnTo>
                <a:lnTo>
                  <a:pt x="467487" y="6604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8453" y="4552264"/>
            <a:ext cx="644017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Route</a:t>
            </a:r>
            <a:r>
              <a:rPr dirty="0" sz="7200" spc="-18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Properties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0126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1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Properties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34211" y="2334767"/>
            <a:ext cx="4010025" cy="1231265"/>
            <a:chOff x="934211" y="2334767"/>
            <a:chExt cx="4010025" cy="1231265"/>
          </a:xfrm>
        </p:grpSpPr>
        <p:sp>
          <p:nvSpPr>
            <p:cNvPr id="4" name="object 4"/>
            <p:cNvSpPr/>
            <p:nvPr/>
          </p:nvSpPr>
          <p:spPr>
            <a:xfrm>
              <a:off x="2936747" y="2334767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4">
                  <a:moveTo>
                    <a:pt x="1391792" y="0"/>
                  </a:moveTo>
                  <a:lnTo>
                    <a:pt x="0" y="0"/>
                  </a:lnTo>
                  <a:lnTo>
                    <a:pt x="0" y="1230883"/>
                  </a:lnTo>
                  <a:lnTo>
                    <a:pt x="1391792" y="1230883"/>
                  </a:lnTo>
                  <a:lnTo>
                    <a:pt x="2006980" y="615441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77867" y="2334767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4" h="1231264">
                  <a:moveTo>
                    <a:pt x="51181" y="0"/>
                  </a:moveTo>
                  <a:lnTo>
                    <a:pt x="0" y="0"/>
                  </a:lnTo>
                  <a:lnTo>
                    <a:pt x="614680" y="615441"/>
                  </a:lnTo>
                  <a:lnTo>
                    <a:pt x="0" y="1230883"/>
                  </a:lnTo>
                  <a:lnTo>
                    <a:pt x="51181" y="1230883"/>
                  </a:lnTo>
                  <a:lnTo>
                    <a:pt x="665861" y="615441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211" y="2334767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4">
                  <a:moveTo>
                    <a:pt x="2006981" y="0"/>
                  </a:moveTo>
                  <a:lnTo>
                    <a:pt x="615188" y="0"/>
                  </a:lnTo>
                  <a:lnTo>
                    <a:pt x="0" y="615441"/>
                  </a:lnTo>
                  <a:lnTo>
                    <a:pt x="615188" y="1230883"/>
                  </a:lnTo>
                  <a:lnTo>
                    <a:pt x="2006981" y="1230883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4211" y="2334767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5" h="1231264">
                  <a:moveTo>
                    <a:pt x="665860" y="0"/>
                  </a:moveTo>
                  <a:lnTo>
                    <a:pt x="614679" y="0"/>
                  </a:lnTo>
                  <a:lnTo>
                    <a:pt x="0" y="615441"/>
                  </a:lnTo>
                  <a:lnTo>
                    <a:pt x="614679" y="1230883"/>
                  </a:lnTo>
                  <a:lnTo>
                    <a:pt x="665860" y="1230883"/>
                  </a:lnTo>
                  <a:lnTo>
                    <a:pt x="51219" y="615441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65504" y="2731007"/>
              <a:ext cx="3139440" cy="444500"/>
            </a:xfrm>
            <a:custGeom>
              <a:avLst/>
              <a:gdLst/>
              <a:ahLst/>
              <a:cxnLst/>
              <a:rect l="l" t="t" r="r" b="b"/>
              <a:pathLst>
                <a:path w="3139440" h="444500">
                  <a:moveTo>
                    <a:pt x="72898" y="220853"/>
                  </a:moveTo>
                  <a:lnTo>
                    <a:pt x="69977" y="207645"/>
                  </a:lnTo>
                  <a:lnTo>
                    <a:pt x="61214" y="196596"/>
                  </a:lnTo>
                  <a:lnTo>
                    <a:pt x="49784" y="187960"/>
                  </a:lnTo>
                  <a:lnTo>
                    <a:pt x="36449" y="185039"/>
                  </a:lnTo>
                  <a:lnTo>
                    <a:pt x="23114" y="187960"/>
                  </a:lnTo>
                  <a:lnTo>
                    <a:pt x="11684" y="196596"/>
                  </a:lnTo>
                  <a:lnTo>
                    <a:pt x="2921" y="207645"/>
                  </a:lnTo>
                  <a:lnTo>
                    <a:pt x="0" y="220853"/>
                  </a:lnTo>
                  <a:lnTo>
                    <a:pt x="2921" y="233934"/>
                  </a:lnTo>
                  <a:lnTo>
                    <a:pt x="11684" y="244983"/>
                  </a:lnTo>
                  <a:lnTo>
                    <a:pt x="23114" y="253746"/>
                  </a:lnTo>
                  <a:lnTo>
                    <a:pt x="36449" y="256540"/>
                  </a:lnTo>
                  <a:lnTo>
                    <a:pt x="49784" y="253746"/>
                  </a:lnTo>
                  <a:lnTo>
                    <a:pt x="61214" y="244983"/>
                  </a:lnTo>
                  <a:lnTo>
                    <a:pt x="69977" y="233934"/>
                  </a:lnTo>
                  <a:lnTo>
                    <a:pt x="72898" y="220853"/>
                  </a:lnTo>
                  <a:close/>
                </a:path>
                <a:path w="3139440" h="444500">
                  <a:moveTo>
                    <a:pt x="134620" y="283210"/>
                  </a:moveTo>
                  <a:lnTo>
                    <a:pt x="132207" y="270129"/>
                  </a:lnTo>
                  <a:lnTo>
                    <a:pt x="125095" y="257810"/>
                  </a:lnTo>
                  <a:lnTo>
                    <a:pt x="112522" y="250698"/>
                  </a:lnTo>
                  <a:lnTo>
                    <a:pt x="98806" y="248285"/>
                  </a:lnTo>
                  <a:lnTo>
                    <a:pt x="85471" y="250698"/>
                  </a:lnTo>
                  <a:lnTo>
                    <a:pt x="74295" y="257810"/>
                  </a:lnTo>
                  <a:lnTo>
                    <a:pt x="67183" y="270129"/>
                  </a:lnTo>
                  <a:lnTo>
                    <a:pt x="64770" y="283210"/>
                  </a:lnTo>
                  <a:lnTo>
                    <a:pt x="67183" y="296418"/>
                  </a:lnTo>
                  <a:lnTo>
                    <a:pt x="74295" y="308610"/>
                  </a:lnTo>
                  <a:lnTo>
                    <a:pt x="85471" y="315849"/>
                  </a:lnTo>
                  <a:lnTo>
                    <a:pt x="98806" y="318135"/>
                  </a:lnTo>
                  <a:lnTo>
                    <a:pt x="112522" y="315849"/>
                  </a:lnTo>
                  <a:lnTo>
                    <a:pt x="125095" y="308610"/>
                  </a:lnTo>
                  <a:lnTo>
                    <a:pt x="132207" y="296418"/>
                  </a:lnTo>
                  <a:lnTo>
                    <a:pt x="134620" y="283210"/>
                  </a:lnTo>
                  <a:close/>
                </a:path>
                <a:path w="3139440" h="444500">
                  <a:moveTo>
                    <a:pt x="134620" y="159639"/>
                  </a:moveTo>
                  <a:lnTo>
                    <a:pt x="132207" y="146050"/>
                  </a:lnTo>
                  <a:lnTo>
                    <a:pt x="125095" y="134747"/>
                  </a:lnTo>
                  <a:lnTo>
                    <a:pt x="112522" y="127381"/>
                  </a:lnTo>
                  <a:lnTo>
                    <a:pt x="98806" y="124968"/>
                  </a:lnTo>
                  <a:lnTo>
                    <a:pt x="85471" y="127381"/>
                  </a:lnTo>
                  <a:lnTo>
                    <a:pt x="74295" y="134747"/>
                  </a:lnTo>
                  <a:lnTo>
                    <a:pt x="67183" y="146050"/>
                  </a:lnTo>
                  <a:lnTo>
                    <a:pt x="64770" y="159639"/>
                  </a:lnTo>
                  <a:lnTo>
                    <a:pt x="67183" y="173736"/>
                  </a:lnTo>
                  <a:lnTo>
                    <a:pt x="74295" y="186563"/>
                  </a:lnTo>
                  <a:lnTo>
                    <a:pt x="85471" y="193802"/>
                  </a:lnTo>
                  <a:lnTo>
                    <a:pt x="98806" y="196215"/>
                  </a:lnTo>
                  <a:lnTo>
                    <a:pt x="112522" y="193802"/>
                  </a:lnTo>
                  <a:lnTo>
                    <a:pt x="125095" y="186563"/>
                  </a:lnTo>
                  <a:lnTo>
                    <a:pt x="132207" y="173736"/>
                  </a:lnTo>
                  <a:lnTo>
                    <a:pt x="134620" y="159639"/>
                  </a:lnTo>
                  <a:close/>
                </a:path>
                <a:path w="3139440" h="444500">
                  <a:moveTo>
                    <a:pt x="195580" y="345694"/>
                  </a:moveTo>
                  <a:lnTo>
                    <a:pt x="193167" y="332613"/>
                  </a:lnTo>
                  <a:lnTo>
                    <a:pt x="186055" y="321437"/>
                  </a:lnTo>
                  <a:lnTo>
                    <a:pt x="174879" y="312801"/>
                  </a:lnTo>
                  <a:lnTo>
                    <a:pt x="161671" y="310007"/>
                  </a:lnTo>
                  <a:lnTo>
                    <a:pt x="147828" y="312801"/>
                  </a:lnTo>
                  <a:lnTo>
                    <a:pt x="135255" y="321437"/>
                  </a:lnTo>
                  <a:lnTo>
                    <a:pt x="128143" y="332613"/>
                  </a:lnTo>
                  <a:lnTo>
                    <a:pt x="125730" y="345694"/>
                  </a:lnTo>
                  <a:lnTo>
                    <a:pt x="128143" y="358775"/>
                  </a:lnTo>
                  <a:lnTo>
                    <a:pt x="135255" y="369951"/>
                  </a:lnTo>
                  <a:lnTo>
                    <a:pt x="147828" y="378587"/>
                  </a:lnTo>
                  <a:lnTo>
                    <a:pt x="161671" y="381508"/>
                  </a:lnTo>
                  <a:lnTo>
                    <a:pt x="174879" y="378587"/>
                  </a:lnTo>
                  <a:lnTo>
                    <a:pt x="186055" y="369951"/>
                  </a:lnTo>
                  <a:lnTo>
                    <a:pt x="193167" y="358775"/>
                  </a:lnTo>
                  <a:lnTo>
                    <a:pt x="195580" y="345694"/>
                  </a:lnTo>
                  <a:close/>
                </a:path>
                <a:path w="3139440" h="444500">
                  <a:moveTo>
                    <a:pt x="195580" y="97409"/>
                  </a:moveTo>
                  <a:lnTo>
                    <a:pt x="193167" y="84328"/>
                  </a:lnTo>
                  <a:lnTo>
                    <a:pt x="186055" y="73152"/>
                  </a:lnTo>
                  <a:lnTo>
                    <a:pt x="174879" y="64516"/>
                  </a:lnTo>
                  <a:lnTo>
                    <a:pt x="161671" y="61595"/>
                  </a:lnTo>
                  <a:lnTo>
                    <a:pt x="147828" y="64516"/>
                  </a:lnTo>
                  <a:lnTo>
                    <a:pt x="135255" y="73152"/>
                  </a:lnTo>
                  <a:lnTo>
                    <a:pt x="128143" y="84328"/>
                  </a:lnTo>
                  <a:lnTo>
                    <a:pt x="125730" y="97409"/>
                  </a:lnTo>
                  <a:lnTo>
                    <a:pt x="128143" y="110490"/>
                  </a:lnTo>
                  <a:lnTo>
                    <a:pt x="135255" y="121666"/>
                  </a:lnTo>
                  <a:lnTo>
                    <a:pt x="147828" y="130302"/>
                  </a:lnTo>
                  <a:lnTo>
                    <a:pt x="161671" y="133096"/>
                  </a:lnTo>
                  <a:lnTo>
                    <a:pt x="174879" y="130302"/>
                  </a:lnTo>
                  <a:lnTo>
                    <a:pt x="186055" y="121666"/>
                  </a:lnTo>
                  <a:lnTo>
                    <a:pt x="193167" y="110490"/>
                  </a:lnTo>
                  <a:lnTo>
                    <a:pt x="195580" y="97409"/>
                  </a:lnTo>
                  <a:close/>
                </a:path>
                <a:path w="3139440" h="444500">
                  <a:moveTo>
                    <a:pt x="209423" y="217043"/>
                  </a:moveTo>
                  <a:lnTo>
                    <a:pt x="206629" y="203073"/>
                  </a:lnTo>
                  <a:lnTo>
                    <a:pt x="198882" y="191643"/>
                  </a:lnTo>
                  <a:lnTo>
                    <a:pt x="187579" y="184023"/>
                  </a:lnTo>
                  <a:lnTo>
                    <a:pt x="173609" y="181229"/>
                  </a:lnTo>
                  <a:lnTo>
                    <a:pt x="159639" y="184023"/>
                  </a:lnTo>
                  <a:lnTo>
                    <a:pt x="148336" y="191643"/>
                  </a:lnTo>
                  <a:lnTo>
                    <a:pt x="140589" y="203073"/>
                  </a:lnTo>
                  <a:lnTo>
                    <a:pt x="137795" y="217043"/>
                  </a:lnTo>
                  <a:lnTo>
                    <a:pt x="140589" y="230886"/>
                  </a:lnTo>
                  <a:lnTo>
                    <a:pt x="148336" y="242316"/>
                  </a:lnTo>
                  <a:lnTo>
                    <a:pt x="159639" y="249936"/>
                  </a:lnTo>
                  <a:lnTo>
                    <a:pt x="173609" y="252730"/>
                  </a:lnTo>
                  <a:lnTo>
                    <a:pt x="187579" y="249936"/>
                  </a:lnTo>
                  <a:lnTo>
                    <a:pt x="198882" y="242316"/>
                  </a:lnTo>
                  <a:lnTo>
                    <a:pt x="206629" y="230886"/>
                  </a:lnTo>
                  <a:lnTo>
                    <a:pt x="209423" y="217043"/>
                  </a:lnTo>
                  <a:close/>
                </a:path>
                <a:path w="3139440" h="444500">
                  <a:moveTo>
                    <a:pt x="258953" y="408051"/>
                  </a:moveTo>
                  <a:lnTo>
                    <a:pt x="256032" y="394462"/>
                  </a:lnTo>
                  <a:lnTo>
                    <a:pt x="247523" y="383032"/>
                  </a:lnTo>
                  <a:lnTo>
                    <a:pt x="236347" y="375793"/>
                  </a:lnTo>
                  <a:lnTo>
                    <a:pt x="223393" y="373380"/>
                  </a:lnTo>
                  <a:lnTo>
                    <a:pt x="210312" y="375793"/>
                  </a:lnTo>
                  <a:lnTo>
                    <a:pt x="199263" y="383032"/>
                  </a:lnTo>
                  <a:lnTo>
                    <a:pt x="192151" y="394462"/>
                  </a:lnTo>
                  <a:lnTo>
                    <a:pt x="189738" y="408051"/>
                  </a:lnTo>
                  <a:lnTo>
                    <a:pt x="192151" y="422021"/>
                  </a:lnTo>
                  <a:lnTo>
                    <a:pt x="199263" y="434848"/>
                  </a:lnTo>
                  <a:lnTo>
                    <a:pt x="210312" y="442087"/>
                  </a:lnTo>
                  <a:lnTo>
                    <a:pt x="223393" y="444500"/>
                  </a:lnTo>
                  <a:lnTo>
                    <a:pt x="236347" y="442087"/>
                  </a:lnTo>
                  <a:lnTo>
                    <a:pt x="247523" y="434848"/>
                  </a:lnTo>
                  <a:lnTo>
                    <a:pt x="256032" y="422021"/>
                  </a:lnTo>
                  <a:lnTo>
                    <a:pt x="258953" y="408051"/>
                  </a:lnTo>
                  <a:close/>
                </a:path>
                <a:path w="3139440" h="444500">
                  <a:moveTo>
                    <a:pt x="258953" y="34925"/>
                  </a:moveTo>
                  <a:lnTo>
                    <a:pt x="256032" y="21717"/>
                  </a:lnTo>
                  <a:lnTo>
                    <a:pt x="247523" y="9525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525"/>
                  </a:lnTo>
                  <a:lnTo>
                    <a:pt x="192151" y="21717"/>
                  </a:lnTo>
                  <a:lnTo>
                    <a:pt x="189738" y="34925"/>
                  </a:lnTo>
                  <a:lnTo>
                    <a:pt x="192151" y="48133"/>
                  </a:lnTo>
                  <a:lnTo>
                    <a:pt x="199263" y="60325"/>
                  </a:lnTo>
                  <a:lnTo>
                    <a:pt x="210312" y="67437"/>
                  </a:lnTo>
                  <a:lnTo>
                    <a:pt x="223393" y="69850"/>
                  </a:lnTo>
                  <a:lnTo>
                    <a:pt x="236347" y="67437"/>
                  </a:lnTo>
                  <a:lnTo>
                    <a:pt x="247523" y="60325"/>
                  </a:lnTo>
                  <a:lnTo>
                    <a:pt x="256032" y="48133"/>
                  </a:lnTo>
                  <a:lnTo>
                    <a:pt x="258953" y="34925"/>
                  </a:lnTo>
                  <a:close/>
                </a:path>
                <a:path w="3139440" h="444500">
                  <a:moveTo>
                    <a:pt x="299339" y="217043"/>
                  </a:moveTo>
                  <a:lnTo>
                    <a:pt x="296545" y="203073"/>
                  </a:lnTo>
                  <a:lnTo>
                    <a:pt x="288785" y="191643"/>
                  </a:lnTo>
                  <a:lnTo>
                    <a:pt x="277495" y="184023"/>
                  </a:lnTo>
                  <a:lnTo>
                    <a:pt x="263525" y="181229"/>
                  </a:lnTo>
                  <a:lnTo>
                    <a:pt x="249555" y="184023"/>
                  </a:lnTo>
                  <a:lnTo>
                    <a:pt x="238125" y="191643"/>
                  </a:lnTo>
                  <a:lnTo>
                    <a:pt x="230505" y="203073"/>
                  </a:lnTo>
                  <a:lnTo>
                    <a:pt x="227711" y="217043"/>
                  </a:lnTo>
                  <a:lnTo>
                    <a:pt x="230505" y="230886"/>
                  </a:lnTo>
                  <a:lnTo>
                    <a:pt x="238125" y="242316"/>
                  </a:lnTo>
                  <a:lnTo>
                    <a:pt x="249555" y="249936"/>
                  </a:lnTo>
                  <a:lnTo>
                    <a:pt x="263525" y="252730"/>
                  </a:lnTo>
                  <a:lnTo>
                    <a:pt x="277495" y="249936"/>
                  </a:lnTo>
                  <a:lnTo>
                    <a:pt x="288785" y="242316"/>
                  </a:lnTo>
                  <a:lnTo>
                    <a:pt x="296545" y="230886"/>
                  </a:lnTo>
                  <a:lnTo>
                    <a:pt x="299339" y="217043"/>
                  </a:lnTo>
                  <a:close/>
                </a:path>
                <a:path w="3139440" h="444500">
                  <a:moveTo>
                    <a:pt x="386207" y="217043"/>
                  </a:moveTo>
                  <a:lnTo>
                    <a:pt x="383413" y="203073"/>
                  </a:lnTo>
                  <a:lnTo>
                    <a:pt x="376047" y="191643"/>
                  </a:lnTo>
                  <a:lnTo>
                    <a:pt x="365252" y="184023"/>
                  </a:lnTo>
                  <a:lnTo>
                    <a:pt x="351917" y="181229"/>
                  </a:lnTo>
                  <a:lnTo>
                    <a:pt x="338582" y="184023"/>
                  </a:lnTo>
                  <a:lnTo>
                    <a:pt x="327660" y="191643"/>
                  </a:lnTo>
                  <a:lnTo>
                    <a:pt x="320294" y="203073"/>
                  </a:lnTo>
                  <a:lnTo>
                    <a:pt x="317627" y="217043"/>
                  </a:lnTo>
                  <a:lnTo>
                    <a:pt x="320294" y="230886"/>
                  </a:lnTo>
                  <a:lnTo>
                    <a:pt x="327660" y="242316"/>
                  </a:lnTo>
                  <a:lnTo>
                    <a:pt x="338582" y="249936"/>
                  </a:lnTo>
                  <a:lnTo>
                    <a:pt x="351917" y="252730"/>
                  </a:lnTo>
                  <a:lnTo>
                    <a:pt x="365252" y="249936"/>
                  </a:lnTo>
                  <a:lnTo>
                    <a:pt x="376047" y="242316"/>
                  </a:lnTo>
                  <a:lnTo>
                    <a:pt x="383413" y="230886"/>
                  </a:lnTo>
                  <a:lnTo>
                    <a:pt x="386207" y="217043"/>
                  </a:lnTo>
                  <a:close/>
                </a:path>
                <a:path w="3139440" h="444500">
                  <a:moveTo>
                    <a:pt x="476123" y="217043"/>
                  </a:moveTo>
                  <a:lnTo>
                    <a:pt x="473202" y="203073"/>
                  </a:lnTo>
                  <a:lnTo>
                    <a:pt x="465582" y="191643"/>
                  </a:lnTo>
                  <a:lnTo>
                    <a:pt x="454152" y="184023"/>
                  </a:lnTo>
                  <a:lnTo>
                    <a:pt x="440309" y="181229"/>
                  </a:lnTo>
                  <a:lnTo>
                    <a:pt x="426339" y="184023"/>
                  </a:lnTo>
                  <a:lnTo>
                    <a:pt x="414909" y="191643"/>
                  </a:lnTo>
                  <a:lnTo>
                    <a:pt x="407289" y="203073"/>
                  </a:lnTo>
                  <a:lnTo>
                    <a:pt x="404495" y="217043"/>
                  </a:lnTo>
                  <a:lnTo>
                    <a:pt x="407289" y="230886"/>
                  </a:lnTo>
                  <a:lnTo>
                    <a:pt x="414909" y="242316"/>
                  </a:lnTo>
                  <a:lnTo>
                    <a:pt x="426339" y="249936"/>
                  </a:lnTo>
                  <a:lnTo>
                    <a:pt x="440309" y="252730"/>
                  </a:lnTo>
                  <a:lnTo>
                    <a:pt x="454152" y="249936"/>
                  </a:lnTo>
                  <a:lnTo>
                    <a:pt x="465582" y="242316"/>
                  </a:lnTo>
                  <a:lnTo>
                    <a:pt x="473202" y="230886"/>
                  </a:lnTo>
                  <a:lnTo>
                    <a:pt x="476123" y="217043"/>
                  </a:lnTo>
                  <a:close/>
                </a:path>
                <a:path w="3139440" h="444500">
                  <a:moveTo>
                    <a:pt x="562864" y="217043"/>
                  </a:moveTo>
                  <a:lnTo>
                    <a:pt x="560197" y="203073"/>
                  </a:lnTo>
                  <a:lnTo>
                    <a:pt x="552831" y="191643"/>
                  </a:lnTo>
                  <a:lnTo>
                    <a:pt x="541909" y="184023"/>
                  </a:lnTo>
                  <a:lnTo>
                    <a:pt x="528574" y="181229"/>
                  </a:lnTo>
                  <a:lnTo>
                    <a:pt x="515239" y="184023"/>
                  </a:lnTo>
                  <a:lnTo>
                    <a:pt x="504444" y="191643"/>
                  </a:lnTo>
                  <a:lnTo>
                    <a:pt x="497078" y="203073"/>
                  </a:lnTo>
                  <a:lnTo>
                    <a:pt x="494411" y="217043"/>
                  </a:lnTo>
                  <a:lnTo>
                    <a:pt x="497078" y="230886"/>
                  </a:lnTo>
                  <a:lnTo>
                    <a:pt x="504444" y="242316"/>
                  </a:lnTo>
                  <a:lnTo>
                    <a:pt x="515239" y="249936"/>
                  </a:lnTo>
                  <a:lnTo>
                    <a:pt x="528574" y="252730"/>
                  </a:lnTo>
                  <a:lnTo>
                    <a:pt x="541909" y="249936"/>
                  </a:lnTo>
                  <a:lnTo>
                    <a:pt x="552831" y="242316"/>
                  </a:lnTo>
                  <a:lnTo>
                    <a:pt x="560197" y="230886"/>
                  </a:lnTo>
                  <a:lnTo>
                    <a:pt x="562864" y="217043"/>
                  </a:lnTo>
                  <a:close/>
                </a:path>
                <a:path w="3139440" h="444500">
                  <a:moveTo>
                    <a:pt x="652780" y="217043"/>
                  </a:moveTo>
                  <a:lnTo>
                    <a:pt x="649986" y="203073"/>
                  </a:lnTo>
                  <a:lnTo>
                    <a:pt x="642366" y="191643"/>
                  </a:lnTo>
                  <a:lnTo>
                    <a:pt x="630936" y="184023"/>
                  </a:lnTo>
                  <a:lnTo>
                    <a:pt x="616966" y="181229"/>
                  </a:lnTo>
                  <a:lnTo>
                    <a:pt x="602996" y="184023"/>
                  </a:lnTo>
                  <a:lnTo>
                    <a:pt x="591693" y="191643"/>
                  </a:lnTo>
                  <a:lnTo>
                    <a:pt x="583946" y="203073"/>
                  </a:lnTo>
                  <a:lnTo>
                    <a:pt x="581152" y="217043"/>
                  </a:lnTo>
                  <a:lnTo>
                    <a:pt x="583946" y="230886"/>
                  </a:lnTo>
                  <a:lnTo>
                    <a:pt x="591693" y="242316"/>
                  </a:lnTo>
                  <a:lnTo>
                    <a:pt x="602996" y="249936"/>
                  </a:lnTo>
                  <a:lnTo>
                    <a:pt x="616966" y="252730"/>
                  </a:lnTo>
                  <a:lnTo>
                    <a:pt x="630936" y="249936"/>
                  </a:lnTo>
                  <a:lnTo>
                    <a:pt x="642366" y="242316"/>
                  </a:lnTo>
                  <a:lnTo>
                    <a:pt x="649986" y="230886"/>
                  </a:lnTo>
                  <a:lnTo>
                    <a:pt x="652780" y="217043"/>
                  </a:lnTo>
                  <a:close/>
                </a:path>
                <a:path w="3139440" h="444500">
                  <a:moveTo>
                    <a:pt x="2560447" y="217043"/>
                  </a:moveTo>
                  <a:lnTo>
                    <a:pt x="2557780" y="203073"/>
                  </a:lnTo>
                  <a:lnTo>
                    <a:pt x="2550414" y="191643"/>
                  </a:lnTo>
                  <a:lnTo>
                    <a:pt x="2539492" y="184023"/>
                  </a:lnTo>
                  <a:lnTo>
                    <a:pt x="2526157" y="181229"/>
                  </a:lnTo>
                  <a:lnTo>
                    <a:pt x="2512822" y="184023"/>
                  </a:lnTo>
                  <a:lnTo>
                    <a:pt x="2501900" y="191643"/>
                  </a:lnTo>
                  <a:lnTo>
                    <a:pt x="2494661" y="203073"/>
                  </a:lnTo>
                  <a:lnTo>
                    <a:pt x="2491867" y="217043"/>
                  </a:lnTo>
                  <a:lnTo>
                    <a:pt x="2494661" y="230886"/>
                  </a:lnTo>
                  <a:lnTo>
                    <a:pt x="2501900" y="242316"/>
                  </a:lnTo>
                  <a:lnTo>
                    <a:pt x="2512822" y="249936"/>
                  </a:lnTo>
                  <a:lnTo>
                    <a:pt x="2526157" y="252730"/>
                  </a:lnTo>
                  <a:lnTo>
                    <a:pt x="2539492" y="249936"/>
                  </a:lnTo>
                  <a:lnTo>
                    <a:pt x="2550414" y="242316"/>
                  </a:lnTo>
                  <a:lnTo>
                    <a:pt x="2557780" y="230886"/>
                  </a:lnTo>
                  <a:lnTo>
                    <a:pt x="2560447" y="217043"/>
                  </a:lnTo>
                  <a:close/>
                </a:path>
                <a:path w="3139440" h="444500">
                  <a:moveTo>
                    <a:pt x="2650363" y="217043"/>
                  </a:moveTo>
                  <a:lnTo>
                    <a:pt x="2647569" y="203073"/>
                  </a:lnTo>
                  <a:lnTo>
                    <a:pt x="2639949" y="191643"/>
                  </a:lnTo>
                  <a:lnTo>
                    <a:pt x="2628519" y="184023"/>
                  </a:lnTo>
                  <a:lnTo>
                    <a:pt x="2614549" y="181229"/>
                  </a:lnTo>
                  <a:lnTo>
                    <a:pt x="2600579" y="184023"/>
                  </a:lnTo>
                  <a:lnTo>
                    <a:pt x="2589276" y="191643"/>
                  </a:lnTo>
                  <a:lnTo>
                    <a:pt x="2581529" y="203073"/>
                  </a:lnTo>
                  <a:lnTo>
                    <a:pt x="2578735" y="217043"/>
                  </a:lnTo>
                  <a:lnTo>
                    <a:pt x="2581529" y="230886"/>
                  </a:lnTo>
                  <a:lnTo>
                    <a:pt x="2589276" y="242316"/>
                  </a:lnTo>
                  <a:lnTo>
                    <a:pt x="2600579" y="249936"/>
                  </a:lnTo>
                  <a:lnTo>
                    <a:pt x="2614549" y="252730"/>
                  </a:lnTo>
                  <a:lnTo>
                    <a:pt x="2628519" y="249936"/>
                  </a:lnTo>
                  <a:lnTo>
                    <a:pt x="2639949" y="242316"/>
                  </a:lnTo>
                  <a:lnTo>
                    <a:pt x="2647569" y="230886"/>
                  </a:lnTo>
                  <a:lnTo>
                    <a:pt x="2650363" y="217043"/>
                  </a:lnTo>
                  <a:close/>
                </a:path>
                <a:path w="3139440" h="444500">
                  <a:moveTo>
                    <a:pt x="2735707" y="217043"/>
                  </a:moveTo>
                  <a:lnTo>
                    <a:pt x="2733040" y="203073"/>
                  </a:lnTo>
                  <a:lnTo>
                    <a:pt x="2725928" y="191643"/>
                  </a:lnTo>
                  <a:lnTo>
                    <a:pt x="2715260" y="184023"/>
                  </a:lnTo>
                  <a:lnTo>
                    <a:pt x="2702179" y="181229"/>
                  </a:lnTo>
                  <a:lnTo>
                    <a:pt x="2689098" y="184023"/>
                  </a:lnTo>
                  <a:lnTo>
                    <a:pt x="2678430" y="191643"/>
                  </a:lnTo>
                  <a:lnTo>
                    <a:pt x="2671318" y="203073"/>
                  </a:lnTo>
                  <a:lnTo>
                    <a:pt x="2668651" y="217043"/>
                  </a:lnTo>
                  <a:lnTo>
                    <a:pt x="2671318" y="230886"/>
                  </a:lnTo>
                  <a:lnTo>
                    <a:pt x="2678430" y="242316"/>
                  </a:lnTo>
                  <a:lnTo>
                    <a:pt x="2689098" y="249936"/>
                  </a:lnTo>
                  <a:lnTo>
                    <a:pt x="2702179" y="252730"/>
                  </a:lnTo>
                  <a:lnTo>
                    <a:pt x="2715260" y="249936"/>
                  </a:lnTo>
                  <a:lnTo>
                    <a:pt x="2725928" y="242316"/>
                  </a:lnTo>
                  <a:lnTo>
                    <a:pt x="2733040" y="230886"/>
                  </a:lnTo>
                  <a:lnTo>
                    <a:pt x="2735707" y="217043"/>
                  </a:lnTo>
                  <a:close/>
                </a:path>
                <a:path w="3139440" h="444500">
                  <a:moveTo>
                    <a:pt x="2824099" y="217043"/>
                  </a:moveTo>
                  <a:lnTo>
                    <a:pt x="2821305" y="203073"/>
                  </a:lnTo>
                  <a:lnTo>
                    <a:pt x="2813558" y="191643"/>
                  </a:lnTo>
                  <a:lnTo>
                    <a:pt x="2802255" y="184023"/>
                  </a:lnTo>
                  <a:lnTo>
                    <a:pt x="2788285" y="181229"/>
                  </a:lnTo>
                  <a:lnTo>
                    <a:pt x="2774315" y="184023"/>
                  </a:lnTo>
                  <a:lnTo>
                    <a:pt x="2762885" y="191643"/>
                  </a:lnTo>
                  <a:lnTo>
                    <a:pt x="2755265" y="203073"/>
                  </a:lnTo>
                  <a:lnTo>
                    <a:pt x="2752471" y="217043"/>
                  </a:lnTo>
                  <a:lnTo>
                    <a:pt x="2755265" y="230886"/>
                  </a:lnTo>
                  <a:lnTo>
                    <a:pt x="2762885" y="242316"/>
                  </a:lnTo>
                  <a:lnTo>
                    <a:pt x="2774315" y="249936"/>
                  </a:lnTo>
                  <a:lnTo>
                    <a:pt x="2788285" y="252730"/>
                  </a:lnTo>
                  <a:lnTo>
                    <a:pt x="2802255" y="249936"/>
                  </a:lnTo>
                  <a:lnTo>
                    <a:pt x="2813558" y="242316"/>
                  </a:lnTo>
                  <a:lnTo>
                    <a:pt x="2821305" y="230886"/>
                  </a:lnTo>
                  <a:lnTo>
                    <a:pt x="2824099" y="217043"/>
                  </a:lnTo>
                  <a:close/>
                </a:path>
                <a:path w="3139440" h="444500">
                  <a:moveTo>
                    <a:pt x="2912491" y="217043"/>
                  </a:moveTo>
                  <a:lnTo>
                    <a:pt x="2909697" y="203073"/>
                  </a:lnTo>
                  <a:lnTo>
                    <a:pt x="2902204" y="191643"/>
                  </a:lnTo>
                  <a:lnTo>
                    <a:pt x="2891028" y="184023"/>
                  </a:lnTo>
                  <a:lnTo>
                    <a:pt x="2877439" y="181229"/>
                  </a:lnTo>
                  <a:lnTo>
                    <a:pt x="2863723" y="184023"/>
                  </a:lnTo>
                  <a:lnTo>
                    <a:pt x="2852674" y="191643"/>
                  </a:lnTo>
                  <a:lnTo>
                    <a:pt x="2845054" y="203073"/>
                  </a:lnTo>
                  <a:lnTo>
                    <a:pt x="2842387" y="217043"/>
                  </a:lnTo>
                  <a:lnTo>
                    <a:pt x="2845054" y="230886"/>
                  </a:lnTo>
                  <a:lnTo>
                    <a:pt x="2852674" y="242316"/>
                  </a:lnTo>
                  <a:lnTo>
                    <a:pt x="2863723" y="249936"/>
                  </a:lnTo>
                  <a:lnTo>
                    <a:pt x="2877439" y="252730"/>
                  </a:lnTo>
                  <a:lnTo>
                    <a:pt x="2891028" y="249936"/>
                  </a:lnTo>
                  <a:lnTo>
                    <a:pt x="2902204" y="242316"/>
                  </a:lnTo>
                  <a:lnTo>
                    <a:pt x="2909697" y="230886"/>
                  </a:lnTo>
                  <a:lnTo>
                    <a:pt x="2912491" y="217043"/>
                  </a:lnTo>
                  <a:close/>
                </a:path>
                <a:path w="3139440" h="444500">
                  <a:moveTo>
                    <a:pt x="2951988" y="408051"/>
                  </a:moveTo>
                  <a:lnTo>
                    <a:pt x="2949575" y="394462"/>
                  </a:lnTo>
                  <a:lnTo>
                    <a:pt x="2942463" y="383032"/>
                  </a:lnTo>
                  <a:lnTo>
                    <a:pt x="2929890" y="375793"/>
                  </a:lnTo>
                  <a:lnTo>
                    <a:pt x="2916047" y="373380"/>
                  </a:lnTo>
                  <a:lnTo>
                    <a:pt x="2902712" y="375793"/>
                  </a:lnTo>
                  <a:lnTo>
                    <a:pt x="2891663" y="383032"/>
                  </a:lnTo>
                  <a:lnTo>
                    <a:pt x="2884424" y="394462"/>
                  </a:lnTo>
                  <a:lnTo>
                    <a:pt x="2882138" y="408051"/>
                  </a:lnTo>
                  <a:lnTo>
                    <a:pt x="2884424" y="422021"/>
                  </a:lnTo>
                  <a:lnTo>
                    <a:pt x="2891663" y="434848"/>
                  </a:lnTo>
                  <a:lnTo>
                    <a:pt x="2902712" y="442087"/>
                  </a:lnTo>
                  <a:lnTo>
                    <a:pt x="2916047" y="444500"/>
                  </a:lnTo>
                  <a:lnTo>
                    <a:pt x="2929890" y="442087"/>
                  </a:lnTo>
                  <a:lnTo>
                    <a:pt x="2942463" y="434848"/>
                  </a:lnTo>
                  <a:lnTo>
                    <a:pt x="2949575" y="422021"/>
                  </a:lnTo>
                  <a:lnTo>
                    <a:pt x="2951988" y="408051"/>
                  </a:lnTo>
                  <a:close/>
                </a:path>
                <a:path w="3139440" h="444500">
                  <a:moveTo>
                    <a:pt x="2951988" y="34925"/>
                  </a:moveTo>
                  <a:lnTo>
                    <a:pt x="2949575" y="21717"/>
                  </a:lnTo>
                  <a:lnTo>
                    <a:pt x="2942463" y="9525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525"/>
                  </a:lnTo>
                  <a:lnTo>
                    <a:pt x="2884424" y="21717"/>
                  </a:lnTo>
                  <a:lnTo>
                    <a:pt x="2882138" y="34925"/>
                  </a:lnTo>
                  <a:lnTo>
                    <a:pt x="2884424" y="48133"/>
                  </a:lnTo>
                  <a:lnTo>
                    <a:pt x="2891663" y="60325"/>
                  </a:lnTo>
                  <a:lnTo>
                    <a:pt x="2902712" y="67437"/>
                  </a:lnTo>
                  <a:lnTo>
                    <a:pt x="2916047" y="69850"/>
                  </a:lnTo>
                  <a:lnTo>
                    <a:pt x="2929890" y="67437"/>
                  </a:lnTo>
                  <a:lnTo>
                    <a:pt x="2942463" y="60325"/>
                  </a:lnTo>
                  <a:lnTo>
                    <a:pt x="2949575" y="48133"/>
                  </a:lnTo>
                  <a:lnTo>
                    <a:pt x="2951988" y="34925"/>
                  </a:lnTo>
                  <a:close/>
                </a:path>
                <a:path w="3139440" h="444500">
                  <a:moveTo>
                    <a:pt x="3002407" y="217043"/>
                  </a:moveTo>
                  <a:lnTo>
                    <a:pt x="2999486" y="203073"/>
                  </a:lnTo>
                  <a:lnTo>
                    <a:pt x="2991612" y="191643"/>
                  </a:lnTo>
                  <a:lnTo>
                    <a:pt x="2980055" y="184023"/>
                  </a:lnTo>
                  <a:lnTo>
                    <a:pt x="2965831" y="181229"/>
                  </a:lnTo>
                  <a:lnTo>
                    <a:pt x="2951480" y="184023"/>
                  </a:lnTo>
                  <a:lnTo>
                    <a:pt x="2939923" y="191643"/>
                  </a:lnTo>
                  <a:lnTo>
                    <a:pt x="2932049" y="203073"/>
                  </a:lnTo>
                  <a:lnTo>
                    <a:pt x="2929255" y="217043"/>
                  </a:lnTo>
                  <a:lnTo>
                    <a:pt x="2932049" y="230886"/>
                  </a:lnTo>
                  <a:lnTo>
                    <a:pt x="2939923" y="242316"/>
                  </a:lnTo>
                  <a:lnTo>
                    <a:pt x="2951480" y="249936"/>
                  </a:lnTo>
                  <a:lnTo>
                    <a:pt x="2965831" y="252730"/>
                  </a:lnTo>
                  <a:lnTo>
                    <a:pt x="2980055" y="249936"/>
                  </a:lnTo>
                  <a:lnTo>
                    <a:pt x="2991612" y="242316"/>
                  </a:lnTo>
                  <a:lnTo>
                    <a:pt x="2999486" y="230886"/>
                  </a:lnTo>
                  <a:lnTo>
                    <a:pt x="3002407" y="217043"/>
                  </a:lnTo>
                  <a:close/>
                </a:path>
                <a:path w="3139440" h="444500">
                  <a:moveTo>
                    <a:pt x="3014345" y="345694"/>
                  </a:moveTo>
                  <a:lnTo>
                    <a:pt x="3011932" y="332613"/>
                  </a:lnTo>
                  <a:lnTo>
                    <a:pt x="3004693" y="321437"/>
                  </a:lnTo>
                  <a:lnTo>
                    <a:pt x="2993263" y="312801"/>
                  </a:lnTo>
                  <a:lnTo>
                    <a:pt x="2979674" y="310007"/>
                  </a:lnTo>
                  <a:lnTo>
                    <a:pt x="2965577" y="312801"/>
                  </a:lnTo>
                  <a:lnTo>
                    <a:pt x="2952877" y="321437"/>
                  </a:lnTo>
                  <a:lnTo>
                    <a:pt x="2945511" y="332613"/>
                  </a:lnTo>
                  <a:lnTo>
                    <a:pt x="2943098" y="345694"/>
                  </a:lnTo>
                  <a:lnTo>
                    <a:pt x="2945511" y="358775"/>
                  </a:lnTo>
                  <a:lnTo>
                    <a:pt x="2952877" y="369951"/>
                  </a:lnTo>
                  <a:lnTo>
                    <a:pt x="2965577" y="378587"/>
                  </a:lnTo>
                  <a:lnTo>
                    <a:pt x="2979674" y="381508"/>
                  </a:lnTo>
                  <a:lnTo>
                    <a:pt x="2993263" y="378587"/>
                  </a:lnTo>
                  <a:lnTo>
                    <a:pt x="3004693" y="369951"/>
                  </a:lnTo>
                  <a:lnTo>
                    <a:pt x="3011932" y="358775"/>
                  </a:lnTo>
                  <a:lnTo>
                    <a:pt x="3014345" y="345694"/>
                  </a:lnTo>
                  <a:close/>
                </a:path>
                <a:path w="3139440" h="444500">
                  <a:moveTo>
                    <a:pt x="3014345" y="97409"/>
                  </a:moveTo>
                  <a:lnTo>
                    <a:pt x="3011932" y="84328"/>
                  </a:lnTo>
                  <a:lnTo>
                    <a:pt x="3004693" y="73152"/>
                  </a:lnTo>
                  <a:lnTo>
                    <a:pt x="2993263" y="64516"/>
                  </a:lnTo>
                  <a:lnTo>
                    <a:pt x="2979674" y="61595"/>
                  </a:lnTo>
                  <a:lnTo>
                    <a:pt x="2965577" y="64516"/>
                  </a:lnTo>
                  <a:lnTo>
                    <a:pt x="2952877" y="73152"/>
                  </a:lnTo>
                  <a:lnTo>
                    <a:pt x="2945511" y="84328"/>
                  </a:lnTo>
                  <a:lnTo>
                    <a:pt x="2943098" y="97409"/>
                  </a:lnTo>
                  <a:lnTo>
                    <a:pt x="2945511" y="110490"/>
                  </a:lnTo>
                  <a:lnTo>
                    <a:pt x="2952877" y="121666"/>
                  </a:lnTo>
                  <a:lnTo>
                    <a:pt x="2965577" y="130302"/>
                  </a:lnTo>
                  <a:lnTo>
                    <a:pt x="2979674" y="133096"/>
                  </a:lnTo>
                  <a:lnTo>
                    <a:pt x="2993263" y="130302"/>
                  </a:lnTo>
                  <a:lnTo>
                    <a:pt x="3004693" y="121666"/>
                  </a:lnTo>
                  <a:lnTo>
                    <a:pt x="3011932" y="110490"/>
                  </a:lnTo>
                  <a:lnTo>
                    <a:pt x="3014345" y="97409"/>
                  </a:lnTo>
                  <a:close/>
                </a:path>
                <a:path w="3139440" h="444500">
                  <a:moveTo>
                    <a:pt x="3077718" y="283210"/>
                  </a:moveTo>
                  <a:lnTo>
                    <a:pt x="3074797" y="270129"/>
                  </a:lnTo>
                  <a:lnTo>
                    <a:pt x="3066034" y="257810"/>
                  </a:lnTo>
                  <a:lnTo>
                    <a:pt x="3054731" y="250698"/>
                  </a:lnTo>
                  <a:lnTo>
                    <a:pt x="3041396" y="248285"/>
                  </a:lnTo>
                  <a:lnTo>
                    <a:pt x="3028188" y="250698"/>
                  </a:lnTo>
                  <a:lnTo>
                    <a:pt x="3016758" y="257810"/>
                  </a:lnTo>
                  <a:lnTo>
                    <a:pt x="3009519" y="270129"/>
                  </a:lnTo>
                  <a:lnTo>
                    <a:pt x="3007106" y="283210"/>
                  </a:lnTo>
                  <a:lnTo>
                    <a:pt x="3009519" y="296418"/>
                  </a:lnTo>
                  <a:lnTo>
                    <a:pt x="3016758" y="308610"/>
                  </a:lnTo>
                  <a:lnTo>
                    <a:pt x="3028188" y="315849"/>
                  </a:lnTo>
                  <a:lnTo>
                    <a:pt x="3041396" y="318135"/>
                  </a:lnTo>
                  <a:lnTo>
                    <a:pt x="3054731" y="315849"/>
                  </a:lnTo>
                  <a:lnTo>
                    <a:pt x="3066034" y="308610"/>
                  </a:lnTo>
                  <a:lnTo>
                    <a:pt x="3074797" y="296418"/>
                  </a:lnTo>
                  <a:lnTo>
                    <a:pt x="3077718" y="283210"/>
                  </a:lnTo>
                  <a:close/>
                </a:path>
                <a:path w="3139440" h="444500">
                  <a:moveTo>
                    <a:pt x="3077718" y="159639"/>
                  </a:moveTo>
                  <a:lnTo>
                    <a:pt x="3074797" y="146050"/>
                  </a:lnTo>
                  <a:lnTo>
                    <a:pt x="3066034" y="134747"/>
                  </a:lnTo>
                  <a:lnTo>
                    <a:pt x="3054731" y="127381"/>
                  </a:lnTo>
                  <a:lnTo>
                    <a:pt x="3041396" y="124968"/>
                  </a:lnTo>
                  <a:lnTo>
                    <a:pt x="3028188" y="127381"/>
                  </a:lnTo>
                  <a:lnTo>
                    <a:pt x="3016758" y="134747"/>
                  </a:lnTo>
                  <a:lnTo>
                    <a:pt x="3009519" y="146050"/>
                  </a:lnTo>
                  <a:lnTo>
                    <a:pt x="3007106" y="159639"/>
                  </a:lnTo>
                  <a:lnTo>
                    <a:pt x="3009519" y="173736"/>
                  </a:lnTo>
                  <a:lnTo>
                    <a:pt x="3016758" y="186563"/>
                  </a:lnTo>
                  <a:lnTo>
                    <a:pt x="3028188" y="193802"/>
                  </a:lnTo>
                  <a:lnTo>
                    <a:pt x="3041396" y="196215"/>
                  </a:lnTo>
                  <a:lnTo>
                    <a:pt x="3054731" y="193802"/>
                  </a:lnTo>
                  <a:lnTo>
                    <a:pt x="3066034" y="186563"/>
                  </a:lnTo>
                  <a:lnTo>
                    <a:pt x="3074797" y="173736"/>
                  </a:lnTo>
                  <a:lnTo>
                    <a:pt x="3077718" y="159639"/>
                  </a:lnTo>
                  <a:close/>
                </a:path>
                <a:path w="3139440" h="444500">
                  <a:moveTo>
                    <a:pt x="3139313" y="220853"/>
                  </a:moveTo>
                  <a:lnTo>
                    <a:pt x="3136900" y="207645"/>
                  </a:lnTo>
                  <a:lnTo>
                    <a:pt x="3129788" y="196596"/>
                  </a:lnTo>
                  <a:lnTo>
                    <a:pt x="3118612" y="187960"/>
                  </a:lnTo>
                  <a:lnTo>
                    <a:pt x="3105404" y="185039"/>
                  </a:lnTo>
                  <a:lnTo>
                    <a:pt x="3091561" y="187960"/>
                  </a:lnTo>
                  <a:lnTo>
                    <a:pt x="3078988" y="196596"/>
                  </a:lnTo>
                  <a:lnTo>
                    <a:pt x="3071876" y="207645"/>
                  </a:lnTo>
                  <a:lnTo>
                    <a:pt x="3069463" y="220853"/>
                  </a:lnTo>
                  <a:lnTo>
                    <a:pt x="3071876" y="233934"/>
                  </a:lnTo>
                  <a:lnTo>
                    <a:pt x="3078988" y="244983"/>
                  </a:lnTo>
                  <a:lnTo>
                    <a:pt x="3091561" y="253746"/>
                  </a:lnTo>
                  <a:lnTo>
                    <a:pt x="3105404" y="256540"/>
                  </a:lnTo>
                  <a:lnTo>
                    <a:pt x="3118612" y="253746"/>
                  </a:lnTo>
                  <a:lnTo>
                    <a:pt x="3129788" y="244983"/>
                  </a:lnTo>
                  <a:lnTo>
                    <a:pt x="3136900" y="233934"/>
                  </a:lnTo>
                  <a:lnTo>
                    <a:pt x="3139313" y="220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34211" y="4058411"/>
            <a:ext cx="4010025" cy="1229995"/>
            <a:chOff x="934211" y="4058411"/>
            <a:chExt cx="4010025" cy="1229995"/>
          </a:xfrm>
        </p:grpSpPr>
        <p:sp>
          <p:nvSpPr>
            <p:cNvPr id="10" name="object 10"/>
            <p:cNvSpPr/>
            <p:nvPr/>
          </p:nvSpPr>
          <p:spPr>
            <a:xfrm>
              <a:off x="2936747" y="4058411"/>
              <a:ext cx="2007235" cy="1229995"/>
            </a:xfrm>
            <a:custGeom>
              <a:avLst/>
              <a:gdLst/>
              <a:ahLst/>
              <a:cxnLst/>
              <a:rect l="l" t="t" r="r" b="b"/>
              <a:pathLst>
                <a:path w="2007235" h="1229995">
                  <a:moveTo>
                    <a:pt x="1391792" y="0"/>
                  </a:moveTo>
                  <a:lnTo>
                    <a:pt x="0" y="0"/>
                  </a:lnTo>
                  <a:lnTo>
                    <a:pt x="0" y="1229740"/>
                  </a:lnTo>
                  <a:lnTo>
                    <a:pt x="1391792" y="1229740"/>
                  </a:lnTo>
                  <a:lnTo>
                    <a:pt x="2006980" y="614807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77867" y="4058411"/>
              <a:ext cx="666115" cy="1229995"/>
            </a:xfrm>
            <a:custGeom>
              <a:avLst/>
              <a:gdLst/>
              <a:ahLst/>
              <a:cxnLst/>
              <a:rect l="l" t="t" r="r" b="b"/>
              <a:pathLst>
                <a:path w="666114" h="1229995">
                  <a:moveTo>
                    <a:pt x="51181" y="0"/>
                  </a:moveTo>
                  <a:lnTo>
                    <a:pt x="0" y="0"/>
                  </a:lnTo>
                  <a:lnTo>
                    <a:pt x="614680" y="614807"/>
                  </a:lnTo>
                  <a:lnTo>
                    <a:pt x="0" y="1229740"/>
                  </a:lnTo>
                  <a:lnTo>
                    <a:pt x="51181" y="1229740"/>
                  </a:lnTo>
                  <a:lnTo>
                    <a:pt x="665861" y="614807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4211" y="4058411"/>
              <a:ext cx="2007235" cy="1229995"/>
            </a:xfrm>
            <a:custGeom>
              <a:avLst/>
              <a:gdLst/>
              <a:ahLst/>
              <a:cxnLst/>
              <a:rect l="l" t="t" r="r" b="b"/>
              <a:pathLst>
                <a:path w="2007235" h="1229995">
                  <a:moveTo>
                    <a:pt x="2006981" y="0"/>
                  </a:moveTo>
                  <a:lnTo>
                    <a:pt x="615188" y="0"/>
                  </a:lnTo>
                  <a:lnTo>
                    <a:pt x="0" y="614807"/>
                  </a:lnTo>
                  <a:lnTo>
                    <a:pt x="615188" y="1229740"/>
                  </a:lnTo>
                  <a:lnTo>
                    <a:pt x="2006981" y="1229740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4211" y="4058411"/>
              <a:ext cx="666115" cy="1229995"/>
            </a:xfrm>
            <a:custGeom>
              <a:avLst/>
              <a:gdLst/>
              <a:ahLst/>
              <a:cxnLst/>
              <a:rect l="l" t="t" r="r" b="b"/>
              <a:pathLst>
                <a:path w="666115" h="1229995">
                  <a:moveTo>
                    <a:pt x="665860" y="0"/>
                  </a:moveTo>
                  <a:lnTo>
                    <a:pt x="614679" y="0"/>
                  </a:lnTo>
                  <a:lnTo>
                    <a:pt x="0" y="614807"/>
                  </a:lnTo>
                  <a:lnTo>
                    <a:pt x="614679" y="1229740"/>
                  </a:lnTo>
                  <a:lnTo>
                    <a:pt x="665860" y="1229740"/>
                  </a:lnTo>
                  <a:lnTo>
                    <a:pt x="51219" y="614807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65504" y="4453127"/>
              <a:ext cx="3139440" cy="444500"/>
            </a:xfrm>
            <a:custGeom>
              <a:avLst/>
              <a:gdLst/>
              <a:ahLst/>
              <a:cxnLst/>
              <a:rect l="l" t="t" r="r" b="b"/>
              <a:pathLst>
                <a:path w="3139440" h="444500">
                  <a:moveTo>
                    <a:pt x="72898" y="220726"/>
                  </a:moveTo>
                  <a:lnTo>
                    <a:pt x="69977" y="207645"/>
                  </a:lnTo>
                  <a:lnTo>
                    <a:pt x="61214" y="196469"/>
                  </a:lnTo>
                  <a:lnTo>
                    <a:pt x="49784" y="187833"/>
                  </a:lnTo>
                  <a:lnTo>
                    <a:pt x="36449" y="184912"/>
                  </a:lnTo>
                  <a:lnTo>
                    <a:pt x="23114" y="187833"/>
                  </a:lnTo>
                  <a:lnTo>
                    <a:pt x="11684" y="196469"/>
                  </a:lnTo>
                  <a:lnTo>
                    <a:pt x="2921" y="207645"/>
                  </a:lnTo>
                  <a:lnTo>
                    <a:pt x="0" y="220726"/>
                  </a:lnTo>
                  <a:lnTo>
                    <a:pt x="2921" y="233807"/>
                  </a:lnTo>
                  <a:lnTo>
                    <a:pt x="11684" y="244983"/>
                  </a:lnTo>
                  <a:lnTo>
                    <a:pt x="23114" y="253619"/>
                  </a:lnTo>
                  <a:lnTo>
                    <a:pt x="36449" y="256540"/>
                  </a:lnTo>
                  <a:lnTo>
                    <a:pt x="49784" y="253619"/>
                  </a:lnTo>
                  <a:lnTo>
                    <a:pt x="61214" y="244983"/>
                  </a:lnTo>
                  <a:lnTo>
                    <a:pt x="69977" y="233807"/>
                  </a:lnTo>
                  <a:lnTo>
                    <a:pt x="72898" y="220726"/>
                  </a:lnTo>
                  <a:close/>
                </a:path>
                <a:path w="3139440" h="444500">
                  <a:moveTo>
                    <a:pt x="134620" y="283972"/>
                  </a:moveTo>
                  <a:lnTo>
                    <a:pt x="132207" y="270510"/>
                  </a:lnTo>
                  <a:lnTo>
                    <a:pt x="125095" y="258064"/>
                  </a:lnTo>
                  <a:lnTo>
                    <a:pt x="112522" y="250825"/>
                  </a:lnTo>
                  <a:lnTo>
                    <a:pt x="98806" y="248285"/>
                  </a:lnTo>
                  <a:lnTo>
                    <a:pt x="85471" y="250825"/>
                  </a:lnTo>
                  <a:lnTo>
                    <a:pt x="74295" y="258064"/>
                  </a:lnTo>
                  <a:lnTo>
                    <a:pt x="67183" y="270510"/>
                  </a:lnTo>
                  <a:lnTo>
                    <a:pt x="64770" y="283972"/>
                  </a:lnTo>
                  <a:lnTo>
                    <a:pt x="67183" y="297434"/>
                  </a:lnTo>
                  <a:lnTo>
                    <a:pt x="74295" y="309880"/>
                  </a:lnTo>
                  <a:lnTo>
                    <a:pt x="85471" y="317119"/>
                  </a:lnTo>
                  <a:lnTo>
                    <a:pt x="98806" y="319532"/>
                  </a:lnTo>
                  <a:lnTo>
                    <a:pt x="112522" y="317119"/>
                  </a:lnTo>
                  <a:lnTo>
                    <a:pt x="125095" y="309880"/>
                  </a:lnTo>
                  <a:lnTo>
                    <a:pt x="132207" y="297434"/>
                  </a:lnTo>
                  <a:lnTo>
                    <a:pt x="134620" y="283972"/>
                  </a:lnTo>
                  <a:close/>
                </a:path>
                <a:path w="3139440" h="444500">
                  <a:moveTo>
                    <a:pt x="134620" y="160401"/>
                  </a:moveTo>
                  <a:lnTo>
                    <a:pt x="132207" y="147066"/>
                  </a:lnTo>
                  <a:lnTo>
                    <a:pt x="125095" y="135890"/>
                  </a:lnTo>
                  <a:lnTo>
                    <a:pt x="112522" y="128778"/>
                  </a:lnTo>
                  <a:lnTo>
                    <a:pt x="98806" y="126365"/>
                  </a:lnTo>
                  <a:lnTo>
                    <a:pt x="85471" y="128778"/>
                  </a:lnTo>
                  <a:lnTo>
                    <a:pt x="74295" y="135890"/>
                  </a:lnTo>
                  <a:lnTo>
                    <a:pt x="67183" y="147066"/>
                  </a:lnTo>
                  <a:lnTo>
                    <a:pt x="64770" y="160401"/>
                  </a:lnTo>
                  <a:lnTo>
                    <a:pt x="67183" y="174117"/>
                  </a:lnTo>
                  <a:lnTo>
                    <a:pt x="74295" y="186690"/>
                  </a:lnTo>
                  <a:lnTo>
                    <a:pt x="85471" y="193802"/>
                  </a:lnTo>
                  <a:lnTo>
                    <a:pt x="98806" y="196215"/>
                  </a:lnTo>
                  <a:lnTo>
                    <a:pt x="112522" y="193802"/>
                  </a:lnTo>
                  <a:lnTo>
                    <a:pt x="125095" y="186690"/>
                  </a:lnTo>
                  <a:lnTo>
                    <a:pt x="132207" y="174117"/>
                  </a:lnTo>
                  <a:lnTo>
                    <a:pt x="134620" y="160401"/>
                  </a:lnTo>
                  <a:close/>
                </a:path>
                <a:path w="3139440" h="444500">
                  <a:moveTo>
                    <a:pt x="195580" y="347218"/>
                  </a:moveTo>
                  <a:lnTo>
                    <a:pt x="193167" y="334137"/>
                  </a:lnTo>
                  <a:lnTo>
                    <a:pt x="186055" y="322961"/>
                  </a:lnTo>
                  <a:lnTo>
                    <a:pt x="174879" y="314325"/>
                  </a:lnTo>
                  <a:lnTo>
                    <a:pt x="161671" y="311404"/>
                  </a:lnTo>
                  <a:lnTo>
                    <a:pt x="147828" y="314325"/>
                  </a:lnTo>
                  <a:lnTo>
                    <a:pt x="135255" y="322961"/>
                  </a:lnTo>
                  <a:lnTo>
                    <a:pt x="128143" y="334137"/>
                  </a:lnTo>
                  <a:lnTo>
                    <a:pt x="125730" y="347218"/>
                  </a:lnTo>
                  <a:lnTo>
                    <a:pt x="128143" y="360299"/>
                  </a:lnTo>
                  <a:lnTo>
                    <a:pt x="135255" y="371475"/>
                  </a:lnTo>
                  <a:lnTo>
                    <a:pt x="147828" y="380111"/>
                  </a:lnTo>
                  <a:lnTo>
                    <a:pt x="161671" y="382905"/>
                  </a:lnTo>
                  <a:lnTo>
                    <a:pt x="174879" y="380111"/>
                  </a:lnTo>
                  <a:lnTo>
                    <a:pt x="186055" y="371475"/>
                  </a:lnTo>
                  <a:lnTo>
                    <a:pt x="193167" y="360299"/>
                  </a:lnTo>
                  <a:lnTo>
                    <a:pt x="195580" y="347218"/>
                  </a:lnTo>
                  <a:close/>
                </a:path>
                <a:path w="3139440" h="444500">
                  <a:moveTo>
                    <a:pt x="195580" y="98044"/>
                  </a:moveTo>
                  <a:lnTo>
                    <a:pt x="193167" y="84709"/>
                  </a:lnTo>
                  <a:lnTo>
                    <a:pt x="186055" y="73279"/>
                  </a:lnTo>
                  <a:lnTo>
                    <a:pt x="174879" y="64516"/>
                  </a:lnTo>
                  <a:lnTo>
                    <a:pt x="161671" y="61595"/>
                  </a:lnTo>
                  <a:lnTo>
                    <a:pt x="147828" y="64516"/>
                  </a:lnTo>
                  <a:lnTo>
                    <a:pt x="135255" y="73279"/>
                  </a:lnTo>
                  <a:lnTo>
                    <a:pt x="128143" y="84709"/>
                  </a:lnTo>
                  <a:lnTo>
                    <a:pt x="125730" y="98044"/>
                  </a:lnTo>
                  <a:lnTo>
                    <a:pt x="128143" y="111379"/>
                  </a:lnTo>
                  <a:lnTo>
                    <a:pt x="135255" y="122809"/>
                  </a:lnTo>
                  <a:lnTo>
                    <a:pt x="147828" y="131572"/>
                  </a:lnTo>
                  <a:lnTo>
                    <a:pt x="161671" y="134493"/>
                  </a:lnTo>
                  <a:lnTo>
                    <a:pt x="174879" y="131572"/>
                  </a:lnTo>
                  <a:lnTo>
                    <a:pt x="186055" y="122809"/>
                  </a:lnTo>
                  <a:lnTo>
                    <a:pt x="193167" y="111379"/>
                  </a:lnTo>
                  <a:lnTo>
                    <a:pt x="195580" y="98044"/>
                  </a:lnTo>
                  <a:close/>
                </a:path>
                <a:path w="3139440" h="444500">
                  <a:moveTo>
                    <a:pt x="209423" y="216916"/>
                  </a:moveTo>
                  <a:lnTo>
                    <a:pt x="206629" y="202946"/>
                  </a:lnTo>
                  <a:lnTo>
                    <a:pt x="198882" y="191643"/>
                  </a:lnTo>
                  <a:lnTo>
                    <a:pt x="187579" y="183896"/>
                  </a:lnTo>
                  <a:lnTo>
                    <a:pt x="173609" y="181102"/>
                  </a:lnTo>
                  <a:lnTo>
                    <a:pt x="159639" y="183896"/>
                  </a:lnTo>
                  <a:lnTo>
                    <a:pt x="148336" y="191643"/>
                  </a:lnTo>
                  <a:lnTo>
                    <a:pt x="140589" y="202946"/>
                  </a:lnTo>
                  <a:lnTo>
                    <a:pt x="137795" y="216916"/>
                  </a:lnTo>
                  <a:lnTo>
                    <a:pt x="140589" y="230886"/>
                  </a:lnTo>
                  <a:lnTo>
                    <a:pt x="148336" y="242189"/>
                  </a:lnTo>
                  <a:lnTo>
                    <a:pt x="159639" y="249936"/>
                  </a:lnTo>
                  <a:lnTo>
                    <a:pt x="173609" y="252730"/>
                  </a:lnTo>
                  <a:lnTo>
                    <a:pt x="187579" y="249936"/>
                  </a:lnTo>
                  <a:lnTo>
                    <a:pt x="198882" y="242189"/>
                  </a:lnTo>
                  <a:lnTo>
                    <a:pt x="206629" y="230886"/>
                  </a:lnTo>
                  <a:lnTo>
                    <a:pt x="209423" y="216916"/>
                  </a:lnTo>
                  <a:close/>
                </a:path>
                <a:path w="3139440" h="444500">
                  <a:moveTo>
                    <a:pt x="258953" y="408686"/>
                  </a:moveTo>
                  <a:lnTo>
                    <a:pt x="256032" y="395478"/>
                  </a:lnTo>
                  <a:lnTo>
                    <a:pt x="247523" y="384302"/>
                  </a:lnTo>
                  <a:lnTo>
                    <a:pt x="236347" y="377063"/>
                  </a:lnTo>
                  <a:lnTo>
                    <a:pt x="223393" y="374777"/>
                  </a:lnTo>
                  <a:lnTo>
                    <a:pt x="210312" y="377063"/>
                  </a:lnTo>
                  <a:lnTo>
                    <a:pt x="199263" y="384302"/>
                  </a:lnTo>
                  <a:lnTo>
                    <a:pt x="192151" y="395478"/>
                  </a:lnTo>
                  <a:lnTo>
                    <a:pt x="189738" y="408686"/>
                  </a:lnTo>
                  <a:lnTo>
                    <a:pt x="192151" y="422529"/>
                  </a:lnTo>
                  <a:lnTo>
                    <a:pt x="199263" y="435102"/>
                  </a:lnTo>
                  <a:lnTo>
                    <a:pt x="210312" y="442214"/>
                  </a:lnTo>
                  <a:lnTo>
                    <a:pt x="223393" y="444500"/>
                  </a:lnTo>
                  <a:lnTo>
                    <a:pt x="236347" y="442214"/>
                  </a:lnTo>
                  <a:lnTo>
                    <a:pt x="247523" y="435102"/>
                  </a:lnTo>
                  <a:lnTo>
                    <a:pt x="256032" y="422529"/>
                  </a:lnTo>
                  <a:lnTo>
                    <a:pt x="258953" y="408686"/>
                  </a:lnTo>
                  <a:close/>
                </a:path>
                <a:path w="3139440" h="444500">
                  <a:moveTo>
                    <a:pt x="258953" y="35560"/>
                  </a:moveTo>
                  <a:lnTo>
                    <a:pt x="256032" y="22225"/>
                  </a:lnTo>
                  <a:lnTo>
                    <a:pt x="247523" y="9652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652"/>
                  </a:lnTo>
                  <a:lnTo>
                    <a:pt x="192151" y="22225"/>
                  </a:lnTo>
                  <a:lnTo>
                    <a:pt x="189738" y="35560"/>
                  </a:lnTo>
                  <a:lnTo>
                    <a:pt x="192151" y="49022"/>
                  </a:lnTo>
                  <a:lnTo>
                    <a:pt x="199263" y="61468"/>
                  </a:lnTo>
                  <a:lnTo>
                    <a:pt x="210312" y="68834"/>
                  </a:lnTo>
                  <a:lnTo>
                    <a:pt x="223393" y="71247"/>
                  </a:lnTo>
                  <a:lnTo>
                    <a:pt x="236347" y="68834"/>
                  </a:lnTo>
                  <a:lnTo>
                    <a:pt x="247523" y="61468"/>
                  </a:lnTo>
                  <a:lnTo>
                    <a:pt x="256032" y="49022"/>
                  </a:lnTo>
                  <a:lnTo>
                    <a:pt x="258953" y="35560"/>
                  </a:lnTo>
                  <a:close/>
                </a:path>
                <a:path w="3139440" h="444500">
                  <a:moveTo>
                    <a:pt x="299339" y="216916"/>
                  </a:moveTo>
                  <a:lnTo>
                    <a:pt x="296545" y="202946"/>
                  </a:lnTo>
                  <a:lnTo>
                    <a:pt x="288785" y="191643"/>
                  </a:lnTo>
                  <a:lnTo>
                    <a:pt x="277495" y="183896"/>
                  </a:lnTo>
                  <a:lnTo>
                    <a:pt x="263525" y="181102"/>
                  </a:lnTo>
                  <a:lnTo>
                    <a:pt x="249555" y="183896"/>
                  </a:lnTo>
                  <a:lnTo>
                    <a:pt x="238125" y="191643"/>
                  </a:lnTo>
                  <a:lnTo>
                    <a:pt x="230505" y="202946"/>
                  </a:lnTo>
                  <a:lnTo>
                    <a:pt x="227711" y="216916"/>
                  </a:lnTo>
                  <a:lnTo>
                    <a:pt x="230505" y="230886"/>
                  </a:lnTo>
                  <a:lnTo>
                    <a:pt x="238125" y="242189"/>
                  </a:lnTo>
                  <a:lnTo>
                    <a:pt x="249555" y="249936"/>
                  </a:lnTo>
                  <a:lnTo>
                    <a:pt x="263525" y="252730"/>
                  </a:lnTo>
                  <a:lnTo>
                    <a:pt x="277495" y="249936"/>
                  </a:lnTo>
                  <a:lnTo>
                    <a:pt x="288785" y="242189"/>
                  </a:lnTo>
                  <a:lnTo>
                    <a:pt x="296545" y="230886"/>
                  </a:lnTo>
                  <a:lnTo>
                    <a:pt x="299339" y="216916"/>
                  </a:lnTo>
                  <a:close/>
                </a:path>
                <a:path w="3139440" h="444500">
                  <a:moveTo>
                    <a:pt x="386207" y="216916"/>
                  </a:moveTo>
                  <a:lnTo>
                    <a:pt x="383413" y="202946"/>
                  </a:lnTo>
                  <a:lnTo>
                    <a:pt x="376047" y="191643"/>
                  </a:lnTo>
                  <a:lnTo>
                    <a:pt x="365252" y="183896"/>
                  </a:lnTo>
                  <a:lnTo>
                    <a:pt x="351917" y="181102"/>
                  </a:lnTo>
                  <a:lnTo>
                    <a:pt x="338582" y="183896"/>
                  </a:lnTo>
                  <a:lnTo>
                    <a:pt x="327660" y="191643"/>
                  </a:lnTo>
                  <a:lnTo>
                    <a:pt x="320294" y="202946"/>
                  </a:lnTo>
                  <a:lnTo>
                    <a:pt x="317627" y="216916"/>
                  </a:lnTo>
                  <a:lnTo>
                    <a:pt x="320294" y="230886"/>
                  </a:lnTo>
                  <a:lnTo>
                    <a:pt x="327660" y="242189"/>
                  </a:lnTo>
                  <a:lnTo>
                    <a:pt x="338582" y="249936"/>
                  </a:lnTo>
                  <a:lnTo>
                    <a:pt x="351917" y="252730"/>
                  </a:lnTo>
                  <a:lnTo>
                    <a:pt x="365252" y="249936"/>
                  </a:lnTo>
                  <a:lnTo>
                    <a:pt x="376047" y="242189"/>
                  </a:lnTo>
                  <a:lnTo>
                    <a:pt x="383413" y="230886"/>
                  </a:lnTo>
                  <a:lnTo>
                    <a:pt x="386207" y="216916"/>
                  </a:lnTo>
                  <a:close/>
                </a:path>
                <a:path w="3139440" h="444500">
                  <a:moveTo>
                    <a:pt x="476123" y="216916"/>
                  </a:moveTo>
                  <a:lnTo>
                    <a:pt x="473202" y="202946"/>
                  </a:lnTo>
                  <a:lnTo>
                    <a:pt x="465582" y="191643"/>
                  </a:lnTo>
                  <a:lnTo>
                    <a:pt x="454152" y="183896"/>
                  </a:lnTo>
                  <a:lnTo>
                    <a:pt x="440309" y="181102"/>
                  </a:lnTo>
                  <a:lnTo>
                    <a:pt x="426339" y="183896"/>
                  </a:lnTo>
                  <a:lnTo>
                    <a:pt x="414909" y="191643"/>
                  </a:lnTo>
                  <a:lnTo>
                    <a:pt x="407289" y="202946"/>
                  </a:lnTo>
                  <a:lnTo>
                    <a:pt x="404495" y="216916"/>
                  </a:lnTo>
                  <a:lnTo>
                    <a:pt x="407289" y="230886"/>
                  </a:lnTo>
                  <a:lnTo>
                    <a:pt x="414909" y="242189"/>
                  </a:lnTo>
                  <a:lnTo>
                    <a:pt x="426339" y="249936"/>
                  </a:lnTo>
                  <a:lnTo>
                    <a:pt x="440309" y="252730"/>
                  </a:lnTo>
                  <a:lnTo>
                    <a:pt x="454152" y="249936"/>
                  </a:lnTo>
                  <a:lnTo>
                    <a:pt x="465582" y="242189"/>
                  </a:lnTo>
                  <a:lnTo>
                    <a:pt x="473202" y="230886"/>
                  </a:lnTo>
                  <a:lnTo>
                    <a:pt x="476123" y="216916"/>
                  </a:lnTo>
                  <a:close/>
                </a:path>
                <a:path w="3139440" h="444500">
                  <a:moveTo>
                    <a:pt x="562864" y="216916"/>
                  </a:moveTo>
                  <a:lnTo>
                    <a:pt x="560197" y="202946"/>
                  </a:lnTo>
                  <a:lnTo>
                    <a:pt x="552831" y="191643"/>
                  </a:lnTo>
                  <a:lnTo>
                    <a:pt x="541909" y="183896"/>
                  </a:lnTo>
                  <a:lnTo>
                    <a:pt x="528574" y="181102"/>
                  </a:lnTo>
                  <a:lnTo>
                    <a:pt x="515239" y="183896"/>
                  </a:lnTo>
                  <a:lnTo>
                    <a:pt x="504444" y="191643"/>
                  </a:lnTo>
                  <a:lnTo>
                    <a:pt x="497078" y="202946"/>
                  </a:lnTo>
                  <a:lnTo>
                    <a:pt x="494411" y="216916"/>
                  </a:lnTo>
                  <a:lnTo>
                    <a:pt x="497078" y="230886"/>
                  </a:lnTo>
                  <a:lnTo>
                    <a:pt x="504444" y="242189"/>
                  </a:lnTo>
                  <a:lnTo>
                    <a:pt x="515239" y="249936"/>
                  </a:lnTo>
                  <a:lnTo>
                    <a:pt x="528574" y="252730"/>
                  </a:lnTo>
                  <a:lnTo>
                    <a:pt x="541909" y="249936"/>
                  </a:lnTo>
                  <a:lnTo>
                    <a:pt x="552831" y="242189"/>
                  </a:lnTo>
                  <a:lnTo>
                    <a:pt x="560197" y="230886"/>
                  </a:lnTo>
                  <a:lnTo>
                    <a:pt x="562864" y="216916"/>
                  </a:lnTo>
                  <a:close/>
                </a:path>
                <a:path w="3139440" h="444500">
                  <a:moveTo>
                    <a:pt x="652780" y="216916"/>
                  </a:moveTo>
                  <a:lnTo>
                    <a:pt x="649986" y="202946"/>
                  </a:lnTo>
                  <a:lnTo>
                    <a:pt x="642366" y="191643"/>
                  </a:lnTo>
                  <a:lnTo>
                    <a:pt x="630936" y="183896"/>
                  </a:lnTo>
                  <a:lnTo>
                    <a:pt x="616966" y="181102"/>
                  </a:lnTo>
                  <a:lnTo>
                    <a:pt x="602996" y="183896"/>
                  </a:lnTo>
                  <a:lnTo>
                    <a:pt x="591693" y="191643"/>
                  </a:lnTo>
                  <a:lnTo>
                    <a:pt x="583946" y="202946"/>
                  </a:lnTo>
                  <a:lnTo>
                    <a:pt x="581152" y="216916"/>
                  </a:lnTo>
                  <a:lnTo>
                    <a:pt x="583946" y="230886"/>
                  </a:lnTo>
                  <a:lnTo>
                    <a:pt x="591693" y="242189"/>
                  </a:lnTo>
                  <a:lnTo>
                    <a:pt x="602996" y="249936"/>
                  </a:lnTo>
                  <a:lnTo>
                    <a:pt x="616966" y="252730"/>
                  </a:lnTo>
                  <a:lnTo>
                    <a:pt x="630936" y="249936"/>
                  </a:lnTo>
                  <a:lnTo>
                    <a:pt x="642366" y="242189"/>
                  </a:lnTo>
                  <a:lnTo>
                    <a:pt x="649986" y="230886"/>
                  </a:lnTo>
                  <a:lnTo>
                    <a:pt x="652780" y="216916"/>
                  </a:lnTo>
                  <a:close/>
                </a:path>
                <a:path w="3139440" h="444500">
                  <a:moveTo>
                    <a:pt x="2560447" y="216916"/>
                  </a:moveTo>
                  <a:lnTo>
                    <a:pt x="2557780" y="202946"/>
                  </a:lnTo>
                  <a:lnTo>
                    <a:pt x="2550414" y="191643"/>
                  </a:lnTo>
                  <a:lnTo>
                    <a:pt x="2539492" y="183896"/>
                  </a:lnTo>
                  <a:lnTo>
                    <a:pt x="2526157" y="181102"/>
                  </a:lnTo>
                  <a:lnTo>
                    <a:pt x="2512822" y="183896"/>
                  </a:lnTo>
                  <a:lnTo>
                    <a:pt x="2501900" y="191643"/>
                  </a:lnTo>
                  <a:lnTo>
                    <a:pt x="2494661" y="202946"/>
                  </a:lnTo>
                  <a:lnTo>
                    <a:pt x="2491867" y="216916"/>
                  </a:lnTo>
                  <a:lnTo>
                    <a:pt x="2494661" y="230886"/>
                  </a:lnTo>
                  <a:lnTo>
                    <a:pt x="2501900" y="242189"/>
                  </a:lnTo>
                  <a:lnTo>
                    <a:pt x="2512822" y="249936"/>
                  </a:lnTo>
                  <a:lnTo>
                    <a:pt x="2526157" y="252730"/>
                  </a:lnTo>
                  <a:lnTo>
                    <a:pt x="2539492" y="249936"/>
                  </a:lnTo>
                  <a:lnTo>
                    <a:pt x="2550414" y="242189"/>
                  </a:lnTo>
                  <a:lnTo>
                    <a:pt x="2557780" y="230886"/>
                  </a:lnTo>
                  <a:lnTo>
                    <a:pt x="2560447" y="216916"/>
                  </a:lnTo>
                  <a:close/>
                </a:path>
                <a:path w="3139440" h="444500">
                  <a:moveTo>
                    <a:pt x="2650363" y="216916"/>
                  </a:moveTo>
                  <a:lnTo>
                    <a:pt x="2647569" y="202946"/>
                  </a:lnTo>
                  <a:lnTo>
                    <a:pt x="2639949" y="191643"/>
                  </a:lnTo>
                  <a:lnTo>
                    <a:pt x="2628519" y="183896"/>
                  </a:lnTo>
                  <a:lnTo>
                    <a:pt x="2614549" y="181102"/>
                  </a:lnTo>
                  <a:lnTo>
                    <a:pt x="2600579" y="183896"/>
                  </a:lnTo>
                  <a:lnTo>
                    <a:pt x="2589276" y="191643"/>
                  </a:lnTo>
                  <a:lnTo>
                    <a:pt x="2581529" y="202946"/>
                  </a:lnTo>
                  <a:lnTo>
                    <a:pt x="2578735" y="216916"/>
                  </a:lnTo>
                  <a:lnTo>
                    <a:pt x="2581529" y="230886"/>
                  </a:lnTo>
                  <a:lnTo>
                    <a:pt x="2589276" y="242189"/>
                  </a:lnTo>
                  <a:lnTo>
                    <a:pt x="2600579" y="249936"/>
                  </a:lnTo>
                  <a:lnTo>
                    <a:pt x="2614549" y="252730"/>
                  </a:lnTo>
                  <a:lnTo>
                    <a:pt x="2628519" y="249936"/>
                  </a:lnTo>
                  <a:lnTo>
                    <a:pt x="2639949" y="242189"/>
                  </a:lnTo>
                  <a:lnTo>
                    <a:pt x="2647569" y="230886"/>
                  </a:lnTo>
                  <a:lnTo>
                    <a:pt x="2650363" y="216916"/>
                  </a:lnTo>
                  <a:close/>
                </a:path>
                <a:path w="3139440" h="444500">
                  <a:moveTo>
                    <a:pt x="2735707" y="216916"/>
                  </a:moveTo>
                  <a:lnTo>
                    <a:pt x="2733040" y="202946"/>
                  </a:lnTo>
                  <a:lnTo>
                    <a:pt x="2725928" y="191643"/>
                  </a:lnTo>
                  <a:lnTo>
                    <a:pt x="2715260" y="183896"/>
                  </a:lnTo>
                  <a:lnTo>
                    <a:pt x="2702179" y="181102"/>
                  </a:lnTo>
                  <a:lnTo>
                    <a:pt x="2689098" y="183896"/>
                  </a:lnTo>
                  <a:lnTo>
                    <a:pt x="2678430" y="191643"/>
                  </a:lnTo>
                  <a:lnTo>
                    <a:pt x="2671318" y="202946"/>
                  </a:lnTo>
                  <a:lnTo>
                    <a:pt x="2668651" y="216916"/>
                  </a:lnTo>
                  <a:lnTo>
                    <a:pt x="2671318" y="230886"/>
                  </a:lnTo>
                  <a:lnTo>
                    <a:pt x="2678430" y="242189"/>
                  </a:lnTo>
                  <a:lnTo>
                    <a:pt x="2689098" y="249936"/>
                  </a:lnTo>
                  <a:lnTo>
                    <a:pt x="2702179" y="252730"/>
                  </a:lnTo>
                  <a:lnTo>
                    <a:pt x="2715260" y="249936"/>
                  </a:lnTo>
                  <a:lnTo>
                    <a:pt x="2725928" y="242189"/>
                  </a:lnTo>
                  <a:lnTo>
                    <a:pt x="2733040" y="230886"/>
                  </a:lnTo>
                  <a:lnTo>
                    <a:pt x="2735707" y="216916"/>
                  </a:lnTo>
                  <a:close/>
                </a:path>
                <a:path w="3139440" h="444500">
                  <a:moveTo>
                    <a:pt x="2824099" y="216916"/>
                  </a:moveTo>
                  <a:lnTo>
                    <a:pt x="2821305" y="202946"/>
                  </a:lnTo>
                  <a:lnTo>
                    <a:pt x="2813558" y="191643"/>
                  </a:lnTo>
                  <a:lnTo>
                    <a:pt x="2802255" y="183896"/>
                  </a:lnTo>
                  <a:lnTo>
                    <a:pt x="2788285" y="181102"/>
                  </a:lnTo>
                  <a:lnTo>
                    <a:pt x="2774315" y="183896"/>
                  </a:lnTo>
                  <a:lnTo>
                    <a:pt x="2762885" y="191643"/>
                  </a:lnTo>
                  <a:lnTo>
                    <a:pt x="2755265" y="202946"/>
                  </a:lnTo>
                  <a:lnTo>
                    <a:pt x="2752471" y="216916"/>
                  </a:lnTo>
                  <a:lnTo>
                    <a:pt x="2755265" y="230886"/>
                  </a:lnTo>
                  <a:lnTo>
                    <a:pt x="2762885" y="242189"/>
                  </a:lnTo>
                  <a:lnTo>
                    <a:pt x="2774315" y="249936"/>
                  </a:lnTo>
                  <a:lnTo>
                    <a:pt x="2788285" y="252730"/>
                  </a:lnTo>
                  <a:lnTo>
                    <a:pt x="2802255" y="249936"/>
                  </a:lnTo>
                  <a:lnTo>
                    <a:pt x="2813558" y="242189"/>
                  </a:lnTo>
                  <a:lnTo>
                    <a:pt x="2821305" y="230886"/>
                  </a:lnTo>
                  <a:lnTo>
                    <a:pt x="2824099" y="216916"/>
                  </a:lnTo>
                  <a:close/>
                </a:path>
                <a:path w="3139440" h="444500">
                  <a:moveTo>
                    <a:pt x="2912491" y="216916"/>
                  </a:moveTo>
                  <a:lnTo>
                    <a:pt x="2909697" y="202946"/>
                  </a:lnTo>
                  <a:lnTo>
                    <a:pt x="2902204" y="191643"/>
                  </a:lnTo>
                  <a:lnTo>
                    <a:pt x="2891028" y="183896"/>
                  </a:lnTo>
                  <a:lnTo>
                    <a:pt x="2877439" y="181102"/>
                  </a:lnTo>
                  <a:lnTo>
                    <a:pt x="2863723" y="183896"/>
                  </a:lnTo>
                  <a:lnTo>
                    <a:pt x="2852674" y="191643"/>
                  </a:lnTo>
                  <a:lnTo>
                    <a:pt x="2845054" y="202946"/>
                  </a:lnTo>
                  <a:lnTo>
                    <a:pt x="2842387" y="216916"/>
                  </a:lnTo>
                  <a:lnTo>
                    <a:pt x="2845054" y="230886"/>
                  </a:lnTo>
                  <a:lnTo>
                    <a:pt x="2852674" y="242189"/>
                  </a:lnTo>
                  <a:lnTo>
                    <a:pt x="2863723" y="249936"/>
                  </a:lnTo>
                  <a:lnTo>
                    <a:pt x="2877439" y="252730"/>
                  </a:lnTo>
                  <a:lnTo>
                    <a:pt x="2891028" y="249936"/>
                  </a:lnTo>
                  <a:lnTo>
                    <a:pt x="2902204" y="242189"/>
                  </a:lnTo>
                  <a:lnTo>
                    <a:pt x="2909697" y="230886"/>
                  </a:lnTo>
                  <a:lnTo>
                    <a:pt x="2912491" y="216916"/>
                  </a:lnTo>
                  <a:close/>
                </a:path>
                <a:path w="3139440" h="444500">
                  <a:moveTo>
                    <a:pt x="2951988" y="408686"/>
                  </a:moveTo>
                  <a:lnTo>
                    <a:pt x="2949575" y="395478"/>
                  </a:lnTo>
                  <a:lnTo>
                    <a:pt x="2942463" y="384302"/>
                  </a:lnTo>
                  <a:lnTo>
                    <a:pt x="2929890" y="377063"/>
                  </a:lnTo>
                  <a:lnTo>
                    <a:pt x="2916047" y="374777"/>
                  </a:lnTo>
                  <a:lnTo>
                    <a:pt x="2902712" y="377063"/>
                  </a:lnTo>
                  <a:lnTo>
                    <a:pt x="2891663" y="384302"/>
                  </a:lnTo>
                  <a:lnTo>
                    <a:pt x="2884424" y="395478"/>
                  </a:lnTo>
                  <a:lnTo>
                    <a:pt x="2882138" y="408686"/>
                  </a:lnTo>
                  <a:lnTo>
                    <a:pt x="2884424" y="422529"/>
                  </a:lnTo>
                  <a:lnTo>
                    <a:pt x="2891663" y="435102"/>
                  </a:lnTo>
                  <a:lnTo>
                    <a:pt x="2902712" y="442214"/>
                  </a:lnTo>
                  <a:lnTo>
                    <a:pt x="2916047" y="444500"/>
                  </a:lnTo>
                  <a:lnTo>
                    <a:pt x="2929890" y="442214"/>
                  </a:lnTo>
                  <a:lnTo>
                    <a:pt x="2942463" y="435102"/>
                  </a:lnTo>
                  <a:lnTo>
                    <a:pt x="2949575" y="422529"/>
                  </a:lnTo>
                  <a:lnTo>
                    <a:pt x="2951988" y="408686"/>
                  </a:lnTo>
                  <a:close/>
                </a:path>
                <a:path w="3139440" h="444500">
                  <a:moveTo>
                    <a:pt x="2951988" y="35560"/>
                  </a:moveTo>
                  <a:lnTo>
                    <a:pt x="2949575" y="22225"/>
                  </a:lnTo>
                  <a:lnTo>
                    <a:pt x="2942463" y="9652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652"/>
                  </a:lnTo>
                  <a:lnTo>
                    <a:pt x="2884424" y="22225"/>
                  </a:lnTo>
                  <a:lnTo>
                    <a:pt x="2882138" y="35560"/>
                  </a:lnTo>
                  <a:lnTo>
                    <a:pt x="2884424" y="49022"/>
                  </a:lnTo>
                  <a:lnTo>
                    <a:pt x="2891663" y="61468"/>
                  </a:lnTo>
                  <a:lnTo>
                    <a:pt x="2902712" y="68834"/>
                  </a:lnTo>
                  <a:lnTo>
                    <a:pt x="2916047" y="71247"/>
                  </a:lnTo>
                  <a:lnTo>
                    <a:pt x="2929890" y="68834"/>
                  </a:lnTo>
                  <a:lnTo>
                    <a:pt x="2942463" y="61468"/>
                  </a:lnTo>
                  <a:lnTo>
                    <a:pt x="2949575" y="49022"/>
                  </a:lnTo>
                  <a:lnTo>
                    <a:pt x="2951988" y="35560"/>
                  </a:lnTo>
                  <a:close/>
                </a:path>
                <a:path w="3139440" h="444500">
                  <a:moveTo>
                    <a:pt x="3002407" y="216916"/>
                  </a:moveTo>
                  <a:lnTo>
                    <a:pt x="2999486" y="202946"/>
                  </a:lnTo>
                  <a:lnTo>
                    <a:pt x="2991612" y="191643"/>
                  </a:lnTo>
                  <a:lnTo>
                    <a:pt x="2980055" y="183896"/>
                  </a:lnTo>
                  <a:lnTo>
                    <a:pt x="2965831" y="181102"/>
                  </a:lnTo>
                  <a:lnTo>
                    <a:pt x="2951480" y="183896"/>
                  </a:lnTo>
                  <a:lnTo>
                    <a:pt x="2939923" y="191643"/>
                  </a:lnTo>
                  <a:lnTo>
                    <a:pt x="2932049" y="202946"/>
                  </a:lnTo>
                  <a:lnTo>
                    <a:pt x="2929255" y="216916"/>
                  </a:lnTo>
                  <a:lnTo>
                    <a:pt x="2932049" y="230886"/>
                  </a:lnTo>
                  <a:lnTo>
                    <a:pt x="2939923" y="242189"/>
                  </a:lnTo>
                  <a:lnTo>
                    <a:pt x="2951480" y="249936"/>
                  </a:lnTo>
                  <a:lnTo>
                    <a:pt x="2965831" y="252730"/>
                  </a:lnTo>
                  <a:lnTo>
                    <a:pt x="2980055" y="249936"/>
                  </a:lnTo>
                  <a:lnTo>
                    <a:pt x="2991612" y="242189"/>
                  </a:lnTo>
                  <a:lnTo>
                    <a:pt x="2999486" y="230886"/>
                  </a:lnTo>
                  <a:lnTo>
                    <a:pt x="3002407" y="216916"/>
                  </a:lnTo>
                  <a:close/>
                </a:path>
                <a:path w="3139440" h="444500">
                  <a:moveTo>
                    <a:pt x="3014345" y="347218"/>
                  </a:moveTo>
                  <a:lnTo>
                    <a:pt x="3011932" y="334137"/>
                  </a:lnTo>
                  <a:lnTo>
                    <a:pt x="3004693" y="322961"/>
                  </a:lnTo>
                  <a:lnTo>
                    <a:pt x="2993263" y="314325"/>
                  </a:lnTo>
                  <a:lnTo>
                    <a:pt x="2979674" y="311404"/>
                  </a:lnTo>
                  <a:lnTo>
                    <a:pt x="2965577" y="314325"/>
                  </a:lnTo>
                  <a:lnTo>
                    <a:pt x="2952877" y="322961"/>
                  </a:lnTo>
                  <a:lnTo>
                    <a:pt x="2945511" y="334137"/>
                  </a:lnTo>
                  <a:lnTo>
                    <a:pt x="2943098" y="347218"/>
                  </a:lnTo>
                  <a:lnTo>
                    <a:pt x="2945511" y="360299"/>
                  </a:lnTo>
                  <a:lnTo>
                    <a:pt x="2952877" y="371475"/>
                  </a:lnTo>
                  <a:lnTo>
                    <a:pt x="2965577" y="380111"/>
                  </a:lnTo>
                  <a:lnTo>
                    <a:pt x="2979674" y="382905"/>
                  </a:lnTo>
                  <a:lnTo>
                    <a:pt x="2993263" y="380111"/>
                  </a:lnTo>
                  <a:lnTo>
                    <a:pt x="3004693" y="371475"/>
                  </a:lnTo>
                  <a:lnTo>
                    <a:pt x="3011932" y="360299"/>
                  </a:lnTo>
                  <a:lnTo>
                    <a:pt x="3014345" y="347218"/>
                  </a:lnTo>
                  <a:close/>
                </a:path>
                <a:path w="3139440" h="444500">
                  <a:moveTo>
                    <a:pt x="3014345" y="98044"/>
                  </a:moveTo>
                  <a:lnTo>
                    <a:pt x="3011932" y="84709"/>
                  </a:lnTo>
                  <a:lnTo>
                    <a:pt x="3004693" y="73279"/>
                  </a:lnTo>
                  <a:lnTo>
                    <a:pt x="2993263" y="64516"/>
                  </a:lnTo>
                  <a:lnTo>
                    <a:pt x="2979674" y="61595"/>
                  </a:lnTo>
                  <a:lnTo>
                    <a:pt x="2965577" y="64516"/>
                  </a:lnTo>
                  <a:lnTo>
                    <a:pt x="2952877" y="73279"/>
                  </a:lnTo>
                  <a:lnTo>
                    <a:pt x="2945511" y="84709"/>
                  </a:lnTo>
                  <a:lnTo>
                    <a:pt x="2943098" y="98044"/>
                  </a:lnTo>
                  <a:lnTo>
                    <a:pt x="2945511" y="111379"/>
                  </a:lnTo>
                  <a:lnTo>
                    <a:pt x="2952877" y="122809"/>
                  </a:lnTo>
                  <a:lnTo>
                    <a:pt x="2965577" y="131572"/>
                  </a:lnTo>
                  <a:lnTo>
                    <a:pt x="2979674" y="134493"/>
                  </a:lnTo>
                  <a:lnTo>
                    <a:pt x="2993263" y="131572"/>
                  </a:lnTo>
                  <a:lnTo>
                    <a:pt x="3004693" y="122809"/>
                  </a:lnTo>
                  <a:lnTo>
                    <a:pt x="3011932" y="111379"/>
                  </a:lnTo>
                  <a:lnTo>
                    <a:pt x="3014345" y="98044"/>
                  </a:lnTo>
                  <a:close/>
                </a:path>
                <a:path w="3139440" h="444500">
                  <a:moveTo>
                    <a:pt x="3077718" y="283972"/>
                  </a:moveTo>
                  <a:lnTo>
                    <a:pt x="3074797" y="270510"/>
                  </a:lnTo>
                  <a:lnTo>
                    <a:pt x="3066034" y="258064"/>
                  </a:lnTo>
                  <a:lnTo>
                    <a:pt x="3054731" y="250825"/>
                  </a:lnTo>
                  <a:lnTo>
                    <a:pt x="3041396" y="248285"/>
                  </a:lnTo>
                  <a:lnTo>
                    <a:pt x="3028188" y="250825"/>
                  </a:lnTo>
                  <a:lnTo>
                    <a:pt x="3016758" y="258064"/>
                  </a:lnTo>
                  <a:lnTo>
                    <a:pt x="3009519" y="270510"/>
                  </a:lnTo>
                  <a:lnTo>
                    <a:pt x="3007106" y="283972"/>
                  </a:lnTo>
                  <a:lnTo>
                    <a:pt x="3009519" y="297434"/>
                  </a:lnTo>
                  <a:lnTo>
                    <a:pt x="3016758" y="309880"/>
                  </a:lnTo>
                  <a:lnTo>
                    <a:pt x="3028188" y="317119"/>
                  </a:lnTo>
                  <a:lnTo>
                    <a:pt x="3041396" y="319532"/>
                  </a:lnTo>
                  <a:lnTo>
                    <a:pt x="3054731" y="317119"/>
                  </a:lnTo>
                  <a:lnTo>
                    <a:pt x="3066034" y="309880"/>
                  </a:lnTo>
                  <a:lnTo>
                    <a:pt x="3074797" y="297434"/>
                  </a:lnTo>
                  <a:lnTo>
                    <a:pt x="3077718" y="283972"/>
                  </a:lnTo>
                  <a:close/>
                </a:path>
                <a:path w="3139440" h="444500">
                  <a:moveTo>
                    <a:pt x="3077718" y="160401"/>
                  </a:moveTo>
                  <a:lnTo>
                    <a:pt x="3074797" y="147066"/>
                  </a:lnTo>
                  <a:lnTo>
                    <a:pt x="3066034" y="135890"/>
                  </a:lnTo>
                  <a:lnTo>
                    <a:pt x="3054731" y="128778"/>
                  </a:lnTo>
                  <a:lnTo>
                    <a:pt x="3041396" y="126365"/>
                  </a:lnTo>
                  <a:lnTo>
                    <a:pt x="3028188" y="128778"/>
                  </a:lnTo>
                  <a:lnTo>
                    <a:pt x="3016758" y="135890"/>
                  </a:lnTo>
                  <a:lnTo>
                    <a:pt x="3009519" y="147066"/>
                  </a:lnTo>
                  <a:lnTo>
                    <a:pt x="3007106" y="160401"/>
                  </a:lnTo>
                  <a:lnTo>
                    <a:pt x="3009519" y="174117"/>
                  </a:lnTo>
                  <a:lnTo>
                    <a:pt x="3016758" y="186690"/>
                  </a:lnTo>
                  <a:lnTo>
                    <a:pt x="3028188" y="193802"/>
                  </a:lnTo>
                  <a:lnTo>
                    <a:pt x="3041396" y="196215"/>
                  </a:lnTo>
                  <a:lnTo>
                    <a:pt x="3054731" y="193802"/>
                  </a:lnTo>
                  <a:lnTo>
                    <a:pt x="3066034" y="186690"/>
                  </a:lnTo>
                  <a:lnTo>
                    <a:pt x="3074797" y="174117"/>
                  </a:lnTo>
                  <a:lnTo>
                    <a:pt x="3077718" y="160401"/>
                  </a:lnTo>
                  <a:close/>
                </a:path>
                <a:path w="3139440" h="444500">
                  <a:moveTo>
                    <a:pt x="3139313" y="220726"/>
                  </a:moveTo>
                  <a:lnTo>
                    <a:pt x="3136900" y="207645"/>
                  </a:lnTo>
                  <a:lnTo>
                    <a:pt x="3129788" y="196469"/>
                  </a:lnTo>
                  <a:lnTo>
                    <a:pt x="3118612" y="187833"/>
                  </a:lnTo>
                  <a:lnTo>
                    <a:pt x="3105404" y="184912"/>
                  </a:lnTo>
                  <a:lnTo>
                    <a:pt x="3091561" y="187833"/>
                  </a:lnTo>
                  <a:lnTo>
                    <a:pt x="3078988" y="196469"/>
                  </a:lnTo>
                  <a:lnTo>
                    <a:pt x="3071876" y="207645"/>
                  </a:lnTo>
                  <a:lnTo>
                    <a:pt x="3069463" y="220726"/>
                  </a:lnTo>
                  <a:lnTo>
                    <a:pt x="3071876" y="233807"/>
                  </a:lnTo>
                  <a:lnTo>
                    <a:pt x="3078988" y="244983"/>
                  </a:lnTo>
                  <a:lnTo>
                    <a:pt x="3091561" y="253619"/>
                  </a:lnTo>
                  <a:lnTo>
                    <a:pt x="3105404" y="256540"/>
                  </a:lnTo>
                  <a:lnTo>
                    <a:pt x="3118612" y="253619"/>
                  </a:lnTo>
                  <a:lnTo>
                    <a:pt x="3129788" y="244983"/>
                  </a:lnTo>
                  <a:lnTo>
                    <a:pt x="3136900" y="233807"/>
                  </a:lnTo>
                  <a:lnTo>
                    <a:pt x="3139313" y="2207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34211" y="5780532"/>
            <a:ext cx="4010025" cy="1231265"/>
            <a:chOff x="934211" y="5780532"/>
            <a:chExt cx="4010025" cy="1231265"/>
          </a:xfrm>
        </p:grpSpPr>
        <p:sp>
          <p:nvSpPr>
            <p:cNvPr id="16" name="object 16"/>
            <p:cNvSpPr/>
            <p:nvPr/>
          </p:nvSpPr>
          <p:spPr>
            <a:xfrm>
              <a:off x="2936747" y="578053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1391792" y="0"/>
                  </a:moveTo>
                  <a:lnTo>
                    <a:pt x="0" y="0"/>
                  </a:lnTo>
                  <a:lnTo>
                    <a:pt x="0" y="1230883"/>
                  </a:lnTo>
                  <a:lnTo>
                    <a:pt x="1391792" y="1230883"/>
                  </a:lnTo>
                  <a:lnTo>
                    <a:pt x="2006980" y="615441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E392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77867" y="578053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4" h="1231265">
                  <a:moveTo>
                    <a:pt x="51181" y="0"/>
                  </a:moveTo>
                  <a:lnTo>
                    <a:pt x="0" y="0"/>
                  </a:lnTo>
                  <a:lnTo>
                    <a:pt x="614680" y="615441"/>
                  </a:lnTo>
                  <a:lnTo>
                    <a:pt x="0" y="1230883"/>
                  </a:lnTo>
                  <a:lnTo>
                    <a:pt x="51181" y="1230883"/>
                  </a:lnTo>
                  <a:lnTo>
                    <a:pt x="665861" y="615441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4211" y="578053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2006981" y="0"/>
                  </a:moveTo>
                  <a:lnTo>
                    <a:pt x="615188" y="0"/>
                  </a:lnTo>
                  <a:lnTo>
                    <a:pt x="0" y="615441"/>
                  </a:lnTo>
                  <a:lnTo>
                    <a:pt x="615188" y="1230883"/>
                  </a:lnTo>
                  <a:lnTo>
                    <a:pt x="2006981" y="1230883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E392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4211" y="578053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5" h="1231265">
                  <a:moveTo>
                    <a:pt x="665860" y="0"/>
                  </a:moveTo>
                  <a:lnTo>
                    <a:pt x="614679" y="0"/>
                  </a:lnTo>
                  <a:lnTo>
                    <a:pt x="0" y="615441"/>
                  </a:lnTo>
                  <a:lnTo>
                    <a:pt x="614679" y="1230883"/>
                  </a:lnTo>
                  <a:lnTo>
                    <a:pt x="665860" y="1230883"/>
                  </a:lnTo>
                  <a:lnTo>
                    <a:pt x="51219" y="615441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65504" y="6175247"/>
              <a:ext cx="3139440" cy="446405"/>
            </a:xfrm>
            <a:custGeom>
              <a:avLst/>
              <a:gdLst/>
              <a:ahLst/>
              <a:cxnLst/>
              <a:rect l="l" t="t" r="r" b="b"/>
              <a:pathLst>
                <a:path w="3139440" h="446404">
                  <a:moveTo>
                    <a:pt x="72898" y="222377"/>
                  </a:moveTo>
                  <a:lnTo>
                    <a:pt x="69977" y="209296"/>
                  </a:lnTo>
                  <a:lnTo>
                    <a:pt x="61214" y="198120"/>
                  </a:lnTo>
                  <a:lnTo>
                    <a:pt x="49784" y="189484"/>
                  </a:lnTo>
                  <a:lnTo>
                    <a:pt x="36449" y="186563"/>
                  </a:lnTo>
                  <a:lnTo>
                    <a:pt x="23114" y="189484"/>
                  </a:lnTo>
                  <a:lnTo>
                    <a:pt x="11684" y="198120"/>
                  </a:lnTo>
                  <a:lnTo>
                    <a:pt x="2921" y="209296"/>
                  </a:lnTo>
                  <a:lnTo>
                    <a:pt x="0" y="222377"/>
                  </a:lnTo>
                  <a:lnTo>
                    <a:pt x="2921" y="235458"/>
                  </a:lnTo>
                  <a:lnTo>
                    <a:pt x="11684" y="246634"/>
                  </a:lnTo>
                  <a:lnTo>
                    <a:pt x="23114" y="255270"/>
                  </a:lnTo>
                  <a:lnTo>
                    <a:pt x="36449" y="258191"/>
                  </a:lnTo>
                  <a:lnTo>
                    <a:pt x="49784" y="255270"/>
                  </a:lnTo>
                  <a:lnTo>
                    <a:pt x="61214" y="246634"/>
                  </a:lnTo>
                  <a:lnTo>
                    <a:pt x="69977" y="235458"/>
                  </a:lnTo>
                  <a:lnTo>
                    <a:pt x="72898" y="222377"/>
                  </a:lnTo>
                  <a:close/>
                </a:path>
                <a:path w="3139440" h="446404">
                  <a:moveTo>
                    <a:pt x="134620" y="284861"/>
                  </a:moveTo>
                  <a:lnTo>
                    <a:pt x="132207" y="271653"/>
                  </a:lnTo>
                  <a:lnTo>
                    <a:pt x="125095" y="259461"/>
                  </a:lnTo>
                  <a:lnTo>
                    <a:pt x="112522" y="252349"/>
                  </a:lnTo>
                  <a:lnTo>
                    <a:pt x="98806" y="249936"/>
                  </a:lnTo>
                  <a:lnTo>
                    <a:pt x="85471" y="252349"/>
                  </a:lnTo>
                  <a:lnTo>
                    <a:pt x="74295" y="259461"/>
                  </a:lnTo>
                  <a:lnTo>
                    <a:pt x="67183" y="271653"/>
                  </a:lnTo>
                  <a:lnTo>
                    <a:pt x="64770" y="284861"/>
                  </a:lnTo>
                  <a:lnTo>
                    <a:pt x="67183" y="298069"/>
                  </a:lnTo>
                  <a:lnTo>
                    <a:pt x="74295" y="310261"/>
                  </a:lnTo>
                  <a:lnTo>
                    <a:pt x="85471" y="317500"/>
                  </a:lnTo>
                  <a:lnTo>
                    <a:pt x="98806" y="319786"/>
                  </a:lnTo>
                  <a:lnTo>
                    <a:pt x="112522" y="317500"/>
                  </a:lnTo>
                  <a:lnTo>
                    <a:pt x="125095" y="310261"/>
                  </a:lnTo>
                  <a:lnTo>
                    <a:pt x="132207" y="298069"/>
                  </a:lnTo>
                  <a:lnTo>
                    <a:pt x="134620" y="284861"/>
                  </a:lnTo>
                  <a:close/>
                </a:path>
                <a:path w="3139440" h="446404">
                  <a:moveTo>
                    <a:pt x="134620" y="160401"/>
                  </a:moveTo>
                  <a:lnTo>
                    <a:pt x="132207" y="147193"/>
                  </a:lnTo>
                  <a:lnTo>
                    <a:pt x="125095" y="136017"/>
                  </a:lnTo>
                  <a:lnTo>
                    <a:pt x="112522" y="128905"/>
                  </a:lnTo>
                  <a:lnTo>
                    <a:pt x="98806" y="126492"/>
                  </a:lnTo>
                  <a:lnTo>
                    <a:pt x="85471" y="128905"/>
                  </a:lnTo>
                  <a:lnTo>
                    <a:pt x="74295" y="136017"/>
                  </a:lnTo>
                  <a:lnTo>
                    <a:pt x="67183" y="147193"/>
                  </a:lnTo>
                  <a:lnTo>
                    <a:pt x="64770" y="160401"/>
                  </a:lnTo>
                  <a:lnTo>
                    <a:pt x="67183" y="174244"/>
                  </a:lnTo>
                  <a:lnTo>
                    <a:pt x="74295" y="186817"/>
                  </a:lnTo>
                  <a:lnTo>
                    <a:pt x="85471" y="193929"/>
                  </a:lnTo>
                  <a:lnTo>
                    <a:pt x="98806" y="196342"/>
                  </a:lnTo>
                  <a:lnTo>
                    <a:pt x="112522" y="193929"/>
                  </a:lnTo>
                  <a:lnTo>
                    <a:pt x="125095" y="186817"/>
                  </a:lnTo>
                  <a:lnTo>
                    <a:pt x="132207" y="174244"/>
                  </a:lnTo>
                  <a:lnTo>
                    <a:pt x="134620" y="160401"/>
                  </a:lnTo>
                  <a:close/>
                </a:path>
                <a:path w="3139440" h="446404">
                  <a:moveTo>
                    <a:pt x="195580" y="347345"/>
                  </a:moveTo>
                  <a:lnTo>
                    <a:pt x="193167" y="334264"/>
                  </a:lnTo>
                  <a:lnTo>
                    <a:pt x="186055" y="323088"/>
                  </a:lnTo>
                  <a:lnTo>
                    <a:pt x="174879" y="314452"/>
                  </a:lnTo>
                  <a:lnTo>
                    <a:pt x="161671" y="311531"/>
                  </a:lnTo>
                  <a:lnTo>
                    <a:pt x="147828" y="314452"/>
                  </a:lnTo>
                  <a:lnTo>
                    <a:pt x="135255" y="323088"/>
                  </a:lnTo>
                  <a:lnTo>
                    <a:pt x="128143" y="334264"/>
                  </a:lnTo>
                  <a:lnTo>
                    <a:pt x="125730" y="347345"/>
                  </a:lnTo>
                  <a:lnTo>
                    <a:pt x="128143" y="360426"/>
                  </a:lnTo>
                  <a:lnTo>
                    <a:pt x="135255" y="371602"/>
                  </a:lnTo>
                  <a:lnTo>
                    <a:pt x="147828" y="380238"/>
                  </a:lnTo>
                  <a:lnTo>
                    <a:pt x="161671" y="383159"/>
                  </a:lnTo>
                  <a:lnTo>
                    <a:pt x="174879" y="380238"/>
                  </a:lnTo>
                  <a:lnTo>
                    <a:pt x="186055" y="371602"/>
                  </a:lnTo>
                  <a:lnTo>
                    <a:pt x="193167" y="360426"/>
                  </a:lnTo>
                  <a:lnTo>
                    <a:pt x="195580" y="347345"/>
                  </a:lnTo>
                  <a:close/>
                </a:path>
                <a:path w="3139440" h="446404">
                  <a:moveTo>
                    <a:pt x="195580" y="98933"/>
                  </a:moveTo>
                  <a:lnTo>
                    <a:pt x="193167" y="85852"/>
                  </a:lnTo>
                  <a:lnTo>
                    <a:pt x="186055" y="74676"/>
                  </a:lnTo>
                  <a:lnTo>
                    <a:pt x="174879" y="66040"/>
                  </a:lnTo>
                  <a:lnTo>
                    <a:pt x="161671" y="63119"/>
                  </a:lnTo>
                  <a:lnTo>
                    <a:pt x="147828" y="66040"/>
                  </a:lnTo>
                  <a:lnTo>
                    <a:pt x="135255" y="74676"/>
                  </a:lnTo>
                  <a:lnTo>
                    <a:pt x="128143" y="85852"/>
                  </a:lnTo>
                  <a:lnTo>
                    <a:pt x="125730" y="98933"/>
                  </a:lnTo>
                  <a:lnTo>
                    <a:pt x="128143" y="112014"/>
                  </a:lnTo>
                  <a:lnTo>
                    <a:pt x="135255" y="123190"/>
                  </a:lnTo>
                  <a:lnTo>
                    <a:pt x="147828" y="131826"/>
                  </a:lnTo>
                  <a:lnTo>
                    <a:pt x="161671" y="134747"/>
                  </a:lnTo>
                  <a:lnTo>
                    <a:pt x="174879" y="131826"/>
                  </a:lnTo>
                  <a:lnTo>
                    <a:pt x="186055" y="123190"/>
                  </a:lnTo>
                  <a:lnTo>
                    <a:pt x="193167" y="112014"/>
                  </a:lnTo>
                  <a:lnTo>
                    <a:pt x="195580" y="98933"/>
                  </a:lnTo>
                  <a:close/>
                </a:path>
                <a:path w="3139440" h="446404">
                  <a:moveTo>
                    <a:pt x="209423" y="218567"/>
                  </a:moveTo>
                  <a:lnTo>
                    <a:pt x="206629" y="204597"/>
                  </a:lnTo>
                  <a:lnTo>
                    <a:pt x="198882" y="193167"/>
                  </a:lnTo>
                  <a:lnTo>
                    <a:pt x="187579" y="185547"/>
                  </a:lnTo>
                  <a:lnTo>
                    <a:pt x="173609" y="182753"/>
                  </a:lnTo>
                  <a:lnTo>
                    <a:pt x="159639" y="185547"/>
                  </a:lnTo>
                  <a:lnTo>
                    <a:pt x="148336" y="193167"/>
                  </a:lnTo>
                  <a:lnTo>
                    <a:pt x="140589" y="204597"/>
                  </a:lnTo>
                  <a:lnTo>
                    <a:pt x="137795" y="218567"/>
                  </a:lnTo>
                  <a:lnTo>
                    <a:pt x="140589" y="232537"/>
                  </a:lnTo>
                  <a:lnTo>
                    <a:pt x="148336" y="243967"/>
                  </a:lnTo>
                  <a:lnTo>
                    <a:pt x="159639" y="251587"/>
                  </a:lnTo>
                  <a:lnTo>
                    <a:pt x="173609" y="254381"/>
                  </a:lnTo>
                  <a:lnTo>
                    <a:pt x="187579" y="251587"/>
                  </a:lnTo>
                  <a:lnTo>
                    <a:pt x="198882" y="243967"/>
                  </a:lnTo>
                  <a:lnTo>
                    <a:pt x="206629" y="232537"/>
                  </a:lnTo>
                  <a:lnTo>
                    <a:pt x="209423" y="218567"/>
                  </a:lnTo>
                  <a:close/>
                </a:path>
                <a:path w="3139440" h="446404">
                  <a:moveTo>
                    <a:pt x="258953" y="409702"/>
                  </a:moveTo>
                  <a:lnTo>
                    <a:pt x="256032" y="396113"/>
                  </a:lnTo>
                  <a:lnTo>
                    <a:pt x="247523" y="384683"/>
                  </a:lnTo>
                  <a:lnTo>
                    <a:pt x="236347" y="377444"/>
                  </a:lnTo>
                  <a:lnTo>
                    <a:pt x="223393" y="375031"/>
                  </a:lnTo>
                  <a:lnTo>
                    <a:pt x="210312" y="377444"/>
                  </a:lnTo>
                  <a:lnTo>
                    <a:pt x="199263" y="384683"/>
                  </a:lnTo>
                  <a:lnTo>
                    <a:pt x="192151" y="396113"/>
                  </a:lnTo>
                  <a:lnTo>
                    <a:pt x="189738" y="409702"/>
                  </a:lnTo>
                  <a:lnTo>
                    <a:pt x="192151" y="423799"/>
                  </a:lnTo>
                  <a:lnTo>
                    <a:pt x="199263" y="436499"/>
                  </a:lnTo>
                  <a:lnTo>
                    <a:pt x="210312" y="443865"/>
                  </a:lnTo>
                  <a:lnTo>
                    <a:pt x="223393" y="446278"/>
                  </a:lnTo>
                  <a:lnTo>
                    <a:pt x="236347" y="443865"/>
                  </a:lnTo>
                  <a:lnTo>
                    <a:pt x="247523" y="436499"/>
                  </a:lnTo>
                  <a:lnTo>
                    <a:pt x="256032" y="423799"/>
                  </a:lnTo>
                  <a:lnTo>
                    <a:pt x="258953" y="409702"/>
                  </a:lnTo>
                  <a:close/>
                </a:path>
                <a:path w="3139440" h="446404">
                  <a:moveTo>
                    <a:pt x="258953" y="35687"/>
                  </a:moveTo>
                  <a:lnTo>
                    <a:pt x="256032" y="22225"/>
                  </a:lnTo>
                  <a:lnTo>
                    <a:pt x="247523" y="9779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779"/>
                  </a:lnTo>
                  <a:lnTo>
                    <a:pt x="192151" y="22225"/>
                  </a:lnTo>
                  <a:lnTo>
                    <a:pt x="189738" y="35687"/>
                  </a:lnTo>
                  <a:lnTo>
                    <a:pt x="192151" y="49149"/>
                  </a:lnTo>
                  <a:lnTo>
                    <a:pt x="199263" y="61595"/>
                  </a:lnTo>
                  <a:lnTo>
                    <a:pt x="210312" y="68834"/>
                  </a:lnTo>
                  <a:lnTo>
                    <a:pt x="223393" y="71247"/>
                  </a:lnTo>
                  <a:lnTo>
                    <a:pt x="236347" y="68834"/>
                  </a:lnTo>
                  <a:lnTo>
                    <a:pt x="247523" y="61595"/>
                  </a:lnTo>
                  <a:lnTo>
                    <a:pt x="256032" y="49149"/>
                  </a:lnTo>
                  <a:lnTo>
                    <a:pt x="258953" y="35687"/>
                  </a:lnTo>
                  <a:close/>
                </a:path>
                <a:path w="3139440" h="446404">
                  <a:moveTo>
                    <a:pt x="299339" y="218567"/>
                  </a:moveTo>
                  <a:lnTo>
                    <a:pt x="296545" y="204597"/>
                  </a:lnTo>
                  <a:lnTo>
                    <a:pt x="288785" y="193167"/>
                  </a:lnTo>
                  <a:lnTo>
                    <a:pt x="277495" y="185547"/>
                  </a:lnTo>
                  <a:lnTo>
                    <a:pt x="263525" y="182753"/>
                  </a:lnTo>
                  <a:lnTo>
                    <a:pt x="249555" y="185547"/>
                  </a:lnTo>
                  <a:lnTo>
                    <a:pt x="238125" y="193167"/>
                  </a:lnTo>
                  <a:lnTo>
                    <a:pt x="230505" y="204597"/>
                  </a:lnTo>
                  <a:lnTo>
                    <a:pt x="227711" y="218567"/>
                  </a:lnTo>
                  <a:lnTo>
                    <a:pt x="230505" y="232537"/>
                  </a:lnTo>
                  <a:lnTo>
                    <a:pt x="238125" y="243967"/>
                  </a:lnTo>
                  <a:lnTo>
                    <a:pt x="249555" y="251587"/>
                  </a:lnTo>
                  <a:lnTo>
                    <a:pt x="263525" y="254381"/>
                  </a:lnTo>
                  <a:lnTo>
                    <a:pt x="277495" y="251587"/>
                  </a:lnTo>
                  <a:lnTo>
                    <a:pt x="288785" y="243967"/>
                  </a:lnTo>
                  <a:lnTo>
                    <a:pt x="296545" y="232537"/>
                  </a:lnTo>
                  <a:lnTo>
                    <a:pt x="299339" y="218567"/>
                  </a:lnTo>
                  <a:close/>
                </a:path>
                <a:path w="3139440" h="446404">
                  <a:moveTo>
                    <a:pt x="386207" y="218567"/>
                  </a:moveTo>
                  <a:lnTo>
                    <a:pt x="383413" y="204597"/>
                  </a:lnTo>
                  <a:lnTo>
                    <a:pt x="376047" y="193167"/>
                  </a:lnTo>
                  <a:lnTo>
                    <a:pt x="365252" y="185547"/>
                  </a:lnTo>
                  <a:lnTo>
                    <a:pt x="351917" y="182753"/>
                  </a:lnTo>
                  <a:lnTo>
                    <a:pt x="338582" y="185547"/>
                  </a:lnTo>
                  <a:lnTo>
                    <a:pt x="327660" y="193167"/>
                  </a:lnTo>
                  <a:lnTo>
                    <a:pt x="320294" y="204597"/>
                  </a:lnTo>
                  <a:lnTo>
                    <a:pt x="317627" y="218567"/>
                  </a:lnTo>
                  <a:lnTo>
                    <a:pt x="320294" y="232537"/>
                  </a:lnTo>
                  <a:lnTo>
                    <a:pt x="327660" y="243967"/>
                  </a:lnTo>
                  <a:lnTo>
                    <a:pt x="338582" y="251587"/>
                  </a:lnTo>
                  <a:lnTo>
                    <a:pt x="351917" y="254381"/>
                  </a:lnTo>
                  <a:lnTo>
                    <a:pt x="365252" y="251587"/>
                  </a:lnTo>
                  <a:lnTo>
                    <a:pt x="376047" y="243967"/>
                  </a:lnTo>
                  <a:lnTo>
                    <a:pt x="383413" y="232537"/>
                  </a:lnTo>
                  <a:lnTo>
                    <a:pt x="386207" y="218567"/>
                  </a:lnTo>
                  <a:close/>
                </a:path>
                <a:path w="3139440" h="446404">
                  <a:moveTo>
                    <a:pt x="476123" y="218567"/>
                  </a:moveTo>
                  <a:lnTo>
                    <a:pt x="473202" y="204597"/>
                  </a:lnTo>
                  <a:lnTo>
                    <a:pt x="465582" y="193167"/>
                  </a:lnTo>
                  <a:lnTo>
                    <a:pt x="454152" y="185547"/>
                  </a:lnTo>
                  <a:lnTo>
                    <a:pt x="440309" y="182753"/>
                  </a:lnTo>
                  <a:lnTo>
                    <a:pt x="426339" y="185547"/>
                  </a:lnTo>
                  <a:lnTo>
                    <a:pt x="414909" y="193167"/>
                  </a:lnTo>
                  <a:lnTo>
                    <a:pt x="407289" y="204597"/>
                  </a:lnTo>
                  <a:lnTo>
                    <a:pt x="404495" y="218567"/>
                  </a:lnTo>
                  <a:lnTo>
                    <a:pt x="407289" y="232537"/>
                  </a:lnTo>
                  <a:lnTo>
                    <a:pt x="414909" y="243967"/>
                  </a:lnTo>
                  <a:lnTo>
                    <a:pt x="426339" y="251587"/>
                  </a:lnTo>
                  <a:lnTo>
                    <a:pt x="440309" y="254381"/>
                  </a:lnTo>
                  <a:lnTo>
                    <a:pt x="454152" y="251587"/>
                  </a:lnTo>
                  <a:lnTo>
                    <a:pt x="465582" y="243967"/>
                  </a:lnTo>
                  <a:lnTo>
                    <a:pt x="473202" y="232537"/>
                  </a:lnTo>
                  <a:lnTo>
                    <a:pt x="476123" y="218567"/>
                  </a:lnTo>
                  <a:close/>
                </a:path>
                <a:path w="3139440" h="446404">
                  <a:moveTo>
                    <a:pt x="562864" y="218567"/>
                  </a:moveTo>
                  <a:lnTo>
                    <a:pt x="560197" y="204597"/>
                  </a:lnTo>
                  <a:lnTo>
                    <a:pt x="552831" y="193167"/>
                  </a:lnTo>
                  <a:lnTo>
                    <a:pt x="541909" y="185547"/>
                  </a:lnTo>
                  <a:lnTo>
                    <a:pt x="528574" y="182753"/>
                  </a:lnTo>
                  <a:lnTo>
                    <a:pt x="515239" y="185547"/>
                  </a:lnTo>
                  <a:lnTo>
                    <a:pt x="504444" y="193167"/>
                  </a:lnTo>
                  <a:lnTo>
                    <a:pt x="497078" y="204597"/>
                  </a:lnTo>
                  <a:lnTo>
                    <a:pt x="494411" y="218567"/>
                  </a:lnTo>
                  <a:lnTo>
                    <a:pt x="497078" y="232537"/>
                  </a:lnTo>
                  <a:lnTo>
                    <a:pt x="504444" y="243967"/>
                  </a:lnTo>
                  <a:lnTo>
                    <a:pt x="515239" y="251587"/>
                  </a:lnTo>
                  <a:lnTo>
                    <a:pt x="528574" y="254381"/>
                  </a:lnTo>
                  <a:lnTo>
                    <a:pt x="541909" y="251587"/>
                  </a:lnTo>
                  <a:lnTo>
                    <a:pt x="552831" y="243967"/>
                  </a:lnTo>
                  <a:lnTo>
                    <a:pt x="560197" y="232537"/>
                  </a:lnTo>
                  <a:lnTo>
                    <a:pt x="562864" y="218567"/>
                  </a:lnTo>
                  <a:close/>
                </a:path>
                <a:path w="3139440" h="446404">
                  <a:moveTo>
                    <a:pt x="652780" y="218567"/>
                  </a:moveTo>
                  <a:lnTo>
                    <a:pt x="649986" y="204597"/>
                  </a:lnTo>
                  <a:lnTo>
                    <a:pt x="642366" y="193167"/>
                  </a:lnTo>
                  <a:lnTo>
                    <a:pt x="630936" y="185547"/>
                  </a:lnTo>
                  <a:lnTo>
                    <a:pt x="616966" y="182753"/>
                  </a:lnTo>
                  <a:lnTo>
                    <a:pt x="602996" y="185547"/>
                  </a:lnTo>
                  <a:lnTo>
                    <a:pt x="591693" y="193167"/>
                  </a:lnTo>
                  <a:lnTo>
                    <a:pt x="583946" y="204597"/>
                  </a:lnTo>
                  <a:lnTo>
                    <a:pt x="581152" y="218567"/>
                  </a:lnTo>
                  <a:lnTo>
                    <a:pt x="583946" y="232537"/>
                  </a:lnTo>
                  <a:lnTo>
                    <a:pt x="591693" y="243967"/>
                  </a:lnTo>
                  <a:lnTo>
                    <a:pt x="602996" y="251587"/>
                  </a:lnTo>
                  <a:lnTo>
                    <a:pt x="616966" y="254381"/>
                  </a:lnTo>
                  <a:lnTo>
                    <a:pt x="630936" y="251587"/>
                  </a:lnTo>
                  <a:lnTo>
                    <a:pt x="642366" y="243967"/>
                  </a:lnTo>
                  <a:lnTo>
                    <a:pt x="649986" y="232537"/>
                  </a:lnTo>
                  <a:lnTo>
                    <a:pt x="652780" y="218567"/>
                  </a:lnTo>
                  <a:close/>
                </a:path>
                <a:path w="3139440" h="446404">
                  <a:moveTo>
                    <a:pt x="2560447" y="218567"/>
                  </a:moveTo>
                  <a:lnTo>
                    <a:pt x="2557780" y="204597"/>
                  </a:lnTo>
                  <a:lnTo>
                    <a:pt x="2550414" y="193167"/>
                  </a:lnTo>
                  <a:lnTo>
                    <a:pt x="2539492" y="185547"/>
                  </a:lnTo>
                  <a:lnTo>
                    <a:pt x="2526157" y="182753"/>
                  </a:lnTo>
                  <a:lnTo>
                    <a:pt x="2512822" y="185547"/>
                  </a:lnTo>
                  <a:lnTo>
                    <a:pt x="2501900" y="193167"/>
                  </a:lnTo>
                  <a:lnTo>
                    <a:pt x="2494661" y="204597"/>
                  </a:lnTo>
                  <a:lnTo>
                    <a:pt x="2491867" y="218567"/>
                  </a:lnTo>
                  <a:lnTo>
                    <a:pt x="2494661" y="232537"/>
                  </a:lnTo>
                  <a:lnTo>
                    <a:pt x="2501900" y="243967"/>
                  </a:lnTo>
                  <a:lnTo>
                    <a:pt x="2512822" y="251587"/>
                  </a:lnTo>
                  <a:lnTo>
                    <a:pt x="2526157" y="254381"/>
                  </a:lnTo>
                  <a:lnTo>
                    <a:pt x="2539492" y="251587"/>
                  </a:lnTo>
                  <a:lnTo>
                    <a:pt x="2550414" y="243967"/>
                  </a:lnTo>
                  <a:lnTo>
                    <a:pt x="2557780" y="232537"/>
                  </a:lnTo>
                  <a:lnTo>
                    <a:pt x="2560447" y="218567"/>
                  </a:lnTo>
                  <a:close/>
                </a:path>
                <a:path w="3139440" h="446404">
                  <a:moveTo>
                    <a:pt x="2650363" y="218567"/>
                  </a:moveTo>
                  <a:lnTo>
                    <a:pt x="2647569" y="204597"/>
                  </a:lnTo>
                  <a:lnTo>
                    <a:pt x="2639949" y="193167"/>
                  </a:lnTo>
                  <a:lnTo>
                    <a:pt x="2628519" y="185547"/>
                  </a:lnTo>
                  <a:lnTo>
                    <a:pt x="2614549" y="182753"/>
                  </a:lnTo>
                  <a:lnTo>
                    <a:pt x="2600579" y="185547"/>
                  </a:lnTo>
                  <a:lnTo>
                    <a:pt x="2589276" y="193167"/>
                  </a:lnTo>
                  <a:lnTo>
                    <a:pt x="2581529" y="204597"/>
                  </a:lnTo>
                  <a:lnTo>
                    <a:pt x="2578735" y="218567"/>
                  </a:lnTo>
                  <a:lnTo>
                    <a:pt x="2581529" y="232537"/>
                  </a:lnTo>
                  <a:lnTo>
                    <a:pt x="2589276" y="243967"/>
                  </a:lnTo>
                  <a:lnTo>
                    <a:pt x="2600579" y="251587"/>
                  </a:lnTo>
                  <a:lnTo>
                    <a:pt x="2614549" y="254381"/>
                  </a:lnTo>
                  <a:lnTo>
                    <a:pt x="2628519" y="251587"/>
                  </a:lnTo>
                  <a:lnTo>
                    <a:pt x="2639949" y="243967"/>
                  </a:lnTo>
                  <a:lnTo>
                    <a:pt x="2647569" y="232537"/>
                  </a:lnTo>
                  <a:lnTo>
                    <a:pt x="2650363" y="218567"/>
                  </a:lnTo>
                  <a:close/>
                </a:path>
                <a:path w="3139440" h="446404">
                  <a:moveTo>
                    <a:pt x="2735707" y="218567"/>
                  </a:moveTo>
                  <a:lnTo>
                    <a:pt x="2733040" y="204597"/>
                  </a:lnTo>
                  <a:lnTo>
                    <a:pt x="2725928" y="193167"/>
                  </a:lnTo>
                  <a:lnTo>
                    <a:pt x="2715260" y="185547"/>
                  </a:lnTo>
                  <a:lnTo>
                    <a:pt x="2702179" y="182753"/>
                  </a:lnTo>
                  <a:lnTo>
                    <a:pt x="2689098" y="185547"/>
                  </a:lnTo>
                  <a:lnTo>
                    <a:pt x="2678430" y="193167"/>
                  </a:lnTo>
                  <a:lnTo>
                    <a:pt x="2671318" y="204597"/>
                  </a:lnTo>
                  <a:lnTo>
                    <a:pt x="2668651" y="218567"/>
                  </a:lnTo>
                  <a:lnTo>
                    <a:pt x="2671318" y="232537"/>
                  </a:lnTo>
                  <a:lnTo>
                    <a:pt x="2678430" y="243967"/>
                  </a:lnTo>
                  <a:lnTo>
                    <a:pt x="2689098" y="251587"/>
                  </a:lnTo>
                  <a:lnTo>
                    <a:pt x="2702179" y="254381"/>
                  </a:lnTo>
                  <a:lnTo>
                    <a:pt x="2715260" y="251587"/>
                  </a:lnTo>
                  <a:lnTo>
                    <a:pt x="2725928" y="243967"/>
                  </a:lnTo>
                  <a:lnTo>
                    <a:pt x="2733040" y="232537"/>
                  </a:lnTo>
                  <a:lnTo>
                    <a:pt x="2735707" y="218567"/>
                  </a:lnTo>
                  <a:close/>
                </a:path>
                <a:path w="3139440" h="446404">
                  <a:moveTo>
                    <a:pt x="2824099" y="218567"/>
                  </a:moveTo>
                  <a:lnTo>
                    <a:pt x="2821305" y="204597"/>
                  </a:lnTo>
                  <a:lnTo>
                    <a:pt x="2813558" y="193167"/>
                  </a:lnTo>
                  <a:lnTo>
                    <a:pt x="2802255" y="185547"/>
                  </a:lnTo>
                  <a:lnTo>
                    <a:pt x="2788285" y="182753"/>
                  </a:lnTo>
                  <a:lnTo>
                    <a:pt x="2774315" y="185547"/>
                  </a:lnTo>
                  <a:lnTo>
                    <a:pt x="2762885" y="193167"/>
                  </a:lnTo>
                  <a:lnTo>
                    <a:pt x="2755265" y="204597"/>
                  </a:lnTo>
                  <a:lnTo>
                    <a:pt x="2752471" y="218567"/>
                  </a:lnTo>
                  <a:lnTo>
                    <a:pt x="2755265" y="232537"/>
                  </a:lnTo>
                  <a:lnTo>
                    <a:pt x="2762885" y="243967"/>
                  </a:lnTo>
                  <a:lnTo>
                    <a:pt x="2774315" y="251587"/>
                  </a:lnTo>
                  <a:lnTo>
                    <a:pt x="2788285" y="254381"/>
                  </a:lnTo>
                  <a:lnTo>
                    <a:pt x="2802255" y="251587"/>
                  </a:lnTo>
                  <a:lnTo>
                    <a:pt x="2813558" y="243967"/>
                  </a:lnTo>
                  <a:lnTo>
                    <a:pt x="2821305" y="232537"/>
                  </a:lnTo>
                  <a:lnTo>
                    <a:pt x="2824099" y="218567"/>
                  </a:lnTo>
                  <a:close/>
                </a:path>
                <a:path w="3139440" h="446404">
                  <a:moveTo>
                    <a:pt x="2912491" y="218567"/>
                  </a:moveTo>
                  <a:lnTo>
                    <a:pt x="2909697" y="204597"/>
                  </a:lnTo>
                  <a:lnTo>
                    <a:pt x="2902204" y="193167"/>
                  </a:lnTo>
                  <a:lnTo>
                    <a:pt x="2891028" y="185547"/>
                  </a:lnTo>
                  <a:lnTo>
                    <a:pt x="2877439" y="182753"/>
                  </a:lnTo>
                  <a:lnTo>
                    <a:pt x="2863723" y="185547"/>
                  </a:lnTo>
                  <a:lnTo>
                    <a:pt x="2852674" y="193167"/>
                  </a:lnTo>
                  <a:lnTo>
                    <a:pt x="2845054" y="204597"/>
                  </a:lnTo>
                  <a:lnTo>
                    <a:pt x="2842387" y="218567"/>
                  </a:lnTo>
                  <a:lnTo>
                    <a:pt x="2845054" y="232537"/>
                  </a:lnTo>
                  <a:lnTo>
                    <a:pt x="2852674" y="243967"/>
                  </a:lnTo>
                  <a:lnTo>
                    <a:pt x="2863723" y="251587"/>
                  </a:lnTo>
                  <a:lnTo>
                    <a:pt x="2877439" y="254381"/>
                  </a:lnTo>
                  <a:lnTo>
                    <a:pt x="2891028" y="251587"/>
                  </a:lnTo>
                  <a:lnTo>
                    <a:pt x="2902204" y="243967"/>
                  </a:lnTo>
                  <a:lnTo>
                    <a:pt x="2909697" y="232537"/>
                  </a:lnTo>
                  <a:lnTo>
                    <a:pt x="2912491" y="218567"/>
                  </a:lnTo>
                  <a:close/>
                </a:path>
                <a:path w="3139440" h="446404">
                  <a:moveTo>
                    <a:pt x="2951988" y="409702"/>
                  </a:moveTo>
                  <a:lnTo>
                    <a:pt x="2949575" y="396113"/>
                  </a:lnTo>
                  <a:lnTo>
                    <a:pt x="2942463" y="384683"/>
                  </a:lnTo>
                  <a:lnTo>
                    <a:pt x="2929890" y="377444"/>
                  </a:lnTo>
                  <a:lnTo>
                    <a:pt x="2916047" y="375031"/>
                  </a:lnTo>
                  <a:lnTo>
                    <a:pt x="2902712" y="377444"/>
                  </a:lnTo>
                  <a:lnTo>
                    <a:pt x="2891663" y="384683"/>
                  </a:lnTo>
                  <a:lnTo>
                    <a:pt x="2884424" y="396113"/>
                  </a:lnTo>
                  <a:lnTo>
                    <a:pt x="2882138" y="409702"/>
                  </a:lnTo>
                  <a:lnTo>
                    <a:pt x="2884424" y="423799"/>
                  </a:lnTo>
                  <a:lnTo>
                    <a:pt x="2891663" y="436499"/>
                  </a:lnTo>
                  <a:lnTo>
                    <a:pt x="2902712" y="443865"/>
                  </a:lnTo>
                  <a:lnTo>
                    <a:pt x="2916047" y="446278"/>
                  </a:lnTo>
                  <a:lnTo>
                    <a:pt x="2929890" y="443865"/>
                  </a:lnTo>
                  <a:lnTo>
                    <a:pt x="2942463" y="436499"/>
                  </a:lnTo>
                  <a:lnTo>
                    <a:pt x="2949575" y="423799"/>
                  </a:lnTo>
                  <a:lnTo>
                    <a:pt x="2951988" y="409702"/>
                  </a:lnTo>
                  <a:close/>
                </a:path>
                <a:path w="3139440" h="446404">
                  <a:moveTo>
                    <a:pt x="2951988" y="35687"/>
                  </a:moveTo>
                  <a:lnTo>
                    <a:pt x="2949575" y="22225"/>
                  </a:lnTo>
                  <a:lnTo>
                    <a:pt x="2942463" y="9779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779"/>
                  </a:lnTo>
                  <a:lnTo>
                    <a:pt x="2884424" y="22225"/>
                  </a:lnTo>
                  <a:lnTo>
                    <a:pt x="2882138" y="35687"/>
                  </a:lnTo>
                  <a:lnTo>
                    <a:pt x="2884424" y="49149"/>
                  </a:lnTo>
                  <a:lnTo>
                    <a:pt x="2891663" y="61595"/>
                  </a:lnTo>
                  <a:lnTo>
                    <a:pt x="2902712" y="68834"/>
                  </a:lnTo>
                  <a:lnTo>
                    <a:pt x="2916047" y="71247"/>
                  </a:lnTo>
                  <a:lnTo>
                    <a:pt x="2929890" y="68834"/>
                  </a:lnTo>
                  <a:lnTo>
                    <a:pt x="2942463" y="61595"/>
                  </a:lnTo>
                  <a:lnTo>
                    <a:pt x="2949575" y="49149"/>
                  </a:lnTo>
                  <a:lnTo>
                    <a:pt x="2951988" y="35687"/>
                  </a:lnTo>
                  <a:close/>
                </a:path>
                <a:path w="3139440" h="446404">
                  <a:moveTo>
                    <a:pt x="3002407" y="218567"/>
                  </a:moveTo>
                  <a:lnTo>
                    <a:pt x="2999486" y="204597"/>
                  </a:lnTo>
                  <a:lnTo>
                    <a:pt x="2991612" y="193167"/>
                  </a:lnTo>
                  <a:lnTo>
                    <a:pt x="2980055" y="185547"/>
                  </a:lnTo>
                  <a:lnTo>
                    <a:pt x="2965831" y="182753"/>
                  </a:lnTo>
                  <a:lnTo>
                    <a:pt x="2951480" y="185547"/>
                  </a:lnTo>
                  <a:lnTo>
                    <a:pt x="2939923" y="193167"/>
                  </a:lnTo>
                  <a:lnTo>
                    <a:pt x="2932049" y="204597"/>
                  </a:lnTo>
                  <a:lnTo>
                    <a:pt x="2929255" y="218567"/>
                  </a:lnTo>
                  <a:lnTo>
                    <a:pt x="2932049" y="232537"/>
                  </a:lnTo>
                  <a:lnTo>
                    <a:pt x="2939923" y="243967"/>
                  </a:lnTo>
                  <a:lnTo>
                    <a:pt x="2951480" y="251587"/>
                  </a:lnTo>
                  <a:lnTo>
                    <a:pt x="2965831" y="254381"/>
                  </a:lnTo>
                  <a:lnTo>
                    <a:pt x="2980055" y="251587"/>
                  </a:lnTo>
                  <a:lnTo>
                    <a:pt x="2991612" y="243967"/>
                  </a:lnTo>
                  <a:lnTo>
                    <a:pt x="2999486" y="232537"/>
                  </a:lnTo>
                  <a:lnTo>
                    <a:pt x="3002407" y="218567"/>
                  </a:lnTo>
                  <a:close/>
                </a:path>
                <a:path w="3139440" h="446404">
                  <a:moveTo>
                    <a:pt x="3014345" y="347345"/>
                  </a:moveTo>
                  <a:lnTo>
                    <a:pt x="3011932" y="334264"/>
                  </a:lnTo>
                  <a:lnTo>
                    <a:pt x="3004693" y="323088"/>
                  </a:lnTo>
                  <a:lnTo>
                    <a:pt x="2993263" y="314452"/>
                  </a:lnTo>
                  <a:lnTo>
                    <a:pt x="2979674" y="311531"/>
                  </a:lnTo>
                  <a:lnTo>
                    <a:pt x="2965577" y="314452"/>
                  </a:lnTo>
                  <a:lnTo>
                    <a:pt x="2952877" y="323088"/>
                  </a:lnTo>
                  <a:lnTo>
                    <a:pt x="2945511" y="334264"/>
                  </a:lnTo>
                  <a:lnTo>
                    <a:pt x="2943098" y="347345"/>
                  </a:lnTo>
                  <a:lnTo>
                    <a:pt x="2945511" y="360426"/>
                  </a:lnTo>
                  <a:lnTo>
                    <a:pt x="2952877" y="371602"/>
                  </a:lnTo>
                  <a:lnTo>
                    <a:pt x="2965577" y="380238"/>
                  </a:lnTo>
                  <a:lnTo>
                    <a:pt x="2979674" y="383159"/>
                  </a:lnTo>
                  <a:lnTo>
                    <a:pt x="2993263" y="380238"/>
                  </a:lnTo>
                  <a:lnTo>
                    <a:pt x="3004693" y="371602"/>
                  </a:lnTo>
                  <a:lnTo>
                    <a:pt x="3011932" y="360426"/>
                  </a:lnTo>
                  <a:lnTo>
                    <a:pt x="3014345" y="347345"/>
                  </a:lnTo>
                  <a:close/>
                </a:path>
                <a:path w="3139440" h="446404">
                  <a:moveTo>
                    <a:pt x="3014345" y="98933"/>
                  </a:moveTo>
                  <a:lnTo>
                    <a:pt x="3011932" y="85852"/>
                  </a:lnTo>
                  <a:lnTo>
                    <a:pt x="3004693" y="74676"/>
                  </a:lnTo>
                  <a:lnTo>
                    <a:pt x="2993263" y="66040"/>
                  </a:lnTo>
                  <a:lnTo>
                    <a:pt x="2979674" y="63119"/>
                  </a:lnTo>
                  <a:lnTo>
                    <a:pt x="2965577" y="66040"/>
                  </a:lnTo>
                  <a:lnTo>
                    <a:pt x="2952877" y="74676"/>
                  </a:lnTo>
                  <a:lnTo>
                    <a:pt x="2945511" y="85852"/>
                  </a:lnTo>
                  <a:lnTo>
                    <a:pt x="2943098" y="98933"/>
                  </a:lnTo>
                  <a:lnTo>
                    <a:pt x="2945511" y="112014"/>
                  </a:lnTo>
                  <a:lnTo>
                    <a:pt x="2952877" y="123190"/>
                  </a:lnTo>
                  <a:lnTo>
                    <a:pt x="2965577" y="131826"/>
                  </a:lnTo>
                  <a:lnTo>
                    <a:pt x="2979674" y="134747"/>
                  </a:lnTo>
                  <a:lnTo>
                    <a:pt x="2993263" y="131826"/>
                  </a:lnTo>
                  <a:lnTo>
                    <a:pt x="3004693" y="123190"/>
                  </a:lnTo>
                  <a:lnTo>
                    <a:pt x="3011932" y="112014"/>
                  </a:lnTo>
                  <a:lnTo>
                    <a:pt x="3014345" y="98933"/>
                  </a:lnTo>
                  <a:close/>
                </a:path>
                <a:path w="3139440" h="446404">
                  <a:moveTo>
                    <a:pt x="3077718" y="284861"/>
                  </a:moveTo>
                  <a:lnTo>
                    <a:pt x="3074797" y="271653"/>
                  </a:lnTo>
                  <a:lnTo>
                    <a:pt x="3066034" y="259461"/>
                  </a:lnTo>
                  <a:lnTo>
                    <a:pt x="3054731" y="252349"/>
                  </a:lnTo>
                  <a:lnTo>
                    <a:pt x="3041396" y="249936"/>
                  </a:lnTo>
                  <a:lnTo>
                    <a:pt x="3028188" y="252349"/>
                  </a:lnTo>
                  <a:lnTo>
                    <a:pt x="3016758" y="259461"/>
                  </a:lnTo>
                  <a:lnTo>
                    <a:pt x="3009519" y="271653"/>
                  </a:lnTo>
                  <a:lnTo>
                    <a:pt x="3007106" y="284861"/>
                  </a:lnTo>
                  <a:lnTo>
                    <a:pt x="3009519" y="298069"/>
                  </a:lnTo>
                  <a:lnTo>
                    <a:pt x="3016758" y="310261"/>
                  </a:lnTo>
                  <a:lnTo>
                    <a:pt x="3028188" y="317500"/>
                  </a:lnTo>
                  <a:lnTo>
                    <a:pt x="3041396" y="319786"/>
                  </a:lnTo>
                  <a:lnTo>
                    <a:pt x="3054731" y="317500"/>
                  </a:lnTo>
                  <a:lnTo>
                    <a:pt x="3066034" y="310261"/>
                  </a:lnTo>
                  <a:lnTo>
                    <a:pt x="3074797" y="298069"/>
                  </a:lnTo>
                  <a:lnTo>
                    <a:pt x="3077718" y="284861"/>
                  </a:lnTo>
                  <a:close/>
                </a:path>
                <a:path w="3139440" h="446404">
                  <a:moveTo>
                    <a:pt x="3077718" y="160401"/>
                  </a:moveTo>
                  <a:lnTo>
                    <a:pt x="3074797" y="147193"/>
                  </a:lnTo>
                  <a:lnTo>
                    <a:pt x="3066034" y="136017"/>
                  </a:lnTo>
                  <a:lnTo>
                    <a:pt x="3054731" y="128905"/>
                  </a:lnTo>
                  <a:lnTo>
                    <a:pt x="3041396" y="126492"/>
                  </a:lnTo>
                  <a:lnTo>
                    <a:pt x="3028188" y="128905"/>
                  </a:lnTo>
                  <a:lnTo>
                    <a:pt x="3016758" y="136017"/>
                  </a:lnTo>
                  <a:lnTo>
                    <a:pt x="3009519" y="147193"/>
                  </a:lnTo>
                  <a:lnTo>
                    <a:pt x="3007106" y="160401"/>
                  </a:lnTo>
                  <a:lnTo>
                    <a:pt x="3009519" y="174244"/>
                  </a:lnTo>
                  <a:lnTo>
                    <a:pt x="3016758" y="186817"/>
                  </a:lnTo>
                  <a:lnTo>
                    <a:pt x="3028188" y="193929"/>
                  </a:lnTo>
                  <a:lnTo>
                    <a:pt x="3041396" y="196342"/>
                  </a:lnTo>
                  <a:lnTo>
                    <a:pt x="3054731" y="193929"/>
                  </a:lnTo>
                  <a:lnTo>
                    <a:pt x="3066034" y="186817"/>
                  </a:lnTo>
                  <a:lnTo>
                    <a:pt x="3074797" y="174244"/>
                  </a:lnTo>
                  <a:lnTo>
                    <a:pt x="3077718" y="160401"/>
                  </a:lnTo>
                  <a:close/>
                </a:path>
                <a:path w="3139440" h="446404">
                  <a:moveTo>
                    <a:pt x="3139313" y="222377"/>
                  </a:moveTo>
                  <a:lnTo>
                    <a:pt x="3136900" y="209296"/>
                  </a:lnTo>
                  <a:lnTo>
                    <a:pt x="3129788" y="198120"/>
                  </a:lnTo>
                  <a:lnTo>
                    <a:pt x="3118612" y="189484"/>
                  </a:lnTo>
                  <a:lnTo>
                    <a:pt x="3105404" y="186563"/>
                  </a:lnTo>
                  <a:lnTo>
                    <a:pt x="3091561" y="189484"/>
                  </a:lnTo>
                  <a:lnTo>
                    <a:pt x="3078988" y="198120"/>
                  </a:lnTo>
                  <a:lnTo>
                    <a:pt x="3071876" y="209296"/>
                  </a:lnTo>
                  <a:lnTo>
                    <a:pt x="3069463" y="222377"/>
                  </a:lnTo>
                  <a:lnTo>
                    <a:pt x="3071876" y="235458"/>
                  </a:lnTo>
                  <a:lnTo>
                    <a:pt x="3078988" y="246634"/>
                  </a:lnTo>
                  <a:lnTo>
                    <a:pt x="3091561" y="255270"/>
                  </a:lnTo>
                  <a:lnTo>
                    <a:pt x="3105404" y="258191"/>
                  </a:lnTo>
                  <a:lnTo>
                    <a:pt x="3118612" y="255270"/>
                  </a:lnTo>
                  <a:lnTo>
                    <a:pt x="3129788" y="246634"/>
                  </a:lnTo>
                  <a:lnTo>
                    <a:pt x="3136900" y="235458"/>
                  </a:lnTo>
                  <a:lnTo>
                    <a:pt x="3139313" y="222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34211" y="7502652"/>
            <a:ext cx="4010025" cy="1231265"/>
            <a:chOff x="934211" y="7502652"/>
            <a:chExt cx="4010025" cy="1231265"/>
          </a:xfrm>
        </p:grpSpPr>
        <p:sp>
          <p:nvSpPr>
            <p:cNvPr id="22" name="object 22"/>
            <p:cNvSpPr/>
            <p:nvPr/>
          </p:nvSpPr>
          <p:spPr>
            <a:xfrm>
              <a:off x="2936747" y="750265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1391792" y="0"/>
                  </a:moveTo>
                  <a:lnTo>
                    <a:pt x="0" y="0"/>
                  </a:lnTo>
                  <a:lnTo>
                    <a:pt x="0" y="1230884"/>
                  </a:lnTo>
                  <a:lnTo>
                    <a:pt x="1391792" y="1230884"/>
                  </a:lnTo>
                  <a:lnTo>
                    <a:pt x="2006980" y="615442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77867" y="750265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4" h="1231265">
                  <a:moveTo>
                    <a:pt x="51181" y="0"/>
                  </a:moveTo>
                  <a:lnTo>
                    <a:pt x="0" y="0"/>
                  </a:lnTo>
                  <a:lnTo>
                    <a:pt x="614680" y="615442"/>
                  </a:lnTo>
                  <a:lnTo>
                    <a:pt x="0" y="1230884"/>
                  </a:lnTo>
                  <a:lnTo>
                    <a:pt x="51181" y="1230884"/>
                  </a:lnTo>
                  <a:lnTo>
                    <a:pt x="665861" y="615442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34211" y="750265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2006981" y="0"/>
                  </a:moveTo>
                  <a:lnTo>
                    <a:pt x="615188" y="0"/>
                  </a:lnTo>
                  <a:lnTo>
                    <a:pt x="0" y="615442"/>
                  </a:lnTo>
                  <a:lnTo>
                    <a:pt x="615188" y="1230884"/>
                  </a:lnTo>
                  <a:lnTo>
                    <a:pt x="2006981" y="1230884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34211" y="750265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5" h="1231265">
                  <a:moveTo>
                    <a:pt x="665860" y="0"/>
                  </a:moveTo>
                  <a:lnTo>
                    <a:pt x="614679" y="0"/>
                  </a:lnTo>
                  <a:lnTo>
                    <a:pt x="0" y="615442"/>
                  </a:lnTo>
                  <a:lnTo>
                    <a:pt x="614679" y="1230884"/>
                  </a:lnTo>
                  <a:lnTo>
                    <a:pt x="665860" y="1230884"/>
                  </a:lnTo>
                  <a:lnTo>
                    <a:pt x="51219" y="615442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5504" y="7898892"/>
              <a:ext cx="3139440" cy="445134"/>
            </a:xfrm>
            <a:custGeom>
              <a:avLst/>
              <a:gdLst/>
              <a:ahLst/>
              <a:cxnLst/>
              <a:rect l="l" t="t" r="r" b="b"/>
              <a:pathLst>
                <a:path w="3139440" h="445134">
                  <a:moveTo>
                    <a:pt x="72898" y="220853"/>
                  </a:moveTo>
                  <a:lnTo>
                    <a:pt x="69977" y="207645"/>
                  </a:lnTo>
                  <a:lnTo>
                    <a:pt x="61214" y="196596"/>
                  </a:lnTo>
                  <a:lnTo>
                    <a:pt x="49784" y="187960"/>
                  </a:lnTo>
                  <a:lnTo>
                    <a:pt x="36449" y="185039"/>
                  </a:lnTo>
                  <a:lnTo>
                    <a:pt x="23114" y="187960"/>
                  </a:lnTo>
                  <a:lnTo>
                    <a:pt x="11684" y="196596"/>
                  </a:lnTo>
                  <a:lnTo>
                    <a:pt x="2921" y="207645"/>
                  </a:lnTo>
                  <a:lnTo>
                    <a:pt x="0" y="220853"/>
                  </a:lnTo>
                  <a:lnTo>
                    <a:pt x="2921" y="233934"/>
                  </a:lnTo>
                  <a:lnTo>
                    <a:pt x="11684" y="244983"/>
                  </a:lnTo>
                  <a:lnTo>
                    <a:pt x="23114" y="253746"/>
                  </a:lnTo>
                  <a:lnTo>
                    <a:pt x="36449" y="256540"/>
                  </a:lnTo>
                  <a:lnTo>
                    <a:pt x="49784" y="253746"/>
                  </a:lnTo>
                  <a:lnTo>
                    <a:pt x="61214" y="244983"/>
                  </a:lnTo>
                  <a:lnTo>
                    <a:pt x="69977" y="233934"/>
                  </a:lnTo>
                  <a:lnTo>
                    <a:pt x="72898" y="220853"/>
                  </a:lnTo>
                  <a:close/>
                </a:path>
                <a:path w="3139440" h="445134">
                  <a:moveTo>
                    <a:pt x="134620" y="283972"/>
                  </a:moveTo>
                  <a:lnTo>
                    <a:pt x="132207" y="270510"/>
                  </a:lnTo>
                  <a:lnTo>
                    <a:pt x="125095" y="258064"/>
                  </a:lnTo>
                  <a:lnTo>
                    <a:pt x="112522" y="250825"/>
                  </a:lnTo>
                  <a:lnTo>
                    <a:pt x="98806" y="248412"/>
                  </a:lnTo>
                  <a:lnTo>
                    <a:pt x="85471" y="250825"/>
                  </a:lnTo>
                  <a:lnTo>
                    <a:pt x="74295" y="258064"/>
                  </a:lnTo>
                  <a:lnTo>
                    <a:pt x="67183" y="270510"/>
                  </a:lnTo>
                  <a:lnTo>
                    <a:pt x="64770" y="283972"/>
                  </a:lnTo>
                  <a:lnTo>
                    <a:pt x="67183" y="297434"/>
                  </a:lnTo>
                  <a:lnTo>
                    <a:pt x="74295" y="309880"/>
                  </a:lnTo>
                  <a:lnTo>
                    <a:pt x="85471" y="317246"/>
                  </a:lnTo>
                  <a:lnTo>
                    <a:pt x="98806" y="319659"/>
                  </a:lnTo>
                  <a:lnTo>
                    <a:pt x="112522" y="317246"/>
                  </a:lnTo>
                  <a:lnTo>
                    <a:pt x="125095" y="309880"/>
                  </a:lnTo>
                  <a:lnTo>
                    <a:pt x="132207" y="297434"/>
                  </a:lnTo>
                  <a:lnTo>
                    <a:pt x="134620" y="283972"/>
                  </a:lnTo>
                  <a:close/>
                </a:path>
                <a:path w="3139440" h="445134">
                  <a:moveTo>
                    <a:pt x="134620" y="159639"/>
                  </a:moveTo>
                  <a:lnTo>
                    <a:pt x="132207" y="146050"/>
                  </a:lnTo>
                  <a:lnTo>
                    <a:pt x="125095" y="134747"/>
                  </a:lnTo>
                  <a:lnTo>
                    <a:pt x="112522" y="127381"/>
                  </a:lnTo>
                  <a:lnTo>
                    <a:pt x="98806" y="124968"/>
                  </a:lnTo>
                  <a:lnTo>
                    <a:pt x="85471" y="127381"/>
                  </a:lnTo>
                  <a:lnTo>
                    <a:pt x="74295" y="134747"/>
                  </a:lnTo>
                  <a:lnTo>
                    <a:pt x="67183" y="146050"/>
                  </a:lnTo>
                  <a:lnTo>
                    <a:pt x="64770" y="159639"/>
                  </a:lnTo>
                  <a:lnTo>
                    <a:pt x="67183" y="173736"/>
                  </a:lnTo>
                  <a:lnTo>
                    <a:pt x="74295" y="186563"/>
                  </a:lnTo>
                  <a:lnTo>
                    <a:pt x="85471" y="193802"/>
                  </a:lnTo>
                  <a:lnTo>
                    <a:pt x="98806" y="196215"/>
                  </a:lnTo>
                  <a:lnTo>
                    <a:pt x="112522" y="193802"/>
                  </a:lnTo>
                  <a:lnTo>
                    <a:pt x="125095" y="186563"/>
                  </a:lnTo>
                  <a:lnTo>
                    <a:pt x="132207" y="173736"/>
                  </a:lnTo>
                  <a:lnTo>
                    <a:pt x="134620" y="159639"/>
                  </a:lnTo>
                  <a:close/>
                </a:path>
                <a:path w="3139440" h="445134">
                  <a:moveTo>
                    <a:pt x="195580" y="346456"/>
                  </a:moveTo>
                  <a:lnTo>
                    <a:pt x="193167" y="333121"/>
                  </a:lnTo>
                  <a:lnTo>
                    <a:pt x="186055" y="321691"/>
                  </a:lnTo>
                  <a:lnTo>
                    <a:pt x="174879" y="312928"/>
                  </a:lnTo>
                  <a:lnTo>
                    <a:pt x="161671" y="310007"/>
                  </a:lnTo>
                  <a:lnTo>
                    <a:pt x="147828" y="312928"/>
                  </a:lnTo>
                  <a:lnTo>
                    <a:pt x="135255" y="321691"/>
                  </a:lnTo>
                  <a:lnTo>
                    <a:pt x="128143" y="333121"/>
                  </a:lnTo>
                  <a:lnTo>
                    <a:pt x="125730" y="346456"/>
                  </a:lnTo>
                  <a:lnTo>
                    <a:pt x="128143" y="359791"/>
                  </a:lnTo>
                  <a:lnTo>
                    <a:pt x="135255" y="371221"/>
                  </a:lnTo>
                  <a:lnTo>
                    <a:pt x="147828" y="379984"/>
                  </a:lnTo>
                  <a:lnTo>
                    <a:pt x="161671" y="382905"/>
                  </a:lnTo>
                  <a:lnTo>
                    <a:pt x="174879" y="379984"/>
                  </a:lnTo>
                  <a:lnTo>
                    <a:pt x="186055" y="371221"/>
                  </a:lnTo>
                  <a:lnTo>
                    <a:pt x="193167" y="359791"/>
                  </a:lnTo>
                  <a:lnTo>
                    <a:pt x="195580" y="346456"/>
                  </a:lnTo>
                  <a:close/>
                </a:path>
                <a:path w="3139440" h="445134">
                  <a:moveTo>
                    <a:pt x="195580" y="97409"/>
                  </a:moveTo>
                  <a:lnTo>
                    <a:pt x="193167" y="84328"/>
                  </a:lnTo>
                  <a:lnTo>
                    <a:pt x="186055" y="73152"/>
                  </a:lnTo>
                  <a:lnTo>
                    <a:pt x="174879" y="64516"/>
                  </a:lnTo>
                  <a:lnTo>
                    <a:pt x="161671" y="61595"/>
                  </a:lnTo>
                  <a:lnTo>
                    <a:pt x="147828" y="64516"/>
                  </a:lnTo>
                  <a:lnTo>
                    <a:pt x="135255" y="73152"/>
                  </a:lnTo>
                  <a:lnTo>
                    <a:pt x="128143" y="84328"/>
                  </a:lnTo>
                  <a:lnTo>
                    <a:pt x="125730" y="97409"/>
                  </a:lnTo>
                  <a:lnTo>
                    <a:pt x="128143" y="110490"/>
                  </a:lnTo>
                  <a:lnTo>
                    <a:pt x="135255" y="121666"/>
                  </a:lnTo>
                  <a:lnTo>
                    <a:pt x="147828" y="130302"/>
                  </a:lnTo>
                  <a:lnTo>
                    <a:pt x="161671" y="133096"/>
                  </a:lnTo>
                  <a:lnTo>
                    <a:pt x="174879" y="130302"/>
                  </a:lnTo>
                  <a:lnTo>
                    <a:pt x="186055" y="121666"/>
                  </a:lnTo>
                  <a:lnTo>
                    <a:pt x="193167" y="110490"/>
                  </a:lnTo>
                  <a:lnTo>
                    <a:pt x="195580" y="97409"/>
                  </a:lnTo>
                  <a:close/>
                </a:path>
                <a:path w="3139440" h="445134">
                  <a:moveTo>
                    <a:pt x="209423" y="217043"/>
                  </a:moveTo>
                  <a:lnTo>
                    <a:pt x="206629" y="203073"/>
                  </a:lnTo>
                  <a:lnTo>
                    <a:pt x="198882" y="191643"/>
                  </a:lnTo>
                  <a:lnTo>
                    <a:pt x="187579" y="184023"/>
                  </a:lnTo>
                  <a:lnTo>
                    <a:pt x="173609" y="181229"/>
                  </a:lnTo>
                  <a:lnTo>
                    <a:pt x="159639" y="184023"/>
                  </a:lnTo>
                  <a:lnTo>
                    <a:pt x="148336" y="191643"/>
                  </a:lnTo>
                  <a:lnTo>
                    <a:pt x="140589" y="203073"/>
                  </a:lnTo>
                  <a:lnTo>
                    <a:pt x="137795" y="217043"/>
                  </a:lnTo>
                  <a:lnTo>
                    <a:pt x="140589" y="230886"/>
                  </a:lnTo>
                  <a:lnTo>
                    <a:pt x="148336" y="242316"/>
                  </a:lnTo>
                  <a:lnTo>
                    <a:pt x="159639" y="249936"/>
                  </a:lnTo>
                  <a:lnTo>
                    <a:pt x="173609" y="252730"/>
                  </a:lnTo>
                  <a:lnTo>
                    <a:pt x="187579" y="249936"/>
                  </a:lnTo>
                  <a:lnTo>
                    <a:pt x="198882" y="242316"/>
                  </a:lnTo>
                  <a:lnTo>
                    <a:pt x="206629" y="230886"/>
                  </a:lnTo>
                  <a:lnTo>
                    <a:pt x="209423" y="217043"/>
                  </a:lnTo>
                  <a:close/>
                </a:path>
                <a:path w="3139440" h="445134">
                  <a:moveTo>
                    <a:pt x="258953" y="408813"/>
                  </a:moveTo>
                  <a:lnTo>
                    <a:pt x="256032" y="395478"/>
                  </a:lnTo>
                  <a:lnTo>
                    <a:pt x="247523" y="384302"/>
                  </a:lnTo>
                  <a:lnTo>
                    <a:pt x="236347" y="377190"/>
                  </a:lnTo>
                  <a:lnTo>
                    <a:pt x="223393" y="374777"/>
                  </a:lnTo>
                  <a:lnTo>
                    <a:pt x="210312" y="377190"/>
                  </a:lnTo>
                  <a:lnTo>
                    <a:pt x="199263" y="384302"/>
                  </a:lnTo>
                  <a:lnTo>
                    <a:pt x="192151" y="395478"/>
                  </a:lnTo>
                  <a:lnTo>
                    <a:pt x="189738" y="408813"/>
                  </a:lnTo>
                  <a:lnTo>
                    <a:pt x="192151" y="422529"/>
                  </a:lnTo>
                  <a:lnTo>
                    <a:pt x="199263" y="435102"/>
                  </a:lnTo>
                  <a:lnTo>
                    <a:pt x="210312" y="442214"/>
                  </a:lnTo>
                  <a:lnTo>
                    <a:pt x="223393" y="444627"/>
                  </a:lnTo>
                  <a:lnTo>
                    <a:pt x="236347" y="442214"/>
                  </a:lnTo>
                  <a:lnTo>
                    <a:pt x="247523" y="435102"/>
                  </a:lnTo>
                  <a:lnTo>
                    <a:pt x="256032" y="422529"/>
                  </a:lnTo>
                  <a:lnTo>
                    <a:pt x="258953" y="408813"/>
                  </a:lnTo>
                  <a:close/>
                </a:path>
                <a:path w="3139440" h="445134">
                  <a:moveTo>
                    <a:pt x="258953" y="34925"/>
                  </a:moveTo>
                  <a:lnTo>
                    <a:pt x="256032" y="21717"/>
                  </a:lnTo>
                  <a:lnTo>
                    <a:pt x="247523" y="9525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525"/>
                  </a:lnTo>
                  <a:lnTo>
                    <a:pt x="192151" y="21717"/>
                  </a:lnTo>
                  <a:lnTo>
                    <a:pt x="189738" y="34925"/>
                  </a:lnTo>
                  <a:lnTo>
                    <a:pt x="192151" y="48133"/>
                  </a:lnTo>
                  <a:lnTo>
                    <a:pt x="199263" y="60325"/>
                  </a:lnTo>
                  <a:lnTo>
                    <a:pt x="210312" y="67437"/>
                  </a:lnTo>
                  <a:lnTo>
                    <a:pt x="223393" y="69850"/>
                  </a:lnTo>
                  <a:lnTo>
                    <a:pt x="236347" y="67437"/>
                  </a:lnTo>
                  <a:lnTo>
                    <a:pt x="247523" y="60325"/>
                  </a:lnTo>
                  <a:lnTo>
                    <a:pt x="256032" y="48133"/>
                  </a:lnTo>
                  <a:lnTo>
                    <a:pt x="258953" y="34925"/>
                  </a:lnTo>
                  <a:close/>
                </a:path>
                <a:path w="3139440" h="445134">
                  <a:moveTo>
                    <a:pt x="299339" y="217043"/>
                  </a:moveTo>
                  <a:lnTo>
                    <a:pt x="296545" y="203073"/>
                  </a:lnTo>
                  <a:lnTo>
                    <a:pt x="288785" y="191643"/>
                  </a:lnTo>
                  <a:lnTo>
                    <a:pt x="277495" y="184023"/>
                  </a:lnTo>
                  <a:lnTo>
                    <a:pt x="263525" y="181229"/>
                  </a:lnTo>
                  <a:lnTo>
                    <a:pt x="249555" y="184023"/>
                  </a:lnTo>
                  <a:lnTo>
                    <a:pt x="238125" y="191643"/>
                  </a:lnTo>
                  <a:lnTo>
                    <a:pt x="230505" y="203073"/>
                  </a:lnTo>
                  <a:lnTo>
                    <a:pt x="227711" y="217043"/>
                  </a:lnTo>
                  <a:lnTo>
                    <a:pt x="230505" y="230886"/>
                  </a:lnTo>
                  <a:lnTo>
                    <a:pt x="238125" y="242316"/>
                  </a:lnTo>
                  <a:lnTo>
                    <a:pt x="249555" y="249936"/>
                  </a:lnTo>
                  <a:lnTo>
                    <a:pt x="263525" y="252730"/>
                  </a:lnTo>
                  <a:lnTo>
                    <a:pt x="277495" y="249936"/>
                  </a:lnTo>
                  <a:lnTo>
                    <a:pt x="288785" y="242316"/>
                  </a:lnTo>
                  <a:lnTo>
                    <a:pt x="296545" y="230886"/>
                  </a:lnTo>
                  <a:lnTo>
                    <a:pt x="299339" y="217043"/>
                  </a:lnTo>
                  <a:close/>
                </a:path>
                <a:path w="3139440" h="445134">
                  <a:moveTo>
                    <a:pt x="386207" y="217043"/>
                  </a:moveTo>
                  <a:lnTo>
                    <a:pt x="383413" y="203073"/>
                  </a:lnTo>
                  <a:lnTo>
                    <a:pt x="376047" y="191643"/>
                  </a:lnTo>
                  <a:lnTo>
                    <a:pt x="365252" y="184023"/>
                  </a:lnTo>
                  <a:lnTo>
                    <a:pt x="351917" y="181229"/>
                  </a:lnTo>
                  <a:lnTo>
                    <a:pt x="338582" y="184023"/>
                  </a:lnTo>
                  <a:lnTo>
                    <a:pt x="327660" y="191643"/>
                  </a:lnTo>
                  <a:lnTo>
                    <a:pt x="320294" y="203073"/>
                  </a:lnTo>
                  <a:lnTo>
                    <a:pt x="317627" y="217043"/>
                  </a:lnTo>
                  <a:lnTo>
                    <a:pt x="320294" y="230886"/>
                  </a:lnTo>
                  <a:lnTo>
                    <a:pt x="327660" y="242316"/>
                  </a:lnTo>
                  <a:lnTo>
                    <a:pt x="338582" y="249936"/>
                  </a:lnTo>
                  <a:lnTo>
                    <a:pt x="351917" y="252730"/>
                  </a:lnTo>
                  <a:lnTo>
                    <a:pt x="365252" y="249936"/>
                  </a:lnTo>
                  <a:lnTo>
                    <a:pt x="376047" y="242316"/>
                  </a:lnTo>
                  <a:lnTo>
                    <a:pt x="383413" y="230886"/>
                  </a:lnTo>
                  <a:lnTo>
                    <a:pt x="386207" y="217043"/>
                  </a:lnTo>
                  <a:close/>
                </a:path>
                <a:path w="3139440" h="445134">
                  <a:moveTo>
                    <a:pt x="476123" y="217043"/>
                  </a:moveTo>
                  <a:lnTo>
                    <a:pt x="473202" y="203073"/>
                  </a:lnTo>
                  <a:lnTo>
                    <a:pt x="465582" y="191643"/>
                  </a:lnTo>
                  <a:lnTo>
                    <a:pt x="454152" y="184023"/>
                  </a:lnTo>
                  <a:lnTo>
                    <a:pt x="440309" y="181229"/>
                  </a:lnTo>
                  <a:lnTo>
                    <a:pt x="426339" y="184023"/>
                  </a:lnTo>
                  <a:lnTo>
                    <a:pt x="414909" y="191643"/>
                  </a:lnTo>
                  <a:lnTo>
                    <a:pt x="407289" y="203073"/>
                  </a:lnTo>
                  <a:lnTo>
                    <a:pt x="404495" y="217043"/>
                  </a:lnTo>
                  <a:lnTo>
                    <a:pt x="407289" y="230886"/>
                  </a:lnTo>
                  <a:lnTo>
                    <a:pt x="414909" y="242316"/>
                  </a:lnTo>
                  <a:lnTo>
                    <a:pt x="426339" y="249936"/>
                  </a:lnTo>
                  <a:lnTo>
                    <a:pt x="440309" y="252730"/>
                  </a:lnTo>
                  <a:lnTo>
                    <a:pt x="454152" y="249936"/>
                  </a:lnTo>
                  <a:lnTo>
                    <a:pt x="465582" y="242316"/>
                  </a:lnTo>
                  <a:lnTo>
                    <a:pt x="473202" y="230886"/>
                  </a:lnTo>
                  <a:lnTo>
                    <a:pt x="476123" y="217043"/>
                  </a:lnTo>
                  <a:close/>
                </a:path>
                <a:path w="3139440" h="445134">
                  <a:moveTo>
                    <a:pt x="562864" y="217043"/>
                  </a:moveTo>
                  <a:lnTo>
                    <a:pt x="560197" y="203073"/>
                  </a:lnTo>
                  <a:lnTo>
                    <a:pt x="552831" y="191643"/>
                  </a:lnTo>
                  <a:lnTo>
                    <a:pt x="541909" y="184023"/>
                  </a:lnTo>
                  <a:lnTo>
                    <a:pt x="528574" y="181229"/>
                  </a:lnTo>
                  <a:lnTo>
                    <a:pt x="515239" y="184023"/>
                  </a:lnTo>
                  <a:lnTo>
                    <a:pt x="504444" y="191643"/>
                  </a:lnTo>
                  <a:lnTo>
                    <a:pt x="497078" y="203073"/>
                  </a:lnTo>
                  <a:lnTo>
                    <a:pt x="494411" y="217043"/>
                  </a:lnTo>
                  <a:lnTo>
                    <a:pt x="497078" y="230886"/>
                  </a:lnTo>
                  <a:lnTo>
                    <a:pt x="504444" y="242316"/>
                  </a:lnTo>
                  <a:lnTo>
                    <a:pt x="515239" y="249936"/>
                  </a:lnTo>
                  <a:lnTo>
                    <a:pt x="528574" y="252730"/>
                  </a:lnTo>
                  <a:lnTo>
                    <a:pt x="541909" y="249936"/>
                  </a:lnTo>
                  <a:lnTo>
                    <a:pt x="552831" y="242316"/>
                  </a:lnTo>
                  <a:lnTo>
                    <a:pt x="560197" y="230886"/>
                  </a:lnTo>
                  <a:lnTo>
                    <a:pt x="562864" y="217043"/>
                  </a:lnTo>
                  <a:close/>
                </a:path>
                <a:path w="3139440" h="445134">
                  <a:moveTo>
                    <a:pt x="652780" y="217043"/>
                  </a:moveTo>
                  <a:lnTo>
                    <a:pt x="649986" y="203073"/>
                  </a:lnTo>
                  <a:lnTo>
                    <a:pt x="642366" y="191643"/>
                  </a:lnTo>
                  <a:lnTo>
                    <a:pt x="630936" y="184023"/>
                  </a:lnTo>
                  <a:lnTo>
                    <a:pt x="616966" y="181229"/>
                  </a:lnTo>
                  <a:lnTo>
                    <a:pt x="602996" y="184023"/>
                  </a:lnTo>
                  <a:lnTo>
                    <a:pt x="591693" y="191643"/>
                  </a:lnTo>
                  <a:lnTo>
                    <a:pt x="583946" y="203073"/>
                  </a:lnTo>
                  <a:lnTo>
                    <a:pt x="581152" y="217043"/>
                  </a:lnTo>
                  <a:lnTo>
                    <a:pt x="583946" y="230886"/>
                  </a:lnTo>
                  <a:lnTo>
                    <a:pt x="591693" y="242316"/>
                  </a:lnTo>
                  <a:lnTo>
                    <a:pt x="602996" y="249936"/>
                  </a:lnTo>
                  <a:lnTo>
                    <a:pt x="616966" y="252730"/>
                  </a:lnTo>
                  <a:lnTo>
                    <a:pt x="630936" y="249936"/>
                  </a:lnTo>
                  <a:lnTo>
                    <a:pt x="642366" y="242316"/>
                  </a:lnTo>
                  <a:lnTo>
                    <a:pt x="649986" y="230886"/>
                  </a:lnTo>
                  <a:lnTo>
                    <a:pt x="652780" y="217043"/>
                  </a:lnTo>
                  <a:close/>
                </a:path>
                <a:path w="3139440" h="445134">
                  <a:moveTo>
                    <a:pt x="2560447" y="217043"/>
                  </a:moveTo>
                  <a:lnTo>
                    <a:pt x="2557780" y="203073"/>
                  </a:lnTo>
                  <a:lnTo>
                    <a:pt x="2550414" y="191643"/>
                  </a:lnTo>
                  <a:lnTo>
                    <a:pt x="2539492" y="184023"/>
                  </a:lnTo>
                  <a:lnTo>
                    <a:pt x="2526157" y="181229"/>
                  </a:lnTo>
                  <a:lnTo>
                    <a:pt x="2512822" y="184023"/>
                  </a:lnTo>
                  <a:lnTo>
                    <a:pt x="2501900" y="191643"/>
                  </a:lnTo>
                  <a:lnTo>
                    <a:pt x="2494661" y="203073"/>
                  </a:lnTo>
                  <a:lnTo>
                    <a:pt x="2491867" y="217043"/>
                  </a:lnTo>
                  <a:lnTo>
                    <a:pt x="2494661" y="230886"/>
                  </a:lnTo>
                  <a:lnTo>
                    <a:pt x="2501900" y="242316"/>
                  </a:lnTo>
                  <a:lnTo>
                    <a:pt x="2512822" y="249936"/>
                  </a:lnTo>
                  <a:lnTo>
                    <a:pt x="2526157" y="252730"/>
                  </a:lnTo>
                  <a:lnTo>
                    <a:pt x="2539492" y="249936"/>
                  </a:lnTo>
                  <a:lnTo>
                    <a:pt x="2550414" y="242316"/>
                  </a:lnTo>
                  <a:lnTo>
                    <a:pt x="2557780" y="230886"/>
                  </a:lnTo>
                  <a:lnTo>
                    <a:pt x="2560447" y="217043"/>
                  </a:lnTo>
                  <a:close/>
                </a:path>
                <a:path w="3139440" h="445134">
                  <a:moveTo>
                    <a:pt x="2650363" y="217043"/>
                  </a:moveTo>
                  <a:lnTo>
                    <a:pt x="2647569" y="203073"/>
                  </a:lnTo>
                  <a:lnTo>
                    <a:pt x="2639949" y="191643"/>
                  </a:lnTo>
                  <a:lnTo>
                    <a:pt x="2628519" y="184023"/>
                  </a:lnTo>
                  <a:lnTo>
                    <a:pt x="2614549" y="181229"/>
                  </a:lnTo>
                  <a:lnTo>
                    <a:pt x="2600579" y="184023"/>
                  </a:lnTo>
                  <a:lnTo>
                    <a:pt x="2589276" y="191643"/>
                  </a:lnTo>
                  <a:lnTo>
                    <a:pt x="2581529" y="203073"/>
                  </a:lnTo>
                  <a:lnTo>
                    <a:pt x="2578735" y="217043"/>
                  </a:lnTo>
                  <a:lnTo>
                    <a:pt x="2581529" y="230886"/>
                  </a:lnTo>
                  <a:lnTo>
                    <a:pt x="2589276" y="242316"/>
                  </a:lnTo>
                  <a:lnTo>
                    <a:pt x="2600579" y="249936"/>
                  </a:lnTo>
                  <a:lnTo>
                    <a:pt x="2614549" y="252730"/>
                  </a:lnTo>
                  <a:lnTo>
                    <a:pt x="2628519" y="249936"/>
                  </a:lnTo>
                  <a:lnTo>
                    <a:pt x="2639949" y="242316"/>
                  </a:lnTo>
                  <a:lnTo>
                    <a:pt x="2647569" y="230886"/>
                  </a:lnTo>
                  <a:lnTo>
                    <a:pt x="2650363" y="217043"/>
                  </a:lnTo>
                  <a:close/>
                </a:path>
                <a:path w="3139440" h="445134">
                  <a:moveTo>
                    <a:pt x="2735707" y="217043"/>
                  </a:moveTo>
                  <a:lnTo>
                    <a:pt x="2733040" y="203073"/>
                  </a:lnTo>
                  <a:lnTo>
                    <a:pt x="2725928" y="191643"/>
                  </a:lnTo>
                  <a:lnTo>
                    <a:pt x="2715260" y="184023"/>
                  </a:lnTo>
                  <a:lnTo>
                    <a:pt x="2702179" y="181229"/>
                  </a:lnTo>
                  <a:lnTo>
                    <a:pt x="2689098" y="184023"/>
                  </a:lnTo>
                  <a:lnTo>
                    <a:pt x="2678430" y="191643"/>
                  </a:lnTo>
                  <a:lnTo>
                    <a:pt x="2671318" y="203073"/>
                  </a:lnTo>
                  <a:lnTo>
                    <a:pt x="2668651" y="217043"/>
                  </a:lnTo>
                  <a:lnTo>
                    <a:pt x="2671318" y="230886"/>
                  </a:lnTo>
                  <a:lnTo>
                    <a:pt x="2678430" y="242316"/>
                  </a:lnTo>
                  <a:lnTo>
                    <a:pt x="2689098" y="249936"/>
                  </a:lnTo>
                  <a:lnTo>
                    <a:pt x="2702179" y="252730"/>
                  </a:lnTo>
                  <a:lnTo>
                    <a:pt x="2715260" y="249936"/>
                  </a:lnTo>
                  <a:lnTo>
                    <a:pt x="2725928" y="242316"/>
                  </a:lnTo>
                  <a:lnTo>
                    <a:pt x="2733040" y="230886"/>
                  </a:lnTo>
                  <a:lnTo>
                    <a:pt x="2735707" y="217043"/>
                  </a:lnTo>
                  <a:close/>
                </a:path>
                <a:path w="3139440" h="445134">
                  <a:moveTo>
                    <a:pt x="2824099" y="217043"/>
                  </a:moveTo>
                  <a:lnTo>
                    <a:pt x="2821305" y="203073"/>
                  </a:lnTo>
                  <a:lnTo>
                    <a:pt x="2813558" y="191643"/>
                  </a:lnTo>
                  <a:lnTo>
                    <a:pt x="2802255" y="184023"/>
                  </a:lnTo>
                  <a:lnTo>
                    <a:pt x="2788285" y="181229"/>
                  </a:lnTo>
                  <a:lnTo>
                    <a:pt x="2774315" y="184023"/>
                  </a:lnTo>
                  <a:lnTo>
                    <a:pt x="2762885" y="191643"/>
                  </a:lnTo>
                  <a:lnTo>
                    <a:pt x="2755265" y="203073"/>
                  </a:lnTo>
                  <a:lnTo>
                    <a:pt x="2752471" y="217043"/>
                  </a:lnTo>
                  <a:lnTo>
                    <a:pt x="2755265" y="230886"/>
                  </a:lnTo>
                  <a:lnTo>
                    <a:pt x="2762885" y="242316"/>
                  </a:lnTo>
                  <a:lnTo>
                    <a:pt x="2774315" y="249936"/>
                  </a:lnTo>
                  <a:lnTo>
                    <a:pt x="2788285" y="252730"/>
                  </a:lnTo>
                  <a:lnTo>
                    <a:pt x="2802255" y="249936"/>
                  </a:lnTo>
                  <a:lnTo>
                    <a:pt x="2813558" y="242316"/>
                  </a:lnTo>
                  <a:lnTo>
                    <a:pt x="2821305" y="230886"/>
                  </a:lnTo>
                  <a:lnTo>
                    <a:pt x="2824099" y="217043"/>
                  </a:lnTo>
                  <a:close/>
                </a:path>
                <a:path w="3139440" h="445134">
                  <a:moveTo>
                    <a:pt x="2912491" y="217043"/>
                  </a:moveTo>
                  <a:lnTo>
                    <a:pt x="2909697" y="203073"/>
                  </a:lnTo>
                  <a:lnTo>
                    <a:pt x="2902204" y="191643"/>
                  </a:lnTo>
                  <a:lnTo>
                    <a:pt x="2891028" y="184023"/>
                  </a:lnTo>
                  <a:lnTo>
                    <a:pt x="2877439" y="181229"/>
                  </a:lnTo>
                  <a:lnTo>
                    <a:pt x="2863723" y="184023"/>
                  </a:lnTo>
                  <a:lnTo>
                    <a:pt x="2852674" y="191643"/>
                  </a:lnTo>
                  <a:lnTo>
                    <a:pt x="2845054" y="203073"/>
                  </a:lnTo>
                  <a:lnTo>
                    <a:pt x="2842387" y="217043"/>
                  </a:lnTo>
                  <a:lnTo>
                    <a:pt x="2845054" y="230886"/>
                  </a:lnTo>
                  <a:lnTo>
                    <a:pt x="2852674" y="242316"/>
                  </a:lnTo>
                  <a:lnTo>
                    <a:pt x="2863723" y="249936"/>
                  </a:lnTo>
                  <a:lnTo>
                    <a:pt x="2877439" y="252730"/>
                  </a:lnTo>
                  <a:lnTo>
                    <a:pt x="2891028" y="249936"/>
                  </a:lnTo>
                  <a:lnTo>
                    <a:pt x="2902204" y="242316"/>
                  </a:lnTo>
                  <a:lnTo>
                    <a:pt x="2909697" y="230886"/>
                  </a:lnTo>
                  <a:lnTo>
                    <a:pt x="2912491" y="217043"/>
                  </a:lnTo>
                  <a:close/>
                </a:path>
                <a:path w="3139440" h="445134">
                  <a:moveTo>
                    <a:pt x="2951988" y="408813"/>
                  </a:moveTo>
                  <a:lnTo>
                    <a:pt x="2949575" y="395478"/>
                  </a:lnTo>
                  <a:lnTo>
                    <a:pt x="2942463" y="384302"/>
                  </a:lnTo>
                  <a:lnTo>
                    <a:pt x="2929890" y="377190"/>
                  </a:lnTo>
                  <a:lnTo>
                    <a:pt x="2916047" y="374777"/>
                  </a:lnTo>
                  <a:lnTo>
                    <a:pt x="2902712" y="377190"/>
                  </a:lnTo>
                  <a:lnTo>
                    <a:pt x="2891663" y="384302"/>
                  </a:lnTo>
                  <a:lnTo>
                    <a:pt x="2884424" y="395478"/>
                  </a:lnTo>
                  <a:lnTo>
                    <a:pt x="2882138" y="408813"/>
                  </a:lnTo>
                  <a:lnTo>
                    <a:pt x="2884424" y="422529"/>
                  </a:lnTo>
                  <a:lnTo>
                    <a:pt x="2891663" y="435102"/>
                  </a:lnTo>
                  <a:lnTo>
                    <a:pt x="2902712" y="442214"/>
                  </a:lnTo>
                  <a:lnTo>
                    <a:pt x="2916047" y="444627"/>
                  </a:lnTo>
                  <a:lnTo>
                    <a:pt x="2929890" y="442214"/>
                  </a:lnTo>
                  <a:lnTo>
                    <a:pt x="2942463" y="435102"/>
                  </a:lnTo>
                  <a:lnTo>
                    <a:pt x="2949575" y="422529"/>
                  </a:lnTo>
                  <a:lnTo>
                    <a:pt x="2951988" y="408813"/>
                  </a:lnTo>
                  <a:close/>
                </a:path>
                <a:path w="3139440" h="445134">
                  <a:moveTo>
                    <a:pt x="2951988" y="34925"/>
                  </a:moveTo>
                  <a:lnTo>
                    <a:pt x="2949575" y="21717"/>
                  </a:lnTo>
                  <a:lnTo>
                    <a:pt x="2942463" y="9525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525"/>
                  </a:lnTo>
                  <a:lnTo>
                    <a:pt x="2884424" y="21717"/>
                  </a:lnTo>
                  <a:lnTo>
                    <a:pt x="2882138" y="34925"/>
                  </a:lnTo>
                  <a:lnTo>
                    <a:pt x="2884424" y="48133"/>
                  </a:lnTo>
                  <a:lnTo>
                    <a:pt x="2891663" y="60325"/>
                  </a:lnTo>
                  <a:lnTo>
                    <a:pt x="2902712" y="67437"/>
                  </a:lnTo>
                  <a:lnTo>
                    <a:pt x="2916047" y="69850"/>
                  </a:lnTo>
                  <a:lnTo>
                    <a:pt x="2929890" y="67437"/>
                  </a:lnTo>
                  <a:lnTo>
                    <a:pt x="2942463" y="60325"/>
                  </a:lnTo>
                  <a:lnTo>
                    <a:pt x="2949575" y="48133"/>
                  </a:lnTo>
                  <a:lnTo>
                    <a:pt x="2951988" y="34925"/>
                  </a:lnTo>
                  <a:close/>
                </a:path>
                <a:path w="3139440" h="445134">
                  <a:moveTo>
                    <a:pt x="3002407" y="217043"/>
                  </a:moveTo>
                  <a:lnTo>
                    <a:pt x="2999486" y="203073"/>
                  </a:lnTo>
                  <a:lnTo>
                    <a:pt x="2991612" y="191643"/>
                  </a:lnTo>
                  <a:lnTo>
                    <a:pt x="2980055" y="184023"/>
                  </a:lnTo>
                  <a:lnTo>
                    <a:pt x="2965831" y="181229"/>
                  </a:lnTo>
                  <a:lnTo>
                    <a:pt x="2951480" y="184023"/>
                  </a:lnTo>
                  <a:lnTo>
                    <a:pt x="2939923" y="191643"/>
                  </a:lnTo>
                  <a:lnTo>
                    <a:pt x="2932049" y="203073"/>
                  </a:lnTo>
                  <a:lnTo>
                    <a:pt x="2929255" y="217043"/>
                  </a:lnTo>
                  <a:lnTo>
                    <a:pt x="2932049" y="230886"/>
                  </a:lnTo>
                  <a:lnTo>
                    <a:pt x="2939923" y="242316"/>
                  </a:lnTo>
                  <a:lnTo>
                    <a:pt x="2951480" y="249936"/>
                  </a:lnTo>
                  <a:lnTo>
                    <a:pt x="2965831" y="252730"/>
                  </a:lnTo>
                  <a:lnTo>
                    <a:pt x="2980055" y="249936"/>
                  </a:lnTo>
                  <a:lnTo>
                    <a:pt x="2991612" y="242316"/>
                  </a:lnTo>
                  <a:lnTo>
                    <a:pt x="2999486" y="230886"/>
                  </a:lnTo>
                  <a:lnTo>
                    <a:pt x="3002407" y="217043"/>
                  </a:lnTo>
                  <a:close/>
                </a:path>
                <a:path w="3139440" h="445134">
                  <a:moveTo>
                    <a:pt x="3014345" y="346456"/>
                  </a:moveTo>
                  <a:lnTo>
                    <a:pt x="3011932" y="333121"/>
                  </a:lnTo>
                  <a:lnTo>
                    <a:pt x="3004693" y="321691"/>
                  </a:lnTo>
                  <a:lnTo>
                    <a:pt x="2993263" y="312928"/>
                  </a:lnTo>
                  <a:lnTo>
                    <a:pt x="2979674" y="310007"/>
                  </a:lnTo>
                  <a:lnTo>
                    <a:pt x="2965577" y="312928"/>
                  </a:lnTo>
                  <a:lnTo>
                    <a:pt x="2952877" y="321691"/>
                  </a:lnTo>
                  <a:lnTo>
                    <a:pt x="2945511" y="333121"/>
                  </a:lnTo>
                  <a:lnTo>
                    <a:pt x="2943098" y="346456"/>
                  </a:lnTo>
                  <a:lnTo>
                    <a:pt x="2945511" y="359791"/>
                  </a:lnTo>
                  <a:lnTo>
                    <a:pt x="2952877" y="371221"/>
                  </a:lnTo>
                  <a:lnTo>
                    <a:pt x="2965577" y="379984"/>
                  </a:lnTo>
                  <a:lnTo>
                    <a:pt x="2979674" y="382905"/>
                  </a:lnTo>
                  <a:lnTo>
                    <a:pt x="2993263" y="379984"/>
                  </a:lnTo>
                  <a:lnTo>
                    <a:pt x="3004693" y="371221"/>
                  </a:lnTo>
                  <a:lnTo>
                    <a:pt x="3011932" y="359791"/>
                  </a:lnTo>
                  <a:lnTo>
                    <a:pt x="3014345" y="346456"/>
                  </a:lnTo>
                  <a:close/>
                </a:path>
                <a:path w="3139440" h="445134">
                  <a:moveTo>
                    <a:pt x="3014345" y="97409"/>
                  </a:moveTo>
                  <a:lnTo>
                    <a:pt x="3011932" y="84328"/>
                  </a:lnTo>
                  <a:lnTo>
                    <a:pt x="3004693" y="73152"/>
                  </a:lnTo>
                  <a:lnTo>
                    <a:pt x="2993263" y="64516"/>
                  </a:lnTo>
                  <a:lnTo>
                    <a:pt x="2979674" y="61595"/>
                  </a:lnTo>
                  <a:lnTo>
                    <a:pt x="2965577" y="64516"/>
                  </a:lnTo>
                  <a:lnTo>
                    <a:pt x="2952877" y="73152"/>
                  </a:lnTo>
                  <a:lnTo>
                    <a:pt x="2945511" y="84328"/>
                  </a:lnTo>
                  <a:lnTo>
                    <a:pt x="2943098" y="97409"/>
                  </a:lnTo>
                  <a:lnTo>
                    <a:pt x="2945511" y="110490"/>
                  </a:lnTo>
                  <a:lnTo>
                    <a:pt x="2952877" y="121666"/>
                  </a:lnTo>
                  <a:lnTo>
                    <a:pt x="2965577" y="130302"/>
                  </a:lnTo>
                  <a:lnTo>
                    <a:pt x="2979674" y="133096"/>
                  </a:lnTo>
                  <a:lnTo>
                    <a:pt x="2993263" y="130302"/>
                  </a:lnTo>
                  <a:lnTo>
                    <a:pt x="3004693" y="121666"/>
                  </a:lnTo>
                  <a:lnTo>
                    <a:pt x="3011932" y="110490"/>
                  </a:lnTo>
                  <a:lnTo>
                    <a:pt x="3014345" y="97409"/>
                  </a:lnTo>
                  <a:close/>
                </a:path>
                <a:path w="3139440" h="445134">
                  <a:moveTo>
                    <a:pt x="3077718" y="283972"/>
                  </a:moveTo>
                  <a:lnTo>
                    <a:pt x="3074797" y="270510"/>
                  </a:lnTo>
                  <a:lnTo>
                    <a:pt x="3066034" y="258064"/>
                  </a:lnTo>
                  <a:lnTo>
                    <a:pt x="3054731" y="250825"/>
                  </a:lnTo>
                  <a:lnTo>
                    <a:pt x="3041396" y="248412"/>
                  </a:lnTo>
                  <a:lnTo>
                    <a:pt x="3028188" y="250825"/>
                  </a:lnTo>
                  <a:lnTo>
                    <a:pt x="3016758" y="258064"/>
                  </a:lnTo>
                  <a:lnTo>
                    <a:pt x="3009519" y="270510"/>
                  </a:lnTo>
                  <a:lnTo>
                    <a:pt x="3007106" y="283972"/>
                  </a:lnTo>
                  <a:lnTo>
                    <a:pt x="3009519" y="297434"/>
                  </a:lnTo>
                  <a:lnTo>
                    <a:pt x="3016758" y="309880"/>
                  </a:lnTo>
                  <a:lnTo>
                    <a:pt x="3028188" y="317246"/>
                  </a:lnTo>
                  <a:lnTo>
                    <a:pt x="3041396" y="319659"/>
                  </a:lnTo>
                  <a:lnTo>
                    <a:pt x="3054731" y="317246"/>
                  </a:lnTo>
                  <a:lnTo>
                    <a:pt x="3066034" y="309880"/>
                  </a:lnTo>
                  <a:lnTo>
                    <a:pt x="3074797" y="297434"/>
                  </a:lnTo>
                  <a:lnTo>
                    <a:pt x="3077718" y="283972"/>
                  </a:lnTo>
                  <a:close/>
                </a:path>
                <a:path w="3139440" h="445134">
                  <a:moveTo>
                    <a:pt x="3077718" y="159639"/>
                  </a:moveTo>
                  <a:lnTo>
                    <a:pt x="3074797" y="146050"/>
                  </a:lnTo>
                  <a:lnTo>
                    <a:pt x="3066034" y="134747"/>
                  </a:lnTo>
                  <a:lnTo>
                    <a:pt x="3054731" y="127381"/>
                  </a:lnTo>
                  <a:lnTo>
                    <a:pt x="3041396" y="124968"/>
                  </a:lnTo>
                  <a:lnTo>
                    <a:pt x="3028188" y="127381"/>
                  </a:lnTo>
                  <a:lnTo>
                    <a:pt x="3016758" y="134747"/>
                  </a:lnTo>
                  <a:lnTo>
                    <a:pt x="3009519" y="146050"/>
                  </a:lnTo>
                  <a:lnTo>
                    <a:pt x="3007106" y="159639"/>
                  </a:lnTo>
                  <a:lnTo>
                    <a:pt x="3009519" y="173736"/>
                  </a:lnTo>
                  <a:lnTo>
                    <a:pt x="3016758" y="186563"/>
                  </a:lnTo>
                  <a:lnTo>
                    <a:pt x="3028188" y="193802"/>
                  </a:lnTo>
                  <a:lnTo>
                    <a:pt x="3041396" y="196215"/>
                  </a:lnTo>
                  <a:lnTo>
                    <a:pt x="3054731" y="193802"/>
                  </a:lnTo>
                  <a:lnTo>
                    <a:pt x="3066034" y="186563"/>
                  </a:lnTo>
                  <a:lnTo>
                    <a:pt x="3074797" y="173736"/>
                  </a:lnTo>
                  <a:lnTo>
                    <a:pt x="3077718" y="159639"/>
                  </a:lnTo>
                  <a:close/>
                </a:path>
                <a:path w="3139440" h="445134">
                  <a:moveTo>
                    <a:pt x="3139313" y="220853"/>
                  </a:moveTo>
                  <a:lnTo>
                    <a:pt x="3136900" y="207645"/>
                  </a:lnTo>
                  <a:lnTo>
                    <a:pt x="3129788" y="196596"/>
                  </a:lnTo>
                  <a:lnTo>
                    <a:pt x="3118612" y="187960"/>
                  </a:lnTo>
                  <a:lnTo>
                    <a:pt x="3105404" y="185039"/>
                  </a:lnTo>
                  <a:lnTo>
                    <a:pt x="3091561" y="187960"/>
                  </a:lnTo>
                  <a:lnTo>
                    <a:pt x="3078988" y="196596"/>
                  </a:lnTo>
                  <a:lnTo>
                    <a:pt x="3071876" y="207645"/>
                  </a:lnTo>
                  <a:lnTo>
                    <a:pt x="3069463" y="220853"/>
                  </a:lnTo>
                  <a:lnTo>
                    <a:pt x="3071876" y="233934"/>
                  </a:lnTo>
                  <a:lnTo>
                    <a:pt x="3078988" y="244983"/>
                  </a:lnTo>
                  <a:lnTo>
                    <a:pt x="3091561" y="253746"/>
                  </a:lnTo>
                  <a:lnTo>
                    <a:pt x="3105404" y="256540"/>
                  </a:lnTo>
                  <a:lnTo>
                    <a:pt x="3118612" y="253746"/>
                  </a:lnTo>
                  <a:lnTo>
                    <a:pt x="3129788" y="244983"/>
                  </a:lnTo>
                  <a:lnTo>
                    <a:pt x="3136900" y="233934"/>
                  </a:lnTo>
                  <a:lnTo>
                    <a:pt x="3139313" y="220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638170" y="2660650"/>
            <a:ext cx="600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94686" y="4416678"/>
            <a:ext cx="146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mpon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0064" y="6126860"/>
            <a:ext cx="126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24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3079" y="7863078"/>
            <a:ext cx="1399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pathMatch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3808" y="2319641"/>
            <a:ext cx="3560445" cy="1329055"/>
            <a:chOff x="6083808" y="2319641"/>
            <a:chExt cx="3560445" cy="132905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2319641"/>
              <a:ext cx="3560064" cy="132881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06668" y="2336291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3250691" y="0"/>
                  </a:moveTo>
                  <a:lnTo>
                    <a:pt x="205232" y="0"/>
                  </a:lnTo>
                  <a:lnTo>
                    <a:pt x="158115" y="5460"/>
                  </a:lnTo>
                  <a:lnTo>
                    <a:pt x="114935" y="20827"/>
                  </a:lnTo>
                  <a:lnTo>
                    <a:pt x="76835" y="45084"/>
                  </a:lnTo>
                  <a:lnTo>
                    <a:pt x="45085" y="76834"/>
                  </a:lnTo>
                  <a:lnTo>
                    <a:pt x="20828" y="114934"/>
                  </a:lnTo>
                  <a:lnTo>
                    <a:pt x="5461" y="158114"/>
                  </a:lnTo>
                  <a:lnTo>
                    <a:pt x="0" y="205104"/>
                  </a:lnTo>
                  <a:lnTo>
                    <a:pt x="0" y="1025778"/>
                  </a:lnTo>
                  <a:lnTo>
                    <a:pt x="5461" y="1072768"/>
                  </a:lnTo>
                  <a:lnTo>
                    <a:pt x="20828" y="1115949"/>
                  </a:lnTo>
                  <a:lnTo>
                    <a:pt x="45085" y="1154049"/>
                  </a:lnTo>
                  <a:lnTo>
                    <a:pt x="76835" y="1185799"/>
                  </a:lnTo>
                  <a:lnTo>
                    <a:pt x="114935" y="1210055"/>
                  </a:lnTo>
                  <a:lnTo>
                    <a:pt x="158115" y="1225423"/>
                  </a:lnTo>
                  <a:lnTo>
                    <a:pt x="205232" y="1230883"/>
                  </a:lnTo>
                  <a:lnTo>
                    <a:pt x="3250691" y="1230883"/>
                  </a:lnTo>
                  <a:lnTo>
                    <a:pt x="3297809" y="1225423"/>
                  </a:lnTo>
                  <a:lnTo>
                    <a:pt x="3340989" y="1210055"/>
                  </a:lnTo>
                  <a:lnTo>
                    <a:pt x="3379089" y="1185799"/>
                  </a:lnTo>
                  <a:lnTo>
                    <a:pt x="3410839" y="1154049"/>
                  </a:lnTo>
                  <a:lnTo>
                    <a:pt x="3435096" y="1115949"/>
                  </a:lnTo>
                  <a:lnTo>
                    <a:pt x="3450463" y="1072768"/>
                  </a:lnTo>
                  <a:lnTo>
                    <a:pt x="3455924" y="1025778"/>
                  </a:lnTo>
                  <a:lnTo>
                    <a:pt x="3455924" y="205104"/>
                  </a:lnTo>
                  <a:lnTo>
                    <a:pt x="3450463" y="158114"/>
                  </a:lnTo>
                  <a:lnTo>
                    <a:pt x="3435096" y="114934"/>
                  </a:lnTo>
                  <a:lnTo>
                    <a:pt x="3410839" y="76834"/>
                  </a:lnTo>
                  <a:lnTo>
                    <a:pt x="3379089" y="45084"/>
                  </a:lnTo>
                  <a:lnTo>
                    <a:pt x="3340989" y="20827"/>
                  </a:lnTo>
                  <a:lnTo>
                    <a:pt x="3297809" y="5460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07430" y="2337053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0" y="205104"/>
                  </a:moveTo>
                  <a:lnTo>
                    <a:pt x="5461" y="158115"/>
                  </a:lnTo>
                  <a:lnTo>
                    <a:pt x="20828" y="114935"/>
                  </a:lnTo>
                  <a:lnTo>
                    <a:pt x="45085" y="76835"/>
                  </a:lnTo>
                  <a:lnTo>
                    <a:pt x="76835" y="45085"/>
                  </a:lnTo>
                  <a:lnTo>
                    <a:pt x="114935" y="20827"/>
                  </a:lnTo>
                  <a:lnTo>
                    <a:pt x="158115" y="5461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1"/>
                  </a:lnTo>
                  <a:lnTo>
                    <a:pt x="3340989" y="20827"/>
                  </a:lnTo>
                  <a:lnTo>
                    <a:pt x="3379089" y="45085"/>
                  </a:lnTo>
                  <a:lnTo>
                    <a:pt x="3410839" y="76835"/>
                  </a:lnTo>
                  <a:lnTo>
                    <a:pt x="3435096" y="114935"/>
                  </a:lnTo>
                  <a:lnTo>
                    <a:pt x="3450463" y="158115"/>
                  </a:lnTo>
                  <a:lnTo>
                    <a:pt x="3455924" y="205104"/>
                  </a:lnTo>
                  <a:lnTo>
                    <a:pt x="3455924" y="1025778"/>
                  </a:lnTo>
                  <a:lnTo>
                    <a:pt x="3450463" y="1072769"/>
                  </a:lnTo>
                  <a:lnTo>
                    <a:pt x="3435096" y="1115949"/>
                  </a:lnTo>
                  <a:lnTo>
                    <a:pt x="3410839" y="1154049"/>
                  </a:lnTo>
                  <a:lnTo>
                    <a:pt x="3379089" y="1185799"/>
                  </a:lnTo>
                  <a:lnTo>
                    <a:pt x="3340989" y="1210055"/>
                  </a:lnTo>
                  <a:lnTo>
                    <a:pt x="3297809" y="1225423"/>
                  </a:lnTo>
                  <a:lnTo>
                    <a:pt x="3250692" y="1230884"/>
                  </a:lnTo>
                  <a:lnTo>
                    <a:pt x="205232" y="1230884"/>
                  </a:lnTo>
                  <a:lnTo>
                    <a:pt x="158115" y="1225423"/>
                  </a:lnTo>
                  <a:lnTo>
                    <a:pt x="114935" y="1210055"/>
                  </a:lnTo>
                  <a:lnTo>
                    <a:pt x="76835" y="1185799"/>
                  </a:lnTo>
                  <a:lnTo>
                    <a:pt x="45085" y="1154049"/>
                  </a:lnTo>
                  <a:lnTo>
                    <a:pt x="20828" y="1115949"/>
                  </a:lnTo>
                  <a:lnTo>
                    <a:pt x="5461" y="1072769"/>
                  </a:lnTo>
                  <a:lnTo>
                    <a:pt x="0" y="1025778"/>
                  </a:lnTo>
                  <a:lnTo>
                    <a:pt x="0" y="205104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582918" y="2532963"/>
            <a:ext cx="247713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wildcard</a:t>
            </a:r>
            <a:endParaRPr sz="2400">
              <a:latin typeface="Calibri"/>
              <a:cs typeface="Calibri"/>
            </a:endParaRPr>
          </a:p>
          <a:p>
            <a:pPr algn="ctr" marL="1016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matcher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**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700004" y="2318139"/>
            <a:ext cx="6737984" cy="1327785"/>
            <a:chOff x="10700004" y="2318139"/>
            <a:chExt cx="6737984" cy="132778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0004" y="2318139"/>
              <a:ext cx="6737604" cy="132726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721340" y="2334768"/>
              <a:ext cx="6635115" cy="1229995"/>
            </a:xfrm>
            <a:custGeom>
              <a:avLst/>
              <a:gdLst/>
              <a:ahLst/>
              <a:cxnLst/>
              <a:rect l="l" t="t" r="r" b="b"/>
              <a:pathLst>
                <a:path w="6635115" h="1229995">
                  <a:moveTo>
                    <a:pt x="6430009" y="0"/>
                  </a:moveTo>
                  <a:lnTo>
                    <a:pt x="204977" y="0"/>
                  </a:lnTo>
                  <a:lnTo>
                    <a:pt x="157987" y="5460"/>
                  </a:lnTo>
                  <a:lnTo>
                    <a:pt x="114934" y="20827"/>
                  </a:lnTo>
                  <a:lnTo>
                    <a:pt x="76834" y="45084"/>
                  </a:lnTo>
                  <a:lnTo>
                    <a:pt x="45084" y="76834"/>
                  </a:lnTo>
                  <a:lnTo>
                    <a:pt x="20827" y="114807"/>
                  </a:lnTo>
                  <a:lnTo>
                    <a:pt x="5460" y="157987"/>
                  </a:lnTo>
                  <a:lnTo>
                    <a:pt x="0" y="204977"/>
                  </a:lnTo>
                  <a:lnTo>
                    <a:pt x="0" y="1024762"/>
                  </a:lnTo>
                  <a:lnTo>
                    <a:pt x="5460" y="1071752"/>
                  </a:lnTo>
                  <a:lnTo>
                    <a:pt x="20827" y="1114932"/>
                  </a:lnTo>
                  <a:lnTo>
                    <a:pt x="45084" y="1152905"/>
                  </a:lnTo>
                  <a:lnTo>
                    <a:pt x="76834" y="1184655"/>
                  </a:lnTo>
                  <a:lnTo>
                    <a:pt x="114934" y="1208912"/>
                  </a:lnTo>
                  <a:lnTo>
                    <a:pt x="157987" y="1224279"/>
                  </a:lnTo>
                  <a:lnTo>
                    <a:pt x="204977" y="1229740"/>
                  </a:lnTo>
                  <a:lnTo>
                    <a:pt x="6430009" y="1229740"/>
                  </a:lnTo>
                  <a:lnTo>
                    <a:pt x="6477000" y="1224279"/>
                  </a:lnTo>
                  <a:lnTo>
                    <a:pt x="6520052" y="1208912"/>
                  </a:lnTo>
                  <a:lnTo>
                    <a:pt x="6558152" y="1184655"/>
                  </a:lnTo>
                  <a:lnTo>
                    <a:pt x="6589902" y="1152905"/>
                  </a:lnTo>
                  <a:lnTo>
                    <a:pt x="6614159" y="1114932"/>
                  </a:lnTo>
                  <a:lnTo>
                    <a:pt x="6629527" y="1071752"/>
                  </a:lnTo>
                  <a:lnTo>
                    <a:pt x="6634988" y="1024762"/>
                  </a:lnTo>
                  <a:lnTo>
                    <a:pt x="6634988" y="204977"/>
                  </a:lnTo>
                  <a:lnTo>
                    <a:pt x="6629527" y="157987"/>
                  </a:lnTo>
                  <a:lnTo>
                    <a:pt x="6614159" y="114807"/>
                  </a:lnTo>
                  <a:lnTo>
                    <a:pt x="6589902" y="76834"/>
                  </a:lnTo>
                  <a:lnTo>
                    <a:pt x="6558152" y="45084"/>
                  </a:lnTo>
                  <a:lnTo>
                    <a:pt x="6520052" y="20827"/>
                  </a:lnTo>
                  <a:lnTo>
                    <a:pt x="6477000" y="5460"/>
                  </a:lnTo>
                  <a:lnTo>
                    <a:pt x="643000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722102" y="2335530"/>
              <a:ext cx="6635115" cy="1229995"/>
            </a:xfrm>
            <a:custGeom>
              <a:avLst/>
              <a:gdLst/>
              <a:ahLst/>
              <a:cxnLst/>
              <a:rect l="l" t="t" r="r" b="b"/>
              <a:pathLst>
                <a:path w="6635115" h="1229995">
                  <a:moveTo>
                    <a:pt x="0" y="204977"/>
                  </a:moveTo>
                  <a:lnTo>
                    <a:pt x="5461" y="157988"/>
                  </a:lnTo>
                  <a:lnTo>
                    <a:pt x="20827" y="114808"/>
                  </a:lnTo>
                  <a:lnTo>
                    <a:pt x="45084" y="76835"/>
                  </a:lnTo>
                  <a:lnTo>
                    <a:pt x="76834" y="45085"/>
                  </a:lnTo>
                  <a:lnTo>
                    <a:pt x="114934" y="20827"/>
                  </a:lnTo>
                  <a:lnTo>
                    <a:pt x="157988" y="5461"/>
                  </a:lnTo>
                  <a:lnTo>
                    <a:pt x="204977" y="0"/>
                  </a:lnTo>
                  <a:lnTo>
                    <a:pt x="6430009" y="0"/>
                  </a:lnTo>
                  <a:lnTo>
                    <a:pt x="6477000" y="5461"/>
                  </a:lnTo>
                  <a:lnTo>
                    <a:pt x="6520053" y="20827"/>
                  </a:lnTo>
                  <a:lnTo>
                    <a:pt x="6558153" y="45085"/>
                  </a:lnTo>
                  <a:lnTo>
                    <a:pt x="6589903" y="76835"/>
                  </a:lnTo>
                  <a:lnTo>
                    <a:pt x="6614159" y="114808"/>
                  </a:lnTo>
                  <a:lnTo>
                    <a:pt x="6629527" y="157988"/>
                  </a:lnTo>
                  <a:lnTo>
                    <a:pt x="6634988" y="204977"/>
                  </a:lnTo>
                  <a:lnTo>
                    <a:pt x="6634988" y="1024763"/>
                  </a:lnTo>
                  <a:lnTo>
                    <a:pt x="6629527" y="1071752"/>
                  </a:lnTo>
                  <a:lnTo>
                    <a:pt x="6614159" y="1114933"/>
                  </a:lnTo>
                  <a:lnTo>
                    <a:pt x="6589903" y="1152905"/>
                  </a:lnTo>
                  <a:lnTo>
                    <a:pt x="6558153" y="1184655"/>
                  </a:lnTo>
                  <a:lnTo>
                    <a:pt x="6520053" y="1208913"/>
                  </a:lnTo>
                  <a:lnTo>
                    <a:pt x="6477000" y="1224279"/>
                  </a:lnTo>
                  <a:lnTo>
                    <a:pt x="6430009" y="1229741"/>
                  </a:lnTo>
                  <a:lnTo>
                    <a:pt x="204977" y="1229741"/>
                  </a:lnTo>
                  <a:lnTo>
                    <a:pt x="157988" y="1224279"/>
                  </a:lnTo>
                  <a:lnTo>
                    <a:pt x="114934" y="1208913"/>
                  </a:lnTo>
                  <a:lnTo>
                    <a:pt x="76834" y="1184655"/>
                  </a:lnTo>
                  <a:lnTo>
                    <a:pt x="45084" y="1152905"/>
                  </a:lnTo>
                  <a:lnTo>
                    <a:pt x="20827" y="1114933"/>
                  </a:lnTo>
                  <a:lnTo>
                    <a:pt x="5461" y="1071752"/>
                  </a:lnTo>
                  <a:lnTo>
                    <a:pt x="0" y="1024763"/>
                  </a:lnTo>
                  <a:lnTo>
                    <a:pt x="0" y="20497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1621516" y="2713990"/>
            <a:ext cx="4791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83808" y="4049381"/>
            <a:ext cx="3560445" cy="1329055"/>
            <a:chOff x="6083808" y="4049381"/>
            <a:chExt cx="3560445" cy="132905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4049381"/>
              <a:ext cx="3560064" cy="13288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06668" y="4066032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3250691" y="0"/>
                  </a:moveTo>
                  <a:lnTo>
                    <a:pt x="205232" y="0"/>
                  </a:lnTo>
                  <a:lnTo>
                    <a:pt x="158115" y="5460"/>
                  </a:lnTo>
                  <a:lnTo>
                    <a:pt x="114935" y="20827"/>
                  </a:lnTo>
                  <a:lnTo>
                    <a:pt x="76835" y="45084"/>
                  </a:lnTo>
                  <a:lnTo>
                    <a:pt x="45085" y="76834"/>
                  </a:lnTo>
                  <a:lnTo>
                    <a:pt x="20828" y="114934"/>
                  </a:lnTo>
                  <a:lnTo>
                    <a:pt x="5461" y="158114"/>
                  </a:lnTo>
                  <a:lnTo>
                    <a:pt x="0" y="205104"/>
                  </a:lnTo>
                  <a:lnTo>
                    <a:pt x="0" y="1025778"/>
                  </a:lnTo>
                  <a:lnTo>
                    <a:pt x="5461" y="1072768"/>
                  </a:lnTo>
                  <a:lnTo>
                    <a:pt x="20828" y="1115948"/>
                  </a:lnTo>
                  <a:lnTo>
                    <a:pt x="45085" y="1154048"/>
                  </a:lnTo>
                  <a:lnTo>
                    <a:pt x="76835" y="1185798"/>
                  </a:lnTo>
                  <a:lnTo>
                    <a:pt x="114935" y="1210055"/>
                  </a:lnTo>
                  <a:lnTo>
                    <a:pt x="158115" y="1225422"/>
                  </a:lnTo>
                  <a:lnTo>
                    <a:pt x="205232" y="1230883"/>
                  </a:lnTo>
                  <a:lnTo>
                    <a:pt x="3250691" y="1230883"/>
                  </a:lnTo>
                  <a:lnTo>
                    <a:pt x="3297809" y="1225422"/>
                  </a:lnTo>
                  <a:lnTo>
                    <a:pt x="3340989" y="1210055"/>
                  </a:lnTo>
                  <a:lnTo>
                    <a:pt x="3379089" y="1185798"/>
                  </a:lnTo>
                  <a:lnTo>
                    <a:pt x="3410839" y="1154048"/>
                  </a:lnTo>
                  <a:lnTo>
                    <a:pt x="3435096" y="1115948"/>
                  </a:lnTo>
                  <a:lnTo>
                    <a:pt x="3450463" y="1072768"/>
                  </a:lnTo>
                  <a:lnTo>
                    <a:pt x="3455924" y="1025778"/>
                  </a:lnTo>
                  <a:lnTo>
                    <a:pt x="3455924" y="205104"/>
                  </a:lnTo>
                  <a:lnTo>
                    <a:pt x="3450463" y="158114"/>
                  </a:lnTo>
                  <a:lnTo>
                    <a:pt x="3435096" y="114934"/>
                  </a:lnTo>
                  <a:lnTo>
                    <a:pt x="3410839" y="76834"/>
                  </a:lnTo>
                  <a:lnTo>
                    <a:pt x="3379089" y="45084"/>
                  </a:lnTo>
                  <a:lnTo>
                    <a:pt x="3340989" y="20827"/>
                  </a:lnTo>
                  <a:lnTo>
                    <a:pt x="3297809" y="5460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07430" y="4066794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0" y="205104"/>
                  </a:moveTo>
                  <a:lnTo>
                    <a:pt x="5461" y="158114"/>
                  </a:lnTo>
                  <a:lnTo>
                    <a:pt x="20828" y="114934"/>
                  </a:lnTo>
                  <a:lnTo>
                    <a:pt x="45085" y="76834"/>
                  </a:lnTo>
                  <a:lnTo>
                    <a:pt x="76835" y="45084"/>
                  </a:lnTo>
                  <a:lnTo>
                    <a:pt x="114935" y="20827"/>
                  </a:lnTo>
                  <a:lnTo>
                    <a:pt x="158115" y="5460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0"/>
                  </a:lnTo>
                  <a:lnTo>
                    <a:pt x="3340989" y="20827"/>
                  </a:lnTo>
                  <a:lnTo>
                    <a:pt x="3379089" y="45084"/>
                  </a:lnTo>
                  <a:lnTo>
                    <a:pt x="3410839" y="76834"/>
                  </a:lnTo>
                  <a:lnTo>
                    <a:pt x="3435096" y="114934"/>
                  </a:lnTo>
                  <a:lnTo>
                    <a:pt x="3450463" y="158114"/>
                  </a:lnTo>
                  <a:lnTo>
                    <a:pt x="3455924" y="205104"/>
                  </a:lnTo>
                  <a:lnTo>
                    <a:pt x="3455924" y="1025778"/>
                  </a:lnTo>
                  <a:lnTo>
                    <a:pt x="3450463" y="1072768"/>
                  </a:lnTo>
                  <a:lnTo>
                    <a:pt x="3435096" y="1115948"/>
                  </a:lnTo>
                  <a:lnTo>
                    <a:pt x="3410839" y="1154048"/>
                  </a:lnTo>
                  <a:lnTo>
                    <a:pt x="3379089" y="1185798"/>
                  </a:lnTo>
                  <a:lnTo>
                    <a:pt x="3340989" y="1210055"/>
                  </a:lnTo>
                  <a:lnTo>
                    <a:pt x="3297809" y="1225422"/>
                  </a:lnTo>
                  <a:lnTo>
                    <a:pt x="3250692" y="1230883"/>
                  </a:lnTo>
                  <a:lnTo>
                    <a:pt x="205232" y="1230883"/>
                  </a:lnTo>
                  <a:lnTo>
                    <a:pt x="158115" y="1225422"/>
                  </a:lnTo>
                  <a:lnTo>
                    <a:pt x="114935" y="1210055"/>
                  </a:lnTo>
                  <a:lnTo>
                    <a:pt x="76835" y="1185798"/>
                  </a:lnTo>
                  <a:lnTo>
                    <a:pt x="45085" y="1154048"/>
                  </a:lnTo>
                  <a:lnTo>
                    <a:pt x="20828" y="1115948"/>
                  </a:lnTo>
                  <a:lnTo>
                    <a:pt x="5461" y="1072768"/>
                  </a:lnTo>
                  <a:lnTo>
                    <a:pt x="0" y="1025778"/>
                  </a:lnTo>
                  <a:lnTo>
                    <a:pt x="0" y="205104"/>
                  </a:lnTo>
                  <a:close/>
                </a:path>
              </a:pathLst>
            </a:custGeom>
            <a:ln w="28955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927595" y="4263009"/>
            <a:ext cx="17748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Reference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700004" y="4067669"/>
            <a:ext cx="6736080" cy="1329055"/>
            <a:chOff x="10700004" y="4067669"/>
            <a:chExt cx="6736080" cy="132905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0004" y="4067669"/>
              <a:ext cx="6736080" cy="132881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721340" y="4084320"/>
              <a:ext cx="6633845" cy="1231265"/>
            </a:xfrm>
            <a:custGeom>
              <a:avLst/>
              <a:gdLst/>
              <a:ahLst/>
              <a:cxnLst/>
              <a:rect l="l" t="t" r="r" b="b"/>
              <a:pathLst>
                <a:path w="6633844" h="1231264">
                  <a:moveTo>
                    <a:pt x="6428613" y="0"/>
                  </a:moveTo>
                  <a:lnTo>
                    <a:pt x="205231" y="0"/>
                  </a:lnTo>
                  <a:lnTo>
                    <a:pt x="158241" y="5460"/>
                  </a:lnTo>
                  <a:lnTo>
                    <a:pt x="115061" y="20827"/>
                  </a:lnTo>
                  <a:lnTo>
                    <a:pt x="76961" y="45084"/>
                  </a:lnTo>
                  <a:lnTo>
                    <a:pt x="45084" y="76834"/>
                  </a:lnTo>
                  <a:lnTo>
                    <a:pt x="20827" y="114934"/>
                  </a:lnTo>
                  <a:lnTo>
                    <a:pt x="5460" y="158114"/>
                  </a:lnTo>
                  <a:lnTo>
                    <a:pt x="0" y="205104"/>
                  </a:lnTo>
                  <a:lnTo>
                    <a:pt x="0" y="1025778"/>
                  </a:lnTo>
                  <a:lnTo>
                    <a:pt x="5460" y="1072768"/>
                  </a:lnTo>
                  <a:lnTo>
                    <a:pt x="20827" y="1115949"/>
                  </a:lnTo>
                  <a:lnTo>
                    <a:pt x="45084" y="1154049"/>
                  </a:lnTo>
                  <a:lnTo>
                    <a:pt x="76961" y="1185799"/>
                  </a:lnTo>
                  <a:lnTo>
                    <a:pt x="115061" y="1210055"/>
                  </a:lnTo>
                  <a:lnTo>
                    <a:pt x="158241" y="1225422"/>
                  </a:lnTo>
                  <a:lnTo>
                    <a:pt x="205231" y="1230883"/>
                  </a:lnTo>
                  <a:lnTo>
                    <a:pt x="6428613" y="1230883"/>
                  </a:lnTo>
                  <a:lnTo>
                    <a:pt x="6475602" y="1225422"/>
                  </a:lnTo>
                  <a:lnTo>
                    <a:pt x="6518783" y="1210055"/>
                  </a:lnTo>
                  <a:lnTo>
                    <a:pt x="6556883" y="1185799"/>
                  </a:lnTo>
                  <a:lnTo>
                    <a:pt x="6588759" y="1154049"/>
                  </a:lnTo>
                  <a:lnTo>
                    <a:pt x="6613017" y="1115949"/>
                  </a:lnTo>
                  <a:lnTo>
                    <a:pt x="6628383" y="1072768"/>
                  </a:lnTo>
                  <a:lnTo>
                    <a:pt x="6633844" y="1025778"/>
                  </a:lnTo>
                  <a:lnTo>
                    <a:pt x="6633844" y="205104"/>
                  </a:lnTo>
                  <a:lnTo>
                    <a:pt x="6628383" y="158114"/>
                  </a:lnTo>
                  <a:lnTo>
                    <a:pt x="6613017" y="114934"/>
                  </a:lnTo>
                  <a:lnTo>
                    <a:pt x="6588759" y="76834"/>
                  </a:lnTo>
                  <a:lnTo>
                    <a:pt x="6556883" y="45084"/>
                  </a:lnTo>
                  <a:lnTo>
                    <a:pt x="6518783" y="20827"/>
                  </a:lnTo>
                  <a:lnTo>
                    <a:pt x="6475602" y="5460"/>
                  </a:lnTo>
                  <a:lnTo>
                    <a:pt x="642861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722102" y="4085082"/>
              <a:ext cx="6633845" cy="1231265"/>
            </a:xfrm>
            <a:custGeom>
              <a:avLst/>
              <a:gdLst/>
              <a:ahLst/>
              <a:cxnLst/>
              <a:rect l="l" t="t" r="r" b="b"/>
              <a:pathLst>
                <a:path w="6633844" h="1231264">
                  <a:moveTo>
                    <a:pt x="0" y="205104"/>
                  </a:moveTo>
                  <a:lnTo>
                    <a:pt x="5461" y="158114"/>
                  </a:lnTo>
                  <a:lnTo>
                    <a:pt x="20827" y="114934"/>
                  </a:lnTo>
                  <a:lnTo>
                    <a:pt x="45084" y="76834"/>
                  </a:lnTo>
                  <a:lnTo>
                    <a:pt x="76962" y="45084"/>
                  </a:lnTo>
                  <a:lnTo>
                    <a:pt x="115062" y="20827"/>
                  </a:lnTo>
                  <a:lnTo>
                    <a:pt x="158242" y="5460"/>
                  </a:lnTo>
                  <a:lnTo>
                    <a:pt x="205231" y="0"/>
                  </a:lnTo>
                  <a:lnTo>
                    <a:pt x="6428613" y="0"/>
                  </a:lnTo>
                  <a:lnTo>
                    <a:pt x="6475603" y="5460"/>
                  </a:lnTo>
                  <a:lnTo>
                    <a:pt x="6518783" y="20827"/>
                  </a:lnTo>
                  <a:lnTo>
                    <a:pt x="6556883" y="45084"/>
                  </a:lnTo>
                  <a:lnTo>
                    <a:pt x="6588759" y="76834"/>
                  </a:lnTo>
                  <a:lnTo>
                    <a:pt x="6613017" y="114934"/>
                  </a:lnTo>
                  <a:lnTo>
                    <a:pt x="6628384" y="158114"/>
                  </a:lnTo>
                  <a:lnTo>
                    <a:pt x="6633844" y="205104"/>
                  </a:lnTo>
                  <a:lnTo>
                    <a:pt x="6633844" y="1025778"/>
                  </a:lnTo>
                  <a:lnTo>
                    <a:pt x="6628384" y="1072768"/>
                  </a:lnTo>
                  <a:lnTo>
                    <a:pt x="6613017" y="1115948"/>
                  </a:lnTo>
                  <a:lnTo>
                    <a:pt x="6588759" y="1154048"/>
                  </a:lnTo>
                  <a:lnTo>
                    <a:pt x="6556883" y="1185798"/>
                  </a:lnTo>
                  <a:lnTo>
                    <a:pt x="6518783" y="1210055"/>
                  </a:lnTo>
                  <a:lnTo>
                    <a:pt x="6475603" y="1225422"/>
                  </a:lnTo>
                  <a:lnTo>
                    <a:pt x="6428613" y="1230883"/>
                  </a:lnTo>
                  <a:lnTo>
                    <a:pt x="205231" y="1230883"/>
                  </a:lnTo>
                  <a:lnTo>
                    <a:pt x="158242" y="1225422"/>
                  </a:lnTo>
                  <a:lnTo>
                    <a:pt x="115062" y="1210055"/>
                  </a:lnTo>
                  <a:lnTo>
                    <a:pt x="76962" y="1185798"/>
                  </a:lnTo>
                  <a:lnTo>
                    <a:pt x="45084" y="1154048"/>
                  </a:lnTo>
                  <a:lnTo>
                    <a:pt x="20827" y="1115948"/>
                  </a:lnTo>
                  <a:lnTo>
                    <a:pt x="5461" y="1072768"/>
                  </a:lnTo>
                  <a:lnTo>
                    <a:pt x="0" y="1025778"/>
                  </a:lnTo>
                  <a:lnTo>
                    <a:pt x="0" y="20510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993628" y="4282185"/>
            <a:ext cx="60604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08275" marR="5080" indent="-26962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Identifies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83808" y="5777597"/>
            <a:ext cx="3560445" cy="1329055"/>
            <a:chOff x="6083808" y="5777597"/>
            <a:chExt cx="3560445" cy="132905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5777597"/>
              <a:ext cx="3560064" cy="132881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106668" y="5792723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3250691" y="0"/>
                  </a:moveTo>
                  <a:lnTo>
                    <a:pt x="205232" y="0"/>
                  </a:lnTo>
                  <a:lnTo>
                    <a:pt x="158115" y="5461"/>
                  </a:lnTo>
                  <a:lnTo>
                    <a:pt x="114935" y="20827"/>
                  </a:lnTo>
                  <a:lnTo>
                    <a:pt x="76835" y="45085"/>
                  </a:lnTo>
                  <a:lnTo>
                    <a:pt x="45085" y="76962"/>
                  </a:lnTo>
                  <a:lnTo>
                    <a:pt x="20828" y="115062"/>
                  </a:lnTo>
                  <a:lnTo>
                    <a:pt x="5461" y="158368"/>
                  </a:lnTo>
                  <a:lnTo>
                    <a:pt x="0" y="205359"/>
                  </a:lnTo>
                  <a:lnTo>
                    <a:pt x="0" y="1027049"/>
                  </a:lnTo>
                  <a:lnTo>
                    <a:pt x="5461" y="1074039"/>
                  </a:lnTo>
                  <a:lnTo>
                    <a:pt x="20828" y="1117346"/>
                  </a:lnTo>
                  <a:lnTo>
                    <a:pt x="45085" y="1155446"/>
                  </a:lnTo>
                  <a:lnTo>
                    <a:pt x="76835" y="1187323"/>
                  </a:lnTo>
                  <a:lnTo>
                    <a:pt x="114935" y="1211579"/>
                  </a:lnTo>
                  <a:lnTo>
                    <a:pt x="158115" y="1226947"/>
                  </a:lnTo>
                  <a:lnTo>
                    <a:pt x="205232" y="1232408"/>
                  </a:lnTo>
                  <a:lnTo>
                    <a:pt x="3250691" y="1232408"/>
                  </a:lnTo>
                  <a:lnTo>
                    <a:pt x="3297809" y="1226947"/>
                  </a:lnTo>
                  <a:lnTo>
                    <a:pt x="3340989" y="1211579"/>
                  </a:lnTo>
                  <a:lnTo>
                    <a:pt x="3379089" y="1187323"/>
                  </a:lnTo>
                  <a:lnTo>
                    <a:pt x="3410839" y="1155446"/>
                  </a:lnTo>
                  <a:lnTo>
                    <a:pt x="3435096" y="1117346"/>
                  </a:lnTo>
                  <a:lnTo>
                    <a:pt x="3450463" y="1074039"/>
                  </a:lnTo>
                  <a:lnTo>
                    <a:pt x="3455924" y="1027049"/>
                  </a:lnTo>
                  <a:lnTo>
                    <a:pt x="3455924" y="205359"/>
                  </a:lnTo>
                  <a:lnTo>
                    <a:pt x="3450463" y="158368"/>
                  </a:lnTo>
                  <a:lnTo>
                    <a:pt x="3435096" y="115062"/>
                  </a:lnTo>
                  <a:lnTo>
                    <a:pt x="3410839" y="76962"/>
                  </a:lnTo>
                  <a:lnTo>
                    <a:pt x="3379089" y="45085"/>
                  </a:lnTo>
                  <a:lnTo>
                    <a:pt x="3340989" y="20827"/>
                  </a:lnTo>
                  <a:lnTo>
                    <a:pt x="3297809" y="5461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07430" y="5793485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0" y="205359"/>
                  </a:moveTo>
                  <a:lnTo>
                    <a:pt x="5461" y="158368"/>
                  </a:lnTo>
                  <a:lnTo>
                    <a:pt x="20828" y="115062"/>
                  </a:lnTo>
                  <a:lnTo>
                    <a:pt x="45085" y="76962"/>
                  </a:lnTo>
                  <a:lnTo>
                    <a:pt x="76835" y="45085"/>
                  </a:lnTo>
                  <a:lnTo>
                    <a:pt x="114935" y="20827"/>
                  </a:lnTo>
                  <a:lnTo>
                    <a:pt x="158115" y="5461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1"/>
                  </a:lnTo>
                  <a:lnTo>
                    <a:pt x="3340989" y="20827"/>
                  </a:lnTo>
                  <a:lnTo>
                    <a:pt x="3379089" y="45085"/>
                  </a:lnTo>
                  <a:lnTo>
                    <a:pt x="3410839" y="76962"/>
                  </a:lnTo>
                  <a:lnTo>
                    <a:pt x="3435096" y="115062"/>
                  </a:lnTo>
                  <a:lnTo>
                    <a:pt x="3450463" y="158368"/>
                  </a:lnTo>
                  <a:lnTo>
                    <a:pt x="3455924" y="205359"/>
                  </a:lnTo>
                  <a:lnTo>
                    <a:pt x="3455924" y="1027049"/>
                  </a:lnTo>
                  <a:lnTo>
                    <a:pt x="3450463" y="1074039"/>
                  </a:lnTo>
                  <a:lnTo>
                    <a:pt x="3435096" y="1117346"/>
                  </a:lnTo>
                  <a:lnTo>
                    <a:pt x="3410839" y="1155446"/>
                  </a:lnTo>
                  <a:lnTo>
                    <a:pt x="3379089" y="1187323"/>
                  </a:lnTo>
                  <a:lnTo>
                    <a:pt x="3340989" y="1211579"/>
                  </a:lnTo>
                  <a:lnTo>
                    <a:pt x="3297809" y="1226947"/>
                  </a:lnTo>
                  <a:lnTo>
                    <a:pt x="3250692" y="1232408"/>
                  </a:lnTo>
                  <a:lnTo>
                    <a:pt x="205232" y="1232408"/>
                  </a:lnTo>
                  <a:lnTo>
                    <a:pt x="158115" y="1226947"/>
                  </a:lnTo>
                  <a:lnTo>
                    <a:pt x="114935" y="1211579"/>
                  </a:lnTo>
                  <a:lnTo>
                    <a:pt x="76835" y="1187323"/>
                  </a:lnTo>
                  <a:lnTo>
                    <a:pt x="45085" y="1155446"/>
                  </a:lnTo>
                  <a:lnTo>
                    <a:pt x="20828" y="1117346"/>
                  </a:lnTo>
                  <a:lnTo>
                    <a:pt x="5461" y="1074039"/>
                  </a:lnTo>
                  <a:lnTo>
                    <a:pt x="0" y="1027049"/>
                  </a:lnTo>
                  <a:lnTo>
                    <a:pt x="0" y="205359"/>
                  </a:lnTo>
                  <a:close/>
                </a:path>
              </a:pathLst>
            </a:custGeom>
            <a:ln w="28956">
              <a:solidFill>
                <a:srgbClr val="E392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6337553" y="5992495"/>
            <a:ext cx="29629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8875" marR="5080" indent="-114681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another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valid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083808" y="7507337"/>
            <a:ext cx="3560445" cy="1329055"/>
            <a:chOff x="6083808" y="7507337"/>
            <a:chExt cx="3560445" cy="1329055"/>
          </a:xfrm>
        </p:grpSpPr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7507337"/>
              <a:ext cx="3560064" cy="132881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106668" y="7522463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3250691" y="0"/>
                  </a:moveTo>
                  <a:lnTo>
                    <a:pt x="205232" y="0"/>
                  </a:lnTo>
                  <a:lnTo>
                    <a:pt x="158115" y="5461"/>
                  </a:lnTo>
                  <a:lnTo>
                    <a:pt x="114935" y="20828"/>
                  </a:lnTo>
                  <a:lnTo>
                    <a:pt x="76835" y="45085"/>
                  </a:lnTo>
                  <a:lnTo>
                    <a:pt x="45085" y="76962"/>
                  </a:lnTo>
                  <a:lnTo>
                    <a:pt x="20828" y="115062"/>
                  </a:lnTo>
                  <a:lnTo>
                    <a:pt x="5461" y="158369"/>
                  </a:lnTo>
                  <a:lnTo>
                    <a:pt x="0" y="205359"/>
                  </a:lnTo>
                  <a:lnTo>
                    <a:pt x="0" y="1027049"/>
                  </a:lnTo>
                  <a:lnTo>
                    <a:pt x="5461" y="1074039"/>
                  </a:lnTo>
                  <a:lnTo>
                    <a:pt x="20828" y="1117346"/>
                  </a:lnTo>
                  <a:lnTo>
                    <a:pt x="45085" y="1155446"/>
                  </a:lnTo>
                  <a:lnTo>
                    <a:pt x="76835" y="1187323"/>
                  </a:lnTo>
                  <a:lnTo>
                    <a:pt x="114935" y="1211580"/>
                  </a:lnTo>
                  <a:lnTo>
                    <a:pt x="158115" y="1226947"/>
                  </a:lnTo>
                  <a:lnTo>
                    <a:pt x="205232" y="1232408"/>
                  </a:lnTo>
                  <a:lnTo>
                    <a:pt x="3250691" y="1232408"/>
                  </a:lnTo>
                  <a:lnTo>
                    <a:pt x="3297809" y="1226947"/>
                  </a:lnTo>
                  <a:lnTo>
                    <a:pt x="3340989" y="1211580"/>
                  </a:lnTo>
                  <a:lnTo>
                    <a:pt x="3379089" y="1187323"/>
                  </a:lnTo>
                  <a:lnTo>
                    <a:pt x="3410839" y="1155446"/>
                  </a:lnTo>
                  <a:lnTo>
                    <a:pt x="3435096" y="1117346"/>
                  </a:lnTo>
                  <a:lnTo>
                    <a:pt x="3450463" y="1074039"/>
                  </a:lnTo>
                  <a:lnTo>
                    <a:pt x="3455924" y="1027049"/>
                  </a:lnTo>
                  <a:lnTo>
                    <a:pt x="3455924" y="205359"/>
                  </a:lnTo>
                  <a:lnTo>
                    <a:pt x="3450463" y="158369"/>
                  </a:lnTo>
                  <a:lnTo>
                    <a:pt x="3435096" y="115062"/>
                  </a:lnTo>
                  <a:lnTo>
                    <a:pt x="3410839" y="76962"/>
                  </a:lnTo>
                  <a:lnTo>
                    <a:pt x="3379089" y="45085"/>
                  </a:lnTo>
                  <a:lnTo>
                    <a:pt x="3340989" y="20828"/>
                  </a:lnTo>
                  <a:lnTo>
                    <a:pt x="3297809" y="5461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107430" y="7523225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0" y="205359"/>
                  </a:moveTo>
                  <a:lnTo>
                    <a:pt x="5461" y="158369"/>
                  </a:lnTo>
                  <a:lnTo>
                    <a:pt x="20828" y="115062"/>
                  </a:lnTo>
                  <a:lnTo>
                    <a:pt x="45085" y="76962"/>
                  </a:lnTo>
                  <a:lnTo>
                    <a:pt x="76835" y="45085"/>
                  </a:lnTo>
                  <a:lnTo>
                    <a:pt x="114935" y="20828"/>
                  </a:lnTo>
                  <a:lnTo>
                    <a:pt x="158115" y="5461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1"/>
                  </a:lnTo>
                  <a:lnTo>
                    <a:pt x="3340989" y="20828"/>
                  </a:lnTo>
                  <a:lnTo>
                    <a:pt x="3379089" y="45085"/>
                  </a:lnTo>
                  <a:lnTo>
                    <a:pt x="3410839" y="76962"/>
                  </a:lnTo>
                  <a:lnTo>
                    <a:pt x="3435096" y="115062"/>
                  </a:lnTo>
                  <a:lnTo>
                    <a:pt x="3450463" y="158369"/>
                  </a:lnTo>
                  <a:lnTo>
                    <a:pt x="3455924" y="205359"/>
                  </a:lnTo>
                  <a:lnTo>
                    <a:pt x="3455924" y="1027049"/>
                  </a:lnTo>
                  <a:lnTo>
                    <a:pt x="3450463" y="1074039"/>
                  </a:lnTo>
                  <a:lnTo>
                    <a:pt x="3435096" y="1117346"/>
                  </a:lnTo>
                  <a:lnTo>
                    <a:pt x="3410839" y="1155446"/>
                  </a:lnTo>
                  <a:lnTo>
                    <a:pt x="3379089" y="1187323"/>
                  </a:lnTo>
                  <a:lnTo>
                    <a:pt x="3340989" y="1211580"/>
                  </a:lnTo>
                  <a:lnTo>
                    <a:pt x="3297809" y="1226947"/>
                  </a:lnTo>
                  <a:lnTo>
                    <a:pt x="3250692" y="1232408"/>
                  </a:lnTo>
                  <a:lnTo>
                    <a:pt x="205232" y="1232408"/>
                  </a:lnTo>
                  <a:lnTo>
                    <a:pt x="158115" y="1226947"/>
                  </a:lnTo>
                  <a:lnTo>
                    <a:pt x="114935" y="1211580"/>
                  </a:lnTo>
                  <a:lnTo>
                    <a:pt x="76835" y="1187323"/>
                  </a:lnTo>
                  <a:lnTo>
                    <a:pt x="45085" y="1155446"/>
                  </a:lnTo>
                  <a:lnTo>
                    <a:pt x="20828" y="1117346"/>
                  </a:lnTo>
                  <a:lnTo>
                    <a:pt x="5461" y="1074039"/>
                  </a:lnTo>
                  <a:lnTo>
                    <a:pt x="0" y="1027049"/>
                  </a:lnTo>
                  <a:lnTo>
                    <a:pt x="0" y="205359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6343650" y="7722234"/>
            <a:ext cx="29279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7725" marR="5080" indent="-83566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fu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ll</a:t>
            </a:r>
            <a:r>
              <a:rPr dirty="0" sz="2400" spc="-265">
                <a:solidFill>
                  <a:srgbClr val="5F5F5F"/>
                </a:solidFill>
                <a:latin typeface="Calibri"/>
                <a:cs typeface="Calibri"/>
              </a:rPr>
              <a:t>’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‘p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</a:t>
            </a:r>
            <a:r>
              <a:rPr dirty="0" sz="2400" spc="6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’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thM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h 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700004" y="5765405"/>
            <a:ext cx="6736080" cy="1329055"/>
            <a:chOff x="10700004" y="5765405"/>
            <a:chExt cx="6736080" cy="1329055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0004" y="5765405"/>
              <a:ext cx="6736080" cy="132881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721340" y="5780532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6428613" y="0"/>
                  </a:moveTo>
                  <a:lnTo>
                    <a:pt x="205231" y="0"/>
                  </a:lnTo>
                  <a:lnTo>
                    <a:pt x="158241" y="5460"/>
                  </a:lnTo>
                  <a:lnTo>
                    <a:pt x="115061" y="20827"/>
                  </a:lnTo>
                  <a:lnTo>
                    <a:pt x="76961" y="45084"/>
                  </a:lnTo>
                  <a:lnTo>
                    <a:pt x="45084" y="76962"/>
                  </a:lnTo>
                  <a:lnTo>
                    <a:pt x="20827" y="115062"/>
                  </a:lnTo>
                  <a:lnTo>
                    <a:pt x="5460" y="158368"/>
                  </a:lnTo>
                  <a:lnTo>
                    <a:pt x="0" y="205358"/>
                  </a:lnTo>
                  <a:lnTo>
                    <a:pt x="0" y="1027048"/>
                  </a:lnTo>
                  <a:lnTo>
                    <a:pt x="5460" y="1074039"/>
                  </a:lnTo>
                  <a:lnTo>
                    <a:pt x="20827" y="1117345"/>
                  </a:lnTo>
                  <a:lnTo>
                    <a:pt x="45084" y="1155445"/>
                  </a:lnTo>
                  <a:lnTo>
                    <a:pt x="76961" y="1187322"/>
                  </a:lnTo>
                  <a:lnTo>
                    <a:pt x="115061" y="1211579"/>
                  </a:lnTo>
                  <a:lnTo>
                    <a:pt x="158241" y="1226946"/>
                  </a:lnTo>
                  <a:lnTo>
                    <a:pt x="205231" y="1232407"/>
                  </a:lnTo>
                  <a:lnTo>
                    <a:pt x="6428613" y="1232407"/>
                  </a:lnTo>
                  <a:lnTo>
                    <a:pt x="6475602" y="1226946"/>
                  </a:lnTo>
                  <a:lnTo>
                    <a:pt x="6518783" y="1211579"/>
                  </a:lnTo>
                  <a:lnTo>
                    <a:pt x="6556883" y="1187322"/>
                  </a:lnTo>
                  <a:lnTo>
                    <a:pt x="6588759" y="1155445"/>
                  </a:lnTo>
                  <a:lnTo>
                    <a:pt x="6613017" y="1117345"/>
                  </a:lnTo>
                  <a:lnTo>
                    <a:pt x="6628383" y="1074039"/>
                  </a:lnTo>
                  <a:lnTo>
                    <a:pt x="6633844" y="1027048"/>
                  </a:lnTo>
                  <a:lnTo>
                    <a:pt x="6633844" y="205358"/>
                  </a:lnTo>
                  <a:lnTo>
                    <a:pt x="6628383" y="158368"/>
                  </a:lnTo>
                  <a:lnTo>
                    <a:pt x="6613017" y="115062"/>
                  </a:lnTo>
                  <a:lnTo>
                    <a:pt x="6588759" y="76962"/>
                  </a:lnTo>
                  <a:lnTo>
                    <a:pt x="6556883" y="45084"/>
                  </a:lnTo>
                  <a:lnTo>
                    <a:pt x="6518783" y="20827"/>
                  </a:lnTo>
                  <a:lnTo>
                    <a:pt x="6475602" y="5460"/>
                  </a:lnTo>
                  <a:lnTo>
                    <a:pt x="6428613" y="0"/>
                  </a:lnTo>
                  <a:close/>
                </a:path>
              </a:pathLst>
            </a:custGeom>
            <a:solidFill>
              <a:srgbClr val="E392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722102" y="5781294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0" y="205358"/>
                  </a:moveTo>
                  <a:lnTo>
                    <a:pt x="5461" y="158368"/>
                  </a:lnTo>
                  <a:lnTo>
                    <a:pt x="20827" y="115061"/>
                  </a:lnTo>
                  <a:lnTo>
                    <a:pt x="45084" y="76961"/>
                  </a:lnTo>
                  <a:lnTo>
                    <a:pt x="76962" y="45084"/>
                  </a:lnTo>
                  <a:lnTo>
                    <a:pt x="115062" y="20827"/>
                  </a:lnTo>
                  <a:lnTo>
                    <a:pt x="158242" y="5460"/>
                  </a:lnTo>
                  <a:lnTo>
                    <a:pt x="205231" y="0"/>
                  </a:lnTo>
                  <a:lnTo>
                    <a:pt x="6428613" y="0"/>
                  </a:lnTo>
                  <a:lnTo>
                    <a:pt x="6475603" y="5460"/>
                  </a:lnTo>
                  <a:lnTo>
                    <a:pt x="6518783" y="20827"/>
                  </a:lnTo>
                  <a:lnTo>
                    <a:pt x="6556883" y="45084"/>
                  </a:lnTo>
                  <a:lnTo>
                    <a:pt x="6588759" y="76961"/>
                  </a:lnTo>
                  <a:lnTo>
                    <a:pt x="6613017" y="115061"/>
                  </a:lnTo>
                  <a:lnTo>
                    <a:pt x="6628384" y="158368"/>
                  </a:lnTo>
                  <a:lnTo>
                    <a:pt x="6633844" y="205358"/>
                  </a:lnTo>
                  <a:lnTo>
                    <a:pt x="6633844" y="1027048"/>
                  </a:lnTo>
                  <a:lnTo>
                    <a:pt x="6628384" y="1074039"/>
                  </a:lnTo>
                  <a:lnTo>
                    <a:pt x="6613017" y="1117345"/>
                  </a:lnTo>
                  <a:lnTo>
                    <a:pt x="6588759" y="1155445"/>
                  </a:lnTo>
                  <a:lnTo>
                    <a:pt x="6556883" y="1187322"/>
                  </a:lnTo>
                  <a:lnTo>
                    <a:pt x="6518783" y="1211579"/>
                  </a:lnTo>
                  <a:lnTo>
                    <a:pt x="6475603" y="1226946"/>
                  </a:lnTo>
                  <a:lnTo>
                    <a:pt x="6428613" y="1232407"/>
                  </a:lnTo>
                  <a:lnTo>
                    <a:pt x="205231" y="1232407"/>
                  </a:lnTo>
                  <a:lnTo>
                    <a:pt x="158242" y="1226946"/>
                  </a:lnTo>
                  <a:lnTo>
                    <a:pt x="115062" y="1211579"/>
                  </a:lnTo>
                  <a:lnTo>
                    <a:pt x="76962" y="1187322"/>
                  </a:lnTo>
                  <a:lnTo>
                    <a:pt x="45084" y="1155445"/>
                  </a:lnTo>
                  <a:lnTo>
                    <a:pt x="20827" y="1117345"/>
                  </a:lnTo>
                  <a:lnTo>
                    <a:pt x="5461" y="1074039"/>
                  </a:lnTo>
                  <a:lnTo>
                    <a:pt x="0" y="1027048"/>
                  </a:lnTo>
                  <a:lnTo>
                    <a:pt x="0" y="20535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11013440" y="5979667"/>
            <a:ext cx="59918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3505" marR="5080" indent="-136144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Redirects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(the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path)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redirectTo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700004" y="7487525"/>
            <a:ext cx="6736080" cy="1329055"/>
            <a:chOff x="10700004" y="7487525"/>
            <a:chExt cx="6736080" cy="1329055"/>
          </a:xfrm>
        </p:grpSpPr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0004" y="7487525"/>
              <a:ext cx="6736080" cy="132881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0721340" y="7502651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6428613" y="0"/>
                  </a:moveTo>
                  <a:lnTo>
                    <a:pt x="205231" y="0"/>
                  </a:lnTo>
                  <a:lnTo>
                    <a:pt x="158241" y="5461"/>
                  </a:lnTo>
                  <a:lnTo>
                    <a:pt x="115061" y="20828"/>
                  </a:lnTo>
                  <a:lnTo>
                    <a:pt x="76961" y="45085"/>
                  </a:lnTo>
                  <a:lnTo>
                    <a:pt x="45084" y="76962"/>
                  </a:lnTo>
                  <a:lnTo>
                    <a:pt x="20827" y="115062"/>
                  </a:lnTo>
                  <a:lnTo>
                    <a:pt x="5460" y="158369"/>
                  </a:lnTo>
                  <a:lnTo>
                    <a:pt x="0" y="205359"/>
                  </a:lnTo>
                  <a:lnTo>
                    <a:pt x="0" y="1027049"/>
                  </a:lnTo>
                  <a:lnTo>
                    <a:pt x="5460" y="1074039"/>
                  </a:lnTo>
                  <a:lnTo>
                    <a:pt x="20827" y="1117346"/>
                  </a:lnTo>
                  <a:lnTo>
                    <a:pt x="45084" y="1155446"/>
                  </a:lnTo>
                  <a:lnTo>
                    <a:pt x="76961" y="1187323"/>
                  </a:lnTo>
                  <a:lnTo>
                    <a:pt x="115061" y="1211580"/>
                  </a:lnTo>
                  <a:lnTo>
                    <a:pt x="158241" y="1226947"/>
                  </a:lnTo>
                  <a:lnTo>
                    <a:pt x="205231" y="1232408"/>
                  </a:lnTo>
                  <a:lnTo>
                    <a:pt x="6428613" y="1232408"/>
                  </a:lnTo>
                  <a:lnTo>
                    <a:pt x="6475602" y="1226947"/>
                  </a:lnTo>
                  <a:lnTo>
                    <a:pt x="6518783" y="1211580"/>
                  </a:lnTo>
                  <a:lnTo>
                    <a:pt x="6556883" y="1187323"/>
                  </a:lnTo>
                  <a:lnTo>
                    <a:pt x="6588759" y="1155446"/>
                  </a:lnTo>
                  <a:lnTo>
                    <a:pt x="6613017" y="1117346"/>
                  </a:lnTo>
                  <a:lnTo>
                    <a:pt x="6628383" y="1074039"/>
                  </a:lnTo>
                  <a:lnTo>
                    <a:pt x="6633844" y="1027049"/>
                  </a:lnTo>
                  <a:lnTo>
                    <a:pt x="6633844" y="205359"/>
                  </a:lnTo>
                  <a:lnTo>
                    <a:pt x="6628383" y="158369"/>
                  </a:lnTo>
                  <a:lnTo>
                    <a:pt x="6613017" y="115062"/>
                  </a:lnTo>
                  <a:lnTo>
                    <a:pt x="6588759" y="76962"/>
                  </a:lnTo>
                  <a:lnTo>
                    <a:pt x="6556883" y="45085"/>
                  </a:lnTo>
                  <a:lnTo>
                    <a:pt x="6518783" y="20828"/>
                  </a:lnTo>
                  <a:lnTo>
                    <a:pt x="6475602" y="5461"/>
                  </a:lnTo>
                  <a:lnTo>
                    <a:pt x="6428613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0722102" y="7503413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0" y="205359"/>
                  </a:moveTo>
                  <a:lnTo>
                    <a:pt x="5461" y="158369"/>
                  </a:lnTo>
                  <a:lnTo>
                    <a:pt x="20827" y="115062"/>
                  </a:lnTo>
                  <a:lnTo>
                    <a:pt x="45084" y="76962"/>
                  </a:lnTo>
                  <a:lnTo>
                    <a:pt x="76962" y="45085"/>
                  </a:lnTo>
                  <a:lnTo>
                    <a:pt x="115062" y="20828"/>
                  </a:lnTo>
                  <a:lnTo>
                    <a:pt x="158242" y="5461"/>
                  </a:lnTo>
                  <a:lnTo>
                    <a:pt x="205231" y="0"/>
                  </a:lnTo>
                  <a:lnTo>
                    <a:pt x="6428613" y="0"/>
                  </a:lnTo>
                  <a:lnTo>
                    <a:pt x="6475603" y="5461"/>
                  </a:lnTo>
                  <a:lnTo>
                    <a:pt x="6518783" y="20828"/>
                  </a:lnTo>
                  <a:lnTo>
                    <a:pt x="6556883" y="45085"/>
                  </a:lnTo>
                  <a:lnTo>
                    <a:pt x="6588759" y="76962"/>
                  </a:lnTo>
                  <a:lnTo>
                    <a:pt x="6613017" y="115062"/>
                  </a:lnTo>
                  <a:lnTo>
                    <a:pt x="6628384" y="158369"/>
                  </a:lnTo>
                  <a:lnTo>
                    <a:pt x="6633844" y="205359"/>
                  </a:lnTo>
                  <a:lnTo>
                    <a:pt x="6633844" y="1027049"/>
                  </a:lnTo>
                  <a:lnTo>
                    <a:pt x="6628384" y="1074039"/>
                  </a:lnTo>
                  <a:lnTo>
                    <a:pt x="6613017" y="1117346"/>
                  </a:lnTo>
                  <a:lnTo>
                    <a:pt x="6588759" y="1155446"/>
                  </a:lnTo>
                  <a:lnTo>
                    <a:pt x="6556883" y="1187323"/>
                  </a:lnTo>
                  <a:lnTo>
                    <a:pt x="6518783" y="1211580"/>
                  </a:lnTo>
                  <a:lnTo>
                    <a:pt x="6475603" y="1226947"/>
                  </a:lnTo>
                  <a:lnTo>
                    <a:pt x="6428613" y="1232408"/>
                  </a:lnTo>
                  <a:lnTo>
                    <a:pt x="205231" y="1232408"/>
                  </a:lnTo>
                  <a:lnTo>
                    <a:pt x="158242" y="1226947"/>
                  </a:lnTo>
                  <a:lnTo>
                    <a:pt x="115062" y="1211580"/>
                  </a:lnTo>
                  <a:lnTo>
                    <a:pt x="76962" y="1187323"/>
                  </a:lnTo>
                  <a:lnTo>
                    <a:pt x="45084" y="1155446"/>
                  </a:lnTo>
                  <a:lnTo>
                    <a:pt x="20827" y="1117346"/>
                  </a:lnTo>
                  <a:lnTo>
                    <a:pt x="5461" y="1074039"/>
                  </a:lnTo>
                  <a:lnTo>
                    <a:pt x="0" y="1027049"/>
                  </a:lnTo>
                  <a:lnTo>
                    <a:pt x="0" y="205359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11178031" y="7703057"/>
            <a:ext cx="5653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7055" marR="5080" indent="-5549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hin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2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match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partial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2" name="object 7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5692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Properties</a:t>
            </a:r>
            <a:r>
              <a:rPr dirty="0" sz="5600" spc="-1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34211" y="2334767"/>
            <a:ext cx="4010025" cy="1231265"/>
            <a:chOff x="934211" y="2334767"/>
            <a:chExt cx="4010025" cy="1231265"/>
          </a:xfrm>
        </p:grpSpPr>
        <p:sp>
          <p:nvSpPr>
            <p:cNvPr id="4" name="object 4"/>
            <p:cNvSpPr/>
            <p:nvPr/>
          </p:nvSpPr>
          <p:spPr>
            <a:xfrm>
              <a:off x="2936747" y="2334767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4">
                  <a:moveTo>
                    <a:pt x="1391792" y="0"/>
                  </a:moveTo>
                  <a:lnTo>
                    <a:pt x="0" y="0"/>
                  </a:lnTo>
                  <a:lnTo>
                    <a:pt x="0" y="1230883"/>
                  </a:lnTo>
                  <a:lnTo>
                    <a:pt x="1391792" y="1230883"/>
                  </a:lnTo>
                  <a:lnTo>
                    <a:pt x="2006980" y="615441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77867" y="2334767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4" h="1231264">
                  <a:moveTo>
                    <a:pt x="51181" y="0"/>
                  </a:moveTo>
                  <a:lnTo>
                    <a:pt x="0" y="0"/>
                  </a:lnTo>
                  <a:lnTo>
                    <a:pt x="614680" y="615441"/>
                  </a:lnTo>
                  <a:lnTo>
                    <a:pt x="0" y="1230883"/>
                  </a:lnTo>
                  <a:lnTo>
                    <a:pt x="51181" y="1230883"/>
                  </a:lnTo>
                  <a:lnTo>
                    <a:pt x="665861" y="615441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211" y="2334767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4">
                  <a:moveTo>
                    <a:pt x="2006981" y="0"/>
                  </a:moveTo>
                  <a:lnTo>
                    <a:pt x="615188" y="0"/>
                  </a:lnTo>
                  <a:lnTo>
                    <a:pt x="0" y="615441"/>
                  </a:lnTo>
                  <a:lnTo>
                    <a:pt x="615188" y="1230883"/>
                  </a:lnTo>
                  <a:lnTo>
                    <a:pt x="2006981" y="1230883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4211" y="2334767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5" h="1231264">
                  <a:moveTo>
                    <a:pt x="665860" y="0"/>
                  </a:moveTo>
                  <a:lnTo>
                    <a:pt x="614679" y="0"/>
                  </a:lnTo>
                  <a:lnTo>
                    <a:pt x="0" y="615441"/>
                  </a:lnTo>
                  <a:lnTo>
                    <a:pt x="614679" y="1230883"/>
                  </a:lnTo>
                  <a:lnTo>
                    <a:pt x="665860" y="1230883"/>
                  </a:lnTo>
                  <a:lnTo>
                    <a:pt x="51219" y="615441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65504" y="2731007"/>
              <a:ext cx="3139440" cy="444500"/>
            </a:xfrm>
            <a:custGeom>
              <a:avLst/>
              <a:gdLst/>
              <a:ahLst/>
              <a:cxnLst/>
              <a:rect l="l" t="t" r="r" b="b"/>
              <a:pathLst>
                <a:path w="3139440" h="444500">
                  <a:moveTo>
                    <a:pt x="72898" y="220853"/>
                  </a:moveTo>
                  <a:lnTo>
                    <a:pt x="69977" y="207645"/>
                  </a:lnTo>
                  <a:lnTo>
                    <a:pt x="61214" y="196596"/>
                  </a:lnTo>
                  <a:lnTo>
                    <a:pt x="49784" y="187960"/>
                  </a:lnTo>
                  <a:lnTo>
                    <a:pt x="36449" y="185039"/>
                  </a:lnTo>
                  <a:lnTo>
                    <a:pt x="23114" y="187960"/>
                  </a:lnTo>
                  <a:lnTo>
                    <a:pt x="11684" y="196596"/>
                  </a:lnTo>
                  <a:lnTo>
                    <a:pt x="2921" y="207645"/>
                  </a:lnTo>
                  <a:lnTo>
                    <a:pt x="0" y="220853"/>
                  </a:lnTo>
                  <a:lnTo>
                    <a:pt x="2921" y="233934"/>
                  </a:lnTo>
                  <a:lnTo>
                    <a:pt x="11684" y="244983"/>
                  </a:lnTo>
                  <a:lnTo>
                    <a:pt x="23114" y="253746"/>
                  </a:lnTo>
                  <a:lnTo>
                    <a:pt x="36449" y="256540"/>
                  </a:lnTo>
                  <a:lnTo>
                    <a:pt x="49784" y="253746"/>
                  </a:lnTo>
                  <a:lnTo>
                    <a:pt x="61214" y="244983"/>
                  </a:lnTo>
                  <a:lnTo>
                    <a:pt x="69977" y="233934"/>
                  </a:lnTo>
                  <a:lnTo>
                    <a:pt x="72898" y="220853"/>
                  </a:lnTo>
                  <a:close/>
                </a:path>
                <a:path w="3139440" h="444500">
                  <a:moveTo>
                    <a:pt x="134620" y="283210"/>
                  </a:moveTo>
                  <a:lnTo>
                    <a:pt x="132207" y="270129"/>
                  </a:lnTo>
                  <a:lnTo>
                    <a:pt x="125095" y="257810"/>
                  </a:lnTo>
                  <a:lnTo>
                    <a:pt x="112522" y="250698"/>
                  </a:lnTo>
                  <a:lnTo>
                    <a:pt x="98806" y="248285"/>
                  </a:lnTo>
                  <a:lnTo>
                    <a:pt x="85471" y="250698"/>
                  </a:lnTo>
                  <a:lnTo>
                    <a:pt x="74295" y="257810"/>
                  </a:lnTo>
                  <a:lnTo>
                    <a:pt x="67183" y="270129"/>
                  </a:lnTo>
                  <a:lnTo>
                    <a:pt x="64770" y="283210"/>
                  </a:lnTo>
                  <a:lnTo>
                    <a:pt x="67183" y="296418"/>
                  </a:lnTo>
                  <a:lnTo>
                    <a:pt x="74295" y="308610"/>
                  </a:lnTo>
                  <a:lnTo>
                    <a:pt x="85471" y="315849"/>
                  </a:lnTo>
                  <a:lnTo>
                    <a:pt x="98806" y="318135"/>
                  </a:lnTo>
                  <a:lnTo>
                    <a:pt x="112522" y="315849"/>
                  </a:lnTo>
                  <a:lnTo>
                    <a:pt x="125095" y="308610"/>
                  </a:lnTo>
                  <a:lnTo>
                    <a:pt x="132207" y="296418"/>
                  </a:lnTo>
                  <a:lnTo>
                    <a:pt x="134620" y="283210"/>
                  </a:lnTo>
                  <a:close/>
                </a:path>
                <a:path w="3139440" h="444500">
                  <a:moveTo>
                    <a:pt x="134620" y="159639"/>
                  </a:moveTo>
                  <a:lnTo>
                    <a:pt x="132207" y="146050"/>
                  </a:lnTo>
                  <a:lnTo>
                    <a:pt x="125095" y="134747"/>
                  </a:lnTo>
                  <a:lnTo>
                    <a:pt x="112522" y="127381"/>
                  </a:lnTo>
                  <a:lnTo>
                    <a:pt x="98806" y="124968"/>
                  </a:lnTo>
                  <a:lnTo>
                    <a:pt x="85471" y="127381"/>
                  </a:lnTo>
                  <a:lnTo>
                    <a:pt x="74295" y="134747"/>
                  </a:lnTo>
                  <a:lnTo>
                    <a:pt x="67183" y="146050"/>
                  </a:lnTo>
                  <a:lnTo>
                    <a:pt x="64770" y="159639"/>
                  </a:lnTo>
                  <a:lnTo>
                    <a:pt x="67183" y="173736"/>
                  </a:lnTo>
                  <a:lnTo>
                    <a:pt x="74295" y="186563"/>
                  </a:lnTo>
                  <a:lnTo>
                    <a:pt x="85471" y="193802"/>
                  </a:lnTo>
                  <a:lnTo>
                    <a:pt x="98806" y="196215"/>
                  </a:lnTo>
                  <a:lnTo>
                    <a:pt x="112522" y="193802"/>
                  </a:lnTo>
                  <a:lnTo>
                    <a:pt x="125095" y="186563"/>
                  </a:lnTo>
                  <a:lnTo>
                    <a:pt x="132207" y="173736"/>
                  </a:lnTo>
                  <a:lnTo>
                    <a:pt x="134620" y="159639"/>
                  </a:lnTo>
                  <a:close/>
                </a:path>
                <a:path w="3139440" h="444500">
                  <a:moveTo>
                    <a:pt x="195580" y="345694"/>
                  </a:moveTo>
                  <a:lnTo>
                    <a:pt x="193167" y="332613"/>
                  </a:lnTo>
                  <a:lnTo>
                    <a:pt x="186055" y="321437"/>
                  </a:lnTo>
                  <a:lnTo>
                    <a:pt x="174879" y="312801"/>
                  </a:lnTo>
                  <a:lnTo>
                    <a:pt x="161671" y="310007"/>
                  </a:lnTo>
                  <a:lnTo>
                    <a:pt x="147828" y="312801"/>
                  </a:lnTo>
                  <a:lnTo>
                    <a:pt x="135255" y="321437"/>
                  </a:lnTo>
                  <a:lnTo>
                    <a:pt x="128143" y="332613"/>
                  </a:lnTo>
                  <a:lnTo>
                    <a:pt x="125730" y="345694"/>
                  </a:lnTo>
                  <a:lnTo>
                    <a:pt x="128143" y="358775"/>
                  </a:lnTo>
                  <a:lnTo>
                    <a:pt x="135255" y="369951"/>
                  </a:lnTo>
                  <a:lnTo>
                    <a:pt x="147828" y="378587"/>
                  </a:lnTo>
                  <a:lnTo>
                    <a:pt x="161671" y="381508"/>
                  </a:lnTo>
                  <a:lnTo>
                    <a:pt x="174879" y="378587"/>
                  </a:lnTo>
                  <a:lnTo>
                    <a:pt x="186055" y="369951"/>
                  </a:lnTo>
                  <a:lnTo>
                    <a:pt x="193167" y="358775"/>
                  </a:lnTo>
                  <a:lnTo>
                    <a:pt x="195580" y="345694"/>
                  </a:lnTo>
                  <a:close/>
                </a:path>
                <a:path w="3139440" h="444500">
                  <a:moveTo>
                    <a:pt x="195580" y="97409"/>
                  </a:moveTo>
                  <a:lnTo>
                    <a:pt x="193167" y="84328"/>
                  </a:lnTo>
                  <a:lnTo>
                    <a:pt x="186055" y="73152"/>
                  </a:lnTo>
                  <a:lnTo>
                    <a:pt x="174879" y="64516"/>
                  </a:lnTo>
                  <a:lnTo>
                    <a:pt x="161671" y="61595"/>
                  </a:lnTo>
                  <a:lnTo>
                    <a:pt x="147828" y="64516"/>
                  </a:lnTo>
                  <a:lnTo>
                    <a:pt x="135255" y="73152"/>
                  </a:lnTo>
                  <a:lnTo>
                    <a:pt x="128143" y="84328"/>
                  </a:lnTo>
                  <a:lnTo>
                    <a:pt x="125730" y="97409"/>
                  </a:lnTo>
                  <a:lnTo>
                    <a:pt x="128143" y="110490"/>
                  </a:lnTo>
                  <a:lnTo>
                    <a:pt x="135255" y="121666"/>
                  </a:lnTo>
                  <a:lnTo>
                    <a:pt x="147828" y="130302"/>
                  </a:lnTo>
                  <a:lnTo>
                    <a:pt x="161671" y="133096"/>
                  </a:lnTo>
                  <a:lnTo>
                    <a:pt x="174879" y="130302"/>
                  </a:lnTo>
                  <a:lnTo>
                    <a:pt x="186055" y="121666"/>
                  </a:lnTo>
                  <a:lnTo>
                    <a:pt x="193167" y="110490"/>
                  </a:lnTo>
                  <a:lnTo>
                    <a:pt x="195580" y="97409"/>
                  </a:lnTo>
                  <a:close/>
                </a:path>
                <a:path w="3139440" h="444500">
                  <a:moveTo>
                    <a:pt x="209423" y="217043"/>
                  </a:moveTo>
                  <a:lnTo>
                    <a:pt x="206629" y="203073"/>
                  </a:lnTo>
                  <a:lnTo>
                    <a:pt x="198882" y="191643"/>
                  </a:lnTo>
                  <a:lnTo>
                    <a:pt x="187579" y="184023"/>
                  </a:lnTo>
                  <a:lnTo>
                    <a:pt x="173609" y="181229"/>
                  </a:lnTo>
                  <a:lnTo>
                    <a:pt x="159639" y="184023"/>
                  </a:lnTo>
                  <a:lnTo>
                    <a:pt x="148336" y="191643"/>
                  </a:lnTo>
                  <a:lnTo>
                    <a:pt x="140589" y="203073"/>
                  </a:lnTo>
                  <a:lnTo>
                    <a:pt x="137795" y="217043"/>
                  </a:lnTo>
                  <a:lnTo>
                    <a:pt x="140589" y="230886"/>
                  </a:lnTo>
                  <a:lnTo>
                    <a:pt x="148336" y="242316"/>
                  </a:lnTo>
                  <a:lnTo>
                    <a:pt x="159639" y="249936"/>
                  </a:lnTo>
                  <a:lnTo>
                    <a:pt x="173609" y="252730"/>
                  </a:lnTo>
                  <a:lnTo>
                    <a:pt x="187579" y="249936"/>
                  </a:lnTo>
                  <a:lnTo>
                    <a:pt x="198882" y="242316"/>
                  </a:lnTo>
                  <a:lnTo>
                    <a:pt x="206629" y="230886"/>
                  </a:lnTo>
                  <a:lnTo>
                    <a:pt x="209423" y="217043"/>
                  </a:lnTo>
                  <a:close/>
                </a:path>
                <a:path w="3139440" h="444500">
                  <a:moveTo>
                    <a:pt x="258953" y="408051"/>
                  </a:moveTo>
                  <a:lnTo>
                    <a:pt x="256032" y="394462"/>
                  </a:lnTo>
                  <a:lnTo>
                    <a:pt x="247523" y="383032"/>
                  </a:lnTo>
                  <a:lnTo>
                    <a:pt x="236347" y="375793"/>
                  </a:lnTo>
                  <a:lnTo>
                    <a:pt x="223393" y="373380"/>
                  </a:lnTo>
                  <a:lnTo>
                    <a:pt x="210312" y="375793"/>
                  </a:lnTo>
                  <a:lnTo>
                    <a:pt x="199263" y="383032"/>
                  </a:lnTo>
                  <a:lnTo>
                    <a:pt x="192151" y="394462"/>
                  </a:lnTo>
                  <a:lnTo>
                    <a:pt x="189738" y="408051"/>
                  </a:lnTo>
                  <a:lnTo>
                    <a:pt x="192151" y="422021"/>
                  </a:lnTo>
                  <a:lnTo>
                    <a:pt x="199263" y="434848"/>
                  </a:lnTo>
                  <a:lnTo>
                    <a:pt x="210312" y="442087"/>
                  </a:lnTo>
                  <a:lnTo>
                    <a:pt x="223393" y="444500"/>
                  </a:lnTo>
                  <a:lnTo>
                    <a:pt x="236347" y="442087"/>
                  </a:lnTo>
                  <a:lnTo>
                    <a:pt x="247523" y="434848"/>
                  </a:lnTo>
                  <a:lnTo>
                    <a:pt x="256032" y="422021"/>
                  </a:lnTo>
                  <a:lnTo>
                    <a:pt x="258953" y="408051"/>
                  </a:lnTo>
                  <a:close/>
                </a:path>
                <a:path w="3139440" h="444500">
                  <a:moveTo>
                    <a:pt x="258953" y="34925"/>
                  </a:moveTo>
                  <a:lnTo>
                    <a:pt x="256032" y="21717"/>
                  </a:lnTo>
                  <a:lnTo>
                    <a:pt x="247523" y="9525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525"/>
                  </a:lnTo>
                  <a:lnTo>
                    <a:pt x="192151" y="21717"/>
                  </a:lnTo>
                  <a:lnTo>
                    <a:pt x="189738" y="34925"/>
                  </a:lnTo>
                  <a:lnTo>
                    <a:pt x="192151" y="48133"/>
                  </a:lnTo>
                  <a:lnTo>
                    <a:pt x="199263" y="60325"/>
                  </a:lnTo>
                  <a:lnTo>
                    <a:pt x="210312" y="67437"/>
                  </a:lnTo>
                  <a:lnTo>
                    <a:pt x="223393" y="69850"/>
                  </a:lnTo>
                  <a:lnTo>
                    <a:pt x="236347" y="67437"/>
                  </a:lnTo>
                  <a:lnTo>
                    <a:pt x="247523" y="60325"/>
                  </a:lnTo>
                  <a:lnTo>
                    <a:pt x="256032" y="48133"/>
                  </a:lnTo>
                  <a:lnTo>
                    <a:pt x="258953" y="34925"/>
                  </a:lnTo>
                  <a:close/>
                </a:path>
                <a:path w="3139440" h="444500">
                  <a:moveTo>
                    <a:pt x="299339" y="217043"/>
                  </a:moveTo>
                  <a:lnTo>
                    <a:pt x="296545" y="203073"/>
                  </a:lnTo>
                  <a:lnTo>
                    <a:pt x="288785" y="191643"/>
                  </a:lnTo>
                  <a:lnTo>
                    <a:pt x="277495" y="184023"/>
                  </a:lnTo>
                  <a:lnTo>
                    <a:pt x="263525" y="181229"/>
                  </a:lnTo>
                  <a:lnTo>
                    <a:pt x="249555" y="184023"/>
                  </a:lnTo>
                  <a:lnTo>
                    <a:pt x="238125" y="191643"/>
                  </a:lnTo>
                  <a:lnTo>
                    <a:pt x="230505" y="203073"/>
                  </a:lnTo>
                  <a:lnTo>
                    <a:pt x="227711" y="217043"/>
                  </a:lnTo>
                  <a:lnTo>
                    <a:pt x="230505" y="230886"/>
                  </a:lnTo>
                  <a:lnTo>
                    <a:pt x="238125" y="242316"/>
                  </a:lnTo>
                  <a:lnTo>
                    <a:pt x="249555" y="249936"/>
                  </a:lnTo>
                  <a:lnTo>
                    <a:pt x="263525" y="252730"/>
                  </a:lnTo>
                  <a:lnTo>
                    <a:pt x="277495" y="249936"/>
                  </a:lnTo>
                  <a:lnTo>
                    <a:pt x="288785" y="242316"/>
                  </a:lnTo>
                  <a:lnTo>
                    <a:pt x="296545" y="230886"/>
                  </a:lnTo>
                  <a:lnTo>
                    <a:pt x="299339" y="217043"/>
                  </a:lnTo>
                  <a:close/>
                </a:path>
                <a:path w="3139440" h="444500">
                  <a:moveTo>
                    <a:pt x="386207" y="217043"/>
                  </a:moveTo>
                  <a:lnTo>
                    <a:pt x="383413" y="203073"/>
                  </a:lnTo>
                  <a:lnTo>
                    <a:pt x="376047" y="191643"/>
                  </a:lnTo>
                  <a:lnTo>
                    <a:pt x="365252" y="184023"/>
                  </a:lnTo>
                  <a:lnTo>
                    <a:pt x="351917" y="181229"/>
                  </a:lnTo>
                  <a:lnTo>
                    <a:pt x="338582" y="184023"/>
                  </a:lnTo>
                  <a:lnTo>
                    <a:pt x="327660" y="191643"/>
                  </a:lnTo>
                  <a:lnTo>
                    <a:pt x="320294" y="203073"/>
                  </a:lnTo>
                  <a:lnTo>
                    <a:pt x="317627" y="217043"/>
                  </a:lnTo>
                  <a:lnTo>
                    <a:pt x="320294" y="230886"/>
                  </a:lnTo>
                  <a:lnTo>
                    <a:pt x="327660" y="242316"/>
                  </a:lnTo>
                  <a:lnTo>
                    <a:pt x="338582" y="249936"/>
                  </a:lnTo>
                  <a:lnTo>
                    <a:pt x="351917" y="252730"/>
                  </a:lnTo>
                  <a:lnTo>
                    <a:pt x="365252" y="249936"/>
                  </a:lnTo>
                  <a:lnTo>
                    <a:pt x="376047" y="242316"/>
                  </a:lnTo>
                  <a:lnTo>
                    <a:pt x="383413" y="230886"/>
                  </a:lnTo>
                  <a:lnTo>
                    <a:pt x="386207" y="217043"/>
                  </a:lnTo>
                  <a:close/>
                </a:path>
                <a:path w="3139440" h="444500">
                  <a:moveTo>
                    <a:pt x="476123" y="217043"/>
                  </a:moveTo>
                  <a:lnTo>
                    <a:pt x="473202" y="203073"/>
                  </a:lnTo>
                  <a:lnTo>
                    <a:pt x="465582" y="191643"/>
                  </a:lnTo>
                  <a:lnTo>
                    <a:pt x="454152" y="184023"/>
                  </a:lnTo>
                  <a:lnTo>
                    <a:pt x="440309" y="181229"/>
                  </a:lnTo>
                  <a:lnTo>
                    <a:pt x="426339" y="184023"/>
                  </a:lnTo>
                  <a:lnTo>
                    <a:pt x="414909" y="191643"/>
                  </a:lnTo>
                  <a:lnTo>
                    <a:pt x="407289" y="203073"/>
                  </a:lnTo>
                  <a:lnTo>
                    <a:pt x="404495" y="217043"/>
                  </a:lnTo>
                  <a:lnTo>
                    <a:pt x="407289" y="230886"/>
                  </a:lnTo>
                  <a:lnTo>
                    <a:pt x="414909" y="242316"/>
                  </a:lnTo>
                  <a:lnTo>
                    <a:pt x="426339" y="249936"/>
                  </a:lnTo>
                  <a:lnTo>
                    <a:pt x="440309" y="252730"/>
                  </a:lnTo>
                  <a:lnTo>
                    <a:pt x="454152" y="249936"/>
                  </a:lnTo>
                  <a:lnTo>
                    <a:pt x="465582" y="242316"/>
                  </a:lnTo>
                  <a:lnTo>
                    <a:pt x="473202" y="230886"/>
                  </a:lnTo>
                  <a:lnTo>
                    <a:pt x="476123" y="217043"/>
                  </a:lnTo>
                  <a:close/>
                </a:path>
                <a:path w="3139440" h="444500">
                  <a:moveTo>
                    <a:pt x="562864" y="217043"/>
                  </a:moveTo>
                  <a:lnTo>
                    <a:pt x="560197" y="203073"/>
                  </a:lnTo>
                  <a:lnTo>
                    <a:pt x="552831" y="191643"/>
                  </a:lnTo>
                  <a:lnTo>
                    <a:pt x="541909" y="184023"/>
                  </a:lnTo>
                  <a:lnTo>
                    <a:pt x="528574" y="181229"/>
                  </a:lnTo>
                  <a:lnTo>
                    <a:pt x="515239" y="184023"/>
                  </a:lnTo>
                  <a:lnTo>
                    <a:pt x="504444" y="191643"/>
                  </a:lnTo>
                  <a:lnTo>
                    <a:pt x="497078" y="203073"/>
                  </a:lnTo>
                  <a:lnTo>
                    <a:pt x="494411" y="217043"/>
                  </a:lnTo>
                  <a:lnTo>
                    <a:pt x="497078" y="230886"/>
                  </a:lnTo>
                  <a:lnTo>
                    <a:pt x="504444" y="242316"/>
                  </a:lnTo>
                  <a:lnTo>
                    <a:pt x="515239" y="249936"/>
                  </a:lnTo>
                  <a:lnTo>
                    <a:pt x="528574" y="252730"/>
                  </a:lnTo>
                  <a:lnTo>
                    <a:pt x="541909" y="249936"/>
                  </a:lnTo>
                  <a:lnTo>
                    <a:pt x="552831" y="242316"/>
                  </a:lnTo>
                  <a:lnTo>
                    <a:pt x="560197" y="230886"/>
                  </a:lnTo>
                  <a:lnTo>
                    <a:pt x="562864" y="217043"/>
                  </a:lnTo>
                  <a:close/>
                </a:path>
                <a:path w="3139440" h="444500">
                  <a:moveTo>
                    <a:pt x="652780" y="217043"/>
                  </a:moveTo>
                  <a:lnTo>
                    <a:pt x="649986" y="203073"/>
                  </a:lnTo>
                  <a:lnTo>
                    <a:pt x="642366" y="191643"/>
                  </a:lnTo>
                  <a:lnTo>
                    <a:pt x="630936" y="184023"/>
                  </a:lnTo>
                  <a:lnTo>
                    <a:pt x="616966" y="181229"/>
                  </a:lnTo>
                  <a:lnTo>
                    <a:pt x="602996" y="184023"/>
                  </a:lnTo>
                  <a:lnTo>
                    <a:pt x="591693" y="191643"/>
                  </a:lnTo>
                  <a:lnTo>
                    <a:pt x="583946" y="203073"/>
                  </a:lnTo>
                  <a:lnTo>
                    <a:pt x="581152" y="217043"/>
                  </a:lnTo>
                  <a:lnTo>
                    <a:pt x="583946" y="230886"/>
                  </a:lnTo>
                  <a:lnTo>
                    <a:pt x="591693" y="242316"/>
                  </a:lnTo>
                  <a:lnTo>
                    <a:pt x="602996" y="249936"/>
                  </a:lnTo>
                  <a:lnTo>
                    <a:pt x="616966" y="252730"/>
                  </a:lnTo>
                  <a:lnTo>
                    <a:pt x="630936" y="249936"/>
                  </a:lnTo>
                  <a:lnTo>
                    <a:pt x="642366" y="242316"/>
                  </a:lnTo>
                  <a:lnTo>
                    <a:pt x="649986" y="230886"/>
                  </a:lnTo>
                  <a:lnTo>
                    <a:pt x="652780" y="217043"/>
                  </a:lnTo>
                  <a:close/>
                </a:path>
                <a:path w="3139440" h="444500">
                  <a:moveTo>
                    <a:pt x="2560447" y="217043"/>
                  </a:moveTo>
                  <a:lnTo>
                    <a:pt x="2557780" y="203073"/>
                  </a:lnTo>
                  <a:lnTo>
                    <a:pt x="2550414" y="191643"/>
                  </a:lnTo>
                  <a:lnTo>
                    <a:pt x="2539492" y="184023"/>
                  </a:lnTo>
                  <a:lnTo>
                    <a:pt x="2526157" y="181229"/>
                  </a:lnTo>
                  <a:lnTo>
                    <a:pt x="2512822" y="184023"/>
                  </a:lnTo>
                  <a:lnTo>
                    <a:pt x="2501900" y="191643"/>
                  </a:lnTo>
                  <a:lnTo>
                    <a:pt x="2494661" y="203073"/>
                  </a:lnTo>
                  <a:lnTo>
                    <a:pt x="2491867" y="217043"/>
                  </a:lnTo>
                  <a:lnTo>
                    <a:pt x="2494661" y="230886"/>
                  </a:lnTo>
                  <a:lnTo>
                    <a:pt x="2501900" y="242316"/>
                  </a:lnTo>
                  <a:lnTo>
                    <a:pt x="2512822" y="249936"/>
                  </a:lnTo>
                  <a:lnTo>
                    <a:pt x="2526157" y="252730"/>
                  </a:lnTo>
                  <a:lnTo>
                    <a:pt x="2539492" y="249936"/>
                  </a:lnTo>
                  <a:lnTo>
                    <a:pt x="2550414" y="242316"/>
                  </a:lnTo>
                  <a:lnTo>
                    <a:pt x="2557780" y="230886"/>
                  </a:lnTo>
                  <a:lnTo>
                    <a:pt x="2560447" y="217043"/>
                  </a:lnTo>
                  <a:close/>
                </a:path>
                <a:path w="3139440" h="444500">
                  <a:moveTo>
                    <a:pt x="2650363" y="217043"/>
                  </a:moveTo>
                  <a:lnTo>
                    <a:pt x="2647569" y="203073"/>
                  </a:lnTo>
                  <a:lnTo>
                    <a:pt x="2639949" y="191643"/>
                  </a:lnTo>
                  <a:lnTo>
                    <a:pt x="2628519" y="184023"/>
                  </a:lnTo>
                  <a:lnTo>
                    <a:pt x="2614549" y="181229"/>
                  </a:lnTo>
                  <a:lnTo>
                    <a:pt x="2600579" y="184023"/>
                  </a:lnTo>
                  <a:lnTo>
                    <a:pt x="2589276" y="191643"/>
                  </a:lnTo>
                  <a:lnTo>
                    <a:pt x="2581529" y="203073"/>
                  </a:lnTo>
                  <a:lnTo>
                    <a:pt x="2578735" y="217043"/>
                  </a:lnTo>
                  <a:lnTo>
                    <a:pt x="2581529" y="230886"/>
                  </a:lnTo>
                  <a:lnTo>
                    <a:pt x="2589276" y="242316"/>
                  </a:lnTo>
                  <a:lnTo>
                    <a:pt x="2600579" y="249936"/>
                  </a:lnTo>
                  <a:lnTo>
                    <a:pt x="2614549" y="252730"/>
                  </a:lnTo>
                  <a:lnTo>
                    <a:pt x="2628519" y="249936"/>
                  </a:lnTo>
                  <a:lnTo>
                    <a:pt x="2639949" y="242316"/>
                  </a:lnTo>
                  <a:lnTo>
                    <a:pt x="2647569" y="230886"/>
                  </a:lnTo>
                  <a:lnTo>
                    <a:pt x="2650363" y="217043"/>
                  </a:lnTo>
                  <a:close/>
                </a:path>
                <a:path w="3139440" h="444500">
                  <a:moveTo>
                    <a:pt x="2735707" y="217043"/>
                  </a:moveTo>
                  <a:lnTo>
                    <a:pt x="2733040" y="203073"/>
                  </a:lnTo>
                  <a:lnTo>
                    <a:pt x="2725928" y="191643"/>
                  </a:lnTo>
                  <a:lnTo>
                    <a:pt x="2715260" y="184023"/>
                  </a:lnTo>
                  <a:lnTo>
                    <a:pt x="2702179" y="181229"/>
                  </a:lnTo>
                  <a:lnTo>
                    <a:pt x="2689098" y="184023"/>
                  </a:lnTo>
                  <a:lnTo>
                    <a:pt x="2678430" y="191643"/>
                  </a:lnTo>
                  <a:lnTo>
                    <a:pt x="2671318" y="203073"/>
                  </a:lnTo>
                  <a:lnTo>
                    <a:pt x="2668651" y="217043"/>
                  </a:lnTo>
                  <a:lnTo>
                    <a:pt x="2671318" y="230886"/>
                  </a:lnTo>
                  <a:lnTo>
                    <a:pt x="2678430" y="242316"/>
                  </a:lnTo>
                  <a:lnTo>
                    <a:pt x="2689098" y="249936"/>
                  </a:lnTo>
                  <a:lnTo>
                    <a:pt x="2702179" y="252730"/>
                  </a:lnTo>
                  <a:lnTo>
                    <a:pt x="2715260" y="249936"/>
                  </a:lnTo>
                  <a:lnTo>
                    <a:pt x="2725928" y="242316"/>
                  </a:lnTo>
                  <a:lnTo>
                    <a:pt x="2733040" y="230886"/>
                  </a:lnTo>
                  <a:lnTo>
                    <a:pt x="2735707" y="217043"/>
                  </a:lnTo>
                  <a:close/>
                </a:path>
                <a:path w="3139440" h="444500">
                  <a:moveTo>
                    <a:pt x="2824099" y="217043"/>
                  </a:moveTo>
                  <a:lnTo>
                    <a:pt x="2821305" y="203073"/>
                  </a:lnTo>
                  <a:lnTo>
                    <a:pt x="2813558" y="191643"/>
                  </a:lnTo>
                  <a:lnTo>
                    <a:pt x="2802255" y="184023"/>
                  </a:lnTo>
                  <a:lnTo>
                    <a:pt x="2788285" y="181229"/>
                  </a:lnTo>
                  <a:lnTo>
                    <a:pt x="2774315" y="184023"/>
                  </a:lnTo>
                  <a:lnTo>
                    <a:pt x="2762885" y="191643"/>
                  </a:lnTo>
                  <a:lnTo>
                    <a:pt x="2755265" y="203073"/>
                  </a:lnTo>
                  <a:lnTo>
                    <a:pt x="2752471" y="217043"/>
                  </a:lnTo>
                  <a:lnTo>
                    <a:pt x="2755265" y="230886"/>
                  </a:lnTo>
                  <a:lnTo>
                    <a:pt x="2762885" y="242316"/>
                  </a:lnTo>
                  <a:lnTo>
                    <a:pt x="2774315" y="249936"/>
                  </a:lnTo>
                  <a:lnTo>
                    <a:pt x="2788285" y="252730"/>
                  </a:lnTo>
                  <a:lnTo>
                    <a:pt x="2802255" y="249936"/>
                  </a:lnTo>
                  <a:lnTo>
                    <a:pt x="2813558" y="242316"/>
                  </a:lnTo>
                  <a:lnTo>
                    <a:pt x="2821305" y="230886"/>
                  </a:lnTo>
                  <a:lnTo>
                    <a:pt x="2824099" y="217043"/>
                  </a:lnTo>
                  <a:close/>
                </a:path>
                <a:path w="3139440" h="444500">
                  <a:moveTo>
                    <a:pt x="2912491" y="217043"/>
                  </a:moveTo>
                  <a:lnTo>
                    <a:pt x="2909697" y="203073"/>
                  </a:lnTo>
                  <a:lnTo>
                    <a:pt x="2902204" y="191643"/>
                  </a:lnTo>
                  <a:lnTo>
                    <a:pt x="2891028" y="184023"/>
                  </a:lnTo>
                  <a:lnTo>
                    <a:pt x="2877439" y="181229"/>
                  </a:lnTo>
                  <a:lnTo>
                    <a:pt x="2863723" y="184023"/>
                  </a:lnTo>
                  <a:lnTo>
                    <a:pt x="2852674" y="191643"/>
                  </a:lnTo>
                  <a:lnTo>
                    <a:pt x="2845054" y="203073"/>
                  </a:lnTo>
                  <a:lnTo>
                    <a:pt x="2842387" y="217043"/>
                  </a:lnTo>
                  <a:lnTo>
                    <a:pt x="2845054" y="230886"/>
                  </a:lnTo>
                  <a:lnTo>
                    <a:pt x="2852674" y="242316"/>
                  </a:lnTo>
                  <a:lnTo>
                    <a:pt x="2863723" y="249936"/>
                  </a:lnTo>
                  <a:lnTo>
                    <a:pt x="2877439" y="252730"/>
                  </a:lnTo>
                  <a:lnTo>
                    <a:pt x="2891028" y="249936"/>
                  </a:lnTo>
                  <a:lnTo>
                    <a:pt x="2902204" y="242316"/>
                  </a:lnTo>
                  <a:lnTo>
                    <a:pt x="2909697" y="230886"/>
                  </a:lnTo>
                  <a:lnTo>
                    <a:pt x="2912491" y="217043"/>
                  </a:lnTo>
                  <a:close/>
                </a:path>
                <a:path w="3139440" h="444500">
                  <a:moveTo>
                    <a:pt x="2951988" y="408051"/>
                  </a:moveTo>
                  <a:lnTo>
                    <a:pt x="2949575" y="394462"/>
                  </a:lnTo>
                  <a:lnTo>
                    <a:pt x="2942463" y="383032"/>
                  </a:lnTo>
                  <a:lnTo>
                    <a:pt x="2929890" y="375793"/>
                  </a:lnTo>
                  <a:lnTo>
                    <a:pt x="2916047" y="373380"/>
                  </a:lnTo>
                  <a:lnTo>
                    <a:pt x="2902712" y="375793"/>
                  </a:lnTo>
                  <a:lnTo>
                    <a:pt x="2891663" y="383032"/>
                  </a:lnTo>
                  <a:lnTo>
                    <a:pt x="2884424" y="394462"/>
                  </a:lnTo>
                  <a:lnTo>
                    <a:pt x="2882138" y="408051"/>
                  </a:lnTo>
                  <a:lnTo>
                    <a:pt x="2884424" y="422021"/>
                  </a:lnTo>
                  <a:lnTo>
                    <a:pt x="2891663" y="434848"/>
                  </a:lnTo>
                  <a:lnTo>
                    <a:pt x="2902712" y="442087"/>
                  </a:lnTo>
                  <a:lnTo>
                    <a:pt x="2916047" y="444500"/>
                  </a:lnTo>
                  <a:lnTo>
                    <a:pt x="2929890" y="442087"/>
                  </a:lnTo>
                  <a:lnTo>
                    <a:pt x="2942463" y="434848"/>
                  </a:lnTo>
                  <a:lnTo>
                    <a:pt x="2949575" y="422021"/>
                  </a:lnTo>
                  <a:lnTo>
                    <a:pt x="2951988" y="408051"/>
                  </a:lnTo>
                  <a:close/>
                </a:path>
                <a:path w="3139440" h="444500">
                  <a:moveTo>
                    <a:pt x="2951988" y="34925"/>
                  </a:moveTo>
                  <a:lnTo>
                    <a:pt x="2949575" y="21717"/>
                  </a:lnTo>
                  <a:lnTo>
                    <a:pt x="2942463" y="9525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525"/>
                  </a:lnTo>
                  <a:lnTo>
                    <a:pt x="2884424" y="21717"/>
                  </a:lnTo>
                  <a:lnTo>
                    <a:pt x="2882138" y="34925"/>
                  </a:lnTo>
                  <a:lnTo>
                    <a:pt x="2884424" y="48133"/>
                  </a:lnTo>
                  <a:lnTo>
                    <a:pt x="2891663" y="60325"/>
                  </a:lnTo>
                  <a:lnTo>
                    <a:pt x="2902712" y="67437"/>
                  </a:lnTo>
                  <a:lnTo>
                    <a:pt x="2916047" y="69850"/>
                  </a:lnTo>
                  <a:lnTo>
                    <a:pt x="2929890" y="67437"/>
                  </a:lnTo>
                  <a:lnTo>
                    <a:pt x="2942463" y="60325"/>
                  </a:lnTo>
                  <a:lnTo>
                    <a:pt x="2949575" y="48133"/>
                  </a:lnTo>
                  <a:lnTo>
                    <a:pt x="2951988" y="34925"/>
                  </a:lnTo>
                  <a:close/>
                </a:path>
                <a:path w="3139440" h="444500">
                  <a:moveTo>
                    <a:pt x="3002407" y="217043"/>
                  </a:moveTo>
                  <a:lnTo>
                    <a:pt x="2999486" y="203073"/>
                  </a:lnTo>
                  <a:lnTo>
                    <a:pt x="2991612" y="191643"/>
                  </a:lnTo>
                  <a:lnTo>
                    <a:pt x="2980055" y="184023"/>
                  </a:lnTo>
                  <a:lnTo>
                    <a:pt x="2965831" y="181229"/>
                  </a:lnTo>
                  <a:lnTo>
                    <a:pt x="2951480" y="184023"/>
                  </a:lnTo>
                  <a:lnTo>
                    <a:pt x="2939923" y="191643"/>
                  </a:lnTo>
                  <a:lnTo>
                    <a:pt x="2932049" y="203073"/>
                  </a:lnTo>
                  <a:lnTo>
                    <a:pt x="2929255" y="217043"/>
                  </a:lnTo>
                  <a:lnTo>
                    <a:pt x="2932049" y="230886"/>
                  </a:lnTo>
                  <a:lnTo>
                    <a:pt x="2939923" y="242316"/>
                  </a:lnTo>
                  <a:lnTo>
                    <a:pt x="2951480" y="249936"/>
                  </a:lnTo>
                  <a:lnTo>
                    <a:pt x="2965831" y="252730"/>
                  </a:lnTo>
                  <a:lnTo>
                    <a:pt x="2980055" y="249936"/>
                  </a:lnTo>
                  <a:lnTo>
                    <a:pt x="2991612" y="242316"/>
                  </a:lnTo>
                  <a:lnTo>
                    <a:pt x="2999486" y="230886"/>
                  </a:lnTo>
                  <a:lnTo>
                    <a:pt x="3002407" y="217043"/>
                  </a:lnTo>
                  <a:close/>
                </a:path>
                <a:path w="3139440" h="444500">
                  <a:moveTo>
                    <a:pt x="3014345" y="345694"/>
                  </a:moveTo>
                  <a:lnTo>
                    <a:pt x="3011932" y="332613"/>
                  </a:lnTo>
                  <a:lnTo>
                    <a:pt x="3004693" y="321437"/>
                  </a:lnTo>
                  <a:lnTo>
                    <a:pt x="2993263" y="312801"/>
                  </a:lnTo>
                  <a:lnTo>
                    <a:pt x="2979674" y="310007"/>
                  </a:lnTo>
                  <a:lnTo>
                    <a:pt x="2965577" y="312801"/>
                  </a:lnTo>
                  <a:lnTo>
                    <a:pt x="2952877" y="321437"/>
                  </a:lnTo>
                  <a:lnTo>
                    <a:pt x="2945511" y="332613"/>
                  </a:lnTo>
                  <a:lnTo>
                    <a:pt x="2943098" y="345694"/>
                  </a:lnTo>
                  <a:lnTo>
                    <a:pt x="2945511" y="358775"/>
                  </a:lnTo>
                  <a:lnTo>
                    <a:pt x="2952877" y="369951"/>
                  </a:lnTo>
                  <a:lnTo>
                    <a:pt x="2965577" y="378587"/>
                  </a:lnTo>
                  <a:lnTo>
                    <a:pt x="2979674" y="381508"/>
                  </a:lnTo>
                  <a:lnTo>
                    <a:pt x="2993263" y="378587"/>
                  </a:lnTo>
                  <a:lnTo>
                    <a:pt x="3004693" y="369951"/>
                  </a:lnTo>
                  <a:lnTo>
                    <a:pt x="3011932" y="358775"/>
                  </a:lnTo>
                  <a:lnTo>
                    <a:pt x="3014345" y="345694"/>
                  </a:lnTo>
                  <a:close/>
                </a:path>
                <a:path w="3139440" h="444500">
                  <a:moveTo>
                    <a:pt x="3014345" y="97409"/>
                  </a:moveTo>
                  <a:lnTo>
                    <a:pt x="3011932" y="84328"/>
                  </a:lnTo>
                  <a:lnTo>
                    <a:pt x="3004693" y="73152"/>
                  </a:lnTo>
                  <a:lnTo>
                    <a:pt x="2993263" y="64516"/>
                  </a:lnTo>
                  <a:lnTo>
                    <a:pt x="2979674" y="61595"/>
                  </a:lnTo>
                  <a:lnTo>
                    <a:pt x="2965577" y="64516"/>
                  </a:lnTo>
                  <a:lnTo>
                    <a:pt x="2952877" y="73152"/>
                  </a:lnTo>
                  <a:lnTo>
                    <a:pt x="2945511" y="84328"/>
                  </a:lnTo>
                  <a:lnTo>
                    <a:pt x="2943098" y="97409"/>
                  </a:lnTo>
                  <a:lnTo>
                    <a:pt x="2945511" y="110490"/>
                  </a:lnTo>
                  <a:lnTo>
                    <a:pt x="2952877" y="121666"/>
                  </a:lnTo>
                  <a:lnTo>
                    <a:pt x="2965577" y="130302"/>
                  </a:lnTo>
                  <a:lnTo>
                    <a:pt x="2979674" y="133096"/>
                  </a:lnTo>
                  <a:lnTo>
                    <a:pt x="2993263" y="130302"/>
                  </a:lnTo>
                  <a:lnTo>
                    <a:pt x="3004693" y="121666"/>
                  </a:lnTo>
                  <a:lnTo>
                    <a:pt x="3011932" y="110490"/>
                  </a:lnTo>
                  <a:lnTo>
                    <a:pt x="3014345" y="97409"/>
                  </a:lnTo>
                  <a:close/>
                </a:path>
                <a:path w="3139440" h="444500">
                  <a:moveTo>
                    <a:pt x="3077718" y="283210"/>
                  </a:moveTo>
                  <a:lnTo>
                    <a:pt x="3074797" y="270129"/>
                  </a:lnTo>
                  <a:lnTo>
                    <a:pt x="3066034" y="257810"/>
                  </a:lnTo>
                  <a:lnTo>
                    <a:pt x="3054731" y="250698"/>
                  </a:lnTo>
                  <a:lnTo>
                    <a:pt x="3041396" y="248285"/>
                  </a:lnTo>
                  <a:lnTo>
                    <a:pt x="3028188" y="250698"/>
                  </a:lnTo>
                  <a:lnTo>
                    <a:pt x="3016758" y="257810"/>
                  </a:lnTo>
                  <a:lnTo>
                    <a:pt x="3009519" y="270129"/>
                  </a:lnTo>
                  <a:lnTo>
                    <a:pt x="3007106" y="283210"/>
                  </a:lnTo>
                  <a:lnTo>
                    <a:pt x="3009519" y="296418"/>
                  </a:lnTo>
                  <a:lnTo>
                    <a:pt x="3016758" y="308610"/>
                  </a:lnTo>
                  <a:lnTo>
                    <a:pt x="3028188" y="315849"/>
                  </a:lnTo>
                  <a:lnTo>
                    <a:pt x="3041396" y="318135"/>
                  </a:lnTo>
                  <a:lnTo>
                    <a:pt x="3054731" y="315849"/>
                  </a:lnTo>
                  <a:lnTo>
                    <a:pt x="3066034" y="308610"/>
                  </a:lnTo>
                  <a:lnTo>
                    <a:pt x="3074797" y="296418"/>
                  </a:lnTo>
                  <a:lnTo>
                    <a:pt x="3077718" y="283210"/>
                  </a:lnTo>
                  <a:close/>
                </a:path>
                <a:path w="3139440" h="444500">
                  <a:moveTo>
                    <a:pt x="3077718" y="159639"/>
                  </a:moveTo>
                  <a:lnTo>
                    <a:pt x="3074797" y="146050"/>
                  </a:lnTo>
                  <a:lnTo>
                    <a:pt x="3066034" y="134747"/>
                  </a:lnTo>
                  <a:lnTo>
                    <a:pt x="3054731" y="127381"/>
                  </a:lnTo>
                  <a:lnTo>
                    <a:pt x="3041396" y="124968"/>
                  </a:lnTo>
                  <a:lnTo>
                    <a:pt x="3028188" y="127381"/>
                  </a:lnTo>
                  <a:lnTo>
                    <a:pt x="3016758" y="134747"/>
                  </a:lnTo>
                  <a:lnTo>
                    <a:pt x="3009519" y="146050"/>
                  </a:lnTo>
                  <a:lnTo>
                    <a:pt x="3007106" y="159639"/>
                  </a:lnTo>
                  <a:lnTo>
                    <a:pt x="3009519" y="173736"/>
                  </a:lnTo>
                  <a:lnTo>
                    <a:pt x="3016758" y="186563"/>
                  </a:lnTo>
                  <a:lnTo>
                    <a:pt x="3028188" y="193802"/>
                  </a:lnTo>
                  <a:lnTo>
                    <a:pt x="3041396" y="196215"/>
                  </a:lnTo>
                  <a:lnTo>
                    <a:pt x="3054731" y="193802"/>
                  </a:lnTo>
                  <a:lnTo>
                    <a:pt x="3066034" y="186563"/>
                  </a:lnTo>
                  <a:lnTo>
                    <a:pt x="3074797" y="173736"/>
                  </a:lnTo>
                  <a:lnTo>
                    <a:pt x="3077718" y="159639"/>
                  </a:lnTo>
                  <a:close/>
                </a:path>
                <a:path w="3139440" h="444500">
                  <a:moveTo>
                    <a:pt x="3139313" y="220853"/>
                  </a:moveTo>
                  <a:lnTo>
                    <a:pt x="3136900" y="207645"/>
                  </a:lnTo>
                  <a:lnTo>
                    <a:pt x="3129788" y="196596"/>
                  </a:lnTo>
                  <a:lnTo>
                    <a:pt x="3118612" y="187960"/>
                  </a:lnTo>
                  <a:lnTo>
                    <a:pt x="3105404" y="185039"/>
                  </a:lnTo>
                  <a:lnTo>
                    <a:pt x="3091561" y="187960"/>
                  </a:lnTo>
                  <a:lnTo>
                    <a:pt x="3078988" y="196596"/>
                  </a:lnTo>
                  <a:lnTo>
                    <a:pt x="3071876" y="207645"/>
                  </a:lnTo>
                  <a:lnTo>
                    <a:pt x="3069463" y="220853"/>
                  </a:lnTo>
                  <a:lnTo>
                    <a:pt x="3071876" y="233934"/>
                  </a:lnTo>
                  <a:lnTo>
                    <a:pt x="3078988" y="244983"/>
                  </a:lnTo>
                  <a:lnTo>
                    <a:pt x="3091561" y="253746"/>
                  </a:lnTo>
                  <a:lnTo>
                    <a:pt x="3105404" y="256540"/>
                  </a:lnTo>
                  <a:lnTo>
                    <a:pt x="3118612" y="253746"/>
                  </a:lnTo>
                  <a:lnTo>
                    <a:pt x="3129788" y="244983"/>
                  </a:lnTo>
                  <a:lnTo>
                    <a:pt x="3136900" y="233934"/>
                  </a:lnTo>
                  <a:lnTo>
                    <a:pt x="3139313" y="220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34211" y="4058411"/>
            <a:ext cx="4010025" cy="1229995"/>
            <a:chOff x="934211" y="4058411"/>
            <a:chExt cx="4010025" cy="1229995"/>
          </a:xfrm>
        </p:grpSpPr>
        <p:sp>
          <p:nvSpPr>
            <p:cNvPr id="10" name="object 10"/>
            <p:cNvSpPr/>
            <p:nvPr/>
          </p:nvSpPr>
          <p:spPr>
            <a:xfrm>
              <a:off x="2936747" y="4058411"/>
              <a:ext cx="2007235" cy="1229995"/>
            </a:xfrm>
            <a:custGeom>
              <a:avLst/>
              <a:gdLst/>
              <a:ahLst/>
              <a:cxnLst/>
              <a:rect l="l" t="t" r="r" b="b"/>
              <a:pathLst>
                <a:path w="2007235" h="1229995">
                  <a:moveTo>
                    <a:pt x="1391792" y="0"/>
                  </a:moveTo>
                  <a:lnTo>
                    <a:pt x="0" y="0"/>
                  </a:lnTo>
                  <a:lnTo>
                    <a:pt x="0" y="1229740"/>
                  </a:lnTo>
                  <a:lnTo>
                    <a:pt x="1391792" y="1229740"/>
                  </a:lnTo>
                  <a:lnTo>
                    <a:pt x="2006980" y="614807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77867" y="4058411"/>
              <a:ext cx="666115" cy="1229995"/>
            </a:xfrm>
            <a:custGeom>
              <a:avLst/>
              <a:gdLst/>
              <a:ahLst/>
              <a:cxnLst/>
              <a:rect l="l" t="t" r="r" b="b"/>
              <a:pathLst>
                <a:path w="666114" h="1229995">
                  <a:moveTo>
                    <a:pt x="51181" y="0"/>
                  </a:moveTo>
                  <a:lnTo>
                    <a:pt x="0" y="0"/>
                  </a:lnTo>
                  <a:lnTo>
                    <a:pt x="614680" y="614807"/>
                  </a:lnTo>
                  <a:lnTo>
                    <a:pt x="0" y="1229740"/>
                  </a:lnTo>
                  <a:lnTo>
                    <a:pt x="51181" y="1229740"/>
                  </a:lnTo>
                  <a:lnTo>
                    <a:pt x="665861" y="614807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4211" y="4058411"/>
              <a:ext cx="2007235" cy="1229995"/>
            </a:xfrm>
            <a:custGeom>
              <a:avLst/>
              <a:gdLst/>
              <a:ahLst/>
              <a:cxnLst/>
              <a:rect l="l" t="t" r="r" b="b"/>
              <a:pathLst>
                <a:path w="2007235" h="1229995">
                  <a:moveTo>
                    <a:pt x="2006981" y="0"/>
                  </a:moveTo>
                  <a:lnTo>
                    <a:pt x="615188" y="0"/>
                  </a:lnTo>
                  <a:lnTo>
                    <a:pt x="0" y="614807"/>
                  </a:lnTo>
                  <a:lnTo>
                    <a:pt x="615188" y="1229740"/>
                  </a:lnTo>
                  <a:lnTo>
                    <a:pt x="2006981" y="1229740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4211" y="4058411"/>
              <a:ext cx="666115" cy="1229995"/>
            </a:xfrm>
            <a:custGeom>
              <a:avLst/>
              <a:gdLst/>
              <a:ahLst/>
              <a:cxnLst/>
              <a:rect l="l" t="t" r="r" b="b"/>
              <a:pathLst>
                <a:path w="666115" h="1229995">
                  <a:moveTo>
                    <a:pt x="665860" y="0"/>
                  </a:moveTo>
                  <a:lnTo>
                    <a:pt x="614679" y="0"/>
                  </a:lnTo>
                  <a:lnTo>
                    <a:pt x="0" y="614807"/>
                  </a:lnTo>
                  <a:lnTo>
                    <a:pt x="614679" y="1229740"/>
                  </a:lnTo>
                  <a:lnTo>
                    <a:pt x="665860" y="1229740"/>
                  </a:lnTo>
                  <a:lnTo>
                    <a:pt x="51219" y="614807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65504" y="4453127"/>
              <a:ext cx="3139440" cy="444500"/>
            </a:xfrm>
            <a:custGeom>
              <a:avLst/>
              <a:gdLst/>
              <a:ahLst/>
              <a:cxnLst/>
              <a:rect l="l" t="t" r="r" b="b"/>
              <a:pathLst>
                <a:path w="3139440" h="444500">
                  <a:moveTo>
                    <a:pt x="72898" y="220726"/>
                  </a:moveTo>
                  <a:lnTo>
                    <a:pt x="69977" y="207645"/>
                  </a:lnTo>
                  <a:lnTo>
                    <a:pt x="61214" y="196469"/>
                  </a:lnTo>
                  <a:lnTo>
                    <a:pt x="49784" y="187833"/>
                  </a:lnTo>
                  <a:lnTo>
                    <a:pt x="36449" y="184912"/>
                  </a:lnTo>
                  <a:lnTo>
                    <a:pt x="23114" y="187833"/>
                  </a:lnTo>
                  <a:lnTo>
                    <a:pt x="11684" y="196469"/>
                  </a:lnTo>
                  <a:lnTo>
                    <a:pt x="2921" y="207645"/>
                  </a:lnTo>
                  <a:lnTo>
                    <a:pt x="0" y="220726"/>
                  </a:lnTo>
                  <a:lnTo>
                    <a:pt x="2921" y="233807"/>
                  </a:lnTo>
                  <a:lnTo>
                    <a:pt x="11684" y="244983"/>
                  </a:lnTo>
                  <a:lnTo>
                    <a:pt x="23114" y="253619"/>
                  </a:lnTo>
                  <a:lnTo>
                    <a:pt x="36449" y="256540"/>
                  </a:lnTo>
                  <a:lnTo>
                    <a:pt x="49784" y="253619"/>
                  </a:lnTo>
                  <a:lnTo>
                    <a:pt x="61214" y="244983"/>
                  </a:lnTo>
                  <a:lnTo>
                    <a:pt x="69977" y="233807"/>
                  </a:lnTo>
                  <a:lnTo>
                    <a:pt x="72898" y="220726"/>
                  </a:lnTo>
                  <a:close/>
                </a:path>
                <a:path w="3139440" h="444500">
                  <a:moveTo>
                    <a:pt x="134620" y="283972"/>
                  </a:moveTo>
                  <a:lnTo>
                    <a:pt x="132207" y="270510"/>
                  </a:lnTo>
                  <a:lnTo>
                    <a:pt x="125095" y="258064"/>
                  </a:lnTo>
                  <a:lnTo>
                    <a:pt x="112522" y="250825"/>
                  </a:lnTo>
                  <a:lnTo>
                    <a:pt x="98806" y="248285"/>
                  </a:lnTo>
                  <a:lnTo>
                    <a:pt x="85471" y="250825"/>
                  </a:lnTo>
                  <a:lnTo>
                    <a:pt x="74295" y="258064"/>
                  </a:lnTo>
                  <a:lnTo>
                    <a:pt x="67183" y="270510"/>
                  </a:lnTo>
                  <a:lnTo>
                    <a:pt x="64770" y="283972"/>
                  </a:lnTo>
                  <a:lnTo>
                    <a:pt x="67183" y="297434"/>
                  </a:lnTo>
                  <a:lnTo>
                    <a:pt x="74295" y="309880"/>
                  </a:lnTo>
                  <a:lnTo>
                    <a:pt x="85471" y="317119"/>
                  </a:lnTo>
                  <a:lnTo>
                    <a:pt x="98806" y="319532"/>
                  </a:lnTo>
                  <a:lnTo>
                    <a:pt x="112522" y="317119"/>
                  </a:lnTo>
                  <a:lnTo>
                    <a:pt x="125095" y="309880"/>
                  </a:lnTo>
                  <a:lnTo>
                    <a:pt x="132207" y="297434"/>
                  </a:lnTo>
                  <a:lnTo>
                    <a:pt x="134620" y="283972"/>
                  </a:lnTo>
                  <a:close/>
                </a:path>
                <a:path w="3139440" h="444500">
                  <a:moveTo>
                    <a:pt x="134620" y="160401"/>
                  </a:moveTo>
                  <a:lnTo>
                    <a:pt x="132207" y="147066"/>
                  </a:lnTo>
                  <a:lnTo>
                    <a:pt x="125095" y="135890"/>
                  </a:lnTo>
                  <a:lnTo>
                    <a:pt x="112522" y="128778"/>
                  </a:lnTo>
                  <a:lnTo>
                    <a:pt x="98806" y="126365"/>
                  </a:lnTo>
                  <a:lnTo>
                    <a:pt x="85471" y="128778"/>
                  </a:lnTo>
                  <a:lnTo>
                    <a:pt x="74295" y="135890"/>
                  </a:lnTo>
                  <a:lnTo>
                    <a:pt x="67183" y="147066"/>
                  </a:lnTo>
                  <a:lnTo>
                    <a:pt x="64770" y="160401"/>
                  </a:lnTo>
                  <a:lnTo>
                    <a:pt x="67183" y="174117"/>
                  </a:lnTo>
                  <a:lnTo>
                    <a:pt x="74295" y="186690"/>
                  </a:lnTo>
                  <a:lnTo>
                    <a:pt x="85471" y="193802"/>
                  </a:lnTo>
                  <a:lnTo>
                    <a:pt x="98806" y="196215"/>
                  </a:lnTo>
                  <a:lnTo>
                    <a:pt x="112522" y="193802"/>
                  </a:lnTo>
                  <a:lnTo>
                    <a:pt x="125095" y="186690"/>
                  </a:lnTo>
                  <a:lnTo>
                    <a:pt x="132207" y="174117"/>
                  </a:lnTo>
                  <a:lnTo>
                    <a:pt x="134620" y="160401"/>
                  </a:lnTo>
                  <a:close/>
                </a:path>
                <a:path w="3139440" h="444500">
                  <a:moveTo>
                    <a:pt x="195580" y="347218"/>
                  </a:moveTo>
                  <a:lnTo>
                    <a:pt x="193167" y="334137"/>
                  </a:lnTo>
                  <a:lnTo>
                    <a:pt x="186055" y="322961"/>
                  </a:lnTo>
                  <a:lnTo>
                    <a:pt x="174879" y="314325"/>
                  </a:lnTo>
                  <a:lnTo>
                    <a:pt x="161671" y="311404"/>
                  </a:lnTo>
                  <a:lnTo>
                    <a:pt x="147828" y="314325"/>
                  </a:lnTo>
                  <a:lnTo>
                    <a:pt x="135255" y="322961"/>
                  </a:lnTo>
                  <a:lnTo>
                    <a:pt x="128143" y="334137"/>
                  </a:lnTo>
                  <a:lnTo>
                    <a:pt x="125730" y="347218"/>
                  </a:lnTo>
                  <a:lnTo>
                    <a:pt x="128143" y="360299"/>
                  </a:lnTo>
                  <a:lnTo>
                    <a:pt x="135255" y="371475"/>
                  </a:lnTo>
                  <a:lnTo>
                    <a:pt x="147828" y="380111"/>
                  </a:lnTo>
                  <a:lnTo>
                    <a:pt x="161671" y="382905"/>
                  </a:lnTo>
                  <a:lnTo>
                    <a:pt x="174879" y="380111"/>
                  </a:lnTo>
                  <a:lnTo>
                    <a:pt x="186055" y="371475"/>
                  </a:lnTo>
                  <a:lnTo>
                    <a:pt x="193167" y="360299"/>
                  </a:lnTo>
                  <a:lnTo>
                    <a:pt x="195580" y="347218"/>
                  </a:lnTo>
                  <a:close/>
                </a:path>
                <a:path w="3139440" h="444500">
                  <a:moveTo>
                    <a:pt x="195580" y="98044"/>
                  </a:moveTo>
                  <a:lnTo>
                    <a:pt x="193167" y="84709"/>
                  </a:lnTo>
                  <a:lnTo>
                    <a:pt x="186055" y="73279"/>
                  </a:lnTo>
                  <a:lnTo>
                    <a:pt x="174879" y="64516"/>
                  </a:lnTo>
                  <a:lnTo>
                    <a:pt x="161671" y="61595"/>
                  </a:lnTo>
                  <a:lnTo>
                    <a:pt x="147828" y="64516"/>
                  </a:lnTo>
                  <a:lnTo>
                    <a:pt x="135255" y="73279"/>
                  </a:lnTo>
                  <a:lnTo>
                    <a:pt x="128143" y="84709"/>
                  </a:lnTo>
                  <a:lnTo>
                    <a:pt x="125730" y="98044"/>
                  </a:lnTo>
                  <a:lnTo>
                    <a:pt x="128143" y="111379"/>
                  </a:lnTo>
                  <a:lnTo>
                    <a:pt x="135255" y="122809"/>
                  </a:lnTo>
                  <a:lnTo>
                    <a:pt x="147828" y="131572"/>
                  </a:lnTo>
                  <a:lnTo>
                    <a:pt x="161671" y="134493"/>
                  </a:lnTo>
                  <a:lnTo>
                    <a:pt x="174879" y="131572"/>
                  </a:lnTo>
                  <a:lnTo>
                    <a:pt x="186055" y="122809"/>
                  </a:lnTo>
                  <a:lnTo>
                    <a:pt x="193167" y="111379"/>
                  </a:lnTo>
                  <a:lnTo>
                    <a:pt x="195580" y="98044"/>
                  </a:lnTo>
                  <a:close/>
                </a:path>
                <a:path w="3139440" h="444500">
                  <a:moveTo>
                    <a:pt x="209423" y="216916"/>
                  </a:moveTo>
                  <a:lnTo>
                    <a:pt x="206629" y="202946"/>
                  </a:lnTo>
                  <a:lnTo>
                    <a:pt x="198882" y="191643"/>
                  </a:lnTo>
                  <a:lnTo>
                    <a:pt x="187579" y="183896"/>
                  </a:lnTo>
                  <a:lnTo>
                    <a:pt x="173609" y="181102"/>
                  </a:lnTo>
                  <a:lnTo>
                    <a:pt x="159639" y="183896"/>
                  </a:lnTo>
                  <a:lnTo>
                    <a:pt x="148336" y="191643"/>
                  </a:lnTo>
                  <a:lnTo>
                    <a:pt x="140589" y="202946"/>
                  </a:lnTo>
                  <a:lnTo>
                    <a:pt x="137795" y="216916"/>
                  </a:lnTo>
                  <a:lnTo>
                    <a:pt x="140589" y="230886"/>
                  </a:lnTo>
                  <a:lnTo>
                    <a:pt x="148336" y="242189"/>
                  </a:lnTo>
                  <a:lnTo>
                    <a:pt x="159639" y="249936"/>
                  </a:lnTo>
                  <a:lnTo>
                    <a:pt x="173609" y="252730"/>
                  </a:lnTo>
                  <a:lnTo>
                    <a:pt x="187579" y="249936"/>
                  </a:lnTo>
                  <a:lnTo>
                    <a:pt x="198882" y="242189"/>
                  </a:lnTo>
                  <a:lnTo>
                    <a:pt x="206629" y="230886"/>
                  </a:lnTo>
                  <a:lnTo>
                    <a:pt x="209423" y="216916"/>
                  </a:lnTo>
                  <a:close/>
                </a:path>
                <a:path w="3139440" h="444500">
                  <a:moveTo>
                    <a:pt x="258953" y="408686"/>
                  </a:moveTo>
                  <a:lnTo>
                    <a:pt x="256032" y="395478"/>
                  </a:lnTo>
                  <a:lnTo>
                    <a:pt x="247523" y="384302"/>
                  </a:lnTo>
                  <a:lnTo>
                    <a:pt x="236347" y="377063"/>
                  </a:lnTo>
                  <a:lnTo>
                    <a:pt x="223393" y="374777"/>
                  </a:lnTo>
                  <a:lnTo>
                    <a:pt x="210312" y="377063"/>
                  </a:lnTo>
                  <a:lnTo>
                    <a:pt x="199263" y="384302"/>
                  </a:lnTo>
                  <a:lnTo>
                    <a:pt x="192151" y="395478"/>
                  </a:lnTo>
                  <a:lnTo>
                    <a:pt x="189738" y="408686"/>
                  </a:lnTo>
                  <a:lnTo>
                    <a:pt x="192151" y="422529"/>
                  </a:lnTo>
                  <a:lnTo>
                    <a:pt x="199263" y="435102"/>
                  </a:lnTo>
                  <a:lnTo>
                    <a:pt x="210312" y="442214"/>
                  </a:lnTo>
                  <a:lnTo>
                    <a:pt x="223393" y="444500"/>
                  </a:lnTo>
                  <a:lnTo>
                    <a:pt x="236347" y="442214"/>
                  </a:lnTo>
                  <a:lnTo>
                    <a:pt x="247523" y="435102"/>
                  </a:lnTo>
                  <a:lnTo>
                    <a:pt x="256032" y="422529"/>
                  </a:lnTo>
                  <a:lnTo>
                    <a:pt x="258953" y="408686"/>
                  </a:lnTo>
                  <a:close/>
                </a:path>
                <a:path w="3139440" h="444500">
                  <a:moveTo>
                    <a:pt x="258953" y="35560"/>
                  </a:moveTo>
                  <a:lnTo>
                    <a:pt x="256032" y="22225"/>
                  </a:lnTo>
                  <a:lnTo>
                    <a:pt x="247523" y="9652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652"/>
                  </a:lnTo>
                  <a:lnTo>
                    <a:pt x="192151" y="22225"/>
                  </a:lnTo>
                  <a:lnTo>
                    <a:pt x="189738" y="35560"/>
                  </a:lnTo>
                  <a:lnTo>
                    <a:pt x="192151" y="49022"/>
                  </a:lnTo>
                  <a:lnTo>
                    <a:pt x="199263" y="61468"/>
                  </a:lnTo>
                  <a:lnTo>
                    <a:pt x="210312" y="68834"/>
                  </a:lnTo>
                  <a:lnTo>
                    <a:pt x="223393" y="71247"/>
                  </a:lnTo>
                  <a:lnTo>
                    <a:pt x="236347" y="68834"/>
                  </a:lnTo>
                  <a:lnTo>
                    <a:pt x="247523" y="61468"/>
                  </a:lnTo>
                  <a:lnTo>
                    <a:pt x="256032" y="49022"/>
                  </a:lnTo>
                  <a:lnTo>
                    <a:pt x="258953" y="35560"/>
                  </a:lnTo>
                  <a:close/>
                </a:path>
                <a:path w="3139440" h="444500">
                  <a:moveTo>
                    <a:pt x="299339" y="216916"/>
                  </a:moveTo>
                  <a:lnTo>
                    <a:pt x="296545" y="202946"/>
                  </a:lnTo>
                  <a:lnTo>
                    <a:pt x="288785" y="191643"/>
                  </a:lnTo>
                  <a:lnTo>
                    <a:pt x="277495" y="183896"/>
                  </a:lnTo>
                  <a:lnTo>
                    <a:pt x="263525" y="181102"/>
                  </a:lnTo>
                  <a:lnTo>
                    <a:pt x="249555" y="183896"/>
                  </a:lnTo>
                  <a:lnTo>
                    <a:pt x="238125" y="191643"/>
                  </a:lnTo>
                  <a:lnTo>
                    <a:pt x="230505" y="202946"/>
                  </a:lnTo>
                  <a:lnTo>
                    <a:pt x="227711" y="216916"/>
                  </a:lnTo>
                  <a:lnTo>
                    <a:pt x="230505" y="230886"/>
                  </a:lnTo>
                  <a:lnTo>
                    <a:pt x="238125" y="242189"/>
                  </a:lnTo>
                  <a:lnTo>
                    <a:pt x="249555" y="249936"/>
                  </a:lnTo>
                  <a:lnTo>
                    <a:pt x="263525" y="252730"/>
                  </a:lnTo>
                  <a:lnTo>
                    <a:pt x="277495" y="249936"/>
                  </a:lnTo>
                  <a:lnTo>
                    <a:pt x="288785" y="242189"/>
                  </a:lnTo>
                  <a:lnTo>
                    <a:pt x="296545" y="230886"/>
                  </a:lnTo>
                  <a:lnTo>
                    <a:pt x="299339" y="216916"/>
                  </a:lnTo>
                  <a:close/>
                </a:path>
                <a:path w="3139440" h="444500">
                  <a:moveTo>
                    <a:pt x="386207" y="216916"/>
                  </a:moveTo>
                  <a:lnTo>
                    <a:pt x="383413" y="202946"/>
                  </a:lnTo>
                  <a:lnTo>
                    <a:pt x="376047" y="191643"/>
                  </a:lnTo>
                  <a:lnTo>
                    <a:pt x="365252" y="183896"/>
                  </a:lnTo>
                  <a:lnTo>
                    <a:pt x="351917" y="181102"/>
                  </a:lnTo>
                  <a:lnTo>
                    <a:pt x="338582" y="183896"/>
                  </a:lnTo>
                  <a:lnTo>
                    <a:pt x="327660" y="191643"/>
                  </a:lnTo>
                  <a:lnTo>
                    <a:pt x="320294" y="202946"/>
                  </a:lnTo>
                  <a:lnTo>
                    <a:pt x="317627" y="216916"/>
                  </a:lnTo>
                  <a:lnTo>
                    <a:pt x="320294" y="230886"/>
                  </a:lnTo>
                  <a:lnTo>
                    <a:pt x="327660" y="242189"/>
                  </a:lnTo>
                  <a:lnTo>
                    <a:pt x="338582" y="249936"/>
                  </a:lnTo>
                  <a:lnTo>
                    <a:pt x="351917" y="252730"/>
                  </a:lnTo>
                  <a:lnTo>
                    <a:pt x="365252" y="249936"/>
                  </a:lnTo>
                  <a:lnTo>
                    <a:pt x="376047" y="242189"/>
                  </a:lnTo>
                  <a:lnTo>
                    <a:pt x="383413" y="230886"/>
                  </a:lnTo>
                  <a:lnTo>
                    <a:pt x="386207" y="216916"/>
                  </a:lnTo>
                  <a:close/>
                </a:path>
                <a:path w="3139440" h="444500">
                  <a:moveTo>
                    <a:pt x="476123" y="216916"/>
                  </a:moveTo>
                  <a:lnTo>
                    <a:pt x="473202" y="202946"/>
                  </a:lnTo>
                  <a:lnTo>
                    <a:pt x="465582" y="191643"/>
                  </a:lnTo>
                  <a:lnTo>
                    <a:pt x="454152" y="183896"/>
                  </a:lnTo>
                  <a:lnTo>
                    <a:pt x="440309" y="181102"/>
                  </a:lnTo>
                  <a:lnTo>
                    <a:pt x="426339" y="183896"/>
                  </a:lnTo>
                  <a:lnTo>
                    <a:pt x="414909" y="191643"/>
                  </a:lnTo>
                  <a:lnTo>
                    <a:pt x="407289" y="202946"/>
                  </a:lnTo>
                  <a:lnTo>
                    <a:pt x="404495" y="216916"/>
                  </a:lnTo>
                  <a:lnTo>
                    <a:pt x="407289" y="230886"/>
                  </a:lnTo>
                  <a:lnTo>
                    <a:pt x="414909" y="242189"/>
                  </a:lnTo>
                  <a:lnTo>
                    <a:pt x="426339" y="249936"/>
                  </a:lnTo>
                  <a:lnTo>
                    <a:pt x="440309" y="252730"/>
                  </a:lnTo>
                  <a:lnTo>
                    <a:pt x="454152" y="249936"/>
                  </a:lnTo>
                  <a:lnTo>
                    <a:pt x="465582" y="242189"/>
                  </a:lnTo>
                  <a:lnTo>
                    <a:pt x="473202" y="230886"/>
                  </a:lnTo>
                  <a:lnTo>
                    <a:pt x="476123" y="216916"/>
                  </a:lnTo>
                  <a:close/>
                </a:path>
                <a:path w="3139440" h="444500">
                  <a:moveTo>
                    <a:pt x="562864" y="216916"/>
                  </a:moveTo>
                  <a:lnTo>
                    <a:pt x="560197" y="202946"/>
                  </a:lnTo>
                  <a:lnTo>
                    <a:pt x="552831" y="191643"/>
                  </a:lnTo>
                  <a:lnTo>
                    <a:pt x="541909" y="183896"/>
                  </a:lnTo>
                  <a:lnTo>
                    <a:pt x="528574" y="181102"/>
                  </a:lnTo>
                  <a:lnTo>
                    <a:pt x="515239" y="183896"/>
                  </a:lnTo>
                  <a:lnTo>
                    <a:pt x="504444" y="191643"/>
                  </a:lnTo>
                  <a:lnTo>
                    <a:pt x="497078" y="202946"/>
                  </a:lnTo>
                  <a:lnTo>
                    <a:pt x="494411" y="216916"/>
                  </a:lnTo>
                  <a:lnTo>
                    <a:pt x="497078" y="230886"/>
                  </a:lnTo>
                  <a:lnTo>
                    <a:pt x="504444" y="242189"/>
                  </a:lnTo>
                  <a:lnTo>
                    <a:pt x="515239" y="249936"/>
                  </a:lnTo>
                  <a:lnTo>
                    <a:pt x="528574" y="252730"/>
                  </a:lnTo>
                  <a:lnTo>
                    <a:pt x="541909" y="249936"/>
                  </a:lnTo>
                  <a:lnTo>
                    <a:pt x="552831" y="242189"/>
                  </a:lnTo>
                  <a:lnTo>
                    <a:pt x="560197" y="230886"/>
                  </a:lnTo>
                  <a:lnTo>
                    <a:pt x="562864" y="216916"/>
                  </a:lnTo>
                  <a:close/>
                </a:path>
                <a:path w="3139440" h="444500">
                  <a:moveTo>
                    <a:pt x="652780" y="216916"/>
                  </a:moveTo>
                  <a:lnTo>
                    <a:pt x="649986" y="202946"/>
                  </a:lnTo>
                  <a:lnTo>
                    <a:pt x="642366" y="191643"/>
                  </a:lnTo>
                  <a:lnTo>
                    <a:pt x="630936" y="183896"/>
                  </a:lnTo>
                  <a:lnTo>
                    <a:pt x="616966" y="181102"/>
                  </a:lnTo>
                  <a:lnTo>
                    <a:pt x="602996" y="183896"/>
                  </a:lnTo>
                  <a:lnTo>
                    <a:pt x="591693" y="191643"/>
                  </a:lnTo>
                  <a:lnTo>
                    <a:pt x="583946" y="202946"/>
                  </a:lnTo>
                  <a:lnTo>
                    <a:pt x="581152" y="216916"/>
                  </a:lnTo>
                  <a:lnTo>
                    <a:pt x="583946" y="230886"/>
                  </a:lnTo>
                  <a:lnTo>
                    <a:pt x="591693" y="242189"/>
                  </a:lnTo>
                  <a:lnTo>
                    <a:pt x="602996" y="249936"/>
                  </a:lnTo>
                  <a:lnTo>
                    <a:pt x="616966" y="252730"/>
                  </a:lnTo>
                  <a:lnTo>
                    <a:pt x="630936" y="249936"/>
                  </a:lnTo>
                  <a:lnTo>
                    <a:pt x="642366" y="242189"/>
                  </a:lnTo>
                  <a:lnTo>
                    <a:pt x="649986" y="230886"/>
                  </a:lnTo>
                  <a:lnTo>
                    <a:pt x="652780" y="216916"/>
                  </a:lnTo>
                  <a:close/>
                </a:path>
                <a:path w="3139440" h="444500">
                  <a:moveTo>
                    <a:pt x="2560447" y="216916"/>
                  </a:moveTo>
                  <a:lnTo>
                    <a:pt x="2557780" y="202946"/>
                  </a:lnTo>
                  <a:lnTo>
                    <a:pt x="2550414" y="191643"/>
                  </a:lnTo>
                  <a:lnTo>
                    <a:pt x="2539492" y="183896"/>
                  </a:lnTo>
                  <a:lnTo>
                    <a:pt x="2526157" y="181102"/>
                  </a:lnTo>
                  <a:lnTo>
                    <a:pt x="2512822" y="183896"/>
                  </a:lnTo>
                  <a:lnTo>
                    <a:pt x="2501900" y="191643"/>
                  </a:lnTo>
                  <a:lnTo>
                    <a:pt x="2494661" y="202946"/>
                  </a:lnTo>
                  <a:lnTo>
                    <a:pt x="2491867" y="216916"/>
                  </a:lnTo>
                  <a:lnTo>
                    <a:pt x="2494661" y="230886"/>
                  </a:lnTo>
                  <a:lnTo>
                    <a:pt x="2501900" y="242189"/>
                  </a:lnTo>
                  <a:lnTo>
                    <a:pt x="2512822" y="249936"/>
                  </a:lnTo>
                  <a:lnTo>
                    <a:pt x="2526157" y="252730"/>
                  </a:lnTo>
                  <a:lnTo>
                    <a:pt x="2539492" y="249936"/>
                  </a:lnTo>
                  <a:lnTo>
                    <a:pt x="2550414" y="242189"/>
                  </a:lnTo>
                  <a:lnTo>
                    <a:pt x="2557780" y="230886"/>
                  </a:lnTo>
                  <a:lnTo>
                    <a:pt x="2560447" y="216916"/>
                  </a:lnTo>
                  <a:close/>
                </a:path>
                <a:path w="3139440" h="444500">
                  <a:moveTo>
                    <a:pt x="2650363" y="216916"/>
                  </a:moveTo>
                  <a:lnTo>
                    <a:pt x="2647569" y="202946"/>
                  </a:lnTo>
                  <a:lnTo>
                    <a:pt x="2639949" y="191643"/>
                  </a:lnTo>
                  <a:lnTo>
                    <a:pt x="2628519" y="183896"/>
                  </a:lnTo>
                  <a:lnTo>
                    <a:pt x="2614549" y="181102"/>
                  </a:lnTo>
                  <a:lnTo>
                    <a:pt x="2600579" y="183896"/>
                  </a:lnTo>
                  <a:lnTo>
                    <a:pt x="2589276" y="191643"/>
                  </a:lnTo>
                  <a:lnTo>
                    <a:pt x="2581529" y="202946"/>
                  </a:lnTo>
                  <a:lnTo>
                    <a:pt x="2578735" y="216916"/>
                  </a:lnTo>
                  <a:lnTo>
                    <a:pt x="2581529" y="230886"/>
                  </a:lnTo>
                  <a:lnTo>
                    <a:pt x="2589276" y="242189"/>
                  </a:lnTo>
                  <a:lnTo>
                    <a:pt x="2600579" y="249936"/>
                  </a:lnTo>
                  <a:lnTo>
                    <a:pt x="2614549" y="252730"/>
                  </a:lnTo>
                  <a:lnTo>
                    <a:pt x="2628519" y="249936"/>
                  </a:lnTo>
                  <a:lnTo>
                    <a:pt x="2639949" y="242189"/>
                  </a:lnTo>
                  <a:lnTo>
                    <a:pt x="2647569" y="230886"/>
                  </a:lnTo>
                  <a:lnTo>
                    <a:pt x="2650363" y="216916"/>
                  </a:lnTo>
                  <a:close/>
                </a:path>
                <a:path w="3139440" h="444500">
                  <a:moveTo>
                    <a:pt x="2735707" y="216916"/>
                  </a:moveTo>
                  <a:lnTo>
                    <a:pt x="2733040" y="202946"/>
                  </a:lnTo>
                  <a:lnTo>
                    <a:pt x="2725928" y="191643"/>
                  </a:lnTo>
                  <a:lnTo>
                    <a:pt x="2715260" y="183896"/>
                  </a:lnTo>
                  <a:lnTo>
                    <a:pt x="2702179" y="181102"/>
                  </a:lnTo>
                  <a:lnTo>
                    <a:pt x="2689098" y="183896"/>
                  </a:lnTo>
                  <a:lnTo>
                    <a:pt x="2678430" y="191643"/>
                  </a:lnTo>
                  <a:lnTo>
                    <a:pt x="2671318" y="202946"/>
                  </a:lnTo>
                  <a:lnTo>
                    <a:pt x="2668651" y="216916"/>
                  </a:lnTo>
                  <a:lnTo>
                    <a:pt x="2671318" y="230886"/>
                  </a:lnTo>
                  <a:lnTo>
                    <a:pt x="2678430" y="242189"/>
                  </a:lnTo>
                  <a:lnTo>
                    <a:pt x="2689098" y="249936"/>
                  </a:lnTo>
                  <a:lnTo>
                    <a:pt x="2702179" y="252730"/>
                  </a:lnTo>
                  <a:lnTo>
                    <a:pt x="2715260" y="249936"/>
                  </a:lnTo>
                  <a:lnTo>
                    <a:pt x="2725928" y="242189"/>
                  </a:lnTo>
                  <a:lnTo>
                    <a:pt x="2733040" y="230886"/>
                  </a:lnTo>
                  <a:lnTo>
                    <a:pt x="2735707" y="216916"/>
                  </a:lnTo>
                  <a:close/>
                </a:path>
                <a:path w="3139440" h="444500">
                  <a:moveTo>
                    <a:pt x="2824099" y="216916"/>
                  </a:moveTo>
                  <a:lnTo>
                    <a:pt x="2821305" y="202946"/>
                  </a:lnTo>
                  <a:lnTo>
                    <a:pt x="2813558" y="191643"/>
                  </a:lnTo>
                  <a:lnTo>
                    <a:pt x="2802255" y="183896"/>
                  </a:lnTo>
                  <a:lnTo>
                    <a:pt x="2788285" y="181102"/>
                  </a:lnTo>
                  <a:lnTo>
                    <a:pt x="2774315" y="183896"/>
                  </a:lnTo>
                  <a:lnTo>
                    <a:pt x="2762885" y="191643"/>
                  </a:lnTo>
                  <a:lnTo>
                    <a:pt x="2755265" y="202946"/>
                  </a:lnTo>
                  <a:lnTo>
                    <a:pt x="2752471" y="216916"/>
                  </a:lnTo>
                  <a:lnTo>
                    <a:pt x="2755265" y="230886"/>
                  </a:lnTo>
                  <a:lnTo>
                    <a:pt x="2762885" y="242189"/>
                  </a:lnTo>
                  <a:lnTo>
                    <a:pt x="2774315" y="249936"/>
                  </a:lnTo>
                  <a:lnTo>
                    <a:pt x="2788285" y="252730"/>
                  </a:lnTo>
                  <a:lnTo>
                    <a:pt x="2802255" y="249936"/>
                  </a:lnTo>
                  <a:lnTo>
                    <a:pt x="2813558" y="242189"/>
                  </a:lnTo>
                  <a:lnTo>
                    <a:pt x="2821305" y="230886"/>
                  </a:lnTo>
                  <a:lnTo>
                    <a:pt x="2824099" y="216916"/>
                  </a:lnTo>
                  <a:close/>
                </a:path>
                <a:path w="3139440" h="444500">
                  <a:moveTo>
                    <a:pt x="2912491" y="216916"/>
                  </a:moveTo>
                  <a:lnTo>
                    <a:pt x="2909697" y="202946"/>
                  </a:lnTo>
                  <a:lnTo>
                    <a:pt x="2902204" y="191643"/>
                  </a:lnTo>
                  <a:lnTo>
                    <a:pt x="2891028" y="183896"/>
                  </a:lnTo>
                  <a:lnTo>
                    <a:pt x="2877439" y="181102"/>
                  </a:lnTo>
                  <a:lnTo>
                    <a:pt x="2863723" y="183896"/>
                  </a:lnTo>
                  <a:lnTo>
                    <a:pt x="2852674" y="191643"/>
                  </a:lnTo>
                  <a:lnTo>
                    <a:pt x="2845054" y="202946"/>
                  </a:lnTo>
                  <a:lnTo>
                    <a:pt x="2842387" y="216916"/>
                  </a:lnTo>
                  <a:lnTo>
                    <a:pt x="2845054" y="230886"/>
                  </a:lnTo>
                  <a:lnTo>
                    <a:pt x="2852674" y="242189"/>
                  </a:lnTo>
                  <a:lnTo>
                    <a:pt x="2863723" y="249936"/>
                  </a:lnTo>
                  <a:lnTo>
                    <a:pt x="2877439" y="252730"/>
                  </a:lnTo>
                  <a:lnTo>
                    <a:pt x="2891028" y="249936"/>
                  </a:lnTo>
                  <a:lnTo>
                    <a:pt x="2902204" y="242189"/>
                  </a:lnTo>
                  <a:lnTo>
                    <a:pt x="2909697" y="230886"/>
                  </a:lnTo>
                  <a:lnTo>
                    <a:pt x="2912491" y="216916"/>
                  </a:lnTo>
                  <a:close/>
                </a:path>
                <a:path w="3139440" h="444500">
                  <a:moveTo>
                    <a:pt x="2951988" y="408686"/>
                  </a:moveTo>
                  <a:lnTo>
                    <a:pt x="2949575" y="395478"/>
                  </a:lnTo>
                  <a:lnTo>
                    <a:pt x="2942463" y="384302"/>
                  </a:lnTo>
                  <a:lnTo>
                    <a:pt x="2929890" y="377063"/>
                  </a:lnTo>
                  <a:lnTo>
                    <a:pt x="2916047" y="374777"/>
                  </a:lnTo>
                  <a:lnTo>
                    <a:pt x="2902712" y="377063"/>
                  </a:lnTo>
                  <a:lnTo>
                    <a:pt x="2891663" y="384302"/>
                  </a:lnTo>
                  <a:lnTo>
                    <a:pt x="2884424" y="395478"/>
                  </a:lnTo>
                  <a:lnTo>
                    <a:pt x="2882138" y="408686"/>
                  </a:lnTo>
                  <a:lnTo>
                    <a:pt x="2884424" y="422529"/>
                  </a:lnTo>
                  <a:lnTo>
                    <a:pt x="2891663" y="435102"/>
                  </a:lnTo>
                  <a:lnTo>
                    <a:pt x="2902712" y="442214"/>
                  </a:lnTo>
                  <a:lnTo>
                    <a:pt x="2916047" y="444500"/>
                  </a:lnTo>
                  <a:lnTo>
                    <a:pt x="2929890" y="442214"/>
                  </a:lnTo>
                  <a:lnTo>
                    <a:pt x="2942463" y="435102"/>
                  </a:lnTo>
                  <a:lnTo>
                    <a:pt x="2949575" y="422529"/>
                  </a:lnTo>
                  <a:lnTo>
                    <a:pt x="2951988" y="408686"/>
                  </a:lnTo>
                  <a:close/>
                </a:path>
                <a:path w="3139440" h="444500">
                  <a:moveTo>
                    <a:pt x="2951988" y="35560"/>
                  </a:moveTo>
                  <a:lnTo>
                    <a:pt x="2949575" y="22225"/>
                  </a:lnTo>
                  <a:lnTo>
                    <a:pt x="2942463" y="9652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652"/>
                  </a:lnTo>
                  <a:lnTo>
                    <a:pt x="2884424" y="22225"/>
                  </a:lnTo>
                  <a:lnTo>
                    <a:pt x="2882138" y="35560"/>
                  </a:lnTo>
                  <a:lnTo>
                    <a:pt x="2884424" y="49022"/>
                  </a:lnTo>
                  <a:lnTo>
                    <a:pt x="2891663" y="61468"/>
                  </a:lnTo>
                  <a:lnTo>
                    <a:pt x="2902712" y="68834"/>
                  </a:lnTo>
                  <a:lnTo>
                    <a:pt x="2916047" y="71247"/>
                  </a:lnTo>
                  <a:lnTo>
                    <a:pt x="2929890" y="68834"/>
                  </a:lnTo>
                  <a:lnTo>
                    <a:pt x="2942463" y="61468"/>
                  </a:lnTo>
                  <a:lnTo>
                    <a:pt x="2949575" y="49022"/>
                  </a:lnTo>
                  <a:lnTo>
                    <a:pt x="2951988" y="35560"/>
                  </a:lnTo>
                  <a:close/>
                </a:path>
                <a:path w="3139440" h="444500">
                  <a:moveTo>
                    <a:pt x="3002407" y="216916"/>
                  </a:moveTo>
                  <a:lnTo>
                    <a:pt x="2999486" y="202946"/>
                  </a:lnTo>
                  <a:lnTo>
                    <a:pt x="2991612" y="191643"/>
                  </a:lnTo>
                  <a:lnTo>
                    <a:pt x="2980055" y="183896"/>
                  </a:lnTo>
                  <a:lnTo>
                    <a:pt x="2965831" y="181102"/>
                  </a:lnTo>
                  <a:lnTo>
                    <a:pt x="2951480" y="183896"/>
                  </a:lnTo>
                  <a:lnTo>
                    <a:pt x="2939923" y="191643"/>
                  </a:lnTo>
                  <a:lnTo>
                    <a:pt x="2932049" y="202946"/>
                  </a:lnTo>
                  <a:lnTo>
                    <a:pt x="2929255" y="216916"/>
                  </a:lnTo>
                  <a:lnTo>
                    <a:pt x="2932049" y="230886"/>
                  </a:lnTo>
                  <a:lnTo>
                    <a:pt x="2939923" y="242189"/>
                  </a:lnTo>
                  <a:lnTo>
                    <a:pt x="2951480" y="249936"/>
                  </a:lnTo>
                  <a:lnTo>
                    <a:pt x="2965831" y="252730"/>
                  </a:lnTo>
                  <a:lnTo>
                    <a:pt x="2980055" y="249936"/>
                  </a:lnTo>
                  <a:lnTo>
                    <a:pt x="2991612" y="242189"/>
                  </a:lnTo>
                  <a:lnTo>
                    <a:pt x="2999486" y="230886"/>
                  </a:lnTo>
                  <a:lnTo>
                    <a:pt x="3002407" y="216916"/>
                  </a:lnTo>
                  <a:close/>
                </a:path>
                <a:path w="3139440" h="444500">
                  <a:moveTo>
                    <a:pt x="3014345" y="347218"/>
                  </a:moveTo>
                  <a:lnTo>
                    <a:pt x="3011932" y="334137"/>
                  </a:lnTo>
                  <a:lnTo>
                    <a:pt x="3004693" y="322961"/>
                  </a:lnTo>
                  <a:lnTo>
                    <a:pt x="2993263" y="314325"/>
                  </a:lnTo>
                  <a:lnTo>
                    <a:pt x="2979674" y="311404"/>
                  </a:lnTo>
                  <a:lnTo>
                    <a:pt x="2965577" y="314325"/>
                  </a:lnTo>
                  <a:lnTo>
                    <a:pt x="2952877" y="322961"/>
                  </a:lnTo>
                  <a:lnTo>
                    <a:pt x="2945511" y="334137"/>
                  </a:lnTo>
                  <a:lnTo>
                    <a:pt x="2943098" y="347218"/>
                  </a:lnTo>
                  <a:lnTo>
                    <a:pt x="2945511" y="360299"/>
                  </a:lnTo>
                  <a:lnTo>
                    <a:pt x="2952877" y="371475"/>
                  </a:lnTo>
                  <a:lnTo>
                    <a:pt x="2965577" y="380111"/>
                  </a:lnTo>
                  <a:lnTo>
                    <a:pt x="2979674" y="382905"/>
                  </a:lnTo>
                  <a:lnTo>
                    <a:pt x="2993263" y="380111"/>
                  </a:lnTo>
                  <a:lnTo>
                    <a:pt x="3004693" y="371475"/>
                  </a:lnTo>
                  <a:lnTo>
                    <a:pt x="3011932" y="360299"/>
                  </a:lnTo>
                  <a:lnTo>
                    <a:pt x="3014345" y="347218"/>
                  </a:lnTo>
                  <a:close/>
                </a:path>
                <a:path w="3139440" h="444500">
                  <a:moveTo>
                    <a:pt x="3014345" y="98044"/>
                  </a:moveTo>
                  <a:lnTo>
                    <a:pt x="3011932" y="84709"/>
                  </a:lnTo>
                  <a:lnTo>
                    <a:pt x="3004693" y="73279"/>
                  </a:lnTo>
                  <a:lnTo>
                    <a:pt x="2993263" y="64516"/>
                  </a:lnTo>
                  <a:lnTo>
                    <a:pt x="2979674" y="61595"/>
                  </a:lnTo>
                  <a:lnTo>
                    <a:pt x="2965577" y="64516"/>
                  </a:lnTo>
                  <a:lnTo>
                    <a:pt x="2952877" y="73279"/>
                  </a:lnTo>
                  <a:lnTo>
                    <a:pt x="2945511" y="84709"/>
                  </a:lnTo>
                  <a:lnTo>
                    <a:pt x="2943098" y="98044"/>
                  </a:lnTo>
                  <a:lnTo>
                    <a:pt x="2945511" y="111379"/>
                  </a:lnTo>
                  <a:lnTo>
                    <a:pt x="2952877" y="122809"/>
                  </a:lnTo>
                  <a:lnTo>
                    <a:pt x="2965577" y="131572"/>
                  </a:lnTo>
                  <a:lnTo>
                    <a:pt x="2979674" y="134493"/>
                  </a:lnTo>
                  <a:lnTo>
                    <a:pt x="2993263" y="131572"/>
                  </a:lnTo>
                  <a:lnTo>
                    <a:pt x="3004693" y="122809"/>
                  </a:lnTo>
                  <a:lnTo>
                    <a:pt x="3011932" y="111379"/>
                  </a:lnTo>
                  <a:lnTo>
                    <a:pt x="3014345" y="98044"/>
                  </a:lnTo>
                  <a:close/>
                </a:path>
                <a:path w="3139440" h="444500">
                  <a:moveTo>
                    <a:pt x="3077718" y="283972"/>
                  </a:moveTo>
                  <a:lnTo>
                    <a:pt x="3074797" y="270510"/>
                  </a:lnTo>
                  <a:lnTo>
                    <a:pt x="3066034" y="258064"/>
                  </a:lnTo>
                  <a:lnTo>
                    <a:pt x="3054731" y="250825"/>
                  </a:lnTo>
                  <a:lnTo>
                    <a:pt x="3041396" y="248285"/>
                  </a:lnTo>
                  <a:lnTo>
                    <a:pt x="3028188" y="250825"/>
                  </a:lnTo>
                  <a:lnTo>
                    <a:pt x="3016758" y="258064"/>
                  </a:lnTo>
                  <a:lnTo>
                    <a:pt x="3009519" y="270510"/>
                  </a:lnTo>
                  <a:lnTo>
                    <a:pt x="3007106" y="283972"/>
                  </a:lnTo>
                  <a:lnTo>
                    <a:pt x="3009519" y="297434"/>
                  </a:lnTo>
                  <a:lnTo>
                    <a:pt x="3016758" y="309880"/>
                  </a:lnTo>
                  <a:lnTo>
                    <a:pt x="3028188" y="317119"/>
                  </a:lnTo>
                  <a:lnTo>
                    <a:pt x="3041396" y="319532"/>
                  </a:lnTo>
                  <a:lnTo>
                    <a:pt x="3054731" y="317119"/>
                  </a:lnTo>
                  <a:lnTo>
                    <a:pt x="3066034" y="309880"/>
                  </a:lnTo>
                  <a:lnTo>
                    <a:pt x="3074797" y="297434"/>
                  </a:lnTo>
                  <a:lnTo>
                    <a:pt x="3077718" y="283972"/>
                  </a:lnTo>
                  <a:close/>
                </a:path>
                <a:path w="3139440" h="444500">
                  <a:moveTo>
                    <a:pt x="3077718" y="160401"/>
                  </a:moveTo>
                  <a:lnTo>
                    <a:pt x="3074797" y="147066"/>
                  </a:lnTo>
                  <a:lnTo>
                    <a:pt x="3066034" y="135890"/>
                  </a:lnTo>
                  <a:lnTo>
                    <a:pt x="3054731" y="128778"/>
                  </a:lnTo>
                  <a:lnTo>
                    <a:pt x="3041396" y="126365"/>
                  </a:lnTo>
                  <a:lnTo>
                    <a:pt x="3028188" y="128778"/>
                  </a:lnTo>
                  <a:lnTo>
                    <a:pt x="3016758" y="135890"/>
                  </a:lnTo>
                  <a:lnTo>
                    <a:pt x="3009519" y="147066"/>
                  </a:lnTo>
                  <a:lnTo>
                    <a:pt x="3007106" y="160401"/>
                  </a:lnTo>
                  <a:lnTo>
                    <a:pt x="3009519" y="174117"/>
                  </a:lnTo>
                  <a:lnTo>
                    <a:pt x="3016758" y="186690"/>
                  </a:lnTo>
                  <a:lnTo>
                    <a:pt x="3028188" y="193802"/>
                  </a:lnTo>
                  <a:lnTo>
                    <a:pt x="3041396" y="196215"/>
                  </a:lnTo>
                  <a:lnTo>
                    <a:pt x="3054731" y="193802"/>
                  </a:lnTo>
                  <a:lnTo>
                    <a:pt x="3066034" y="186690"/>
                  </a:lnTo>
                  <a:lnTo>
                    <a:pt x="3074797" y="174117"/>
                  </a:lnTo>
                  <a:lnTo>
                    <a:pt x="3077718" y="160401"/>
                  </a:lnTo>
                  <a:close/>
                </a:path>
                <a:path w="3139440" h="444500">
                  <a:moveTo>
                    <a:pt x="3139313" y="220726"/>
                  </a:moveTo>
                  <a:lnTo>
                    <a:pt x="3136900" y="207645"/>
                  </a:lnTo>
                  <a:lnTo>
                    <a:pt x="3129788" y="196469"/>
                  </a:lnTo>
                  <a:lnTo>
                    <a:pt x="3118612" y="187833"/>
                  </a:lnTo>
                  <a:lnTo>
                    <a:pt x="3105404" y="184912"/>
                  </a:lnTo>
                  <a:lnTo>
                    <a:pt x="3091561" y="187833"/>
                  </a:lnTo>
                  <a:lnTo>
                    <a:pt x="3078988" y="196469"/>
                  </a:lnTo>
                  <a:lnTo>
                    <a:pt x="3071876" y="207645"/>
                  </a:lnTo>
                  <a:lnTo>
                    <a:pt x="3069463" y="220726"/>
                  </a:lnTo>
                  <a:lnTo>
                    <a:pt x="3071876" y="233807"/>
                  </a:lnTo>
                  <a:lnTo>
                    <a:pt x="3078988" y="244983"/>
                  </a:lnTo>
                  <a:lnTo>
                    <a:pt x="3091561" y="253619"/>
                  </a:lnTo>
                  <a:lnTo>
                    <a:pt x="3105404" y="256540"/>
                  </a:lnTo>
                  <a:lnTo>
                    <a:pt x="3118612" y="253619"/>
                  </a:lnTo>
                  <a:lnTo>
                    <a:pt x="3129788" y="244983"/>
                  </a:lnTo>
                  <a:lnTo>
                    <a:pt x="3136900" y="233807"/>
                  </a:lnTo>
                  <a:lnTo>
                    <a:pt x="3139313" y="2207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34211" y="5780532"/>
            <a:ext cx="4010025" cy="1231265"/>
            <a:chOff x="934211" y="5780532"/>
            <a:chExt cx="4010025" cy="1231265"/>
          </a:xfrm>
        </p:grpSpPr>
        <p:sp>
          <p:nvSpPr>
            <p:cNvPr id="16" name="object 16"/>
            <p:cNvSpPr/>
            <p:nvPr/>
          </p:nvSpPr>
          <p:spPr>
            <a:xfrm>
              <a:off x="2936747" y="578053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1391792" y="0"/>
                  </a:moveTo>
                  <a:lnTo>
                    <a:pt x="0" y="0"/>
                  </a:lnTo>
                  <a:lnTo>
                    <a:pt x="0" y="1230883"/>
                  </a:lnTo>
                  <a:lnTo>
                    <a:pt x="1391792" y="1230883"/>
                  </a:lnTo>
                  <a:lnTo>
                    <a:pt x="2006980" y="615441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E392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77867" y="578053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4" h="1231265">
                  <a:moveTo>
                    <a:pt x="51181" y="0"/>
                  </a:moveTo>
                  <a:lnTo>
                    <a:pt x="0" y="0"/>
                  </a:lnTo>
                  <a:lnTo>
                    <a:pt x="614680" y="615441"/>
                  </a:lnTo>
                  <a:lnTo>
                    <a:pt x="0" y="1230883"/>
                  </a:lnTo>
                  <a:lnTo>
                    <a:pt x="51181" y="1230883"/>
                  </a:lnTo>
                  <a:lnTo>
                    <a:pt x="665861" y="615441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4211" y="578053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2006981" y="0"/>
                  </a:moveTo>
                  <a:lnTo>
                    <a:pt x="615188" y="0"/>
                  </a:lnTo>
                  <a:lnTo>
                    <a:pt x="0" y="615441"/>
                  </a:lnTo>
                  <a:lnTo>
                    <a:pt x="615188" y="1230883"/>
                  </a:lnTo>
                  <a:lnTo>
                    <a:pt x="2006981" y="1230883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E392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4211" y="578053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5" h="1231265">
                  <a:moveTo>
                    <a:pt x="665860" y="0"/>
                  </a:moveTo>
                  <a:lnTo>
                    <a:pt x="614679" y="0"/>
                  </a:lnTo>
                  <a:lnTo>
                    <a:pt x="0" y="615441"/>
                  </a:lnTo>
                  <a:lnTo>
                    <a:pt x="614679" y="1230883"/>
                  </a:lnTo>
                  <a:lnTo>
                    <a:pt x="665860" y="1230883"/>
                  </a:lnTo>
                  <a:lnTo>
                    <a:pt x="51219" y="615441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65504" y="6175247"/>
              <a:ext cx="3139440" cy="446405"/>
            </a:xfrm>
            <a:custGeom>
              <a:avLst/>
              <a:gdLst/>
              <a:ahLst/>
              <a:cxnLst/>
              <a:rect l="l" t="t" r="r" b="b"/>
              <a:pathLst>
                <a:path w="3139440" h="446404">
                  <a:moveTo>
                    <a:pt x="72898" y="222377"/>
                  </a:moveTo>
                  <a:lnTo>
                    <a:pt x="69977" y="209296"/>
                  </a:lnTo>
                  <a:lnTo>
                    <a:pt x="61214" y="198120"/>
                  </a:lnTo>
                  <a:lnTo>
                    <a:pt x="49784" y="189484"/>
                  </a:lnTo>
                  <a:lnTo>
                    <a:pt x="36449" y="186563"/>
                  </a:lnTo>
                  <a:lnTo>
                    <a:pt x="23114" y="189484"/>
                  </a:lnTo>
                  <a:lnTo>
                    <a:pt x="11684" y="198120"/>
                  </a:lnTo>
                  <a:lnTo>
                    <a:pt x="2921" y="209296"/>
                  </a:lnTo>
                  <a:lnTo>
                    <a:pt x="0" y="222377"/>
                  </a:lnTo>
                  <a:lnTo>
                    <a:pt x="2921" y="235458"/>
                  </a:lnTo>
                  <a:lnTo>
                    <a:pt x="11684" y="246634"/>
                  </a:lnTo>
                  <a:lnTo>
                    <a:pt x="23114" y="255270"/>
                  </a:lnTo>
                  <a:lnTo>
                    <a:pt x="36449" y="258191"/>
                  </a:lnTo>
                  <a:lnTo>
                    <a:pt x="49784" y="255270"/>
                  </a:lnTo>
                  <a:lnTo>
                    <a:pt x="61214" y="246634"/>
                  </a:lnTo>
                  <a:lnTo>
                    <a:pt x="69977" y="235458"/>
                  </a:lnTo>
                  <a:lnTo>
                    <a:pt x="72898" y="222377"/>
                  </a:lnTo>
                  <a:close/>
                </a:path>
                <a:path w="3139440" h="446404">
                  <a:moveTo>
                    <a:pt x="134620" y="284861"/>
                  </a:moveTo>
                  <a:lnTo>
                    <a:pt x="132207" y="271653"/>
                  </a:lnTo>
                  <a:lnTo>
                    <a:pt x="125095" y="259461"/>
                  </a:lnTo>
                  <a:lnTo>
                    <a:pt x="112522" y="252349"/>
                  </a:lnTo>
                  <a:lnTo>
                    <a:pt x="98806" y="249936"/>
                  </a:lnTo>
                  <a:lnTo>
                    <a:pt x="85471" y="252349"/>
                  </a:lnTo>
                  <a:lnTo>
                    <a:pt x="74295" y="259461"/>
                  </a:lnTo>
                  <a:lnTo>
                    <a:pt x="67183" y="271653"/>
                  </a:lnTo>
                  <a:lnTo>
                    <a:pt x="64770" y="284861"/>
                  </a:lnTo>
                  <a:lnTo>
                    <a:pt x="67183" y="298069"/>
                  </a:lnTo>
                  <a:lnTo>
                    <a:pt x="74295" y="310261"/>
                  </a:lnTo>
                  <a:lnTo>
                    <a:pt x="85471" y="317500"/>
                  </a:lnTo>
                  <a:lnTo>
                    <a:pt x="98806" y="319786"/>
                  </a:lnTo>
                  <a:lnTo>
                    <a:pt x="112522" y="317500"/>
                  </a:lnTo>
                  <a:lnTo>
                    <a:pt x="125095" y="310261"/>
                  </a:lnTo>
                  <a:lnTo>
                    <a:pt x="132207" y="298069"/>
                  </a:lnTo>
                  <a:lnTo>
                    <a:pt x="134620" y="284861"/>
                  </a:lnTo>
                  <a:close/>
                </a:path>
                <a:path w="3139440" h="446404">
                  <a:moveTo>
                    <a:pt x="134620" y="160401"/>
                  </a:moveTo>
                  <a:lnTo>
                    <a:pt x="132207" y="147193"/>
                  </a:lnTo>
                  <a:lnTo>
                    <a:pt x="125095" y="136017"/>
                  </a:lnTo>
                  <a:lnTo>
                    <a:pt x="112522" y="128905"/>
                  </a:lnTo>
                  <a:lnTo>
                    <a:pt x="98806" y="126492"/>
                  </a:lnTo>
                  <a:lnTo>
                    <a:pt x="85471" y="128905"/>
                  </a:lnTo>
                  <a:lnTo>
                    <a:pt x="74295" y="136017"/>
                  </a:lnTo>
                  <a:lnTo>
                    <a:pt x="67183" y="147193"/>
                  </a:lnTo>
                  <a:lnTo>
                    <a:pt x="64770" y="160401"/>
                  </a:lnTo>
                  <a:lnTo>
                    <a:pt x="67183" y="174244"/>
                  </a:lnTo>
                  <a:lnTo>
                    <a:pt x="74295" y="186817"/>
                  </a:lnTo>
                  <a:lnTo>
                    <a:pt x="85471" y="193929"/>
                  </a:lnTo>
                  <a:lnTo>
                    <a:pt x="98806" y="196342"/>
                  </a:lnTo>
                  <a:lnTo>
                    <a:pt x="112522" y="193929"/>
                  </a:lnTo>
                  <a:lnTo>
                    <a:pt x="125095" y="186817"/>
                  </a:lnTo>
                  <a:lnTo>
                    <a:pt x="132207" y="174244"/>
                  </a:lnTo>
                  <a:lnTo>
                    <a:pt x="134620" y="160401"/>
                  </a:lnTo>
                  <a:close/>
                </a:path>
                <a:path w="3139440" h="446404">
                  <a:moveTo>
                    <a:pt x="195580" y="347345"/>
                  </a:moveTo>
                  <a:lnTo>
                    <a:pt x="193167" y="334264"/>
                  </a:lnTo>
                  <a:lnTo>
                    <a:pt x="186055" y="323088"/>
                  </a:lnTo>
                  <a:lnTo>
                    <a:pt x="174879" y="314452"/>
                  </a:lnTo>
                  <a:lnTo>
                    <a:pt x="161671" y="311531"/>
                  </a:lnTo>
                  <a:lnTo>
                    <a:pt x="147828" y="314452"/>
                  </a:lnTo>
                  <a:lnTo>
                    <a:pt x="135255" y="323088"/>
                  </a:lnTo>
                  <a:lnTo>
                    <a:pt x="128143" y="334264"/>
                  </a:lnTo>
                  <a:lnTo>
                    <a:pt x="125730" y="347345"/>
                  </a:lnTo>
                  <a:lnTo>
                    <a:pt x="128143" y="360426"/>
                  </a:lnTo>
                  <a:lnTo>
                    <a:pt x="135255" y="371602"/>
                  </a:lnTo>
                  <a:lnTo>
                    <a:pt x="147828" y="380238"/>
                  </a:lnTo>
                  <a:lnTo>
                    <a:pt x="161671" y="383159"/>
                  </a:lnTo>
                  <a:lnTo>
                    <a:pt x="174879" y="380238"/>
                  </a:lnTo>
                  <a:lnTo>
                    <a:pt x="186055" y="371602"/>
                  </a:lnTo>
                  <a:lnTo>
                    <a:pt x="193167" y="360426"/>
                  </a:lnTo>
                  <a:lnTo>
                    <a:pt x="195580" y="347345"/>
                  </a:lnTo>
                  <a:close/>
                </a:path>
                <a:path w="3139440" h="446404">
                  <a:moveTo>
                    <a:pt x="195580" y="98933"/>
                  </a:moveTo>
                  <a:lnTo>
                    <a:pt x="193167" y="85852"/>
                  </a:lnTo>
                  <a:lnTo>
                    <a:pt x="186055" y="74676"/>
                  </a:lnTo>
                  <a:lnTo>
                    <a:pt x="174879" y="66040"/>
                  </a:lnTo>
                  <a:lnTo>
                    <a:pt x="161671" y="63119"/>
                  </a:lnTo>
                  <a:lnTo>
                    <a:pt x="147828" y="66040"/>
                  </a:lnTo>
                  <a:lnTo>
                    <a:pt x="135255" y="74676"/>
                  </a:lnTo>
                  <a:lnTo>
                    <a:pt x="128143" y="85852"/>
                  </a:lnTo>
                  <a:lnTo>
                    <a:pt x="125730" y="98933"/>
                  </a:lnTo>
                  <a:lnTo>
                    <a:pt x="128143" y="112014"/>
                  </a:lnTo>
                  <a:lnTo>
                    <a:pt x="135255" y="123190"/>
                  </a:lnTo>
                  <a:lnTo>
                    <a:pt x="147828" y="131826"/>
                  </a:lnTo>
                  <a:lnTo>
                    <a:pt x="161671" y="134747"/>
                  </a:lnTo>
                  <a:lnTo>
                    <a:pt x="174879" y="131826"/>
                  </a:lnTo>
                  <a:lnTo>
                    <a:pt x="186055" y="123190"/>
                  </a:lnTo>
                  <a:lnTo>
                    <a:pt x="193167" y="112014"/>
                  </a:lnTo>
                  <a:lnTo>
                    <a:pt x="195580" y="98933"/>
                  </a:lnTo>
                  <a:close/>
                </a:path>
                <a:path w="3139440" h="446404">
                  <a:moveTo>
                    <a:pt x="209423" y="218567"/>
                  </a:moveTo>
                  <a:lnTo>
                    <a:pt x="206629" y="204597"/>
                  </a:lnTo>
                  <a:lnTo>
                    <a:pt x="198882" y="193167"/>
                  </a:lnTo>
                  <a:lnTo>
                    <a:pt x="187579" y="185547"/>
                  </a:lnTo>
                  <a:lnTo>
                    <a:pt x="173609" y="182753"/>
                  </a:lnTo>
                  <a:lnTo>
                    <a:pt x="159639" y="185547"/>
                  </a:lnTo>
                  <a:lnTo>
                    <a:pt x="148336" y="193167"/>
                  </a:lnTo>
                  <a:lnTo>
                    <a:pt x="140589" y="204597"/>
                  </a:lnTo>
                  <a:lnTo>
                    <a:pt x="137795" y="218567"/>
                  </a:lnTo>
                  <a:lnTo>
                    <a:pt x="140589" y="232537"/>
                  </a:lnTo>
                  <a:lnTo>
                    <a:pt x="148336" y="243967"/>
                  </a:lnTo>
                  <a:lnTo>
                    <a:pt x="159639" y="251587"/>
                  </a:lnTo>
                  <a:lnTo>
                    <a:pt x="173609" y="254381"/>
                  </a:lnTo>
                  <a:lnTo>
                    <a:pt x="187579" y="251587"/>
                  </a:lnTo>
                  <a:lnTo>
                    <a:pt x="198882" y="243967"/>
                  </a:lnTo>
                  <a:lnTo>
                    <a:pt x="206629" y="232537"/>
                  </a:lnTo>
                  <a:lnTo>
                    <a:pt x="209423" y="218567"/>
                  </a:lnTo>
                  <a:close/>
                </a:path>
                <a:path w="3139440" h="446404">
                  <a:moveTo>
                    <a:pt x="258953" y="409702"/>
                  </a:moveTo>
                  <a:lnTo>
                    <a:pt x="256032" y="396113"/>
                  </a:lnTo>
                  <a:lnTo>
                    <a:pt x="247523" y="384683"/>
                  </a:lnTo>
                  <a:lnTo>
                    <a:pt x="236347" y="377444"/>
                  </a:lnTo>
                  <a:lnTo>
                    <a:pt x="223393" y="375031"/>
                  </a:lnTo>
                  <a:lnTo>
                    <a:pt x="210312" y="377444"/>
                  </a:lnTo>
                  <a:lnTo>
                    <a:pt x="199263" y="384683"/>
                  </a:lnTo>
                  <a:lnTo>
                    <a:pt x="192151" y="396113"/>
                  </a:lnTo>
                  <a:lnTo>
                    <a:pt x="189738" y="409702"/>
                  </a:lnTo>
                  <a:lnTo>
                    <a:pt x="192151" y="423799"/>
                  </a:lnTo>
                  <a:lnTo>
                    <a:pt x="199263" y="436499"/>
                  </a:lnTo>
                  <a:lnTo>
                    <a:pt x="210312" y="443865"/>
                  </a:lnTo>
                  <a:lnTo>
                    <a:pt x="223393" y="446278"/>
                  </a:lnTo>
                  <a:lnTo>
                    <a:pt x="236347" y="443865"/>
                  </a:lnTo>
                  <a:lnTo>
                    <a:pt x="247523" y="436499"/>
                  </a:lnTo>
                  <a:lnTo>
                    <a:pt x="256032" y="423799"/>
                  </a:lnTo>
                  <a:lnTo>
                    <a:pt x="258953" y="409702"/>
                  </a:lnTo>
                  <a:close/>
                </a:path>
                <a:path w="3139440" h="446404">
                  <a:moveTo>
                    <a:pt x="258953" y="35687"/>
                  </a:moveTo>
                  <a:lnTo>
                    <a:pt x="256032" y="22225"/>
                  </a:lnTo>
                  <a:lnTo>
                    <a:pt x="247523" y="9779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779"/>
                  </a:lnTo>
                  <a:lnTo>
                    <a:pt x="192151" y="22225"/>
                  </a:lnTo>
                  <a:lnTo>
                    <a:pt x="189738" y="35687"/>
                  </a:lnTo>
                  <a:lnTo>
                    <a:pt x="192151" y="49149"/>
                  </a:lnTo>
                  <a:lnTo>
                    <a:pt x="199263" y="61595"/>
                  </a:lnTo>
                  <a:lnTo>
                    <a:pt x="210312" y="68834"/>
                  </a:lnTo>
                  <a:lnTo>
                    <a:pt x="223393" y="71247"/>
                  </a:lnTo>
                  <a:lnTo>
                    <a:pt x="236347" y="68834"/>
                  </a:lnTo>
                  <a:lnTo>
                    <a:pt x="247523" y="61595"/>
                  </a:lnTo>
                  <a:lnTo>
                    <a:pt x="256032" y="49149"/>
                  </a:lnTo>
                  <a:lnTo>
                    <a:pt x="258953" y="35687"/>
                  </a:lnTo>
                  <a:close/>
                </a:path>
                <a:path w="3139440" h="446404">
                  <a:moveTo>
                    <a:pt x="299339" y="218567"/>
                  </a:moveTo>
                  <a:lnTo>
                    <a:pt x="296545" y="204597"/>
                  </a:lnTo>
                  <a:lnTo>
                    <a:pt x="288785" y="193167"/>
                  </a:lnTo>
                  <a:lnTo>
                    <a:pt x="277495" y="185547"/>
                  </a:lnTo>
                  <a:lnTo>
                    <a:pt x="263525" y="182753"/>
                  </a:lnTo>
                  <a:lnTo>
                    <a:pt x="249555" y="185547"/>
                  </a:lnTo>
                  <a:lnTo>
                    <a:pt x="238125" y="193167"/>
                  </a:lnTo>
                  <a:lnTo>
                    <a:pt x="230505" y="204597"/>
                  </a:lnTo>
                  <a:lnTo>
                    <a:pt x="227711" y="218567"/>
                  </a:lnTo>
                  <a:lnTo>
                    <a:pt x="230505" y="232537"/>
                  </a:lnTo>
                  <a:lnTo>
                    <a:pt x="238125" y="243967"/>
                  </a:lnTo>
                  <a:lnTo>
                    <a:pt x="249555" y="251587"/>
                  </a:lnTo>
                  <a:lnTo>
                    <a:pt x="263525" y="254381"/>
                  </a:lnTo>
                  <a:lnTo>
                    <a:pt x="277495" y="251587"/>
                  </a:lnTo>
                  <a:lnTo>
                    <a:pt x="288785" y="243967"/>
                  </a:lnTo>
                  <a:lnTo>
                    <a:pt x="296545" y="232537"/>
                  </a:lnTo>
                  <a:lnTo>
                    <a:pt x="299339" y="218567"/>
                  </a:lnTo>
                  <a:close/>
                </a:path>
                <a:path w="3139440" h="446404">
                  <a:moveTo>
                    <a:pt x="386207" y="218567"/>
                  </a:moveTo>
                  <a:lnTo>
                    <a:pt x="383413" y="204597"/>
                  </a:lnTo>
                  <a:lnTo>
                    <a:pt x="376047" y="193167"/>
                  </a:lnTo>
                  <a:lnTo>
                    <a:pt x="365252" y="185547"/>
                  </a:lnTo>
                  <a:lnTo>
                    <a:pt x="351917" y="182753"/>
                  </a:lnTo>
                  <a:lnTo>
                    <a:pt x="338582" y="185547"/>
                  </a:lnTo>
                  <a:lnTo>
                    <a:pt x="327660" y="193167"/>
                  </a:lnTo>
                  <a:lnTo>
                    <a:pt x="320294" y="204597"/>
                  </a:lnTo>
                  <a:lnTo>
                    <a:pt x="317627" y="218567"/>
                  </a:lnTo>
                  <a:lnTo>
                    <a:pt x="320294" y="232537"/>
                  </a:lnTo>
                  <a:lnTo>
                    <a:pt x="327660" y="243967"/>
                  </a:lnTo>
                  <a:lnTo>
                    <a:pt x="338582" y="251587"/>
                  </a:lnTo>
                  <a:lnTo>
                    <a:pt x="351917" y="254381"/>
                  </a:lnTo>
                  <a:lnTo>
                    <a:pt x="365252" y="251587"/>
                  </a:lnTo>
                  <a:lnTo>
                    <a:pt x="376047" y="243967"/>
                  </a:lnTo>
                  <a:lnTo>
                    <a:pt x="383413" y="232537"/>
                  </a:lnTo>
                  <a:lnTo>
                    <a:pt x="386207" y="218567"/>
                  </a:lnTo>
                  <a:close/>
                </a:path>
                <a:path w="3139440" h="446404">
                  <a:moveTo>
                    <a:pt x="476123" y="218567"/>
                  </a:moveTo>
                  <a:lnTo>
                    <a:pt x="473202" y="204597"/>
                  </a:lnTo>
                  <a:lnTo>
                    <a:pt x="465582" y="193167"/>
                  </a:lnTo>
                  <a:lnTo>
                    <a:pt x="454152" y="185547"/>
                  </a:lnTo>
                  <a:lnTo>
                    <a:pt x="440309" y="182753"/>
                  </a:lnTo>
                  <a:lnTo>
                    <a:pt x="426339" y="185547"/>
                  </a:lnTo>
                  <a:lnTo>
                    <a:pt x="414909" y="193167"/>
                  </a:lnTo>
                  <a:lnTo>
                    <a:pt x="407289" y="204597"/>
                  </a:lnTo>
                  <a:lnTo>
                    <a:pt x="404495" y="218567"/>
                  </a:lnTo>
                  <a:lnTo>
                    <a:pt x="407289" y="232537"/>
                  </a:lnTo>
                  <a:lnTo>
                    <a:pt x="414909" y="243967"/>
                  </a:lnTo>
                  <a:lnTo>
                    <a:pt x="426339" y="251587"/>
                  </a:lnTo>
                  <a:lnTo>
                    <a:pt x="440309" y="254381"/>
                  </a:lnTo>
                  <a:lnTo>
                    <a:pt x="454152" y="251587"/>
                  </a:lnTo>
                  <a:lnTo>
                    <a:pt x="465582" y="243967"/>
                  </a:lnTo>
                  <a:lnTo>
                    <a:pt x="473202" y="232537"/>
                  </a:lnTo>
                  <a:lnTo>
                    <a:pt x="476123" y="218567"/>
                  </a:lnTo>
                  <a:close/>
                </a:path>
                <a:path w="3139440" h="446404">
                  <a:moveTo>
                    <a:pt x="562864" y="218567"/>
                  </a:moveTo>
                  <a:lnTo>
                    <a:pt x="560197" y="204597"/>
                  </a:lnTo>
                  <a:lnTo>
                    <a:pt x="552831" y="193167"/>
                  </a:lnTo>
                  <a:lnTo>
                    <a:pt x="541909" y="185547"/>
                  </a:lnTo>
                  <a:lnTo>
                    <a:pt x="528574" y="182753"/>
                  </a:lnTo>
                  <a:lnTo>
                    <a:pt x="515239" y="185547"/>
                  </a:lnTo>
                  <a:lnTo>
                    <a:pt x="504444" y="193167"/>
                  </a:lnTo>
                  <a:lnTo>
                    <a:pt x="497078" y="204597"/>
                  </a:lnTo>
                  <a:lnTo>
                    <a:pt x="494411" y="218567"/>
                  </a:lnTo>
                  <a:lnTo>
                    <a:pt x="497078" y="232537"/>
                  </a:lnTo>
                  <a:lnTo>
                    <a:pt x="504444" y="243967"/>
                  </a:lnTo>
                  <a:lnTo>
                    <a:pt x="515239" y="251587"/>
                  </a:lnTo>
                  <a:lnTo>
                    <a:pt x="528574" y="254381"/>
                  </a:lnTo>
                  <a:lnTo>
                    <a:pt x="541909" y="251587"/>
                  </a:lnTo>
                  <a:lnTo>
                    <a:pt x="552831" y="243967"/>
                  </a:lnTo>
                  <a:lnTo>
                    <a:pt x="560197" y="232537"/>
                  </a:lnTo>
                  <a:lnTo>
                    <a:pt x="562864" y="218567"/>
                  </a:lnTo>
                  <a:close/>
                </a:path>
                <a:path w="3139440" h="446404">
                  <a:moveTo>
                    <a:pt x="652780" y="218567"/>
                  </a:moveTo>
                  <a:lnTo>
                    <a:pt x="649986" y="204597"/>
                  </a:lnTo>
                  <a:lnTo>
                    <a:pt x="642366" y="193167"/>
                  </a:lnTo>
                  <a:lnTo>
                    <a:pt x="630936" y="185547"/>
                  </a:lnTo>
                  <a:lnTo>
                    <a:pt x="616966" y="182753"/>
                  </a:lnTo>
                  <a:lnTo>
                    <a:pt x="602996" y="185547"/>
                  </a:lnTo>
                  <a:lnTo>
                    <a:pt x="591693" y="193167"/>
                  </a:lnTo>
                  <a:lnTo>
                    <a:pt x="583946" y="204597"/>
                  </a:lnTo>
                  <a:lnTo>
                    <a:pt x="581152" y="218567"/>
                  </a:lnTo>
                  <a:lnTo>
                    <a:pt x="583946" y="232537"/>
                  </a:lnTo>
                  <a:lnTo>
                    <a:pt x="591693" y="243967"/>
                  </a:lnTo>
                  <a:lnTo>
                    <a:pt x="602996" y="251587"/>
                  </a:lnTo>
                  <a:lnTo>
                    <a:pt x="616966" y="254381"/>
                  </a:lnTo>
                  <a:lnTo>
                    <a:pt x="630936" y="251587"/>
                  </a:lnTo>
                  <a:lnTo>
                    <a:pt x="642366" y="243967"/>
                  </a:lnTo>
                  <a:lnTo>
                    <a:pt x="649986" y="232537"/>
                  </a:lnTo>
                  <a:lnTo>
                    <a:pt x="652780" y="218567"/>
                  </a:lnTo>
                  <a:close/>
                </a:path>
                <a:path w="3139440" h="446404">
                  <a:moveTo>
                    <a:pt x="2560447" y="218567"/>
                  </a:moveTo>
                  <a:lnTo>
                    <a:pt x="2557780" y="204597"/>
                  </a:lnTo>
                  <a:lnTo>
                    <a:pt x="2550414" y="193167"/>
                  </a:lnTo>
                  <a:lnTo>
                    <a:pt x="2539492" y="185547"/>
                  </a:lnTo>
                  <a:lnTo>
                    <a:pt x="2526157" y="182753"/>
                  </a:lnTo>
                  <a:lnTo>
                    <a:pt x="2512822" y="185547"/>
                  </a:lnTo>
                  <a:lnTo>
                    <a:pt x="2501900" y="193167"/>
                  </a:lnTo>
                  <a:lnTo>
                    <a:pt x="2494661" y="204597"/>
                  </a:lnTo>
                  <a:lnTo>
                    <a:pt x="2491867" y="218567"/>
                  </a:lnTo>
                  <a:lnTo>
                    <a:pt x="2494661" y="232537"/>
                  </a:lnTo>
                  <a:lnTo>
                    <a:pt x="2501900" y="243967"/>
                  </a:lnTo>
                  <a:lnTo>
                    <a:pt x="2512822" y="251587"/>
                  </a:lnTo>
                  <a:lnTo>
                    <a:pt x="2526157" y="254381"/>
                  </a:lnTo>
                  <a:lnTo>
                    <a:pt x="2539492" y="251587"/>
                  </a:lnTo>
                  <a:lnTo>
                    <a:pt x="2550414" y="243967"/>
                  </a:lnTo>
                  <a:lnTo>
                    <a:pt x="2557780" y="232537"/>
                  </a:lnTo>
                  <a:lnTo>
                    <a:pt x="2560447" y="218567"/>
                  </a:lnTo>
                  <a:close/>
                </a:path>
                <a:path w="3139440" h="446404">
                  <a:moveTo>
                    <a:pt x="2650363" y="218567"/>
                  </a:moveTo>
                  <a:lnTo>
                    <a:pt x="2647569" y="204597"/>
                  </a:lnTo>
                  <a:lnTo>
                    <a:pt x="2639949" y="193167"/>
                  </a:lnTo>
                  <a:lnTo>
                    <a:pt x="2628519" y="185547"/>
                  </a:lnTo>
                  <a:lnTo>
                    <a:pt x="2614549" y="182753"/>
                  </a:lnTo>
                  <a:lnTo>
                    <a:pt x="2600579" y="185547"/>
                  </a:lnTo>
                  <a:lnTo>
                    <a:pt x="2589276" y="193167"/>
                  </a:lnTo>
                  <a:lnTo>
                    <a:pt x="2581529" y="204597"/>
                  </a:lnTo>
                  <a:lnTo>
                    <a:pt x="2578735" y="218567"/>
                  </a:lnTo>
                  <a:lnTo>
                    <a:pt x="2581529" y="232537"/>
                  </a:lnTo>
                  <a:lnTo>
                    <a:pt x="2589276" y="243967"/>
                  </a:lnTo>
                  <a:lnTo>
                    <a:pt x="2600579" y="251587"/>
                  </a:lnTo>
                  <a:lnTo>
                    <a:pt x="2614549" y="254381"/>
                  </a:lnTo>
                  <a:lnTo>
                    <a:pt x="2628519" y="251587"/>
                  </a:lnTo>
                  <a:lnTo>
                    <a:pt x="2639949" y="243967"/>
                  </a:lnTo>
                  <a:lnTo>
                    <a:pt x="2647569" y="232537"/>
                  </a:lnTo>
                  <a:lnTo>
                    <a:pt x="2650363" y="218567"/>
                  </a:lnTo>
                  <a:close/>
                </a:path>
                <a:path w="3139440" h="446404">
                  <a:moveTo>
                    <a:pt x="2735707" y="218567"/>
                  </a:moveTo>
                  <a:lnTo>
                    <a:pt x="2733040" y="204597"/>
                  </a:lnTo>
                  <a:lnTo>
                    <a:pt x="2725928" y="193167"/>
                  </a:lnTo>
                  <a:lnTo>
                    <a:pt x="2715260" y="185547"/>
                  </a:lnTo>
                  <a:lnTo>
                    <a:pt x="2702179" y="182753"/>
                  </a:lnTo>
                  <a:lnTo>
                    <a:pt x="2689098" y="185547"/>
                  </a:lnTo>
                  <a:lnTo>
                    <a:pt x="2678430" y="193167"/>
                  </a:lnTo>
                  <a:lnTo>
                    <a:pt x="2671318" y="204597"/>
                  </a:lnTo>
                  <a:lnTo>
                    <a:pt x="2668651" y="218567"/>
                  </a:lnTo>
                  <a:lnTo>
                    <a:pt x="2671318" y="232537"/>
                  </a:lnTo>
                  <a:lnTo>
                    <a:pt x="2678430" y="243967"/>
                  </a:lnTo>
                  <a:lnTo>
                    <a:pt x="2689098" y="251587"/>
                  </a:lnTo>
                  <a:lnTo>
                    <a:pt x="2702179" y="254381"/>
                  </a:lnTo>
                  <a:lnTo>
                    <a:pt x="2715260" y="251587"/>
                  </a:lnTo>
                  <a:lnTo>
                    <a:pt x="2725928" y="243967"/>
                  </a:lnTo>
                  <a:lnTo>
                    <a:pt x="2733040" y="232537"/>
                  </a:lnTo>
                  <a:lnTo>
                    <a:pt x="2735707" y="218567"/>
                  </a:lnTo>
                  <a:close/>
                </a:path>
                <a:path w="3139440" h="446404">
                  <a:moveTo>
                    <a:pt x="2824099" y="218567"/>
                  </a:moveTo>
                  <a:lnTo>
                    <a:pt x="2821305" y="204597"/>
                  </a:lnTo>
                  <a:lnTo>
                    <a:pt x="2813558" y="193167"/>
                  </a:lnTo>
                  <a:lnTo>
                    <a:pt x="2802255" y="185547"/>
                  </a:lnTo>
                  <a:lnTo>
                    <a:pt x="2788285" y="182753"/>
                  </a:lnTo>
                  <a:lnTo>
                    <a:pt x="2774315" y="185547"/>
                  </a:lnTo>
                  <a:lnTo>
                    <a:pt x="2762885" y="193167"/>
                  </a:lnTo>
                  <a:lnTo>
                    <a:pt x="2755265" y="204597"/>
                  </a:lnTo>
                  <a:lnTo>
                    <a:pt x="2752471" y="218567"/>
                  </a:lnTo>
                  <a:lnTo>
                    <a:pt x="2755265" y="232537"/>
                  </a:lnTo>
                  <a:lnTo>
                    <a:pt x="2762885" y="243967"/>
                  </a:lnTo>
                  <a:lnTo>
                    <a:pt x="2774315" y="251587"/>
                  </a:lnTo>
                  <a:lnTo>
                    <a:pt x="2788285" y="254381"/>
                  </a:lnTo>
                  <a:lnTo>
                    <a:pt x="2802255" y="251587"/>
                  </a:lnTo>
                  <a:lnTo>
                    <a:pt x="2813558" y="243967"/>
                  </a:lnTo>
                  <a:lnTo>
                    <a:pt x="2821305" y="232537"/>
                  </a:lnTo>
                  <a:lnTo>
                    <a:pt x="2824099" y="218567"/>
                  </a:lnTo>
                  <a:close/>
                </a:path>
                <a:path w="3139440" h="446404">
                  <a:moveTo>
                    <a:pt x="2912491" y="218567"/>
                  </a:moveTo>
                  <a:lnTo>
                    <a:pt x="2909697" y="204597"/>
                  </a:lnTo>
                  <a:lnTo>
                    <a:pt x="2902204" y="193167"/>
                  </a:lnTo>
                  <a:lnTo>
                    <a:pt x="2891028" y="185547"/>
                  </a:lnTo>
                  <a:lnTo>
                    <a:pt x="2877439" y="182753"/>
                  </a:lnTo>
                  <a:lnTo>
                    <a:pt x="2863723" y="185547"/>
                  </a:lnTo>
                  <a:lnTo>
                    <a:pt x="2852674" y="193167"/>
                  </a:lnTo>
                  <a:lnTo>
                    <a:pt x="2845054" y="204597"/>
                  </a:lnTo>
                  <a:lnTo>
                    <a:pt x="2842387" y="218567"/>
                  </a:lnTo>
                  <a:lnTo>
                    <a:pt x="2845054" y="232537"/>
                  </a:lnTo>
                  <a:lnTo>
                    <a:pt x="2852674" y="243967"/>
                  </a:lnTo>
                  <a:lnTo>
                    <a:pt x="2863723" y="251587"/>
                  </a:lnTo>
                  <a:lnTo>
                    <a:pt x="2877439" y="254381"/>
                  </a:lnTo>
                  <a:lnTo>
                    <a:pt x="2891028" y="251587"/>
                  </a:lnTo>
                  <a:lnTo>
                    <a:pt x="2902204" y="243967"/>
                  </a:lnTo>
                  <a:lnTo>
                    <a:pt x="2909697" y="232537"/>
                  </a:lnTo>
                  <a:lnTo>
                    <a:pt x="2912491" y="218567"/>
                  </a:lnTo>
                  <a:close/>
                </a:path>
                <a:path w="3139440" h="446404">
                  <a:moveTo>
                    <a:pt x="2951988" y="409702"/>
                  </a:moveTo>
                  <a:lnTo>
                    <a:pt x="2949575" y="396113"/>
                  </a:lnTo>
                  <a:lnTo>
                    <a:pt x="2942463" y="384683"/>
                  </a:lnTo>
                  <a:lnTo>
                    <a:pt x="2929890" y="377444"/>
                  </a:lnTo>
                  <a:lnTo>
                    <a:pt x="2916047" y="375031"/>
                  </a:lnTo>
                  <a:lnTo>
                    <a:pt x="2902712" y="377444"/>
                  </a:lnTo>
                  <a:lnTo>
                    <a:pt x="2891663" y="384683"/>
                  </a:lnTo>
                  <a:lnTo>
                    <a:pt x="2884424" y="396113"/>
                  </a:lnTo>
                  <a:lnTo>
                    <a:pt x="2882138" y="409702"/>
                  </a:lnTo>
                  <a:lnTo>
                    <a:pt x="2884424" y="423799"/>
                  </a:lnTo>
                  <a:lnTo>
                    <a:pt x="2891663" y="436499"/>
                  </a:lnTo>
                  <a:lnTo>
                    <a:pt x="2902712" y="443865"/>
                  </a:lnTo>
                  <a:lnTo>
                    <a:pt x="2916047" y="446278"/>
                  </a:lnTo>
                  <a:lnTo>
                    <a:pt x="2929890" y="443865"/>
                  </a:lnTo>
                  <a:lnTo>
                    <a:pt x="2942463" y="436499"/>
                  </a:lnTo>
                  <a:lnTo>
                    <a:pt x="2949575" y="423799"/>
                  </a:lnTo>
                  <a:lnTo>
                    <a:pt x="2951988" y="409702"/>
                  </a:lnTo>
                  <a:close/>
                </a:path>
                <a:path w="3139440" h="446404">
                  <a:moveTo>
                    <a:pt x="2951988" y="35687"/>
                  </a:moveTo>
                  <a:lnTo>
                    <a:pt x="2949575" y="22225"/>
                  </a:lnTo>
                  <a:lnTo>
                    <a:pt x="2942463" y="9779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779"/>
                  </a:lnTo>
                  <a:lnTo>
                    <a:pt x="2884424" y="22225"/>
                  </a:lnTo>
                  <a:lnTo>
                    <a:pt x="2882138" y="35687"/>
                  </a:lnTo>
                  <a:lnTo>
                    <a:pt x="2884424" y="49149"/>
                  </a:lnTo>
                  <a:lnTo>
                    <a:pt x="2891663" y="61595"/>
                  </a:lnTo>
                  <a:lnTo>
                    <a:pt x="2902712" y="68834"/>
                  </a:lnTo>
                  <a:lnTo>
                    <a:pt x="2916047" y="71247"/>
                  </a:lnTo>
                  <a:lnTo>
                    <a:pt x="2929890" y="68834"/>
                  </a:lnTo>
                  <a:lnTo>
                    <a:pt x="2942463" y="61595"/>
                  </a:lnTo>
                  <a:lnTo>
                    <a:pt x="2949575" y="49149"/>
                  </a:lnTo>
                  <a:lnTo>
                    <a:pt x="2951988" y="35687"/>
                  </a:lnTo>
                  <a:close/>
                </a:path>
                <a:path w="3139440" h="446404">
                  <a:moveTo>
                    <a:pt x="3002407" y="218567"/>
                  </a:moveTo>
                  <a:lnTo>
                    <a:pt x="2999486" y="204597"/>
                  </a:lnTo>
                  <a:lnTo>
                    <a:pt x="2991612" y="193167"/>
                  </a:lnTo>
                  <a:lnTo>
                    <a:pt x="2980055" y="185547"/>
                  </a:lnTo>
                  <a:lnTo>
                    <a:pt x="2965831" y="182753"/>
                  </a:lnTo>
                  <a:lnTo>
                    <a:pt x="2951480" y="185547"/>
                  </a:lnTo>
                  <a:lnTo>
                    <a:pt x="2939923" y="193167"/>
                  </a:lnTo>
                  <a:lnTo>
                    <a:pt x="2932049" y="204597"/>
                  </a:lnTo>
                  <a:lnTo>
                    <a:pt x="2929255" y="218567"/>
                  </a:lnTo>
                  <a:lnTo>
                    <a:pt x="2932049" y="232537"/>
                  </a:lnTo>
                  <a:lnTo>
                    <a:pt x="2939923" y="243967"/>
                  </a:lnTo>
                  <a:lnTo>
                    <a:pt x="2951480" y="251587"/>
                  </a:lnTo>
                  <a:lnTo>
                    <a:pt x="2965831" y="254381"/>
                  </a:lnTo>
                  <a:lnTo>
                    <a:pt x="2980055" y="251587"/>
                  </a:lnTo>
                  <a:lnTo>
                    <a:pt x="2991612" y="243967"/>
                  </a:lnTo>
                  <a:lnTo>
                    <a:pt x="2999486" y="232537"/>
                  </a:lnTo>
                  <a:lnTo>
                    <a:pt x="3002407" y="218567"/>
                  </a:lnTo>
                  <a:close/>
                </a:path>
                <a:path w="3139440" h="446404">
                  <a:moveTo>
                    <a:pt x="3014345" y="347345"/>
                  </a:moveTo>
                  <a:lnTo>
                    <a:pt x="3011932" y="334264"/>
                  </a:lnTo>
                  <a:lnTo>
                    <a:pt x="3004693" y="323088"/>
                  </a:lnTo>
                  <a:lnTo>
                    <a:pt x="2993263" y="314452"/>
                  </a:lnTo>
                  <a:lnTo>
                    <a:pt x="2979674" y="311531"/>
                  </a:lnTo>
                  <a:lnTo>
                    <a:pt x="2965577" y="314452"/>
                  </a:lnTo>
                  <a:lnTo>
                    <a:pt x="2952877" y="323088"/>
                  </a:lnTo>
                  <a:lnTo>
                    <a:pt x="2945511" y="334264"/>
                  </a:lnTo>
                  <a:lnTo>
                    <a:pt x="2943098" y="347345"/>
                  </a:lnTo>
                  <a:lnTo>
                    <a:pt x="2945511" y="360426"/>
                  </a:lnTo>
                  <a:lnTo>
                    <a:pt x="2952877" y="371602"/>
                  </a:lnTo>
                  <a:lnTo>
                    <a:pt x="2965577" y="380238"/>
                  </a:lnTo>
                  <a:lnTo>
                    <a:pt x="2979674" y="383159"/>
                  </a:lnTo>
                  <a:lnTo>
                    <a:pt x="2993263" y="380238"/>
                  </a:lnTo>
                  <a:lnTo>
                    <a:pt x="3004693" y="371602"/>
                  </a:lnTo>
                  <a:lnTo>
                    <a:pt x="3011932" y="360426"/>
                  </a:lnTo>
                  <a:lnTo>
                    <a:pt x="3014345" y="347345"/>
                  </a:lnTo>
                  <a:close/>
                </a:path>
                <a:path w="3139440" h="446404">
                  <a:moveTo>
                    <a:pt x="3014345" y="98933"/>
                  </a:moveTo>
                  <a:lnTo>
                    <a:pt x="3011932" y="85852"/>
                  </a:lnTo>
                  <a:lnTo>
                    <a:pt x="3004693" y="74676"/>
                  </a:lnTo>
                  <a:lnTo>
                    <a:pt x="2993263" y="66040"/>
                  </a:lnTo>
                  <a:lnTo>
                    <a:pt x="2979674" y="63119"/>
                  </a:lnTo>
                  <a:lnTo>
                    <a:pt x="2965577" y="66040"/>
                  </a:lnTo>
                  <a:lnTo>
                    <a:pt x="2952877" y="74676"/>
                  </a:lnTo>
                  <a:lnTo>
                    <a:pt x="2945511" y="85852"/>
                  </a:lnTo>
                  <a:lnTo>
                    <a:pt x="2943098" y="98933"/>
                  </a:lnTo>
                  <a:lnTo>
                    <a:pt x="2945511" y="112014"/>
                  </a:lnTo>
                  <a:lnTo>
                    <a:pt x="2952877" y="123190"/>
                  </a:lnTo>
                  <a:lnTo>
                    <a:pt x="2965577" y="131826"/>
                  </a:lnTo>
                  <a:lnTo>
                    <a:pt x="2979674" y="134747"/>
                  </a:lnTo>
                  <a:lnTo>
                    <a:pt x="2993263" y="131826"/>
                  </a:lnTo>
                  <a:lnTo>
                    <a:pt x="3004693" y="123190"/>
                  </a:lnTo>
                  <a:lnTo>
                    <a:pt x="3011932" y="112014"/>
                  </a:lnTo>
                  <a:lnTo>
                    <a:pt x="3014345" y="98933"/>
                  </a:lnTo>
                  <a:close/>
                </a:path>
                <a:path w="3139440" h="446404">
                  <a:moveTo>
                    <a:pt x="3077718" y="284861"/>
                  </a:moveTo>
                  <a:lnTo>
                    <a:pt x="3074797" y="271653"/>
                  </a:lnTo>
                  <a:lnTo>
                    <a:pt x="3066034" y="259461"/>
                  </a:lnTo>
                  <a:lnTo>
                    <a:pt x="3054731" y="252349"/>
                  </a:lnTo>
                  <a:lnTo>
                    <a:pt x="3041396" y="249936"/>
                  </a:lnTo>
                  <a:lnTo>
                    <a:pt x="3028188" y="252349"/>
                  </a:lnTo>
                  <a:lnTo>
                    <a:pt x="3016758" y="259461"/>
                  </a:lnTo>
                  <a:lnTo>
                    <a:pt x="3009519" y="271653"/>
                  </a:lnTo>
                  <a:lnTo>
                    <a:pt x="3007106" y="284861"/>
                  </a:lnTo>
                  <a:lnTo>
                    <a:pt x="3009519" y="298069"/>
                  </a:lnTo>
                  <a:lnTo>
                    <a:pt x="3016758" y="310261"/>
                  </a:lnTo>
                  <a:lnTo>
                    <a:pt x="3028188" y="317500"/>
                  </a:lnTo>
                  <a:lnTo>
                    <a:pt x="3041396" y="319786"/>
                  </a:lnTo>
                  <a:lnTo>
                    <a:pt x="3054731" y="317500"/>
                  </a:lnTo>
                  <a:lnTo>
                    <a:pt x="3066034" y="310261"/>
                  </a:lnTo>
                  <a:lnTo>
                    <a:pt x="3074797" y="298069"/>
                  </a:lnTo>
                  <a:lnTo>
                    <a:pt x="3077718" y="284861"/>
                  </a:lnTo>
                  <a:close/>
                </a:path>
                <a:path w="3139440" h="446404">
                  <a:moveTo>
                    <a:pt x="3077718" y="160401"/>
                  </a:moveTo>
                  <a:lnTo>
                    <a:pt x="3074797" y="147193"/>
                  </a:lnTo>
                  <a:lnTo>
                    <a:pt x="3066034" y="136017"/>
                  </a:lnTo>
                  <a:lnTo>
                    <a:pt x="3054731" y="128905"/>
                  </a:lnTo>
                  <a:lnTo>
                    <a:pt x="3041396" y="126492"/>
                  </a:lnTo>
                  <a:lnTo>
                    <a:pt x="3028188" y="128905"/>
                  </a:lnTo>
                  <a:lnTo>
                    <a:pt x="3016758" y="136017"/>
                  </a:lnTo>
                  <a:lnTo>
                    <a:pt x="3009519" y="147193"/>
                  </a:lnTo>
                  <a:lnTo>
                    <a:pt x="3007106" y="160401"/>
                  </a:lnTo>
                  <a:lnTo>
                    <a:pt x="3009519" y="174244"/>
                  </a:lnTo>
                  <a:lnTo>
                    <a:pt x="3016758" y="186817"/>
                  </a:lnTo>
                  <a:lnTo>
                    <a:pt x="3028188" y="193929"/>
                  </a:lnTo>
                  <a:lnTo>
                    <a:pt x="3041396" y="196342"/>
                  </a:lnTo>
                  <a:lnTo>
                    <a:pt x="3054731" y="193929"/>
                  </a:lnTo>
                  <a:lnTo>
                    <a:pt x="3066034" y="186817"/>
                  </a:lnTo>
                  <a:lnTo>
                    <a:pt x="3074797" y="174244"/>
                  </a:lnTo>
                  <a:lnTo>
                    <a:pt x="3077718" y="160401"/>
                  </a:lnTo>
                  <a:close/>
                </a:path>
                <a:path w="3139440" h="446404">
                  <a:moveTo>
                    <a:pt x="3139313" y="222377"/>
                  </a:moveTo>
                  <a:lnTo>
                    <a:pt x="3136900" y="209296"/>
                  </a:lnTo>
                  <a:lnTo>
                    <a:pt x="3129788" y="198120"/>
                  </a:lnTo>
                  <a:lnTo>
                    <a:pt x="3118612" y="189484"/>
                  </a:lnTo>
                  <a:lnTo>
                    <a:pt x="3105404" y="186563"/>
                  </a:lnTo>
                  <a:lnTo>
                    <a:pt x="3091561" y="189484"/>
                  </a:lnTo>
                  <a:lnTo>
                    <a:pt x="3078988" y="198120"/>
                  </a:lnTo>
                  <a:lnTo>
                    <a:pt x="3071876" y="209296"/>
                  </a:lnTo>
                  <a:lnTo>
                    <a:pt x="3069463" y="222377"/>
                  </a:lnTo>
                  <a:lnTo>
                    <a:pt x="3071876" y="235458"/>
                  </a:lnTo>
                  <a:lnTo>
                    <a:pt x="3078988" y="246634"/>
                  </a:lnTo>
                  <a:lnTo>
                    <a:pt x="3091561" y="255270"/>
                  </a:lnTo>
                  <a:lnTo>
                    <a:pt x="3105404" y="258191"/>
                  </a:lnTo>
                  <a:lnTo>
                    <a:pt x="3118612" y="255270"/>
                  </a:lnTo>
                  <a:lnTo>
                    <a:pt x="3129788" y="246634"/>
                  </a:lnTo>
                  <a:lnTo>
                    <a:pt x="3136900" y="235458"/>
                  </a:lnTo>
                  <a:lnTo>
                    <a:pt x="3139313" y="222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34211" y="7502652"/>
            <a:ext cx="4010025" cy="1231265"/>
            <a:chOff x="934211" y="7502652"/>
            <a:chExt cx="4010025" cy="1231265"/>
          </a:xfrm>
        </p:grpSpPr>
        <p:sp>
          <p:nvSpPr>
            <p:cNvPr id="22" name="object 22"/>
            <p:cNvSpPr/>
            <p:nvPr/>
          </p:nvSpPr>
          <p:spPr>
            <a:xfrm>
              <a:off x="2936747" y="750265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1391792" y="0"/>
                  </a:moveTo>
                  <a:lnTo>
                    <a:pt x="0" y="0"/>
                  </a:lnTo>
                  <a:lnTo>
                    <a:pt x="0" y="1230884"/>
                  </a:lnTo>
                  <a:lnTo>
                    <a:pt x="1391792" y="1230884"/>
                  </a:lnTo>
                  <a:lnTo>
                    <a:pt x="2006980" y="615442"/>
                  </a:lnTo>
                  <a:lnTo>
                    <a:pt x="1391792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77867" y="750265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4" h="1231265">
                  <a:moveTo>
                    <a:pt x="51181" y="0"/>
                  </a:moveTo>
                  <a:lnTo>
                    <a:pt x="0" y="0"/>
                  </a:lnTo>
                  <a:lnTo>
                    <a:pt x="614680" y="615442"/>
                  </a:lnTo>
                  <a:lnTo>
                    <a:pt x="0" y="1230884"/>
                  </a:lnTo>
                  <a:lnTo>
                    <a:pt x="51181" y="1230884"/>
                  </a:lnTo>
                  <a:lnTo>
                    <a:pt x="665861" y="615442"/>
                  </a:lnTo>
                  <a:lnTo>
                    <a:pt x="51181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34211" y="7502652"/>
              <a:ext cx="2007235" cy="1231265"/>
            </a:xfrm>
            <a:custGeom>
              <a:avLst/>
              <a:gdLst/>
              <a:ahLst/>
              <a:cxnLst/>
              <a:rect l="l" t="t" r="r" b="b"/>
              <a:pathLst>
                <a:path w="2007235" h="1231265">
                  <a:moveTo>
                    <a:pt x="2006981" y="0"/>
                  </a:moveTo>
                  <a:lnTo>
                    <a:pt x="615188" y="0"/>
                  </a:lnTo>
                  <a:lnTo>
                    <a:pt x="0" y="615442"/>
                  </a:lnTo>
                  <a:lnTo>
                    <a:pt x="615188" y="1230884"/>
                  </a:lnTo>
                  <a:lnTo>
                    <a:pt x="2006981" y="1230884"/>
                  </a:lnTo>
                  <a:lnTo>
                    <a:pt x="200698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34211" y="7502652"/>
              <a:ext cx="666115" cy="1231265"/>
            </a:xfrm>
            <a:custGeom>
              <a:avLst/>
              <a:gdLst/>
              <a:ahLst/>
              <a:cxnLst/>
              <a:rect l="l" t="t" r="r" b="b"/>
              <a:pathLst>
                <a:path w="666115" h="1231265">
                  <a:moveTo>
                    <a:pt x="665860" y="0"/>
                  </a:moveTo>
                  <a:lnTo>
                    <a:pt x="614679" y="0"/>
                  </a:lnTo>
                  <a:lnTo>
                    <a:pt x="0" y="615442"/>
                  </a:lnTo>
                  <a:lnTo>
                    <a:pt x="614679" y="1230884"/>
                  </a:lnTo>
                  <a:lnTo>
                    <a:pt x="665860" y="1230884"/>
                  </a:lnTo>
                  <a:lnTo>
                    <a:pt x="51219" y="615442"/>
                  </a:lnTo>
                  <a:lnTo>
                    <a:pt x="66586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5504" y="7898892"/>
              <a:ext cx="3139440" cy="445134"/>
            </a:xfrm>
            <a:custGeom>
              <a:avLst/>
              <a:gdLst/>
              <a:ahLst/>
              <a:cxnLst/>
              <a:rect l="l" t="t" r="r" b="b"/>
              <a:pathLst>
                <a:path w="3139440" h="445134">
                  <a:moveTo>
                    <a:pt x="72898" y="220853"/>
                  </a:moveTo>
                  <a:lnTo>
                    <a:pt x="69977" y="207645"/>
                  </a:lnTo>
                  <a:lnTo>
                    <a:pt x="61214" y="196596"/>
                  </a:lnTo>
                  <a:lnTo>
                    <a:pt x="49784" y="187960"/>
                  </a:lnTo>
                  <a:lnTo>
                    <a:pt x="36449" y="185039"/>
                  </a:lnTo>
                  <a:lnTo>
                    <a:pt x="23114" y="187960"/>
                  </a:lnTo>
                  <a:lnTo>
                    <a:pt x="11684" y="196596"/>
                  </a:lnTo>
                  <a:lnTo>
                    <a:pt x="2921" y="207645"/>
                  </a:lnTo>
                  <a:lnTo>
                    <a:pt x="0" y="220853"/>
                  </a:lnTo>
                  <a:lnTo>
                    <a:pt x="2921" y="233934"/>
                  </a:lnTo>
                  <a:lnTo>
                    <a:pt x="11684" y="244983"/>
                  </a:lnTo>
                  <a:lnTo>
                    <a:pt x="23114" y="253746"/>
                  </a:lnTo>
                  <a:lnTo>
                    <a:pt x="36449" y="256540"/>
                  </a:lnTo>
                  <a:lnTo>
                    <a:pt x="49784" y="253746"/>
                  </a:lnTo>
                  <a:lnTo>
                    <a:pt x="61214" y="244983"/>
                  </a:lnTo>
                  <a:lnTo>
                    <a:pt x="69977" y="233934"/>
                  </a:lnTo>
                  <a:lnTo>
                    <a:pt x="72898" y="220853"/>
                  </a:lnTo>
                  <a:close/>
                </a:path>
                <a:path w="3139440" h="445134">
                  <a:moveTo>
                    <a:pt x="134620" y="283972"/>
                  </a:moveTo>
                  <a:lnTo>
                    <a:pt x="132207" y="270510"/>
                  </a:lnTo>
                  <a:lnTo>
                    <a:pt x="125095" y="258064"/>
                  </a:lnTo>
                  <a:lnTo>
                    <a:pt x="112522" y="250825"/>
                  </a:lnTo>
                  <a:lnTo>
                    <a:pt x="98806" y="248412"/>
                  </a:lnTo>
                  <a:lnTo>
                    <a:pt x="85471" y="250825"/>
                  </a:lnTo>
                  <a:lnTo>
                    <a:pt x="74295" y="258064"/>
                  </a:lnTo>
                  <a:lnTo>
                    <a:pt x="67183" y="270510"/>
                  </a:lnTo>
                  <a:lnTo>
                    <a:pt x="64770" y="283972"/>
                  </a:lnTo>
                  <a:lnTo>
                    <a:pt x="67183" y="297434"/>
                  </a:lnTo>
                  <a:lnTo>
                    <a:pt x="74295" y="309880"/>
                  </a:lnTo>
                  <a:lnTo>
                    <a:pt x="85471" y="317246"/>
                  </a:lnTo>
                  <a:lnTo>
                    <a:pt x="98806" y="319659"/>
                  </a:lnTo>
                  <a:lnTo>
                    <a:pt x="112522" y="317246"/>
                  </a:lnTo>
                  <a:lnTo>
                    <a:pt x="125095" y="309880"/>
                  </a:lnTo>
                  <a:lnTo>
                    <a:pt x="132207" y="297434"/>
                  </a:lnTo>
                  <a:lnTo>
                    <a:pt x="134620" y="283972"/>
                  </a:lnTo>
                  <a:close/>
                </a:path>
                <a:path w="3139440" h="445134">
                  <a:moveTo>
                    <a:pt x="134620" y="159639"/>
                  </a:moveTo>
                  <a:lnTo>
                    <a:pt x="132207" y="146050"/>
                  </a:lnTo>
                  <a:lnTo>
                    <a:pt x="125095" y="134747"/>
                  </a:lnTo>
                  <a:lnTo>
                    <a:pt x="112522" y="127381"/>
                  </a:lnTo>
                  <a:lnTo>
                    <a:pt x="98806" y="124968"/>
                  </a:lnTo>
                  <a:lnTo>
                    <a:pt x="85471" y="127381"/>
                  </a:lnTo>
                  <a:lnTo>
                    <a:pt x="74295" y="134747"/>
                  </a:lnTo>
                  <a:lnTo>
                    <a:pt x="67183" y="146050"/>
                  </a:lnTo>
                  <a:lnTo>
                    <a:pt x="64770" y="159639"/>
                  </a:lnTo>
                  <a:lnTo>
                    <a:pt x="67183" y="173736"/>
                  </a:lnTo>
                  <a:lnTo>
                    <a:pt x="74295" y="186563"/>
                  </a:lnTo>
                  <a:lnTo>
                    <a:pt x="85471" y="193802"/>
                  </a:lnTo>
                  <a:lnTo>
                    <a:pt x="98806" y="196215"/>
                  </a:lnTo>
                  <a:lnTo>
                    <a:pt x="112522" y="193802"/>
                  </a:lnTo>
                  <a:lnTo>
                    <a:pt x="125095" y="186563"/>
                  </a:lnTo>
                  <a:lnTo>
                    <a:pt x="132207" y="173736"/>
                  </a:lnTo>
                  <a:lnTo>
                    <a:pt x="134620" y="159639"/>
                  </a:lnTo>
                  <a:close/>
                </a:path>
                <a:path w="3139440" h="445134">
                  <a:moveTo>
                    <a:pt x="195580" y="346456"/>
                  </a:moveTo>
                  <a:lnTo>
                    <a:pt x="193167" y="333121"/>
                  </a:lnTo>
                  <a:lnTo>
                    <a:pt x="186055" y="321691"/>
                  </a:lnTo>
                  <a:lnTo>
                    <a:pt x="174879" y="312928"/>
                  </a:lnTo>
                  <a:lnTo>
                    <a:pt x="161671" y="310007"/>
                  </a:lnTo>
                  <a:lnTo>
                    <a:pt x="147828" y="312928"/>
                  </a:lnTo>
                  <a:lnTo>
                    <a:pt x="135255" y="321691"/>
                  </a:lnTo>
                  <a:lnTo>
                    <a:pt x="128143" y="333121"/>
                  </a:lnTo>
                  <a:lnTo>
                    <a:pt x="125730" y="346456"/>
                  </a:lnTo>
                  <a:lnTo>
                    <a:pt x="128143" y="359791"/>
                  </a:lnTo>
                  <a:lnTo>
                    <a:pt x="135255" y="371221"/>
                  </a:lnTo>
                  <a:lnTo>
                    <a:pt x="147828" y="379984"/>
                  </a:lnTo>
                  <a:lnTo>
                    <a:pt x="161671" y="382905"/>
                  </a:lnTo>
                  <a:lnTo>
                    <a:pt x="174879" y="379984"/>
                  </a:lnTo>
                  <a:lnTo>
                    <a:pt x="186055" y="371221"/>
                  </a:lnTo>
                  <a:lnTo>
                    <a:pt x="193167" y="359791"/>
                  </a:lnTo>
                  <a:lnTo>
                    <a:pt x="195580" y="346456"/>
                  </a:lnTo>
                  <a:close/>
                </a:path>
                <a:path w="3139440" h="445134">
                  <a:moveTo>
                    <a:pt x="195580" y="97409"/>
                  </a:moveTo>
                  <a:lnTo>
                    <a:pt x="193167" y="84328"/>
                  </a:lnTo>
                  <a:lnTo>
                    <a:pt x="186055" y="73152"/>
                  </a:lnTo>
                  <a:lnTo>
                    <a:pt x="174879" y="64516"/>
                  </a:lnTo>
                  <a:lnTo>
                    <a:pt x="161671" y="61595"/>
                  </a:lnTo>
                  <a:lnTo>
                    <a:pt x="147828" y="64516"/>
                  </a:lnTo>
                  <a:lnTo>
                    <a:pt x="135255" y="73152"/>
                  </a:lnTo>
                  <a:lnTo>
                    <a:pt x="128143" y="84328"/>
                  </a:lnTo>
                  <a:lnTo>
                    <a:pt x="125730" y="97409"/>
                  </a:lnTo>
                  <a:lnTo>
                    <a:pt x="128143" y="110490"/>
                  </a:lnTo>
                  <a:lnTo>
                    <a:pt x="135255" y="121666"/>
                  </a:lnTo>
                  <a:lnTo>
                    <a:pt x="147828" y="130302"/>
                  </a:lnTo>
                  <a:lnTo>
                    <a:pt x="161671" y="133096"/>
                  </a:lnTo>
                  <a:lnTo>
                    <a:pt x="174879" y="130302"/>
                  </a:lnTo>
                  <a:lnTo>
                    <a:pt x="186055" y="121666"/>
                  </a:lnTo>
                  <a:lnTo>
                    <a:pt x="193167" y="110490"/>
                  </a:lnTo>
                  <a:lnTo>
                    <a:pt x="195580" y="97409"/>
                  </a:lnTo>
                  <a:close/>
                </a:path>
                <a:path w="3139440" h="445134">
                  <a:moveTo>
                    <a:pt x="209423" y="217043"/>
                  </a:moveTo>
                  <a:lnTo>
                    <a:pt x="206629" y="203073"/>
                  </a:lnTo>
                  <a:lnTo>
                    <a:pt x="198882" y="191643"/>
                  </a:lnTo>
                  <a:lnTo>
                    <a:pt x="187579" y="184023"/>
                  </a:lnTo>
                  <a:lnTo>
                    <a:pt x="173609" y="181229"/>
                  </a:lnTo>
                  <a:lnTo>
                    <a:pt x="159639" y="184023"/>
                  </a:lnTo>
                  <a:lnTo>
                    <a:pt x="148336" y="191643"/>
                  </a:lnTo>
                  <a:lnTo>
                    <a:pt x="140589" y="203073"/>
                  </a:lnTo>
                  <a:lnTo>
                    <a:pt x="137795" y="217043"/>
                  </a:lnTo>
                  <a:lnTo>
                    <a:pt x="140589" y="230886"/>
                  </a:lnTo>
                  <a:lnTo>
                    <a:pt x="148336" y="242316"/>
                  </a:lnTo>
                  <a:lnTo>
                    <a:pt x="159639" y="249936"/>
                  </a:lnTo>
                  <a:lnTo>
                    <a:pt x="173609" y="252730"/>
                  </a:lnTo>
                  <a:lnTo>
                    <a:pt x="187579" y="249936"/>
                  </a:lnTo>
                  <a:lnTo>
                    <a:pt x="198882" y="242316"/>
                  </a:lnTo>
                  <a:lnTo>
                    <a:pt x="206629" y="230886"/>
                  </a:lnTo>
                  <a:lnTo>
                    <a:pt x="209423" y="217043"/>
                  </a:lnTo>
                  <a:close/>
                </a:path>
                <a:path w="3139440" h="445134">
                  <a:moveTo>
                    <a:pt x="258953" y="408813"/>
                  </a:moveTo>
                  <a:lnTo>
                    <a:pt x="256032" y="395478"/>
                  </a:lnTo>
                  <a:lnTo>
                    <a:pt x="247523" y="384302"/>
                  </a:lnTo>
                  <a:lnTo>
                    <a:pt x="236347" y="377190"/>
                  </a:lnTo>
                  <a:lnTo>
                    <a:pt x="223393" y="374777"/>
                  </a:lnTo>
                  <a:lnTo>
                    <a:pt x="210312" y="377190"/>
                  </a:lnTo>
                  <a:lnTo>
                    <a:pt x="199263" y="384302"/>
                  </a:lnTo>
                  <a:lnTo>
                    <a:pt x="192151" y="395478"/>
                  </a:lnTo>
                  <a:lnTo>
                    <a:pt x="189738" y="408813"/>
                  </a:lnTo>
                  <a:lnTo>
                    <a:pt x="192151" y="422529"/>
                  </a:lnTo>
                  <a:lnTo>
                    <a:pt x="199263" y="435102"/>
                  </a:lnTo>
                  <a:lnTo>
                    <a:pt x="210312" y="442214"/>
                  </a:lnTo>
                  <a:lnTo>
                    <a:pt x="223393" y="444627"/>
                  </a:lnTo>
                  <a:lnTo>
                    <a:pt x="236347" y="442214"/>
                  </a:lnTo>
                  <a:lnTo>
                    <a:pt x="247523" y="435102"/>
                  </a:lnTo>
                  <a:lnTo>
                    <a:pt x="256032" y="422529"/>
                  </a:lnTo>
                  <a:lnTo>
                    <a:pt x="258953" y="408813"/>
                  </a:lnTo>
                  <a:close/>
                </a:path>
                <a:path w="3139440" h="445134">
                  <a:moveTo>
                    <a:pt x="258953" y="34925"/>
                  </a:moveTo>
                  <a:lnTo>
                    <a:pt x="256032" y="21717"/>
                  </a:lnTo>
                  <a:lnTo>
                    <a:pt x="247523" y="9525"/>
                  </a:lnTo>
                  <a:lnTo>
                    <a:pt x="236347" y="2413"/>
                  </a:lnTo>
                  <a:lnTo>
                    <a:pt x="223393" y="0"/>
                  </a:lnTo>
                  <a:lnTo>
                    <a:pt x="210312" y="2413"/>
                  </a:lnTo>
                  <a:lnTo>
                    <a:pt x="199263" y="9525"/>
                  </a:lnTo>
                  <a:lnTo>
                    <a:pt x="192151" y="21717"/>
                  </a:lnTo>
                  <a:lnTo>
                    <a:pt x="189738" y="34925"/>
                  </a:lnTo>
                  <a:lnTo>
                    <a:pt x="192151" y="48133"/>
                  </a:lnTo>
                  <a:lnTo>
                    <a:pt x="199263" y="60325"/>
                  </a:lnTo>
                  <a:lnTo>
                    <a:pt x="210312" y="67437"/>
                  </a:lnTo>
                  <a:lnTo>
                    <a:pt x="223393" y="69850"/>
                  </a:lnTo>
                  <a:lnTo>
                    <a:pt x="236347" y="67437"/>
                  </a:lnTo>
                  <a:lnTo>
                    <a:pt x="247523" y="60325"/>
                  </a:lnTo>
                  <a:lnTo>
                    <a:pt x="256032" y="48133"/>
                  </a:lnTo>
                  <a:lnTo>
                    <a:pt x="258953" y="34925"/>
                  </a:lnTo>
                  <a:close/>
                </a:path>
                <a:path w="3139440" h="445134">
                  <a:moveTo>
                    <a:pt x="299339" y="217043"/>
                  </a:moveTo>
                  <a:lnTo>
                    <a:pt x="296545" y="203073"/>
                  </a:lnTo>
                  <a:lnTo>
                    <a:pt x="288785" y="191643"/>
                  </a:lnTo>
                  <a:lnTo>
                    <a:pt x="277495" y="184023"/>
                  </a:lnTo>
                  <a:lnTo>
                    <a:pt x="263525" y="181229"/>
                  </a:lnTo>
                  <a:lnTo>
                    <a:pt x="249555" y="184023"/>
                  </a:lnTo>
                  <a:lnTo>
                    <a:pt x="238125" y="191643"/>
                  </a:lnTo>
                  <a:lnTo>
                    <a:pt x="230505" y="203073"/>
                  </a:lnTo>
                  <a:lnTo>
                    <a:pt x="227711" y="217043"/>
                  </a:lnTo>
                  <a:lnTo>
                    <a:pt x="230505" y="230886"/>
                  </a:lnTo>
                  <a:lnTo>
                    <a:pt x="238125" y="242316"/>
                  </a:lnTo>
                  <a:lnTo>
                    <a:pt x="249555" y="249936"/>
                  </a:lnTo>
                  <a:lnTo>
                    <a:pt x="263525" y="252730"/>
                  </a:lnTo>
                  <a:lnTo>
                    <a:pt x="277495" y="249936"/>
                  </a:lnTo>
                  <a:lnTo>
                    <a:pt x="288785" y="242316"/>
                  </a:lnTo>
                  <a:lnTo>
                    <a:pt x="296545" y="230886"/>
                  </a:lnTo>
                  <a:lnTo>
                    <a:pt x="299339" y="217043"/>
                  </a:lnTo>
                  <a:close/>
                </a:path>
                <a:path w="3139440" h="445134">
                  <a:moveTo>
                    <a:pt x="386207" y="217043"/>
                  </a:moveTo>
                  <a:lnTo>
                    <a:pt x="383413" y="203073"/>
                  </a:lnTo>
                  <a:lnTo>
                    <a:pt x="376047" y="191643"/>
                  </a:lnTo>
                  <a:lnTo>
                    <a:pt x="365252" y="184023"/>
                  </a:lnTo>
                  <a:lnTo>
                    <a:pt x="351917" y="181229"/>
                  </a:lnTo>
                  <a:lnTo>
                    <a:pt x="338582" y="184023"/>
                  </a:lnTo>
                  <a:lnTo>
                    <a:pt x="327660" y="191643"/>
                  </a:lnTo>
                  <a:lnTo>
                    <a:pt x="320294" y="203073"/>
                  </a:lnTo>
                  <a:lnTo>
                    <a:pt x="317627" y="217043"/>
                  </a:lnTo>
                  <a:lnTo>
                    <a:pt x="320294" y="230886"/>
                  </a:lnTo>
                  <a:lnTo>
                    <a:pt x="327660" y="242316"/>
                  </a:lnTo>
                  <a:lnTo>
                    <a:pt x="338582" y="249936"/>
                  </a:lnTo>
                  <a:lnTo>
                    <a:pt x="351917" y="252730"/>
                  </a:lnTo>
                  <a:lnTo>
                    <a:pt x="365252" y="249936"/>
                  </a:lnTo>
                  <a:lnTo>
                    <a:pt x="376047" y="242316"/>
                  </a:lnTo>
                  <a:lnTo>
                    <a:pt x="383413" y="230886"/>
                  </a:lnTo>
                  <a:lnTo>
                    <a:pt x="386207" y="217043"/>
                  </a:lnTo>
                  <a:close/>
                </a:path>
                <a:path w="3139440" h="445134">
                  <a:moveTo>
                    <a:pt x="476123" y="217043"/>
                  </a:moveTo>
                  <a:lnTo>
                    <a:pt x="473202" y="203073"/>
                  </a:lnTo>
                  <a:lnTo>
                    <a:pt x="465582" y="191643"/>
                  </a:lnTo>
                  <a:lnTo>
                    <a:pt x="454152" y="184023"/>
                  </a:lnTo>
                  <a:lnTo>
                    <a:pt x="440309" y="181229"/>
                  </a:lnTo>
                  <a:lnTo>
                    <a:pt x="426339" y="184023"/>
                  </a:lnTo>
                  <a:lnTo>
                    <a:pt x="414909" y="191643"/>
                  </a:lnTo>
                  <a:lnTo>
                    <a:pt x="407289" y="203073"/>
                  </a:lnTo>
                  <a:lnTo>
                    <a:pt x="404495" y="217043"/>
                  </a:lnTo>
                  <a:lnTo>
                    <a:pt x="407289" y="230886"/>
                  </a:lnTo>
                  <a:lnTo>
                    <a:pt x="414909" y="242316"/>
                  </a:lnTo>
                  <a:lnTo>
                    <a:pt x="426339" y="249936"/>
                  </a:lnTo>
                  <a:lnTo>
                    <a:pt x="440309" y="252730"/>
                  </a:lnTo>
                  <a:lnTo>
                    <a:pt x="454152" y="249936"/>
                  </a:lnTo>
                  <a:lnTo>
                    <a:pt x="465582" y="242316"/>
                  </a:lnTo>
                  <a:lnTo>
                    <a:pt x="473202" y="230886"/>
                  </a:lnTo>
                  <a:lnTo>
                    <a:pt x="476123" y="217043"/>
                  </a:lnTo>
                  <a:close/>
                </a:path>
                <a:path w="3139440" h="445134">
                  <a:moveTo>
                    <a:pt x="562864" y="217043"/>
                  </a:moveTo>
                  <a:lnTo>
                    <a:pt x="560197" y="203073"/>
                  </a:lnTo>
                  <a:lnTo>
                    <a:pt x="552831" y="191643"/>
                  </a:lnTo>
                  <a:lnTo>
                    <a:pt x="541909" y="184023"/>
                  </a:lnTo>
                  <a:lnTo>
                    <a:pt x="528574" y="181229"/>
                  </a:lnTo>
                  <a:lnTo>
                    <a:pt x="515239" y="184023"/>
                  </a:lnTo>
                  <a:lnTo>
                    <a:pt x="504444" y="191643"/>
                  </a:lnTo>
                  <a:lnTo>
                    <a:pt x="497078" y="203073"/>
                  </a:lnTo>
                  <a:lnTo>
                    <a:pt x="494411" y="217043"/>
                  </a:lnTo>
                  <a:lnTo>
                    <a:pt x="497078" y="230886"/>
                  </a:lnTo>
                  <a:lnTo>
                    <a:pt x="504444" y="242316"/>
                  </a:lnTo>
                  <a:lnTo>
                    <a:pt x="515239" y="249936"/>
                  </a:lnTo>
                  <a:lnTo>
                    <a:pt x="528574" y="252730"/>
                  </a:lnTo>
                  <a:lnTo>
                    <a:pt x="541909" y="249936"/>
                  </a:lnTo>
                  <a:lnTo>
                    <a:pt x="552831" y="242316"/>
                  </a:lnTo>
                  <a:lnTo>
                    <a:pt x="560197" y="230886"/>
                  </a:lnTo>
                  <a:lnTo>
                    <a:pt x="562864" y="217043"/>
                  </a:lnTo>
                  <a:close/>
                </a:path>
                <a:path w="3139440" h="445134">
                  <a:moveTo>
                    <a:pt x="652780" y="217043"/>
                  </a:moveTo>
                  <a:lnTo>
                    <a:pt x="649986" y="203073"/>
                  </a:lnTo>
                  <a:lnTo>
                    <a:pt x="642366" y="191643"/>
                  </a:lnTo>
                  <a:lnTo>
                    <a:pt x="630936" y="184023"/>
                  </a:lnTo>
                  <a:lnTo>
                    <a:pt x="616966" y="181229"/>
                  </a:lnTo>
                  <a:lnTo>
                    <a:pt x="602996" y="184023"/>
                  </a:lnTo>
                  <a:lnTo>
                    <a:pt x="591693" y="191643"/>
                  </a:lnTo>
                  <a:lnTo>
                    <a:pt x="583946" y="203073"/>
                  </a:lnTo>
                  <a:lnTo>
                    <a:pt x="581152" y="217043"/>
                  </a:lnTo>
                  <a:lnTo>
                    <a:pt x="583946" y="230886"/>
                  </a:lnTo>
                  <a:lnTo>
                    <a:pt x="591693" y="242316"/>
                  </a:lnTo>
                  <a:lnTo>
                    <a:pt x="602996" y="249936"/>
                  </a:lnTo>
                  <a:lnTo>
                    <a:pt x="616966" y="252730"/>
                  </a:lnTo>
                  <a:lnTo>
                    <a:pt x="630936" y="249936"/>
                  </a:lnTo>
                  <a:lnTo>
                    <a:pt x="642366" y="242316"/>
                  </a:lnTo>
                  <a:lnTo>
                    <a:pt x="649986" y="230886"/>
                  </a:lnTo>
                  <a:lnTo>
                    <a:pt x="652780" y="217043"/>
                  </a:lnTo>
                  <a:close/>
                </a:path>
                <a:path w="3139440" h="445134">
                  <a:moveTo>
                    <a:pt x="2560447" y="217043"/>
                  </a:moveTo>
                  <a:lnTo>
                    <a:pt x="2557780" y="203073"/>
                  </a:lnTo>
                  <a:lnTo>
                    <a:pt x="2550414" y="191643"/>
                  </a:lnTo>
                  <a:lnTo>
                    <a:pt x="2539492" y="184023"/>
                  </a:lnTo>
                  <a:lnTo>
                    <a:pt x="2526157" y="181229"/>
                  </a:lnTo>
                  <a:lnTo>
                    <a:pt x="2512822" y="184023"/>
                  </a:lnTo>
                  <a:lnTo>
                    <a:pt x="2501900" y="191643"/>
                  </a:lnTo>
                  <a:lnTo>
                    <a:pt x="2494661" y="203073"/>
                  </a:lnTo>
                  <a:lnTo>
                    <a:pt x="2491867" y="217043"/>
                  </a:lnTo>
                  <a:lnTo>
                    <a:pt x="2494661" y="230886"/>
                  </a:lnTo>
                  <a:lnTo>
                    <a:pt x="2501900" y="242316"/>
                  </a:lnTo>
                  <a:lnTo>
                    <a:pt x="2512822" y="249936"/>
                  </a:lnTo>
                  <a:lnTo>
                    <a:pt x="2526157" y="252730"/>
                  </a:lnTo>
                  <a:lnTo>
                    <a:pt x="2539492" y="249936"/>
                  </a:lnTo>
                  <a:lnTo>
                    <a:pt x="2550414" y="242316"/>
                  </a:lnTo>
                  <a:lnTo>
                    <a:pt x="2557780" y="230886"/>
                  </a:lnTo>
                  <a:lnTo>
                    <a:pt x="2560447" y="217043"/>
                  </a:lnTo>
                  <a:close/>
                </a:path>
                <a:path w="3139440" h="445134">
                  <a:moveTo>
                    <a:pt x="2650363" y="217043"/>
                  </a:moveTo>
                  <a:lnTo>
                    <a:pt x="2647569" y="203073"/>
                  </a:lnTo>
                  <a:lnTo>
                    <a:pt x="2639949" y="191643"/>
                  </a:lnTo>
                  <a:lnTo>
                    <a:pt x="2628519" y="184023"/>
                  </a:lnTo>
                  <a:lnTo>
                    <a:pt x="2614549" y="181229"/>
                  </a:lnTo>
                  <a:lnTo>
                    <a:pt x="2600579" y="184023"/>
                  </a:lnTo>
                  <a:lnTo>
                    <a:pt x="2589276" y="191643"/>
                  </a:lnTo>
                  <a:lnTo>
                    <a:pt x="2581529" y="203073"/>
                  </a:lnTo>
                  <a:lnTo>
                    <a:pt x="2578735" y="217043"/>
                  </a:lnTo>
                  <a:lnTo>
                    <a:pt x="2581529" y="230886"/>
                  </a:lnTo>
                  <a:lnTo>
                    <a:pt x="2589276" y="242316"/>
                  </a:lnTo>
                  <a:lnTo>
                    <a:pt x="2600579" y="249936"/>
                  </a:lnTo>
                  <a:lnTo>
                    <a:pt x="2614549" y="252730"/>
                  </a:lnTo>
                  <a:lnTo>
                    <a:pt x="2628519" y="249936"/>
                  </a:lnTo>
                  <a:lnTo>
                    <a:pt x="2639949" y="242316"/>
                  </a:lnTo>
                  <a:lnTo>
                    <a:pt x="2647569" y="230886"/>
                  </a:lnTo>
                  <a:lnTo>
                    <a:pt x="2650363" y="217043"/>
                  </a:lnTo>
                  <a:close/>
                </a:path>
                <a:path w="3139440" h="445134">
                  <a:moveTo>
                    <a:pt x="2735707" y="217043"/>
                  </a:moveTo>
                  <a:lnTo>
                    <a:pt x="2733040" y="203073"/>
                  </a:lnTo>
                  <a:lnTo>
                    <a:pt x="2725928" y="191643"/>
                  </a:lnTo>
                  <a:lnTo>
                    <a:pt x="2715260" y="184023"/>
                  </a:lnTo>
                  <a:lnTo>
                    <a:pt x="2702179" y="181229"/>
                  </a:lnTo>
                  <a:lnTo>
                    <a:pt x="2689098" y="184023"/>
                  </a:lnTo>
                  <a:lnTo>
                    <a:pt x="2678430" y="191643"/>
                  </a:lnTo>
                  <a:lnTo>
                    <a:pt x="2671318" y="203073"/>
                  </a:lnTo>
                  <a:lnTo>
                    <a:pt x="2668651" y="217043"/>
                  </a:lnTo>
                  <a:lnTo>
                    <a:pt x="2671318" y="230886"/>
                  </a:lnTo>
                  <a:lnTo>
                    <a:pt x="2678430" y="242316"/>
                  </a:lnTo>
                  <a:lnTo>
                    <a:pt x="2689098" y="249936"/>
                  </a:lnTo>
                  <a:lnTo>
                    <a:pt x="2702179" y="252730"/>
                  </a:lnTo>
                  <a:lnTo>
                    <a:pt x="2715260" y="249936"/>
                  </a:lnTo>
                  <a:lnTo>
                    <a:pt x="2725928" y="242316"/>
                  </a:lnTo>
                  <a:lnTo>
                    <a:pt x="2733040" y="230886"/>
                  </a:lnTo>
                  <a:lnTo>
                    <a:pt x="2735707" y="217043"/>
                  </a:lnTo>
                  <a:close/>
                </a:path>
                <a:path w="3139440" h="445134">
                  <a:moveTo>
                    <a:pt x="2824099" y="217043"/>
                  </a:moveTo>
                  <a:lnTo>
                    <a:pt x="2821305" y="203073"/>
                  </a:lnTo>
                  <a:lnTo>
                    <a:pt x="2813558" y="191643"/>
                  </a:lnTo>
                  <a:lnTo>
                    <a:pt x="2802255" y="184023"/>
                  </a:lnTo>
                  <a:lnTo>
                    <a:pt x="2788285" y="181229"/>
                  </a:lnTo>
                  <a:lnTo>
                    <a:pt x="2774315" y="184023"/>
                  </a:lnTo>
                  <a:lnTo>
                    <a:pt x="2762885" y="191643"/>
                  </a:lnTo>
                  <a:lnTo>
                    <a:pt x="2755265" y="203073"/>
                  </a:lnTo>
                  <a:lnTo>
                    <a:pt x="2752471" y="217043"/>
                  </a:lnTo>
                  <a:lnTo>
                    <a:pt x="2755265" y="230886"/>
                  </a:lnTo>
                  <a:lnTo>
                    <a:pt x="2762885" y="242316"/>
                  </a:lnTo>
                  <a:lnTo>
                    <a:pt x="2774315" y="249936"/>
                  </a:lnTo>
                  <a:lnTo>
                    <a:pt x="2788285" y="252730"/>
                  </a:lnTo>
                  <a:lnTo>
                    <a:pt x="2802255" y="249936"/>
                  </a:lnTo>
                  <a:lnTo>
                    <a:pt x="2813558" y="242316"/>
                  </a:lnTo>
                  <a:lnTo>
                    <a:pt x="2821305" y="230886"/>
                  </a:lnTo>
                  <a:lnTo>
                    <a:pt x="2824099" y="217043"/>
                  </a:lnTo>
                  <a:close/>
                </a:path>
                <a:path w="3139440" h="445134">
                  <a:moveTo>
                    <a:pt x="2912491" y="217043"/>
                  </a:moveTo>
                  <a:lnTo>
                    <a:pt x="2909697" y="203073"/>
                  </a:lnTo>
                  <a:lnTo>
                    <a:pt x="2902204" y="191643"/>
                  </a:lnTo>
                  <a:lnTo>
                    <a:pt x="2891028" y="184023"/>
                  </a:lnTo>
                  <a:lnTo>
                    <a:pt x="2877439" y="181229"/>
                  </a:lnTo>
                  <a:lnTo>
                    <a:pt x="2863723" y="184023"/>
                  </a:lnTo>
                  <a:lnTo>
                    <a:pt x="2852674" y="191643"/>
                  </a:lnTo>
                  <a:lnTo>
                    <a:pt x="2845054" y="203073"/>
                  </a:lnTo>
                  <a:lnTo>
                    <a:pt x="2842387" y="217043"/>
                  </a:lnTo>
                  <a:lnTo>
                    <a:pt x="2845054" y="230886"/>
                  </a:lnTo>
                  <a:lnTo>
                    <a:pt x="2852674" y="242316"/>
                  </a:lnTo>
                  <a:lnTo>
                    <a:pt x="2863723" y="249936"/>
                  </a:lnTo>
                  <a:lnTo>
                    <a:pt x="2877439" y="252730"/>
                  </a:lnTo>
                  <a:lnTo>
                    <a:pt x="2891028" y="249936"/>
                  </a:lnTo>
                  <a:lnTo>
                    <a:pt x="2902204" y="242316"/>
                  </a:lnTo>
                  <a:lnTo>
                    <a:pt x="2909697" y="230886"/>
                  </a:lnTo>
                  <a:lnTo>
                    <a:pt x="2912491" y="217043"/>
                  </a:lnTo>
                  <a:close/>
                </a:path>
                <a:path w="3139440" h="445134">
                  <a:moveTo>
                    <a:pt x="2951988" y="408813"/>
                  </a:moveTo>
                  <a:lnTo>
                    <a:pt x="2949575" y="395478"/>
                  </a:lnTo>
                  <a:lnTo>
                    <a:pt x="2942463" y="384302"/>
                  </a:lnTo>
                  <a:lnTo>
                    <a:pt x="2929890" y="377190"/>
                  </a:lnTo>
                  <a:lnTo>
                    <a:pt x="2916047" y="374777"/>
                  </a:lnTo>
                  <a:lnTo>
                    <a:pt x="2902712" y="377190"/>
                  </a:lnTo>
                  <a:lnTo>
                    <a:pt x="2891663" y="384302"/>
                  </a:lnTo>
                  <a:lnTo>
                    <a:pt x="2884424" y="395478"/>
                  </a:lnTo>
                  <a:lnTo>
                    <a:pt x="2882138" y="408813"/>
                  </a:lnTo>
                  <a:lnTo>
                    <a:pt x="2884424" y="422529"/>
                  </a:lnTo>
                  <a:lnTo>
                    <a:pt x="2891663" y="435102"/>
                  </a:lnTo>
                  <a:lnTo>
                    <a:pt x="2902712" y="442214"/>
                  </a:lnTo>
                  <a:lnTo>
                    <a:pt x="2916047" y="444627"/>
                  </a:lnTo>
                  <a:lnTo>
                    <a:pt x="2929890" y="442214"/>
                  </a:lnTo>
                  <a:lnTo>
                    <a:pt x="2942463" y="435102"/>
                  </a:lnTo>
                  <a:lnTo>
                    <a:pt x="2949575" y="422529"/>
                  </a:lnTo>
                  <a:lnTo>
                    <a:pt x="2951988" y="408813"/>
                  </a:lnTo>
                  <a:close/>
                </a:path>
                <a:path w="3139440" h="445134">
                  <a:moveTo>
                    <a:pt x="2951988" y="34925"/>
                  </a:moveTo>
                  <a:lnTo>
                    <a:pt x="2949575" y="21717"/>
                  </a:lnTo>
                  <a:lnTo>
                    <a:pt x="2942463" y="9525"/>
                  </a:lnTo>
                  <a:lnTo>
                    <a:pt x="2929890" y="2413"/>
                  </a:lnTo>
                  <a:lnTo>
                    <a:pt x="2916047" y="0"/>
                  </a:lnTo>
                  <a:lnTo>
                    <a:pt x="2902712" y="2413"/>
                  </a:lnTo>
                  <a:lnTo>
                    <a:pt x="2891663" y="9525"/>
                  </a:lnTo>
                  <a:lnTo>
                    <a:pt x="2884424" y="21717"/>
                  </a:lnTo>
                  <a:lnTo>
                    <a:pt x="2882138" y="34925"/>
                  </a:lnTo>
                  <a:lnTo>
                    <a:pt x="2884424" y="48133"/>
                  </a:lnTo>
                  <a:lnTo>
                    <a:pt x="2891663" y="60325"/>
                  </a:lnTo>
                  <a:lnTo>
                    <a:pt x="2902712" y="67437"/>
                  </a:lnTo>
                  <a:lnTo>
                    <a:pt x="2916047" y="69850"/>
                  </a:lnTo>
                  <a:lnTo>
                    <a:pt x="2929890" y="67437"/>
                  </a:lnTo>
                  <a:lnTo>
                    <a:pt x="2942463" y="60325"/>
                  </a:lnTo>
                  <a:lnTo>
                    <a:pt x="2949575" y="48133"/>
                  </a:lnTo>
                  <a:lnTo>
                    <a:pt x="2951988" y="34925"/>
                  </a:lnTo>
                  <a:close/>
                </a:path>
                <a:path w="3139440" h="445134">
                  <a:moveTo>
                    <a:pt x="3002407" y="217043"/>
                  </a:moveTo>
                  <a:lnTo>
                    <a:pt x="2999486" y="203073"/>
                  </a:lnTo>
                  <a:lnTo>
                    <a:pt x="2991612" y="191643"/>
                  </a:lnTo>
                  <a:lnTo>
                    <a:pt x="2980055" y="184023"/>
                  </a:lnTo>
                  <a:lnTo>
                    <a:pt x="2965831" y="181229"/>
                  </a:lnTo>
                  <a:lnTo>
                    <a:pt x="2951480" y="184023"/>
                  </a:lnTo>
                  <a:lnTo>
                    <a:pt x="2939923" y="191643"/>
                  </a:lnTo>
                  <a:lnTo>
                    <a:pt x="2932049" y="203073"/>
                  </a:lnTo>
                  <a:lnTo>
                    <a:pt x="2929255" y="217043"/>
                  </a:lnTo>
                  <a:lnTo>
                    <a:pt x="2932049" y="230886"/>
                  </a:lnTo>
                  <a:lnTo>
                    <a:pt x="2939923" y="242316"/>
                  </a:lnTo>
                  <a:lnTo>
                    <a:pt x="2951480" y="249936"/>
                  </a:lnTo>
                  <a:lnTo>
                    <a:pt x="2965831" y="252730"/>
                  </a:lnTo>
                  <a:lnTo>
                    <a:pt x="2980055" y="249936"/>
                  </a:lnTo>
                  <a:lnTo>
                    <a:pt x="2991612" y="242316"/>
                  </a:lnTo>
                  <a:lnTo>
                    <a:pt x="2999486" y="230886"/>
                  </a:lnTo>
                  <a:lnTo>
                    <a:pt x="3002407" y="217043"/>
                  </a:lnTo>
                  <a:close/>
                </a:path>
                <a:path w="3139440" h="445134">
                  <a:moveTo>
                    <a:pt x="3014345" y="346456"/>
                  </a:moveTo>
                  <a:lnTo>
                    <a:pt x="3011932" y="333121"/>
                  </a:lnTo>
                  <a:lnTo>
                    <a:pt x="3004693" y="321691"/>
                  </a:lnTo>
                  <a:lnTo>
                    <a:pt x="2993263" y="312928"/>
                  </a:lnTo>
                  <a:lnTo>
                    <a:pt x="2979674" y="310007"/>
                  </a:lnTo>
                  <a:lnTo>
                    <a:pt x="2965577" y="312928"/>
                  </a:lnTo>
                  <a:lnTo>
                    <a:pt x="2952877" y="321691"/>
                  </a:lnTo>
                  <a:lnTo>
                    <a:pt x="2945511" y="333121"/>
                  </a:lnTo>
                  <a:lnTo>
                    <a:pt x="2943098" y="346456"/>
                  </a:lnTo>
                  <a:lnTo>
                    <a:pt x="2945511" y="359791"/>
                  </a:lnTo>
                  <a:lnTo>
                    <a:pt x="2952877" y="371221"/>
                  </a:lnTo>
                  <a:lnTo>
                    <a:pt x="2965577" y="379984"/>
                  </a:lnTo>
                  <a:lnTo>
                    <a:pt x="2979674" y="382905"/>
                  </a:lnTo>
                  <a:lnTo>
                    <a:pt x="2993263" y="379984"/>
                  </a:lnTo>
                  <a:lnTo>
                    <a:pt x="3004693" y="371221"/>
                  </a:lnTo>
                  <a:lnTo>
                    <a:pt x="3011932" y="359791"/>
                  </a:lnTo>
                  <a:lnTo>
                    <a:pt x="3014345" y="346456"/>
                  </a:lnTo>
                  <a:close/>
                </a:path>
                <a:path w="3139440" h="445134">
                  <a:moveTo>
                    <a:pt x="3014345" y="97409"/>
                  </a:moveTo>
                  <a:lnTo>
                    <a:pt x="3011932" y="84328"/>
                  </a:lnTo>
                  <a:lnTo>
                    <a:pt x="3004693" y="73152"/>
                  </a:lnTo>
                  <a:lnTo>
                    <a:pt x="2993263" y="64516"/>
                  </a:lnTo>
                  <a:lnTo>
                    <a:pt x="2979674" y="61595"/>
                  </a:lnTo>
                  <a:lnTo>
                    <a:pt x="2965577" y="64516"/>
                  </a:lnTo>
                  <a:lnTo>
                    <a:pt x="2952877" y="73152"/>
                  </a:lnTo>
                  <a:lnTo>
                    <a:pt x="2945511" y="84328"/>
                  </a:lnTo>
                  <a:lnTo>
                    <a:pt x="2943098" y="97409"/>
                  </a:lnTo>
                  <a:lnTo>
                    <a:pt x="2945511" y="110490"/>
                  </a:lnTo>
                  <a:lnTo>
                    <a:pt x="2952877" y="121666"/>
                  </a:lnTo>
                  <a:lnTo>
                    <a:pt x="2965577" y="130302"/>
                  </a:lnTo>
                  <a:lnTo>
                    <a:pt x="2979674" y="133096"/>
                  </a:lnTo>
                  <a:lnTo>
                    <a:pt x="2993263" y="130302"/>
                  </a:lnTo>
                  <a:lnTo>
                    <a:pt x="3004693" y="121666"/>
                  </a:lnTo>
                  <a:lnTo>
                    <a:pt x="3011932" y="110490"/>
                  </a:lnTo>
                  <a:lnTo>
                    <a:pt x="3014345" y="97409"/>
                  </a:lnTo>
                  <a:close/>
                </a:path>
                <a:path w="3139440" h="445134">
                  <a:moveTo>
                    <a:pt x="3077718" y="283972"/>
                  </a:moveTo>
                  <a:lnTo>
                    <a:pt x="3074797" y="270510"/>
                  </a:lnTo>
                  <a:lnTo>
                    <a:pt x="3066034" y="258064"/>
                  </a:lnTo>
                  <a:lnTo>
                    <a:pt x="3054731" y="250825"/>
                  </a:lnTo>
                  <a:lnTo>
                    <a:pt x="3041396" y="248412"/>
                  </a:lnTo>
                  <a:lnTo>
                    <a:pt x="3028188" y="250825"/>
                  </a:lnTo>
                  <a:lnTo>
                    <a:pt x="3016758" y="258064"/>
                  </a:lnTo>
                  <a:lnTo>
                    <a:pt x="3009519" y="270510"/>
                  </a:lnTo>
                  <a:lnTo>
                    <a:pt x="3007106" y="283972"/>
                  </a:lnTo>
                  <a:lnTo>
                    <a:pt x="3009519" y="297434"/>
                  </a:lnTo>
                  <a:lnTo>
                    <a:pt x="3016758" y="309880"/>
                  </a:lnTo>
                  <a:lnTo>
                    <a:pt x="3028188" y="317246"/>
                  </a:lnTo>
                  <a:lnTo>
                    <a:pt x="3041396" y="319659"/>
                  </a:lnTo>
                  <a:lnTo>
                    <a:pt x="3054731" y="317246"/>
                  </a:lnTo>
                  <a:lnTo>
                    <a:pt x="3066034" y="309880"/>
                  </a:lnTo>
                  <a:lnTo>
                    <a:pt x="3074797" y="297434"/>
                  </a:lnTo>
                  <a:lnTo>
                    <a:pt x="3077718" y="283972"/>
                  </a:lnTo>
                  <a:close/>
                </a:path>
                <a:path w="3139440" h="445134">
                  <a:moveTo>
                    <a:pt x="3077718" y="159639"/>
                  </a:moveTo>
                  <a:lnTo>
                    <a:pt x="3074797" y="146050"/>
                  </a:lnTo>
                  <a:lnTo>
                    <a:pt x="3066034" y="134747"/>
                  </a:lnTo>
                  <a:lnTo>
                    <a:pt x="3054731" y="127381"/>
                  </a:lnTo>
                  <a:lnTo>
                    <a:pt x="3041396" y="124968"/>
                  </a:lnTo>
                  <a:lnTo>
                    <a:pt x="3028188" y="127381"/>
                  </a:lnTo>
                  <a:lnTo>
                    <a:pt x="3016758" y="134747"/>
                  </a:lnTo>
                  <a:lnTo>
                    <a:pt x="3009519" y="146050"/>
                  </a:lnTo>
                  <a:lnTo>
                    <a:pt x="3007106" y="159639"/>
                  </a:lnTo>
                  <a:lnTo>
                    <a:pt x="3009519" y="173736"/>
                  </a:lnTo>
                  <a:lnTo>
                    <a:pt x="3016758" y="186563"/>
                  </a:lnTo>
                  <a:lnTo>
                    <a:pt x="3028188" y="193802"/>
                  </a:lnTo>
                  <a:lnTo>
                    <a:pt x="3041396" y="196215"/>
                  </a:lnTo>
                  <a:lnTo>
                    <a:pt x="3054731" y="193802"/>
                  </a:lnTo>
                  <a:lnTo>
                    <a:pt x="3066034" y="186563"/>
                  </a:lnTo>
                  <a:lnTo>
                    <a:pt x="3074797" y="173736"/>
                  </a:lnTo>
                  <a:lnTo>
                    <a:pt x="3077718" y="159639"/>
                  </a:lnTo>
                  <a:close/>
                </a:path>
                <a:path w="3139440" h="445134">
                  <a:moveTo>
                    <a:pt x="3139313" y="220853"/>
                  </a:moveTo>
                  <a:lnTo>
                    <a:pt x="3136900" y="207645"/>
                  </a:lnTo>
                  <a:lnTo>
                    <a:pt x="3129788" y="196596"/>
                  </a:lnTo>
                  <a:lnTo>
                    <a:pt x="3118612" y="187960"/>
                  </a:lnTo>
                  <a:lnTo>
                    <a:pt x="3105404" y="185039"/>
                  </a:lnTo>
                  <a:lnTo>
                    <a:pt x="3091561" y="187960"/>
                  </a:lnTo>
                  <a:lnTo>
                    <a:pt x="3078988" y="196596"/>
                  </a:lnTo>
                  <a:lnTo>
                    <a:pt x="3071876" y="207645"/>
                  </a:lnTo>
                  <a:lnTo>
                    <a:pt x="3069463" y="220853"/>
                  </a:lnTo>
                  <a:lnTo>
                    <a:pt x="3071876" y="233934"/>
                  </a:lnTo>
                  <a:lnTo>
                    <a:pt x="3078988" y="244983"/>
                  </a:lnTo>
                  <a:lnTo>
                    <a:pt x="3091561" y="253746"/>
                  </a:lnTo>
                  <a:lnTo>
                    <a:pt x="3105404" y="256540"/>
                  </a:lnTo>
                  <a:lnTo>
                    <a:pt x="3118612" y="253746"/>
                  </a:lnTo>
                  <a:lnTo>
                    <a:pt x="3129788" y="244983"/>
                  </a:lnTo>
                  <a:lnTo>
                    <a:pt x="3136900" y="233934"/>
                  </a:lnTo>
                  <a:lnTo>
                    <a:pt x="3139313" y="220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400045" y="2693669"/>
            <a:ext cx="1046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children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0601" y="4437075"/>
            <a:ext cx="7880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71445" y="6139941"/>
            <a:ext cx="1486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canActivate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6858" y="7863078"/>
            <a:ext cx="17964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eac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3808" y="2319641"/>
            <a:ext cx="3560445" cy="1329055"/>
            <a:chOff x="6083808" y="2319641"/>
            <a:chExt cx="3560445" cy="132905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2319641"/>
              <a:ext cx="3560064" cy="132881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06668" y="2336291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3250691" y="0"/>
                  </a:moveTo>
                  <a:lnTo>
                    <a:pt x="205232" y="0"/>
                  </a:lnTo>
                  <a:lnTo>
                    <a:pt x="158115" y="5460"/>
                  </a:lnTo>
                  <a:lnTo>
                    <a:pt x="114935" y="20827"/>
                  </a:lnTo>
                  <a:lnTo>
                    <a:pt x="76835" y="45084"/>
                  </a:lnTo>
                  <a:lnTo>
                    <a:pt x="45085" y="76834"/>
                  </a:lnTo>
                  <a:lnTo>
                    <a:pt x="20828" y="114934"/>
                  </a:lnTo>
                  <a:lnTo>
                    <a:pt x="5461" y="158114"/>
                  </a:lnTo>
                  <a:lnTo>
                    <a:pt x="0" y="205104"/>
                  </a:lnTo>
                  <a:lnTo>
                    <a:pt x="0" y="1025778"/>
                  </a:lnTo>
                  <a:lnTo>
                    <a:pt x="5461" y="1072768"/>
                  </a:lnTo>
                  <a:lnTo>
                    <a:pt x="20828" y="1115949"/>
                  </a:lnTo>
                  <a:lnTo>
                    <a:pt x="45085" y="1154049"/>
                  </a:lnTo>
                  <a:lnTo>
                    <a:pt x="76835" y="1185799"/>
                  </a:lnTo>
                  <a:lnTo>
                    <a:pt x="114935" y="1210055"/>
                  </a:lnTo>
                  <a:lnTo>
                    <a:pt x="158115" y="1225423"/>
                  </a:lnTo>
                  <a:lnTo>
                    <a:pt x="205232" y="1230883"/>
                  </a:lnTo>
                  <a:lnTo>
                    <a:pt x="3250691" y="1230883"/>
                  </a:lnTo>
                  <a:lnTo>
                    <a:pt x="3297809" y="1225423"/>
                  </a:lnTo>
                  <a:lnTo>
                    <a:pt x="3340989" y="1210055"/>
                  </a:lnTo>
                  <a:lnTo>
                    <a:pt x="3379089" y="1185799"/>
                  </a:lnTo>
                  <a:lnTo>
                    <a:pt x="3410839" y="1154049"/>
                  </a:lnTo>
                  <a:lnTo>
                    <a:pt x="3435096" y="1115949"/>
                  </a:lnTo>
                  <a:lnTo>
                    <a:pt x="3450463" y="1072768"/>
                  </a:lnTo>
                  <a:lnTo>
                    <a:pt x="3455924" y="1025778"/>
                  </a:lnTo>
                  <a:lnTo>
                    <a:pt x="3455924" y="205104"/>
                  </a:lnTo>
                  <a:lnTo>
                    <a:pt x="3450463" y="158114"/>
                  </a:lnTo>
                  <a:lnTo>
                    <a:pt x="3435096" y="114934"/>
                  </a:lnTo>
                  <a:lnTo>
                    <a:pt x="3410839" y="76834"/>
                  </a:lnTo>
                  <a:lnTo>
                    <a:pt x="3379089" y="45084"/>
                  </a:lnTo>
                  <a:lnTo>
                    <a:pt x="3340989" y="20827"/>
                  </a:lnTo>
                  <a:lnTo>
                    <a:pt x="3297809" y="5460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07430" y="2337053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0" y="205104"/>
                  </a:moveTo>
                  <a:lnTo>
                    <a:pt x="5461" y="158115"/>
                  </a:lnTo>
                  <a:lnTo>
                    <a:pt x="20828" y="114935"/>
                  </a:lnTo>
                  <a:lnTo>
                    <a:pt x="45085" y="76835"/>
                  </a:lnTo>
                  <a:lnTo>
                    <a:pt x="76835" y="45085"/>
                  </a:lnTo>
                  <a:lnTo>
                    <a:pt x="114935" y="20827"/>
                  </a:lnTo>
                  <a:lnTo>
                    <a:pt x="158115" y="5461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1"/>
                  </a:lnTo>
                  <a:lnTo>
                    <a:pt x="3340989" y="20827"/>
                  </a:lnTo>
                  <a:lnTo>
                    <a:pt x="3379089" y="45085"/>
                  </a:lnTo>
                  <a:lnTo>
                    <a:pt x="3410839" y="76835"/>
                  </a:lnTo>
                  <a:lnTo>
                    <a:pt x="3435096" y="114935"/>
                  </a:lnTo>
                  <a:lnTo>
                    <a:pt x="3450463" y="158115"/>
                  </a:lnTo>
                  <a:lnTo>
                    <a:pt x="3455924" y="205104"/>
                  </a:lnTo>
                  <a:lnTo>
                    <a:pt x="3455924" y="1025778"/>
                  </a:lnTo>
                  <a:lnTo>
                    <a:pt x="3450463" y="1072769"/>
                  </a:lnTo>
                  <a:lnTo>
                    <a:pt x="3435096" y="1115949"/>
                  </a:lnTo>
                  <a:lnTo>
                    <a:pt x="3410839" y="1154049"/>
                  </a:lnTo>
                  <a:lnTo>
                    <a:pt x="3379089" y="1185799"/>
                  </a:lnTo>
                  <a:lnTo>
                    <a:pt x="3340989" y="1210055"/>
                  </a:lnTo>
                  <a:lnTo>
                    <a:pt x="3297809" y="1225423"/>
                  </a:lnTo>
                  <a:lnTo>
                    <a:pt x="3250692" y="1230884"/>
                  </a:lnTo>
                  <a:lnTo>
                    <a:pt x="205232" y="1230884"/>
                  </a:lnTo>
                  <a:lnTo>
                    <a:pt x="158115" y="1225423"/>
                  </a:lnTo>
                  <a:lnTo>
                    <a:pt x="114935" y="1210055"/>
                  </a:lnTo>
                  <a:lnTo>
                    <a:pt x="76835" y="1185799"/>
                  </a:lnTo>
                  <a:lnTo>
                    <a:pt x="45085" y="1154049"/>
                  </a:lnTo>
                  <a:lnTo>
                    <a:pt x="20828" y="1115949"/>
                  </a:lnTo>
                  <a:lnTo>
                    <a:pt x="5461" y="1072769"/>
                  </a:lnTo>
                  <a:lnTo>
                    <a:pt x="0" y="1025778"/>
                  </a:lnTo>
                  <a:lnTo>
                    <a:pt x="0" y="205104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710933" y="2716530"/>
            <a:ext cx="2212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700004" y="2318139"/>
            <a:ext cx="6737984" cy="1327785"/>
            <a:chOff x="10700004" y="2318139"/>
            <a:chExt cx="6737984" cy="132778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0004" y="2318139"/>
              <a:ext cx="6737604" cy="132726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721340" y="2334768"/>
              <a:ext cx="6635115" cy="1229995"/>
            </a:xfrm>
            <a:custGeom>
              <a:avLst/>
              <a:gdLst/>
              <a:ahLst/>
              <a:cxnLst/>
              <a:rect l="l" t="t" r="r" b="b"/>
              <a:pathLst>
                <a:path w="6635115" h="1229995">
                  <a:moveTo>
                    <a:pt x="6430009" y="0"/>
                  </a:moveTo>
                  <a:lnTo>
                    <a:pt x="204977" y="0"/>
                  </a:lnTo>
                  <a:lnTo>
                    <a:pt x="157987" y="5460"/>
                  </a:lnTo>
                  <a:lnTo>
                    <a:pt x="114934" y="20827"/>
                  </a:lnTo>
                  <a:lnTo>
                    <a:pt x="76834" y="45084"/>
                  </a:lnTo>
                  <a:lnTo>
                    <a:pt x="45084" y="76834"/>
                  </a:lnTo>
                  <a:lnTo>
                    <a:pt x="20827" y="114807"/>
                  </a:lnTo>
                  <a:lnTo>
                    <a:pt x="5460" y="157987"/>
                  </a:lnTo>
                  <a:lnTo>
                    <a:pt x="0" y="204977"/>
                  </a:lnTo>
                  <a:lnTo>
                    <a:pt x="0" y="1024762"/>
                  </a:lnTo>
                  <a:lnTo>
                    <a:pt x="5460" y="1071752"/>
                  </a:lnTo>
                  <a:lnTo>
                    <a:pt x="20827" y="1114932"/>
                  </a:lnTo>
                  <a:lnTo>
                    <a:pt x="45084" y="1152905"/>
                  </a:lnTo>
                  <a:lnTo>
                    <a:pt x="76834" y="1184655"/>
                  </a:lnTo>
                  <a:lnTo>
                    <a:pt x="114934" y="1208912"/>
                  </a:lnTo>
                  <a:lnTo>
                    <a:pt x="157987" y="1224279"/>
                  </a:lnTo>
                  <a:lnTo>
                    <a:pt x="204977" y="1229740"/>
                  </a:lnTo>
                  <a:lnTo>
                    <a:pt x="6430009" y="1229740"/>
                  </a:lnTo>
                  <a:lnTo>
                    <a:pt x="6477000" y="1224279"/>
                  </a:lnTo>
                  <a:lnTo>
                    <a:pt x="6520052" y="1208912"/>
                  </a:lnTo>
                  <a:lnTo>
                    <a:pt x="6558152" y="1184655"/>
                  </a:lnTo>
                  <a:lnTo>
                    <a:pt x="6589902" y="1152905"/>
                  </a:lnTo>
                  <a:lnTo>
                    <a:pt x="6614159" y="1114932"/>
                  </a:lnTo>
                  <a:lnTo>
                    <a:pt x="6629527" y="1071752"/>
                  </a:lnTo>
                  <a:lnTo>
                    <a:pt x="6634988" y="1024762"/>
                  </a:lnTo>
                  <a:lnTo>
                    <a:pt x="6634988" y="204977"/>
                  </a:lnTo>
                  <a:lnTo>
                    <a:pt x="6629527" y="157987"/>
                  </a:lnTo>
                  <a:lnTo>
                    <a:pt x="6614159" y="114807"/>
                  </a:lnTo>
                  <a:lnTo>
                    <a:pt x="6589902" y="76834"/>
                  </a:lnTo>
                  <a:lnTo>
                    <a:pt x="6558152" y="45084"/>
                  </a:lnTo>
                  <a:lnTo>
                    <a:pt x="6520052" y="20827"/>
                  </a:lnTo>
                  <a:lnTo>
                    <a:pt x="6477000" y="5460"/>
                  </a:lnTo>
                  <a:lnTo>
                    <a:pt x="643000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722102" y="2335530"/>
              <a:ext cx="6635115" cy="1229995"/>
            </a:xfrm>
            <a:custGeom>
              <a:avLst/>
              <a:gdLst/>
              <a:ahLst/>
              <a:cxnLst/>
              <a:rect l="l" t="t" r="r" b="b"/>
              <a:pathLst>
                <a:path w="6635115" h="1229995">
                  <a:moveTo>
                    <a:pt x="0" y="204977"/>
                  </a:moveTo>
                  <a:lnTo>
                    <a:pt x="5461" y="157988"/>
                  </a:lnTo>
                  <a:lnTo>
                    <a:pt x="20827" y="114808"/>
                  </a:lnTo>
                  <a:lnTo>
                    <a:pt x="45084" y="76835"/>
                  </a:lnTo>
                  <a:lnTo>
                    <a:pt x="76834" y="45085"/>
                  </a:lnTo>
                  <a:lnTo>
                    <a:pt x="114934" y="20827"/>
                  </a:lnTo>
                  <a:lnTo>
                    <a:pt x="157988" y="5461"/>
                  </a:lnTo>
                  <a:lnTo>
                    <a:pt x="204977" y="0"/>
                  </a:lnTo>
                  <a:lnTo>
                    <a:pt x="6430009" y="0"/>
                  </a:lnTo>
                  <a:lnTo>
                    <a:pt x="6477000" y="5461"/>
                  </a:lnTo>
                  <a:lnTo>
                    <a:pt x="6520053" y="20827"/>
                  </a:lnTo>
                  <a:lnTo>
                    <a:pt x="6558153" y="45085"/>
                  </a:lnTo>
                  <a:lnTo>
                    <a:pt x="6589903" y="76835"/>
                  </a:lnTo>
                  <a:lnTo>
                    <a:pt x="6614159" y="114808"/>
                  </a:lnTo>
                  <a:lnTo>
                    <a:pt x="6629527" y="157988"/>
                  </a:lnTo>
                  <a:lnTo>
                    <a:pt x="6634988" y="204977"/>
                  </a:lnTo>
                  <a:lnTo>
                    <a:pt x="6634988" y="1024763"/>
                  </a:lnTo>
                  <a:lnTo>
                    <a:pt x="6629527" y="1071752"/>
                  </a:lnTo>
                  <a:lnTo>
                    <a:pt x="6614159" y="1114933"/>
                  </a:lnTo>
                  <a:lnTo>
                    <a:pt x="6589903" y="1152905"/>
                  </a:lnTo>
                  <a:lnTo>
                    <a:pt x="6558153" y="1184655"/>
                  </a:lnTo>
                  <a:lnTo>
                    <a:pt x="6520053" y="1208913"/>
                  </a:lnTo>
                  <a:lnTo>
                    <a:pt x="6477000" y="1224279"/>
                  </a:lnTo>
                  <a:lnTo>
                    <a:pt x="6430009" y="1229741"/>
                  </a:lnTo>
                  <a:lnTo>
                    <a:pt x="204977" y="1229741"/>
                  </a:lnTo>
                  <a:lnTo>
                    <a:pt x="157988" y="1224279"/>
                  </a:lnTo>
                  <a:lnTo>
                    <a:pt x="114934" y="1208913"/>
                  </a:lnTo>
                  <a:lnTo>
                    <a:pt x="76834" y="1184655"/>
                  </a:lnTo>
                  <a:lnTo>
                    <a:pt x="45084" y="1152905"/>
                  </a:lnTo>
                  <a:lnTo>
                    <a:pt x="20827" y="1114933"/>
                  </a:lnTo>
                  <a:lnTo>
                    <a:pt x="5461" y="1071752"/>
                  </a:lnTo>
                  <a:lnTo>
                    <a:pt x="0" y="1024763"/>
                  </a:lnTo>
                  <a:lnTo>
                    <a:pt x="0" y="20497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1147806" y="2530220"/>
            <a:ext cx="57886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0320" marR="5080" indent="-254825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routes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loaded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children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83808" y="4049381"/>
            <a:ext cx="3560445" cy="1329055"/>
            <a:chOff x="6083808" y="4049381"/>
            <a:chExt cx="3560445" cy="132905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4049381"/>
              <a:ext cx="3560064" cy="13288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06668" y="4066032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3250691" y="0"/>
                  </a:moveTo>
                  <a:lnTo>
                    <a:pt x="205232" y="0"/>
                  </a:lnTo>
                  <a:lnTo>
                    <a:pt x="158115" y="5460"/>
                  </a:lnTo>
                  <a:lnTo>
                    <a:pt x="114935" y="20827"/>
                  </a:lnTo>
                  <a:lnTo>
                    <a:pt x="76835" y="45084"/>
                  </a:lnTo>
                  <a:lnTo>
                    <a:pt x="45085" y="76834"/>
                  </a:lnTo>
                  <a:lnTo>
                    <a:pt x="20828" y="114934"/>
                  </a:lnTo>
                  <a:lnTo>
                    <a:pt x="5461" y="158114"/>
                  </a:lnTo>
                  <a:lnTo>
                    <a:pt x="0" y="205104"/>
                  </a:lnTo>
                  <a:lnTo>
                    <a:pt x="0" y="1025778"/>
                  </a:lnTo>
                  <a:lnTo>
                    <a:pt x="5461" y="1072768"/>
                  </a:lnTo>
                  <a:lnTo>
                    <a:pt x="20828" y="1115948"/>
                  </a:lnTo>
                  <a:lnTo>
                    <a:pt x="45085" y="1154048"/>
                  </a:lnTo>
                  <a:lnTo>
                    <a:pt x="76835" y="1185798"/>
                  </a:lnTo>
                  <a:lnTo>
                    <a:pt x="114935" y="1210055"/>
                  </a:lnTo>
                  <a:lnTo>
                    <a:pt x="158115" y="1225422"/>
                  </a:lnTo>
                  <a:lnTo>
                    <a:pt x="205232" y="1230883"/>
                  </a:lnTo>
                  <a:lnTo>
                    <a:pt x="3250691" y="1230883"/>
                  </a:lnTo>
                  <a:lnTo>
                    <a:pt x="3297809" y="1225422"/>
                  </a:lnTo>
                  <a:lnTo>
                    <a:pt x="3340989" y="1210055"/>
                  </a:lnTo>
                  <a:lnTo>
                    <a:pt x="3379089" y="1185798"/>
                  </a:lnTo>
                  <a:lnTo>
                    <a:pt x="3410839" y="1154048"/>
                  </a:lnTo>
                  <a:lnTo>
                    <a:pt x="3435096" y="1115948"/>
                  </a:lnTo>
                  <a:lnTo>
                    <a:pt x="3450463" y="1072768"/>
                  </a:lnTo>
                  <a:lnTo>
                    <a:pt x="3455924" y="1025778"/>
                  </a:lnTo>
                  <a:lnTo>
                    <a:pt x="3455924" y="205104"/>
                  </a:lnTo>
                  <a:lnTo>
                    <a:pt x="3450463" y="158114"/>
                  </a:lnTo>
                  <a:lnTo>
                    <a:pt x="3435096" y="114934"/>
                  </a:lnTo>
                  <a:lnTo>
                    <a:pt x="3410839" y="76834"/>
                  </a:lnTo>
                  <a:lnTo>
                    <a:pt x="3379089" y="45084"/>
                  </a:lnTo>
                  <a:lnTo>
                    <a:pt x="3340989" y="20827"/>
                  </a:lnTo>
                  <a:lnTo>
                    <a:pt x="3297809" y="5460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07430" y="4066794"/>
              <a:ext cx="3456304" cy="1231265"/>
            </a:xfrm>
            <a:custGeom>
              <a:avLst/>
              <a:gdLst/>
              <a:ahLst/>
              <a:cxnLst/>
              <a:rect l="l" t="t" r="r" b="b"/>
              <a:pathLst>
                <a:path w="3456304" h="1231264">
                  <a:moveTo>
                    <a:pt x="0" y="205104"/>
                  </a:moveTo>
                  <a:lnTo>
                    <a:pt x="5461" y="158114"/>
                  </a:lnTo>
                  <a:lnTo>
                    <a:pt x="20828" y="114934"/>
                  </a:lnTo>
                  <a:lnTo>
                    <a:pt x="45085" y="76834"/>
                  </a:lnTo>
                  <a:lnTo>
                    <a:pt x="76835" y="45084"/>
                  </a:lnTo>
                  <a:lnTo>
                    <a:pt x="114935" y="20827"/>
                  </a:lnTo>
                  <a:lnTo>
                    <a:pt x="158115" y="5460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0"/>
                  </a:lnTo>
                  <a:lnTo>
                    <a:pt x="3340989" y="20827"/>
                  </a:lnTo>
                  <a:lnTo>
                    <a:pt x="3379089" y="45084"/>
                  </a:lnTo>
                  <a:lnTo>
                    <a:pt x="3410839" y="76834"/>
                  </a:lnTo>
                  <a:lnTo>
                    <a:pt x="3435096" y="114934"/>
                  </a:lnTo>
                  <a:lnTo>
                    <a:pt x="3450463" y="158114"/>
                  </a:lnTo>
                  <a:lnTo>
                    <a:pt x="3455924" y="205104"/>
                  </a:lnTo>
                  <a:lnTo>
                    <a:pt x="3455924" y="1025778"/>
                  </a:lnTo>
                  <a:lnTo>
                    <a:pt x="3450463" y="1072768"/>
                  </a:lnTo>
                  <a:lnTo>
                    <a:pt x="3435096" y="1115948"/>
                  </a:lnTo>
                  <a:lnTo>
                    <a:pt x="3410839" y="1154048"/>
                  </a:lnTo>
                  <a:lnTo>
                    <a:pt x="3379089" y="1185798"/>
                  </a:lnTo>
                  <a:lnTo>
                    <a:pt x="3340989" y="1210055"/>
                  </a:lnTo>
                  <a:lnTo>
                    <a:pt x="3297809" y="1225422"/>
                  </a:lnTo>
                  <a:lnTo>
                    <a:pt x="3250692" y="1230883"/>
                  </a:lnTo>
                  <a:lnTo>
                    <a:pt x="205232" y="1230883"/>
                  </a:lnTo>
                  <a:lnTo>
                    <a:pt x="158115" y="1225422"/>
                  </a:lnTo>
                  <a:lnTo>
                    <a:pt x="114935" y="1210055"/>
                  </a:lnTo>
                  <a:lnTo>
                    <a:pt x="76835" y="1185798"/>
                  </a:lnTo>
                  <a:lnTo>
                    <a:pt x="45085" y="1154048"/>
                  </a:lnTo>
                  <a:lnTo>
                    <a:pt x="20828" y="1115948"/>
                  </a:lnTo>
                  <a:lnTo>
                    <a:pt x="5461" y="1072768"/>
                  </a:lnTo>
                  <a:lnTo>
                    <a:pt x="0" y="1025778"/>
                  </a:lnTo>
                  <a:lnTo>
                    <a:pt x="0" y="205104"/>
                  </a:lnTo>
                  <a:close/>
                </a:path>
              </a:pathLst>
            </a:custGeom>
            <a:ln w="28955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320790" y="4445889"/>
            <a:ext cx="2997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outlet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700004" y="4067669"/>
            <a:ext cx="6736080" cy="1329055"/>
            <a:chOff x="10700004" y="4067669"/>
            <a:chExt cx="6736080" cy="132905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0004" y="4067669"/>
              <a:ext cx="6736080" cy="132881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721340" y="4084320"/>
              <a:ext cx="6633845" cy="1231265"/>
            </a:xfrm>
            <a:custGeom>
              <a:avLst/>
              <a:gdLst/>
              <a:ahLst/>
              <a:cxnLst/>
              <a:rect l="l" t="t" r="r" b="b"/>
              <a:pathLst>
                <a:path w="6633844" h="1231264">
                  <a:moveTo>
                    <a:pt x="6428613" y="0"/>
                  </a:moveTo>
                  <a:lnTo>
                    <a:pt x="205231" y="0"/>
                  </a:lnTo>
                  <a:lnTo>
                    <a:pt x="158241" y="5460"/>
                  </a:lnTo>
                  <a:lnTo>
                    <a:pt x="115061" y="20827"/>
                  </a:lnTo>
                  <a:lnTo>
                    <a:pt x="76961" y="45084"/>
                  </a:lnTo>
                  <a:lnTo>
                    <a:pt x="45084" y="76834"/>
                  </a:lnTo>
                  <a:lnTo>
                    <a:pt x="20827" y="114934"/>
                  </a:lnTo>
                  <a:lnTo>
                    <a:pt x="5460" y="158114"/>
                  </a:lnTo>
                  <a:lnTo>
                    <a:pt x="0" y="205104"/>
                  </a:lnTo>
                  <a:lnTo>
                    <a:pt x="0" y="1025778"/>
                  </a:lnTo>
                  <a:lnTo>
                    <a:pt x="5460" y="1072768"/>
                  </a:lnTo>
                  <a:lnTo>
                    <a:pt x="20827" y="1115949"/>
                  </a:lnTo>
                  <a:lnTo>
                    <a:pt x="45084" y="1154049"/>
                  </a:lnTo>
                  <a:lnTo>
                    <a:pt x="76961" y="1185799"/>
                  </a:lnTo>
                  <a:lnTo>
                    <a:pt x="115061" y="1210055"/>
                  </a:lnTo>
                  <a:lnTo>
                    <a:pt x="158241" y="1225422"/>
                  </a:lnTo>
                  <a:lnTo>
                    <a:pt x="205231" y="1230883"/>
                  </a:lnTo>
                  <a:lnTo>
                    <a:pt x="6428613" y="1230883"/>
                  </a:lnTo>
                  <a:lnTo>
                    <a:pt x="6475602" y="1225422"/>
                  </a:lnTo>
                  <a:lnTo>
                    <a:pt x="6518783" y="1210055"/>
                  </a:lnTo>
                  <a:lnTo>
                    <a:pt x="6556883" y="1185799"/>
                  </a:lnTo>
                  <a:lnTo>
                    <a:pt x="6588759" y="1154049"/>
                  </a:lnTo>
                  <a:lnTo>
                    <a:pt x="6613017" y="1115949"/>
                  </a:lnTo>
                  <a:lnTo>
                    <a:pt x="6628383" y="1072768"/>
                  </a:lnTo>
                  <a:lnTo>
                    <a:pt x="6633844" y="1025778"/>
                  </a:lnTo>
                  <a:lnTo>
                    <a:pt x="6633844" y="205104"/>
                  </a:lnTo>
                  <a:lnTo>
                    <a:pt x="6628383" y="158114"/>
                  </a:lnTo>
                  <a:lnTo>
                    <a:pt x="6613017" y="114934"/>
                  </a:lnTo>
                  <a:lnTo>
                    <a:pt x="6588759" y="76834"/>
                  </a:lnTo>
                  <a:lnTo>
                    <a:pt x="6556883" y="45084"/>
                  </a:lnTo>
                  <a:lnTo>
                    <a:pt x="6518783" y="20827"/>
                  </a:lnTo>
                  <a:lnTo>
                    <a:pt x="6475602" y="5460"/>
                  </a:lnTo>
                  <a:lnTo>
                    <a:pt x="642861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722102" y="4085082"/>
              <a:ext cx="6633845" cy="1231265"/>
            </a:xfrm>
            <a:custGeom>
              <a:avLst/>
              <a:gdLst/>
              <a:ahLst/>
              <a:cxnLst/>
              <a:rect l="l" t="t" r="r" b="b"/>
              <a:pathLst>
                <a:path w="6633844" h="1231264">
                  <a:moveTo>
                    <a:pt x="0" y="205104"/>
                  </a:moveTo>
                  <a:lnTo>
                    <a:pt x="5461" y="158114"/>
                  </a:lnTo>
                  <a:lnTo>
                    <a:pt x="20827" y="114934"/>
                  </a:lnTo>
                  <a:lnTo>
                    <a:pt x="45084" y="76834"/>
                  </a:lnTo>
                  <a:lnTo>
                    <a:pt x="76962" y="45084"/>
                  </a:lnTo>
                  <a:lnTo>
                    <a:pt x="115062" y="20827"/>
                  </a:lnTo>
                  <a:lnTo>
                    <a:pt x="158242" y="5460"/>
                  </a:lnTo>
                  <a:lnTo>
                    <a:pt x="205231" y="0"/>
                  </a:lnTo>
                  <a:lnTo>
                    <a:pt x="6428613" y="0"/>
                  </a:lnTo>
                  <a:lnTo>
                    <a:pt x="6475603" y="5460"/>
                  </a:lnTo>
                  <a:lnTo>
                    <a:pt x="6518783" y="20827"/>
                  </a:lnTo>
                  <a:lnTo>
                    <a:pt x="6556883" y="45084"/>
                  </a:lnTo>
                  <a:lnTo>
                    <a:pt x="6588759" y="76834"/>
                  </a:lnTo>
                  <a:lnTo>
                    <a:pt x="6613017" y="114934"/>
                  </a:lnTo>
                  <a:lnTo>
                    <a:pt x="6628384" y="158114"/>
                  </a:lnTo>
                  <a:lnTo>
                    <a:pt x="6633844" y="205104"/>
                  </a:lnTo>
                  <a:lnTo>
                    <a:pt x="6633844" y="1025778"/>
                  </a:lnTo>
                  <a:lnTo>
                    <a:pt x="6628384" y="1072768"/>
                  </a:lnTo>
                  <a:lnTo>
                    <a:pt x="6613017" y="1115948"/>
                  </a:lnTo>
                  <a:lnTo>
                    <a:pt x="6588759" y="1154048"/>
                  </a:lnTo>
                  <a:lnTo>
                    <a:pt x="6556883" y="1185798"/>
                  </a:lnTo>
                  <a:lnTo>
                    <a:pt x="6518783" y="1210055"/>
                  </a:lnTo>
                  <a:lnTo>
                    <a:pt x="6475603" y="1225422"/>
                  </a:lnTo>
                  <a:lnTo>
                    <a:pt x="6428613" y="1230883"/>
                  </a:lnTo>
                  <a:lnTo>
                    <a:pt x="205231" y="1230883"/>
                  </a:lnTo>
                  <a:lnTo>
                    <a:pt x="158242" y="1225422"/>
                  </a:lnTo>
                  <a:lnTo>
                    <a:pt x="115062" y="1210055"/>
                  </a:lnTo>
                  <a:lnTo>
                    <a:pt x="76962" y="1185798"/>
                  </a:lnTo>
                  <a:lnTo>
                    <a:pt x="45084" y="1154048"/>
                  </a:lnTo>
                  <a:lnTo>
                    <a:pt x="20827" y="1115948"/>
                  </a:lnTo>
                  <a:lnTo>
                    <a:pt x="5461" y="1072768"/>
                  </a:lnTo>
                  <a:lnTo>
                    <a:pt x="0" y="1025778"/>
                  </a:lnTo>
                  <a:lnTo>
                    <a:pt x="0" y="20510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1100307" y="4464761"/>
            <a:ext cx="58007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Tells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route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outlet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83808" y="5777597"/>
            <a:ext cx="3560445" cy="1329055"/>
            <a:chOff x="6083808" y="5777597"/>
            <a:chExt cx="3560445" cy="132905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5777597"/>
              <a:ext cx="3560064" cy="132881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106668" y="5792723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3250691" y="0"/>
                  </a:moveTo>
                  <a:lnTo>
                    <a:pt x="205232" y="0"/>
                  </a:lnTo>
                  <a:lnTo>
                    <a:pt x="158115" y="5461"/>
                  </a:lnTo>
                  <a:lnTo>
                    <a:pt x="114935" y="20827"/>
                  </a:lnTo>
                  <a:lnTo>
                    <a:pt x="76835" y="45085"/>
                  </a:lnTo>
                  <a:lnTo>
                    <a:pt x="45085" y="76962"/>
                  </a:lnTo>
                  <a:lnTo>
                    <a:pt x="20828" y="115062"/>
                  </a:lnTo>
                  <a:lnTo>
                    <a:pt x="5461" y="158368"/>
                  </a:lnTo>
                  <a:lnTo>
                    <a:pt x="0" y="205359"/>
                  </a:lnTo>
                  <a:lnTo>
                    <a:pt x="0" y="1027049"/>
                  </a:lnTo>
                  <a:lnTo>
                    <a:pt x="5461" y="1074039"/>
                  </a:lnTo>
                  <a:lnTo>
                    <a:pt x="20828" y="1117346"/>
                  </a:lnTo>
                  <a:lnTo>
                    <a:pt x="45085" y="1155446"/>
                  </a:lnTo>
                  <a:lnTo>
                    <a:pt x="76835" y="1187323"/>
                  </a:lnTo>
                  <a:lnTo>
                    <a:pt x="114935" y="1211579"/>
                  </a:lnTo>
                  <a:lnTo>
                    <a:pt x="158115" y="1226947"/>
                  </a:lnTo>
                  <a:lnTo>
                    <a:pt x="205232" y="1232408"/>
                  </a:lnTo>
                  <a:lnTo>
                    <a:pt x="3250691" y="1232408"/>
                  </a:lnTo>
                  <a:lnTo>
                    <a:pt x="3297809" y="1226947"/>
                  </a:lnTo>
                  <a:lnTo>
                    <a:pt x="3340989" y="1211579"/>
                  </a:lnTo>
                  <a:lnTo>
                    <a:pt x="3379089" y="1187323"/>
                  </a:lnTo>
                  <a:lnTo>
                    <a:pt x="3410839" y="1155446"/>
                  </a:lnTo>
                  <a:lnTo>
                    <a:pt x="3435096" y="1117346"/>
                  </a:lnTo>
                  <a:lnTo>
                    <a:pt x="3450463" y="1074039"/>
                  </a:lnTo>
                  <a:lnTo>
                    <a:pt x="3455924" y="1027049"/>
                  </a:lnTo>
                  <a:lnTo>
                    <a:pt x="3455924" y="205359"/>
                  </a:lnTo>
                  <a:lnTo>
                    <a:pt x="3450463" y="158368"/>
                  </a:lnTo>
                  <a:lnTo>
                    <a:pt x="3435096" y="115062"/>
                  </a:lnTo>
                  <a:lnTo>
                    <a:pt x="3410839" y="76962"/>
                  </a:lnTo>
                  <a:lnTo>
                    <a:pt x="3379089" y="45085"/>
                  </a:lnTo>
                  <a:lnTo>
                    <a:pt x="3340989" y="20827"/>
                  </a:lnTo>
                  <a:lnTo>
                    <a:pt x="3297809" y="5461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07430" y="5793485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0" y="205359"/>
                  </a:moveTo>
                  <a:lnTo>
                    <a:pt x="5461" y="158368"/>
                  </a:lnTo>
                  <a:lnTo>
                    <a:pt x="20828" y="115062"/>
                  </a:lnTo>
                  <a:lnTo>
                    <a:pt x="45085" y="76962"/>
                  </a:lnTo>
                  <a:lnTo>
                    <a:pt x="76835" y="45085"/>
                  </a:lnTo>
                  <a:lnTo>
                    <a:pt x="114935" y="20827"/>
                  </a:lnTo>
                  <a:lnTo>
                    <a:pt x="158115" y="5461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1"/>
                  </a:lnTo>
                  <a:lnTo>
                    <a:pt x="3340989" y="20827"/>
                  </a:lnTo>
                  <a:lnTo>
                    <a:pt x="3379089" y="45085"/>
                  </a:lnTo>
                  <a:lnTo>
                    <a:pt x="3410839" y="76962"/>
                  </a:lnTo>
                  <a:lnTo>
                    <a:pt x="3435096" y="115062"/>
                  </a:lnTo>
                  <a:lnTo>
                    <a:pt x="3450463" y="158368"/>
                  </a:lnTo>
                  <a:lnTo>
                    <a:pt x="3455924" y="205359"/>
                  </a:lnTo>
                  <a:lnTo>
                    <a:pt x="3455924" y="1027049"/>
                  </a:lnTo>
                  <a:lnTo>
                    <a:pt x="3450463" y="1074039"/>
                  </a:lnTo>
                  <a:lnTo>
                    <a:pt x="3435096" y="1117346"/>
                  </a:lnTo>
                  <a:lnTo>
                    <a:pt x="3410839" y="1155446"/>
                  </a:lnTo>
                  <a:lnTo>
                    <a:pt x="3379089" y="1187323"/>
                  </a:lnTo>
                  <a:lnTo>
                    <a:pt x="3340989" y="1211579"/>
                  </a:lnTo>
                  <a:lnTo>
                    <a:pt x="3297809" y="1226947"/>
                  </a:lnTo>
                  <a:lnTo>
                    <a:pt x="3250692" y="1232408"/>
                  </a:lnTo>
                  <a:lnTo>
                    <a:pt x="205232" y="1232408"/>
                  </a:lnTo>
                  <a:lnTo>
                    <a:pt x="158115" y="1226947"/>
                  </a:lnTo>
                  <a:lnTo>
                    <a:pt x="114935" y="1211579"/>
                  </a:lnTo>
                  <a:lnTo>
                    <a:pt x="76835" y="1187323"/>
                  </a:lnTo>
                  <a:lnTo>
                    <a:pt x="45085" y="1155446"/>
                  </a:lnTo>
                  <a:lnTo>
                    <a:pt x="20828" y="1117346"/>
                  </a:lnTo>
                  <a:lnTo>
                    <a:pt x="5461" y="1074039"/>
                  </a:lnTo>
                  <a:lnTo>
                    <a:pt x="0" y="1027049"/>
                  </a:lnTo>
                  <a:lnTo>
                    <a:pt x="0" y="205359"/>
                  </a:lnTo>
                  <a:close/>
                </a:path>
              </a:pathLst>
            </a:custGeom>
            <a:ln w="28956">
              <a:solidFill>
                <a:srgbClr val="E392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6477761" y="5992495"/>
            <a:ext cx="266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0435" marR="5080" indent="-928369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references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guards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083808" y="7507337"/>
            <a:ext cx="3560445" cy="1329055"/>
            <a:chOff x="6083808" y="7507337"/>
            <a:chExt cx="3560445" cy="1329055"/>
          </a:xfrm>
        </p:grpSpPr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8" y="7507337"/>
              <a:ext cx="3560064" cy="132881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106668" y="7522463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3250691" y="0"/>
                  </a:moveTo>
                  <a:lnTo>
                    <a:pt x="205232" y="0"/>
                  </a:lnTo>
                  <a:lnTo>
                    <a:pt x="158115" y="5461"/>
                  </a:lnTo>
                  <a:lnTo>
                    <a:pt x="114935" y="20828"/>
                  </a:lnTo>
                  <a:lnTo>
                    <a:pt x="76835" y="45085"/>
                  </a:lnTo>
                  <a:lnTo>
                    <a:pt x="45085" y="76962"/>
                  </a:lnTo>
                  <a:lnTo>
                    <a:pt x="20828" y="115062"/>
                  </a:lnTo>
                  <a:lnTo>
                    <a:pt x="5461" y="158369"/>
                  </a:lnTo>
                  <a:lnTo>
                    <a:pt x="0" y="205359"/>
                  </a:lnTo>
                  <a:lnTo>
                    <a:pt x="0" y="1027049"/>
                  </a:lnTo>
                  <a:lnTo>
                    <a:pt x="5461" y="1074039"/>
                  </a:lnTo>
                  <a:lnTo>
                    <a:pt x="20828" y="1117346"/>
                  </a:lnTo>
                  <a:lnTo>
                    <a:pt x="45085" y="1155446"/>
                  </a:lnTo>
                  <a:lnTo>
                    <a:pt x="76835" y="1187323"/>
                  </a:lnTo>
                  <a:lnTo>
                    <a:pt x="114935" y="1211580"/>
                  </a:lnTo>
                  <a:lnTo>
                    <a:pt x="158115" y="1226947"/>
                  </a:lnTo>
                  <a:lnTo>
                    <a:pt x="205232" y="1232408"/>
                  </a:lnTo>
                  <a:lnTo>
                    <a:pt x="3250691" y="1232408"/>
                  </a:lnTo>
                  <a:lnTo>
                    <a:pt x="3297809" y="1226947"/>
                  </a:lnTo>
                  <a:lnTo>
                    <a:pt x="3340989" y="1211580"/>
                  </a:lnTo>
                  <a:lnTo>
                    <a:pt x="3379089" y="1187323"/>
                  </a:lnTo>
                  <a:lnTo>
                    <a:pt x="3410839" y="1155446"/>
                  </a:lnTo>
                  <a:lnTo>
                    <a:pt x="3435096" y="1117346"/>
                  </a:lnTo>
                  <a:lnTo>
                    <a:pt x="3450463" y="1074039"/>
                  </a:lnTo>
                  <a:lnTo>
                    <a:pt x="3455924" y="1027049"/>
                  </a:lnTo>
                  <a:lnTo>
                    <a:pt x="3455924" y="205359"/>
                  </a:lnTo>
                  <a:lnTo>
                    <a:pt x="3450463" y="158369"/>
                  </a:lnTo>
                  <a:lnTo>
                    <a:pt x="3435096" y="115062"/>
                  </a:lnTo>
                  <a:lnTo>
                    <a:pt x="3410839" y="76962"/>
                  </a:lnTo>
                  <a:lnTo>
                    <a:pt x="3379089" y="45085"/>
                  </a:lnTo>
                  <a:lnTo>
                    <a:pt x="3340989" y="20828"/>
                  </a:lnTo>
                  <a:lnTo>
                    <a:pt x="3297809" y="5461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107430" y="7523225"/>
              <a:ext cx="3456304" cy="1232535"/>
            </a:xfrm>
            <a:custGeom>
              <a:avLst/>
              <a:gdLst/>
              <a:ahLst/>
              <a:cxnLst/>
              <a:rect l="l" t="t" r="r" b="b"/>
              <a:pathLst>
                <a:path w="3456304" h="1232534">
                  <a:moveTo>
                    <a:pt x="0" y="205359"/>
                  </a:moveTo>
                  <a:lnTo>
                    <a:pt x="5461" y="158369"/>
                  </a:lnTo>
                  <a:lnTo>
                    <a:pt x="20828" y="115062"/>
                  </a:lnTo>
                  <a:lnTo>
                    <a:pt x="45085" y="76962"/>
                  </a:lnTo>
                  <a:lnTo>
                    <a:pt x="76835" y="45085"/>
                  </a:lnTo>
                  <a:lnTo>
                    <a:pt x="114935" y="20828"/>
                  </a:lnTo>
                  <a:lnTo>
                    <a:pt x="158115" y="5461"/>
                  </a:lnTo>
                  <a:lnTo>
                    <a:pt x="205232" y="0"/>
                  </a:lnTo>
                  <a:lnTo>
                    <a:pt x="3250692" y="0"/>
                  </a:lnTo>
                  <a:lnTo>
                    <a:pt x="3297809" y="5461"/>
                  </a:lnTo>
                  <a:lnTo>
                    <a:pt x="3340989" y="20828"/>
                  </a:lnTo>
                  <a:lnTo>
                    <a:pt x="3379089" y="45085"/>
                  </a:lnTo>
                  <a:lnTo>
                    <a:pt x="3410839" y="76962"/>
                  </a:lnTo>
                  <a:lnTo>
                    <a:pt x="3435096" y="115062"/>
                  </a:lnTo>
                  <a:lnTo>
                    <a:pt x="3450463" y="158369"/>
                  </a:lnTo>
                  <a:lnTo>
                    <a:pt x="3455924" y="205359"/>
                  </a:lnTo>
                  <a:lnTo>
                    <a:pt x="3455924" y="1027049"/>
                  </a:lnTo>
                  <a:lnTo>
                    <a:pt x="3450463" y="1074039"/>
                  </a:lnTo>
                  <a:lnTo>
                    <a:pt x="3435096" y="1117346"/>
                  </a:lnTo>
                  <a:lnTo>
                    <a:pt x="3410839" y="1155446"/>
                  </a:lnTo>
                  <a:lnTo>
                    <a:pt x="3379089" y="1187323"/>
                  </a:lnTo>
                  <a:lnTo>
                    <a:pt x="3340989" y="1211580"/>
                  </a:lnTo>
                  <a:lnTo>
                    <a:pt x="3297809" y="1226947"/>
                  </a:lnTo>
                  <a:lnTo>
                    <a:pt x="3250692" y="1232408"/>
                  </a:lnTo>
                  <a:lnTo>
                    <a:pt x="205232" y="1232408"/>
                  </a:lnTo>
                  <a:lnTo>
                    <a:pt x="158115" y="1226947"/>
                  </a:lnTo>
                  <a:lnTo>
                    <a:pt x="114935" y="1211580"/>
                  </a:lnTo>
                  <a:lnTo>
                    <a:pt x="76835" y="1187323"/>
                  </a:lnTo>
                  <a:lnTo>
                    <a:pt x="45085" y="1155446"/>
                  </a:lnTo>
                  <a:lnTo>
                    <a:pt x="20828" y="1117346"/>
                  </a:lnTo>
                  <a:lnTo>
                    <a:pt x="5461" y="1074039"/>
                  </a:lnTo>
                  <a:lnTo>
                    <a:pt x="0" y="1027049"/>
                  </a:lnTo>
                  <a:lnTo>
                    <a:pt x="0" y="205359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6477761" y="7722234"/>
            <a:ext cx="266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0435" marR="5080" indent="-928369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references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guards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700004" y="5765405"/>
            <a:ext cx="6736080" cy="1329055"/>
            <a:chOff x="10700004" y="5765405"/>
            <a:chExt cx="6736080" cy="1329055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0004" y="5765405"/>
              <a:ext cx="6736080" cy="132881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721340" y="5780532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6428613" y="0"/>
                  </a:moveTo>
                  <a:lnTo>
                    <a:pt x="205231" y="0"/>
                  </a:lnTo>
                  <a:lnTo>
                    <a:pt x="158241" y="5460"/>
                  </a:lnTo>
                  <a:lnTo>
                    <a:pt x="115061" y="20827"/>
                  </a:lnTo>
                  <a:lnTo>
                    <a:pt x="76961" y="45084"/>
                  </a:lnTo>
                  <a:lnTo>
                    <a:pt x="45084" y="76962"/>
                  </a:lnTo>
                  <a:lnTo>
                    <a:pt x="20827" y="115062"/>
                  </a:lnTo>
                  <a:lnTo>
                    <a:pt x="5460" y="158368"/>
                  </a:lnTo>
                  <a:lnTo>
                    <a:pt x="0" y="205358"/>
                  </a:lnTo>
                  <a:lnTo>
                    <a:pt x="0" y="1027048"/>
                  </a:lnTo>
                  <a:lnTo>
                    <a:pt x="5460" y="1074039"/>
                  </a:lnTo>
                  <a:lnTo>
                    <a:pt x="20827" y="1117345"/>
                  </a:lnTo>
                  <a:lnTo>
                    <a:pt x="45084" y="1155445"/>
                  </a:lnTo>
                  <a:lnTo>
                    <a:pt x="76961" y="1187322"/>
                  </a:lnTo>
                  <a:lnTo>
                    <a:pt x="115061" y="1211579"/>
                  </a:lnTo>
                  <a:lnTo>
                    <a:pt x="158241" y="1226946"/>
                  </a:lnTo>
                  <a:lnTo>
                    <a:pt x="205231" y="1232407"/>
                  </a:lnTo>
                  <a:lnTo>
                    <a:pt x="6428613" y="1232407"/>
                  </a:lnTo>
                  <a:lnTo>
                    <a:pt x="6475602" y="1226946"/>
                  </a:lnTo>
                  <a:lnTo>
                    <a:pt x="6518783" y="1211579"/>
                  </a:lnTo>
                  <a:lnTo>
                    <a:pt x="6556883" y="1187322"/>
                  </a:lnTo>
                  <a:lnTo>
                    <a:pt x="6588759" y="1155445"/>
                  </a:lnTo>
                  <a:lnTo>
                    <a:pt x="6613017" y="1117345"/>
                  </a:lnTo>
                  <a:lnTo>
                    <a:pt x="6628383" y="1074039"/>
                  </a:lnTo>
                  <a:lnTo>
                    <a:pt x="6633844" y="1027048"/>
                  </a:lnTo>
                  <a:lnTo>
                    <a:pt x="6633844" y="205358"/>
                  </a:lnTo>
                  <a:lnTo>
                    <a:pt x="6628383" y="158368"/>
                  </a:lnTo>
                  <a:lnTo>
                    <a:pt x="6613017" y="115062"/>
                  </a:lnTo>
                  <a:lnTo>
                    <a:pt x="6588759" y="76962"/>
                  </a:lnTo>
                  <a:lnTo>
                    <a:pt x="6556883" y="45084"/>
                  </a:lnTo>
                  <a:lnTo>
                    <a:pt x="6518783" y="20827"/>
                  </a:lnTo>
                  <a:lnTo>
                    <a:pt x="6475602" y="5460"/>
                  </a:lnTo>
                  <a:lnTo>
                    <a:pt x="6428613" y="0"/>
                  </a:lnTo>
                  <a:close/>
                </a:path>
              </a:pathLst>
            </a:custGeom>
            <a:solidFill>
              <a:srgbClr val="E392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722102" y="5781294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0" y="205358"/>
                  </a:moveTo>
                  <a:lnTo>
                    <a:pt x="5461" y="158368"/>
                  </a:lnTo>
                  <a:lnTo>
                    <a:pt x="20827" y="115061"/>
                  </a:lnTo>
                  <a:lnTo>
                    <a:pt x="45084" y="76961"/>
                  </a:lnTo>
                  <a:lnTo>
                    <a:pt x="76962" y="45084"/>
                  </a:lnTo>
                  <a:lnTo>
                    <a:pt x="115062" y="20827"/>
                  </a:lnTo>
                  <a:lnTo>
                    <a:pt x="158242" y="5460"/>
                  </a:lnTo>
                  <a:lnTo>
                    <a:pt x="205231" y="0"/>
                  </a:lnTo>
                  <a:lnTo>
                    <a:pt x="6428613" y="0"/>
                  </a:lnTo>
                  <a:lnTo>
                    <a:pt x="6475603" y="5460"/>
                  </a:lnTo>
                  <a:lnTo>
                    <a:pt x="6518783" y="20827"/>
                  </a:lnTo>
                  <a:lnTo>
                    <a:pt x="6556883" y="45084"/>
                  </a:lnTo>
                  <a:lnTo>
                    <a:pt x="6588759" y="76961"/>
                  </a:lnTo>
                  <a:lnTo>
                    <a:pt x="6613017" y="115061"/>
                  </a:lnTo>
                  <a:lnTo>
                    <a:pt x="6628384" y="158368"/>
                  </a:lnTo>
                  <a:lnTo>
                    <a:pt x="6633844" y="205358"/>
                  </a:lnTo>
                  <a:lnTo>
                    <a:pt x="6633844" y="1027048"/>
                  </a:lnTo>
                  <a:lnTo>
                    <a:pt x="6628384" y="1074039"/>
                  </a:lnTo>
                  <a:lnTo>
                    <a:pt x="6613017" y="1117345"/>
                  </a:lnTo>
                  <a:lnTo>
                    <a:pt x="6588759" y="1155445"/>
                  </a:lnTo>
                  <a:lnTo>
                    <a:pt x="6556883" y="1187322"/>
                  </a:lnTo>
                  <a:lnTo>
                    <a:pt x="6518783" y="1211579"/>
                  </a:lnTo>
                  <a:lnTo>
                    <a:pt x="6475603" y="1226946"/>
                  </a:lnTo>
                  <a:lnTo>
                    <a:pt x="6428613" y="1232407"/>
                  </a:lnTo>
                  <a:lnTo>
                    <a:pt x="205231" y="1232407"/>
                  </a:lnTo>
                  <a:lnTo>
                    <a:pt x="158242" y="1226946"/>
                  </a:lnTo>
                  <a:lnTo>
                    <a:pt x="115062" y="1211579"/>
                  </a:lnTo>
                  <a:lnTo>
                    <a:pt x="76962" y="1187322"/>
                  </a:lnTo>
                  <a:lnTo>
                    <a:pt x="45084" y="1155445"/>
                  </a:lnTo>
                  <a:lnTo>
                    <a:pt x="20827" y="1117345"/>
                  </a:lnTo>
                  <a:lnTo>
                    <a:pt x="5461" y="1074039"/>
                  </a:lnTo>
                  <a:lnTo>
                    <a:pt x="0" y="1027048"/>
                  </a:lnTo>
                  <a:lnTo>
                    <a:pt x="0" y="20535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11360911" y="5979667"/>
            <a:ext cx="53086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2920" marR="5080" indent="-176022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Prevents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proper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700004" y="7487525"/>
            <a:ext cx="6736080" cy="1329055"/>
            <a:chOff x="10700004" y="7487525"/>
            <a:chExt cx="6736080" cy="1329055"/>
          </a:xfrm>
        </p:grpSpPr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0004" y="7487525"/>
              <a:ext cx="6736080" cy="132881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0721340" y="7502651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6428613" y="0"/>
                  </a:moveTo>
                  <a:lnTo>
                    <a:pt x="205231" y="0"/>
                  </a:lnTo>
                  <a:lnTo>
                    <a:pt x="158241" y="5461"/>
                  </a:lnTo>
                  <a:lnTo>
                    <a:pt x="115061" y="20828"/>
                  </a:lnTo>
                  <a:lnTo>
                    <a:pt x="76961" y="45085"/>
                  </a:lnTo>
                  <a:lnTo>
                    <a:pt x="45084" y="76962"/>
                  </a:lnTo>
                  <a:lnTo>
                    <a:pt x="20827" y="115062"/>
                  </a:lnTo>
                  <a:lnTo>
                    <a:pt x="5460" y="158369"/>
                  </a:lnTo>
                  <a:lnTo>
                    <a:pt x="0" y="205359"/>
                  </a:lnTo>
                  <a:lnTo>
                    <a:pt x="0" y="1027049"/>
                  </a:lnTo>
                  <a:lnTo>
                    <a:pt x="5460" y="1074039"/>
                  </a:lnTo>
                  <a:lnTo>
                    <a:pt x="20827" y="1117346"/>
                  </a:lnTo>
                  <a:lnTo>
                    <a:pt x="45084" y="1155446"/>
                  </a:lnTo>
                  <a:lnTo>
                    <a:pt x="76961" y="1187323"/>
                  </a:lnTo>
                  <a:lnTo>
                    <a:pt x="115061" y="1211580"/>
                  </a:lnTo>
                  <a:lnTo>
                    <a:pt x="158241" y="1226947"/>
                  </a:lnTo>
                  <a:lnTo>
                    <a:pt x="205231" y="1232408"/>
                  </a:lnTo>
                  <a:lnTo>
                    <a:pt x="6428613" y="1232408"/>
                  </a:lnTo>
                  <a:lnTo>
                    <a:pt x="6475602" y="1226947"/>
                  </a:lnTo>
                  <a:lnTo>
                    <a:pt x="6518783" y="1211580"/>
                  </a:lnTo>
                  <a:lnTo>
                    <a:pt x="6556883" y="1187323"/>
                  </a:lnTo>
                  <a:lnTo>
                    <a:pt x="6588759" y="1155446"/>
                  </a:lnTo>
                  <a:lnTo>
                    <a:pt x="6613017" y="1117346"/>
                  </a:lnTo>
                  <a:lnTo>
                    <a:pt x="6628383" y="1074039"/>
                  </a:lnTo>
                  <a:lnTo>
                    <a:pt x="6633844" y="1027049"/>
                  </a:lnTo>
                  <a:lnTo>
                    <a:pt x="6633844" y="205359"/>
                  </a:lnTo>
                  <a:lnTo>
                    <a:pt x="6628383" y="158369"/>
                  </a:lnTo>
                  <a:lnTo>
                    <a:pt x="6613017" y="115062"/>
                  </a:lnTo>
                  <a:lnTo>
                    <a:pt x="6588759" y="76962"/>
                  </a:lnTo>
                  <a:lnTo>
                    <a:pt x="6556883" y="45085"/>
                  </a:lnTo>
                  <a:lnTo>
                    <a:pt x="6518783" y="20828"/>
                  </a:lnTo>
                  <a:lnTo>
                    <a:pt x="6475602" y="5461"/>
                  </a:lnTo>
                  <a:lnTo>
                    <a:pt x="6428613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0722102" y="7503413"/>
              <a:ext cx="6633845" cy="1232535"/>
            </a:xfrm>
            <a:custGeom>
              <a:avLst/>
              <a:gdLst/>
              <a:ahLst/>
              <a:cxnLst/>
              <a:rect l="l" t="t" r="r" b="b"/>
              <a:pathLst>
                <a:path w="6633844" h="1232534">
                  <a:moveTo>
                    <a:pt x="0" y="205359"/>
                  </a:moveTo>
                  <a:lnTo>
                    <a:pt x="5461" y="158369"/>
                  </a:lnTo>
                  <a:lnTo>
                    <a:pt x="20827" y="115062"/>
                  </a:lnTo>
                  <a:lnTo>
                    <a:pt x="45084" y="76962"/>
                  </a:lnTo>
                  <a:lnTo>
                    <a:pt x="76962" y="45085"/>
                  </a:lnTo>
                  <a:lnTo>
                    <a:pt x="115062" y="20828"/>
                  </a:lnTo>
                  <a:lnTo>
                    <a:pt x="158242" y="5461"/>
                  </a:lnTo>
                  <a:lnTo>
                    <a:pt x="205231" y="0"/>
                  </a:lnTo>
                  <a:lnTo>
                    <a:pt x="6428613" y="0"/>
                  </a:lnTo>
                  <a:lnTo>
                    <a:pt x="6475603" y="5461"/>
                  </a:lnTo>
                  <a:lnTo>
                    <a:pt x="6518783" y="20828"/>
                  </a:lnTo>
                  <a:lnTo>
                    <a:pt x="6556883" y="45085"/>
                  </a:lnTo>
                  <a:lnTo>
                    <a:pt x="6588759" y="76962"/>
                  </a:lnTo>
                  <a:lnTo>
                    <a:pt x="6613017" y="115062"/>
                  </a:lnTo>
                  <a:lnTo>
                    <a:pt x="6628384" y="158369"/>
                  </a:lnTo>
                  <a:lnTo>
                    <a:pt x="6633844" y="205359"/>
                  </a:lnTo>
                  <a:lnTo>
                    <a:pt x="6633844" y="1027049"/>
                  </a:lnTo>
                  <a:lnTo>
                    <a:pt x="6628384" y="1074039"/>
                  </a:lnTo>
                  <a:lnTo>
                    <a:pt x="6613017" y="1117346"/>
                  </a:lnTo>
                  <a:lnTo>
                    <a:pt x="6588759" y="1155446"/>
                  </a:lnTo>
                  <a:lnTo>
                    <a:pt x="6556883" y="1187323"/>
                  </a:lnTo>
                  <a:lnTo>
                    <a:pt x="6518783" y="1211580"/>
                  </a:lnTo>
                  <a:lnTo>
                    <a:pt x="6475603" y="1226947"/>
                  </a:lnTo>
                  <a:lnTo>
                    <a:pt x="6428613" y="1232408"/>
                  </a:lnTo>
                  <a:lnTo>
                    <a:pt x="205231" y="1232408"/>
                  </a:lnTo>
                  <a:lnTo>
                    <a:pt x="158242" y="1226947"/>
                  </a:lnTo>
                  <a:lnTo>
                    <a:pt x="115062" y="1211580"/>
                  </a:lnTo>
                  <a:lnTo>
                    <a:pt x="76962" y="1187323"/>
                  </a:lnTo>
                  <a:lnTo>
                    <a:pt x="45084" y="1155446"/>
                  </a:lnTo>
                  <a:lnTo>
                    <a:pt x="20827" y="1117346"/>
                  </a:lnTo>
                  <a:lnTo>
                    <a:pt x="5461" y="1074039"/>
                  </a:lnTo>
                  <a:lnTo>
                    <a:pt x="0" y="1027049"/>
                  </a:lnTo>
                  <a:lnTo>
                    <a:pt x="0" y="205359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10962893" y="7703057"/>
            <a:ext cx="6077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7470" marR="5080" indent="-133540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Restricts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navigating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away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saved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2" name="object 7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410" y="4552264"/>
            <a:ext cx="1220406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Adding</a:t>
            </a:r>
            <a:r>
              <a:rPr dirty="0" sz="7200" spc="-90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Routes</a:t>
            </a:r>
            <a:r>
              <a:rPr dirty="0" sz="7200" spc="-50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Using</a:t>
            </a:r>
            <a:r>
              <a:rPr dirty="0" sz="7200" spc="-5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RouterLink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3464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Navigating</a:t>
            </a:r>
            <a:r>
              <a:rPr dirty="0" sz="5600" spc="-1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RouterLink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" y="1844039"/>
            <a:ext cx="16539971" cy="22113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4145" y="2070861"/>
            <a:ext cx="15720694" cy="164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Navigating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href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practise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reloads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app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whole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lost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routerLink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4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routerLink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render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particular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requested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67227" y="4668011"/>
            <a:ext cx="14179550" cy="4457700"/>
            <a:chOff x="2967227" y="4668011"/>
            <a:chExt cx="14179550" cy="44577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7227" y="4668011"/>
              <a:ext cx="7700772" cy="4457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9147" y="4757927"/>
              <a:ext cx="7461504" cy="42732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79" y="7331963"/>
              <a:ext cx="3895344" cy="10043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33037" y="7378445"/>
              <a:ext cx="3756660" cy="864235"/>
            </a:xfrm>
            <a:custGeom>
              <a:avLst/>
              <a:gdLst/>
              <a:ahLst/>
              <a:cxnLst/>
              <a:rect l="l" t="t" r="r" b="b"/>
              <a:pathLst>
                <a:path w="3756659" h="864234">
                  <a:moveTo>
                    <a:pt x="0" y="863980"/>
                  </a:moveTo>
                  <a:lnTo>
                    <a:pt x="3756406" y="863980"/>
                  </a:lnTo>
                  <a:lnTo>
                    <a:pt x="3756406" y="0"/>
                  </a:lnTo>
                  <a:lnTo>
                    <a:pt x="0" y="0"/>
                  </a:lnTo>
                  <a:lnTo>
                    <a:pt x="0" y="86398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98580" y="7036449"/>
              <a:ext cx="5647943" cy="16092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519916" y="7053072"/>
              <a:ext cx="5545455" cy="1511935"/>
            </a:xfrm>
            <a:custGeom>
              <a:avLst/>
              <a:gdLst/>
              <a:ahLst/>
              <a:cxnLst/>
              <a:rect l="l" t="t" r="r" b="b"/>
              <a:pathLst>
                <a:path w="5545455" h="1511934">
                  <a:moveTo>
                    <a:pt x="5293360" y="0"/>
                  </a:moveTo>
                  <a:lnTo>
                    <a:pt x="251967" y="0"/>
                  </a:lnTo>
                  <a:lnTo>
                    <a:pt x="206755" y="4063"/>
                  </a:lnTo>
                  <a:lnTo>
                    <a:pt x="164083" y="15747"/>
                  </a:lnTo>
                  <a:lnTo>
                    <a:pt x="124840" y="34416"/>
                  </a:lnTo>
                  <a:lnTo>
                    <a:pt x="89661" y="59181"/>
                  </a:lnTo>
                  <a:lnTo>
                    <a:pt x="59308" y="89661"/>
                  </a:lnTo>
                  <a:lnTo>
                    <a:pt x="34416" y="124713"/>
                  </a:lnTo>
                  <a:lnTo>
                    <a:pt x="15748" y="163956"/>
                  </a:lnTo>
                  <a:lnTo>
                    <a:pt x="4063" y="206628"/>
                  </a:lnTo>
                  <a:lnTo>
                    <a:pt x="0" y="251967"/>
                  </a:lnTo>
                  <a:lnTo>
                    <a:pt x="0" y="1259713"/>
                  </a:lnTo>
                  <a:lnTo>
                    <a:pt x="4063" y="1305052"/>
                  </a:lnTo>
                  <a:lnTo>
                    <a:pt x="15748" y="1347596"/>
                  </a:lnTo>
                  <a:lnTo>
                    <a:pt x="34416" y="1386966"/>
                  </a:lnTo>
                  <a:lnTo>
                    <a:pt x="59308" y="1422019"/>
                  </a:lnTo>
                  <a:lnTo>
                    <a:pt x="89661" y="1452498"/>
                  </a:lnTo>
                  <a:lnTo>
                    <a:pt x="124840" y="1477264"/>
                  </a:lnTo>
                  <a:lnTo>
                    <a:pt x="164083" y="1495933"/>
                  </a:lnTo>
                  <a:lnTo>
                    <a:pt x="206755" y="1507616"/>
                  </a:lnTo>
                  <a:lnTo>
                    <a:pt x="251967" y="1511680"/>
                  </a:lnTo>
                  <a:lnTo>
                    <a:pt x="5293360" y="1511680"/>
                  </a:lnTo>
                  <a:lnTo>
                    <a:pt x="5338572" y="1507616"/>
                  </a:lnTo>
                  <a:lnTo>
                    <a:pt x="5381243" y="1495933"/>
                  </a:lnTo>
                  <a:lnTo>
                    <a:pt x="5420487" y="1477264"/>
                  </a:lnTo>
                  <a:lnTo>
                    <a:pt x="5455666" y="1452498"/>
                  </a:lnTo>
                  <a:lnTo>
                    <a:pt x="5486018" y="1422019"/>
                  </a:lnTo>
                  <a:lnTo>
                    <a:pt x="5510910" y="1386966"/>
                  </a:lnTo>
                  <a:lnTo>
                    <a:pt x="5529580" y="1347596"/>
                  </a:lnTo>
                  <a:lnTo>
                    <a:pt x="5541264" y="1305052"/>
                  </a:lnTo>
                  <a:lnTo>
                    <a:pt x="5545328" y="1259713"/>
                  </a:lnTo>
                  <a:lnTo>
                    <a:pt x="5545328" y="251967"/>
                  </a:lnTo>
                  <a:lnTo>
                    <a:pt x="5541264" y="206628"/>
                  </a:lnTo>
                  <a:lnTo>
                    <a:pt x="5529580" y="163956"/>
                  </a:lnTo>
                  <a:lnTo>
                    <a:pt x="5510910" y="124713"/>
                  </a:lnTo>
                  <a:lnTo>
                    <a:pt x="5486018" y="89661"/>
                  </a:lnTo>
                  <a:lnTo>
                    <a:pt x="5455666" y="59181"/>
                  </a:lnTo>
                  <a:lnTo>
                    <a:pt x="5420487" y="34416"/>
                  </a:lnTo>
                  <a:lnTo>
                    <a:pt x="5381243" y="15747"/>
                  </a:lnTo>
                  <a:lnTo>
                    <a:pt x="5338572" y="4063"/>
                  </a:lnTo>
                  <a:lnTo>
                    <a:pt x="5293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520677" y="7053833"/>
              <a:ext cx="5545455" cy="1511935"/>
            </a:xfrm>
            <a:custGeom>
              <a:avLst/>
              <a:gdLst/>
              <a:ahLst/>
              <a:cxnLst/>
              <a:rect l="l" t="t" r="r" b="b"/>
              <a:pathLst>
                <a:path w="5545455" h="1511934">
                  <a:moveTo>
                    <a:pt x="0" y="251968"/>
                  </a:moveTo>
                  <a:lnTo>
                    <a:pt x="4064" y="206629"/>
                  </a:lnTo>
                  <a:lnTo>
                    <a:pt x="15748" y="163957"/>
                  </a:lnTo>
                  <a:lnTo>
                    <a:pt x="34417" y="124714"/>
                  </a:lnTo>
                  <a:lnTo>
                    <a:pt x="59308" y="89662"/>
                  </a:lnTo>
                  <a:lnTo>
                    <a:pt x="89662" y="59182"/>
                  </a:lnTo>
                  <a:lnTo>
                    <a:pt x="124841" y="34417"/>
                  </a:lnTo>
                  <a:lnTo>
                    <a:pt x="164083" y="15748"/>
                  </a:lnTo>
                  <a:lnTo>
                    <a:pt x="206755" y="4064"/>
                  </a:lnTo>
                  <a:lnTo>
                    <a:pt x="251968" y="0"/>
                  </a:lnTo>
                  <a:lnTo>
                    <a:pt x="5293360" y="0"/>
                  </a:lnTo>
                  <a:lnTo>
                    <a:pt x="5338572" y="4064"/>
                  </a:lnTo>
                  <a:lnTo>
                    <a:pt x="5381243" y="15748"/>
                  </a:lnTo>
                  <a:lnTo>
                    <a:pt x="5420487" y="34417"/>
                  </a:lnTo>
                  <a:lnTo>
                    <a:pt x="5455666" y="59182"/>
                  </a:lnTo>
                  <a:lnTo>
                    <a:pt x="5486018" y="89662"/>
                  </a:lnTo>
                  <a:lnTo>
                    <a:pt x="5510910" y="124714"/>
                  </a:lnTo>
                  <a:lnTo>
                    <a:pt x="5529580" y="163957"/>
                  </a:lnTo>
                  <a:lnTo>
                    <a:pt x="5541264" y="206629"/>
                  </a:lnTo>
                  <a:lnTo>
                    <a:pt x="5545328" y="251968"/>
                  </a:lnTo>
                  <a:lnTo>
                    <a:pt x="5545328" y="1259713"/>
                  </a:lnTo>
                  <a:lnTo>
                    <a:pt x="5541264" y="1305052"/>
                  </a:lnTo>
                  <a:lnTo>
                    <a:pt x="5529580" y="1347597"/>
                  </a:lnTo>
                  <a:lnTo>
                    <a:pt x="5510910" y="1386967"/>
                  </a:lnTo>
                  <a:lnTo>
                    <a:pt x="5486018" y="1422019"/>
                  </a:lnTo>
                  <a:lnTo>
                    <a:pt x="5455666" y="1452499"/>
                  </a:lnTo>
                  <a:lnTo>
                    <a:pt x="5420487" y="1477264"/>
                  </a:lnTo>
                  <a:lnTo>
                    <a:pt x="5381243" y="1495933"/>
                  </a:lnTo>
                  <a:lnTo>
                    <a:pt x="5338572" y="1507617"/>
                  </a:lnTo>
                  <a:lnTo>
                    <a:pt x="5293360" y="1511681"/>
                  </a:lnTo>
                  <a:lnTo>
                    <a:pt x="251968" y="1511681"/>
                  </a:lnTo>
                  <a:lnTo>
                    <a:pt x="206755" y="1507617"/>
                  </a:lnTo>
                  <a:lnTo>
                    <a:pt x="164083" y="1495933"/>
                  </a:lnTo>
                  <a:lnTo>
                    <a:pt x="124841" y="1477264"/>
                  </a:lnTo>
                  <a:lnTo>
                    <a:pt x="89662" y="1452499"/>
                  </a:lnTo>
                  <a:lnTo>
                    <a:pt x="59308" y="1422019"/>
                  </a:lnTo>
                  <a:lnTo>
                    <a:pt x="34417" y="1386967"/>
                  </a:lnTo>
                  <a:lnTo>
                    <a:pt x="15748" y="1347597"/>
                  </a:lnTo>
                  <a:lnTo>
                    <a:pt x="4064" y="1305052"/>
                  </a:lnTo>
                  <a:lnTo>
                    <a:pt x="0" y="1259713"/>
                  </a:lnTo>
                  <a:lnTo>
                    <a:pt x="0" y="25196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906757" y="7209282"/>
            <a:ext cx="47840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rou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4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routerLink directive,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path that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87411" y="7751064"/>
            <a:ext cx="4085590" cy="114300"/>
            <a:chOff x="7487411" y="7751064"/>
            <a:chExt cx="4085590" cy="1143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8575" y="7751064"/>
              <a:ext cx="76200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87412" y="7789163"/>
              <a:ext cx="4085590" cy="38100"/>
            </a:xfrm>
            <a:custGeom>
              <a:avLst/>
              <a:gdLst/>
              <a:ahLst/>
              <a:cxnLst/>
              <a:rect l="l" t="t" r="r" b="b"/>
              <a:pathLst>
                <a:path w="4085590" h="38100">
                  <a:moveTo>
                    <a:pt x="397116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971163" y="38100"/>
                  </a:lnTo>
                  <a:lnTo>
                    <a:pt x="3971163" y="0"/>
                  </a:lnTo>
                  <a:close/>
                </a:path>
                <a:path w="4085590" h="38100">
                  <a:moveTo>
                    <a:pt x="4085463" y="19050"/>
                  </a:moveTo>
                  <a:lnTo>
                    <a:pt x="4047363" y="0"/>
                  </a:lnTo>
                  <a:lnTo>
                    <a:pt x="3990213" y="0"/>
                  </a:lnTo>
                  <a:lnTo>
                    <a:pt x="3990213" y="38100"/>
                  </a:lnTo>
                  <a:lnTo>
                    <a:pt x="4047363" y="38100"/>
                  </a:lnTo>
                  <a:lnTo>
                    <a:pt x="4085463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3009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Rendering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Component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On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Browser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717792" y="3982211"/>
            <a:ext cx="4975860" cy="3403600"/>
            <a:chOff x="6717792" y="3982211"/>
            <a:chExt cx="4975860" cy="340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7792" y="3982211"/>
              <a:ext cx="4975859" cy="3403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2948" y="4072127"/>
              <a:ext cx="4770120" cy="3227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8376" y="4067555"/>
              <a:ext cx="4779645" cy="3236595"/>
            </a:xfrm>
            <a:custGeom>
              <a:avLst/>
              <a:gdLst/>
              <a:ahLst/>
              <a:cxnLst/>
              <a:rect l="l" t="t" r="r" b="b"/>
              <a:pathLst>
                <a:path w="4779645" h="3236595">
                  <a:moveTo>
                    <a:pt x="0" y="3236468"/>
                  </a:moveTo>
                  <a:lnTo>
                    <a:pt x="4779264" y="3236468"/>
                  </a:lnTo>
                  <a:lnTo>
                    <a:pt x="4779264" y="0"/>
                  </a:lnTo>
                  <a:lnTo>
                    <a:pt x="0" y="0"/>
                  </a:lnTo>
                  <a:lnTo>
                    <a:pt x="0" y="323646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8752" y="4027931"/>
              <a:ext cx="4172711" cy="5638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25234" y="4074413"/>
              <a:ext cx="4032250" cy="423545"/>
            </a:xfrm>
            <a:custGeom>
              <a:avLst/>
              <a:gdLst/>
              <a:ahLst/>
              <a:cxnLst/>
              <a:rect l="l" t="t" r="r" b="b"/>
              <a:pathLst>
                <a:path w="4032250" h="423545">
                  <a:moveTo>
                    <a:pt x="0" y="423163"/>
                  </a:moveTo>
                  <a:lnTo>
                    <a:pt x="4032123" y="423163"/>
                  </a:lnTo>
                  <a:lnTo>
                    <a:pt x="4032123" y="0"/>
                  </a:lnTo>
                  <a:lnTo>
                    <a:pt x="0" y="0"/>
                  </a:lnTo>
                  <a:lnTo>
                    <a:pt x="0" y="42316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2333731" y="3982211"/>
            <a:ext cx="5125720" cy="3406140"/>
            <a:chOff x="12333731" y="3982211"/>
            <a:chExt cx="5125720" cy="34061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33731" y="3982211"/>
              <a:ext cx="5125212" cy="34061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0411" y="4072127"/>
              <a:ext cx="4916423" cy="32308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435839" y="4067555"/>
              <a:ext cx="4925695" cy="3240405"/>
            </a:xfrm>
            <a:custGeom>
              <a:avLst/>
              <a:gdLst/>
              <a:ahLst/>
              <a:cxnLst/>
              <a:rect l="l" t="t" r="r" b="b"/>
              <a:pathLst>
                <a:path w="4925694" h="3240404">
                  <a:moveTo>
                    <a:pt x="0" y="3240024"/>
                  </a:moveTo>
                  <a:lnTo>
                    <a:pt x="4925186" y="3240024"/>
                  </a:lnTo>
                  <a:lnTo>
                    <a:pt x="4925186" y="0"/>
                  </a:lnTo>
                  <a:lnTo>
                    <a:pt x="0" y="0"/>
                  </a:lnTo>
                  <a:lnTo>
                    <a:pt x="0" y="324002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7071" y="4027931"/>
              <a:ext cx="4171187" cy="5638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33553" y="4072889"/>
              <a:ext cx="4029710" cy="424815"/>
            </a:xfrm>
            <a:custGeom>
              <a:avLst/>
              <a:gdLst/>
              <a:ahLst/>
              <a:cxnLst/>
              <a:rect l="l" t="t" r="r" b="b"/>
              <a:pathLst>
                <a:path w="4029709" h="424814">
                  <a:moveTo>
                    <a:pt x="0" y="424688"/>
                  </a:moveTo>
                  <a:lnTo>
                    <a:pt x="4029455" y="424688"/>
                  </a:lnTo>
                  <a:lnTo>
                    <a:pt x="4029455" y="0"/>
                  </a:lnTo>
                  <a:lnTo>
                    <a:pt x="0" y="0"/>
                  </a:lnTo>
                  <a:lnTo>
                    <a:pt x="0" y="424688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8116" y="1866900"/>
            <a:ext cx="16536923" cy="126949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56488" y="3986784"/>
            <a:ext cx="5221605" cy="3401695"/>
            <a:chOff x="856488" y="3986784"/>
            <a:chExt cx="5221605" cy="340169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488" y="3986784"/>
              <a:ext cx="5221224" cy="34015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3168" y="4076700"/>
              <a:ext cx="5012435" cy="32263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58596" y="4072128"/>
              <a:ext cx="5021580" cy="3235325"/>
            </a:xfrm>
            <a:custGeom>
              <a:avLst/>
              <a:gdLst/>
              <a:ahLst/>
              <a:cxnLst/>
              <a:rect l="l" t="t" r="r" b="b"/>
              <a:pathLst>
                <a:path w="5021580" h="3235325">
                  <a:moveTo>
                    <a:pt x="0" y="3235325"/>
                  </a:moveTo>
                  <a:lnTo>
                    <a:pt x="5021326" y="3235325"/>
                  </a:lnTo>
                  <a:lnTo>
                    <a:pt x="5021326" y="0"/>
                  </a:lnTo>
                  <a:lnTo>
                    <a:pt x="0" y="0"/>
                  </a:lnTo>
                  <a:lnTo>
                    <a:pt x="0" y="323532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972" y="4027932"/>
              <a:ext cx="4172712" cy="5638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63930" y="4072890"/>
              <a:ext cx="4034154" cy="424815"/>
            </a:xfrm>
            <a:custGeom>
              <a:avLst/>
              <a:gdLst/>
              <a:ahLst/>
              <a:cxnLst/>
              <a:rect l="l" t="t" r="r" b="b"/>
              <a:pathLst>
                <a:path w="4034154" h="424814">
                  <a:moveTo>
                    <a:pt x="0" y="424688"/>
                  </a:moveTo>
                  <a:lnTo>
                    <a:pt x="4033647" y="424688"/>
                  </a:lnTo>
                  <a:lnTo>
                    <a:pt x="4033647" y="0"/>
                  </a:lnTo>
                  <a:lnTo>
                    <a:pt x="0" y="0"/>
                  </a:lnTo>
                  <a:lnTo>
                    <a:pt x="0" y="424688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98600" y="1948942"/>
            <a:ext cx="1053655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31305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alho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kin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31305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tabs,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reloading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stopped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49117" y="7952993"/>
            <a:ext cx="13711555" cy="914400"/>
          </a:xfrm>
          <a:custGeom>
            <a:avLst/>
            <a:gdLst/>
            <a:ahLst/>
            <a:cxnLst/>
            <a:rect l="l" t="t" r="r" b="b"/>
            <a:pathLst>
              <a:path w="13711555" h="914400">
                <a:moveTo>
                  <a:pt x="0" y="152399"/>
                </a:moveTo>
                <a:lnTo>
                  <a:pt x="7746" y="104266"/>
                </a:lnTo>
                <a:lnTo>
                  <a:pt x="29337" y="62356"/>
                </a:lnTo>
                <a:lnTo>
                  <a:pt x="62356" y="29336"/>
                </a:lnTo>
                <a:lnTo>
                  <a:pt x="104267" y="7746"/>
                </a:lnTo>
                <a:lnTo>
                  <a:pt x="152400" y="0"/>
                </a:lnTo>
                <a:lnTo>
                  <a:pt x="13558901" y="0"/>
                </a:lnTo>
                <a:lnTo>
                  <a:pt x="13607034" y="7746"/>
                </a:lnTo>
                <a:lnTo>
                  <a:pt x="13648944" y="29336"/>
                </a:lnTo>
                <a:lnTo>
                  <a:pt x="13681964" y="62356"/>
                </a:lnTo>
                <a:lnTo>
                  <a:pt x="13703554" y="104266"/>
                </a:lnTo>
                <a:lnTo>
                  <a:pt x="13711301" y="152399"/>
                </a:lnTo>
                <a:lnTo>
                  <a:pt x="13711301" y="761999"/>
                </a:lnTo>
                <a:lnTo>
                  <a:pt x="13703554" y="810132"/>
                </a:lnTo>
                <a:lnTo>
                  <a:pt x="13681964" y="852042"/>
                </a:lnTo>
                <a:lnTo>
                  <a:pt x="13648944" y="885062"/>
                </a:lnTo>
                <a:lnTo>
                  <a:pt x="13607034" y="906652"/>
                </a:lnTo>
                <a:lnTo>
                  <a:pt x="13558901" y="914399"/>
                </a:lnTo>
                <a:lnTo>
                  <a:pt x="152400" y="914399"/>
                </a:lnTo>
                <a:lnTo>
                  <a:pt x="104267" y="906652"/>
                </a:lnTo>
                <a:lnTo>
                  <a:pt x="62356" y="885062"/>
                </a:lnTo>
                <a:lnTo>
                  <a:pt x="29337" y="852042"/>
                </a:lnTo>
                <a:lnTo>
                  <a:pt x="7746" y="810132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75864" y="8176386"/>
            <a:ext cx="133711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paste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actual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visit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particular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reloads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entire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2223" y="8147304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4" h="527050">
                <a:moveTo>
                  <a:pt x="450595" y="0"/>
                </a:moveTo>
                <a:lnTo>
                  <a:pt x="177292" y="56896"/>
                </a:lnTo>
                <a:lnTo>
                  <a:pt x="70738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09" y="526796"/>
                </a:lnTo>
                <a:lnTo>
                  <a:pt x="414781" y="526796"/>
                </a:lnTo>
                <a:lnTo>
                  <a:pt x="436752" y="522351"/>
                </a:lnTo>
                <a:lnTo>
                  <a:pt x="454787" y="510159"/>
                </a:lnTo>
                <a:lnTo>
                  <a:pt x="466851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59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7"/>
                </a:lnTo>
                <a:lnTo>
                  <a:pt x="501903" y="416052"/>
                </a:lnTo>
                <a:lnTo>
                  <a:pt x="514095" y="398018"/>
                </a:lnTo>
                <a:lnTo>
                  <a:pt x="518540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6" y="344932"/>
                </a:lnTo>
                <a:lnTo>
                  <a:pt x="502538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2" y="300863"/>
                </a:lnTo>
                <a:lnTo>
                  <a:pt x="546734" y="281940"/>
                </a:lnTo>
                <a:lnTo>
                  <a:pt x="542289" y="259969"/>
                </a:lnTo>
                <a:lnTo>
                  <a:pt x="530225" y="242062"/>
                </a:lnTo>
                <a:lnTo>
                  <a:pt x="512190" y="229870"/>
                </a:lnTo>
                <a:lnTo>
                  <a:pt x="490219" y="225425"/>
                </a:lnTo>
                <a:lnTo>
                  <a:pt x="744727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8" y="196850"/>
                </a:lnTo>
                <a:lnTo>
                  <a:pt x="791844" y="178308"/>
                </a:lnTo>
                <a:lnTo>
                  <a:pt x="788288" y="159893"/>
                </a:lnTo>
                <a:lnTo>
                  <a:pt x="778256" y="144907"/>
                </a:lnTo>
                <a:lnTo>
                  <a:pt x="763269" y="134874"/>
                </a:lnTo>
                <a:lnTo>
                  <a:pt x="744727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5" y="84963"/>
                </a:lnTo>
                <a:lnTo>
                  <a:pt x="482092" y="71882"/>
                </a:lnTo>
                <a:lnTo>
                  <a:pt x="488695" y="54864"/>
                </a:lnTo>
                <a:lnTo>
                  <a:pt x="488314" y="36195"/>
                </a:lnTo>
                <a:lnTo>
                  <a:pt x="480694" y="19050"/>
                </a:lnTo>
                <a:lnTo>
                  <a:pt x="467487" y="6604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8738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RouterLinkActive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1944623"/>
            <a:ext cx="16536923" cy="16885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022" y="2054098"/>
            <a:ext cx="15784830" cy="1275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6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signify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tab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currently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active,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routerLinkActive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Notice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tab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active.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home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component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localhost:4200/</a:t>
            </a:r>
            <a:r>
              <a:rPr dirty="0" sz="2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localhost:4200/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blog)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5652" y="3994403"/>
            <a:ext cx="7964805" cy="4693920"/>
            <a:chOff x="1025652" y="3994403"/>
            <a:chExt cx="7964805" cy="46939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652" y="3994403"/>
              <a:ext cx="7964424" cy="46939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620" y="4087367"/>
              <a:ext cx="7719059" cy="45034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06702" y="6657593"/>
              <a:ext cx="6187440" cy="1080770"/>
            </a:xfrm>
            <a:custGeom>
              <a:avLst/>
              <a:gdLst/>
              <a:ahLst/>
              <a:cxnLst/>
              <a:rect l="l" t="t" r="r" b="b"/>
              <a:pathLst>
                <a:path w="6187440" h="1080770">
                  <a:moveTo>
                    <a:pt x="0" y="1080261"/>
                  </a:moveTo>
                  <a:lnTo>
                    <a:pt x="6187186" y="1080261"/>
                  </a:lnTo>
                  <a:lnTo>
                    <a:pt x="6187186" y="0"/>
                  </a:lnTo>
                  <a:lnTo>
                    <a:pt x="0" y="0"/>
                  </a:lnTo>
                  <a:lnTo>
                    <a:pt x="0" y="108026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730740" y="3994403"/>
            <a:ext cx="7531734" cy="4712335"/>
            <a:chOff x="9730740" y="3994403"/>
            <a:chExt cx="7531734" cy="47123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0740" y="3994403"/>
              <a:ext cx="7531608" cy="4712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280" y="4096511"/>
              <a:ext cx="7277100" cy="45034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55708" y="4091939"/>
              <a:ext cx="7286625" cy="4512945"/>
            </a:xfrm>
            <a:custGeom>
              <a:avLst/>
              <a:gdLst/>
              <a:ahLst/>
              <a:cxnLst/>
              <a:rect l="l" t="t" r="r" b="b"/>
              <a:pathLst>
                <a:path w="7286625" h="4512945">
                  <a:moveTo>
                    <a:pt x="0" y="4512563"/>
                  </a:moveTo>
                  <a:lnTo>
                    <a:pt x="7286244" y="4512563"/>
                  </a:lnTo>
                  <a:lnTo>
                    <a:pt x="7286244" y="0"/>
                  </a:lnTo>
                  <a:lnTo>
                    <a:pt x="0" y="0"/>
                  </a:lnTo>
                  <a:lnTo>
                    <a:pt x="0" y="4512563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98074" y="5074195"/>
              <a:ext cx="6496685" cy="2190115"/>
            </a:xfrm>
            <a:custGeom>
              <a:avLst/>
              <a:gdLst/>
              <a:ahLst/>
              <a:cxnLst/>
              <a:rect l="l" t="t" r="r" b="b"/>
              <a:pathLst>
                <a:path w="6496684" h="2190115">
                  <a:moveTo>
                    <a:pt x="0" y="752817"/>
                  </a:moveTo>
                  <a:lnTo>
                    <a:pt x="6496685" y="752817"/>
                  </a:lnTo>
                  <a:lnTo>
                    <a:pt x="6496685" y="0"/>
                  </a:lnTo>
                  <a:lnTo>
                    <a:pt x="0" y="0"/>
                  </a:lnTo>
                  <a:lnTo>
                    <a:pt x="0" y="752817"/>
                  </a:lnTo>
                  <a:close/>
                </a:path>
                <a:path w="6496684" h="2190115">
                  <a:moveTo>
                    <a:pt x="0" y="2189822"/>
                  </a:moveTo>
                  <a:lnTo>
                    <a:pt x="3399281" y="2189822"/>
                  </a:lnTo>
                  <a:lnTo>
                    <a:pt x="3399281" y="1296809"/>
                  </a:lnTo>
                  <a:lnTo>
                    <a:pt x="0" y="1296809"/>
                  </a:lnTo>
                  <a:lnTo>
                    <a:pt x="0" y="218982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3548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RouterLinkActive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067" y="2107692"/>
            <a:ext cx="16539971" cy="15788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840" y="2125852"/>
            <a:ext cx="12195810" cy="13512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695"/>
              </a:spcBef>
              <a:buAutoNum type="arabicPeriod" startAt="3"/>
              <a:tabLst>
                <a:tab pos="311785" algn="l"/>
              </a:tabLst>
            </a:pPr>
            <a:r>
              <a:rPr dirty="0" sz="2400" spc="-16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fix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up,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you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routerLinkActiveOptions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initialize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“{exact:true}”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31178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routerLinkActiveOptions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URL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matches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exactly</a:t>
            </a:r>
            <a:endParaRPr sz="24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605"/>
              </a:spcBef>
              <a:buAutoNum type="arabicPeriod" startAt="3"/>
              <a:tabLst>
                <a:tab pos="31305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now,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tab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5527" y="5786628"/>
            <a:ext cx="9387840" cy="1964689"/>
            <a:chOff x="795527" y="5786628"/>
            <a:chExt cx="9387840" cy="196468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527" y="5786628"/>
              <a:ext cx="9387840" cy="1964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1" y="5852160"/>
              <a:ext cx="9115044" cy="1828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666476" y="4620767"/>
            <a:ext cx="6789420" cy="4297680"/>
            <a:chOff x="10666476" y="4620767"/>
            <a:chExt cx="6789420" cy="42976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6476" y="4620767"/>
              <a:ext cx="6789420" cy="42976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8396" y="4718303"/>
              <a:ext cx="6550152" cy="40980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83824" y="4713731"/>
              <a:ext cx="6558915" cy="4107179"/>
            </a:xfrm>
            <a:custGeom>
              <a:avLst/>
              <a:gdLst/>
              <a:ahLst/>
              <a:cxnLst/>
              <a:rect l="l" t="t" r="r" b="b"/>
              <a:pathLst>
                <a:path w="6558915" h="4107179">
                  <a:moveTo>
                    <a:pt x="0" y="4106926"/>
                  </a:moveTo>
                  <a:lnTo>
                    <a:pt x="6558787" y="4106926"/>
                  </a:lnTo>
                  <a:lnTo>
                    <a:pt x="6558787" y="0"/>
                  </a:lnTo>
                  <a:lnTo>
                    <a:pt x="0" y="0"/>
                  </a:lnTo>
                  <a:lnTo>
                    <a:pt x="0" y="410692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89158" y="4720640"/>
              <a:ext cx="4739640" cy="2962910"/>
            </a:xfrm>
            <a:custGeom>
              <a:avLst/>
              <a:gdLst/>
              <a:ahLst/>
              <a:cxnLst/>
              <a:rect l="l" t="t" r="r" b="b"/>
              <a:pathLst>
                <a:path w="4739640" h="2962909">
                  <a:moveTo>
                    <a:pt x="0" y="606501"/>
                  </a:moveTo>
                  <a:lnTo>
                    <a:pt x="4739640" y="606501"/>
                  </a:lnTo>
                  <a:lnTo>
                    <a:pt x="4739640" y="0"/>
                  </a:lnTo>
                  <a:lnTo>
                    <a:pt x="0" y="0"/>
                  </a:lnTo>
                  <a:lnTo>
                    <a:pt x="0" y="606501"/>
                  </a:lnTo>
                  <a:close/>
                </a:path>
                <a:path w="4739640" h="2962909">
                  <a:moveTo>
                    <a:pt x="515112" y="2962351"/>
                  </a:moveTo>
                  <a:lnTo>
                    <a:pt x="4044696" y="2962351"/>
                  </a:lnTo>
                  <a:lnTo>
                    <a:pt x="4044696" y="2048027"/>
                  </a:lnTo>
                  <a:lnTo>
                    <a:pt x="515112" y="2048027"/>
                  </a:lnTo>
                  <a:lnTo>
                    <a:pt x="515112" y="296235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539" y="4552264"/>
            <a:ext cx="1242504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>
                <a:solidFill>
                  <a:srgbClr val="095A82"/>
                </a:solidFill>
              </a:rPr>
              <a:t>Wildcard</a:t>
            </a:r>
            <a:r>
              <a:rPr dirty="0" sz="7200" spc="-95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and</a:t>
            </a:r>
            <a:r>
              <a:rPr dirty="0" sz="7200" spc="-55">
                <a:solidFill>
                  <a:srgbClr val="095A82"/>
                </a:solidFill>
              </a:rPr>
              <a:t> </a:t>
            </a:r>
            <a:r>
              <a:rPr dirty="0" sz="7200" spc="-15">
                <a:solidFill>
                  <a:srgbClr val="095A82"/>
                </a:solidFill>
              </a:rPr>
              <a:t>Redirecting</a:t>
            </a:r>
            <a:r>
              <a:rPr dirty="0" sz="7200" spc="-35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Routes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917" y="4412741"/>
            <a:ext cx="15876269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/>
              <a:t>Module-7:</a:t>
            </a:r>
            <a:r>
              <a:rPr dirty="0" sz="7200" spc="-60"/>
              <a:t> </a:t>
            </a:r>
            <a:r>
              <a:rPr dirty="0" sz="7200"/>
              <a:t>Angular</a:t>
            </a:r>
            <a:r>
              <a:rPr dirty="0" sz="7200" spc="-70"/>
              <a:t> </a:t>
            </a:r>
            <a:r>
              <a:rPr dirty="0" sz="7200" spc="-35"/>
              <a:t>Routes</a:t>
            </a:r>
            <a:r>
              <a:rPr dirty="0" sz="7200" spc="-80"/>
              <a:t> </a:t>
            </a:r>
            <a:r>
              <a:rPr dirty="0" sz="7200"/>
              <a:t>and</a:t>
            </a:r>
            <a:r>
              <a:rPr dirty="0" sz="7200" spc="-30"/>
              <a:t> </a:t>
            </a:r>
            <a:r>
              <a:rPr dirty="0" sz="7200" spc="-40"/>
              <a:t>Navigation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1770887"/>
            <a:ext cx="16538448" cy="11567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8780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Wildcard</a:t>
            </a:r>
            <a:r>
              <a:rPr dirty="0" sz="5600" spc="-23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Routes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1480819" y="1908809"/>
            <a:ext cx="152273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Wildcard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intercept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URLs.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navigates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configured,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dirty="0" sz="2400" spc="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wildcard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route.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wildcard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consisting</a:t>
            </a:r>
            <a:r>
              <a:rPr dirty="0" sz="2400" spc="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two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asterisks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least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8083" y="3101339"/>
            <a:ext cx="7268209" cy="6068695"/>
            <a:chOff x="2958083" y="3101339"/>
            <a:chExt cx="7268209" cy="60686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7895" y="3121151"/>
              <a:ext cx="4576572" cy="597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73323" y="3116579"/>
              <a:ext cx="4585335" cy="606425"/>
            </a:xfrm>
            <a:custGeom>
              <a:avLst/>
              <a:gdLst/>
              <a:ahLst/>
              <a:cxnLst/>
              <a:rect l="l" t="t" r="r" b="b"/>
              <a:pathLst>
                <a:path w="4585334" h="606425">
                  <a:moveTo>
                    <a:pt x="0" y="606425"/>
                  </a:moveTo>
                  <a:lnTo>
                    <a:pt x="4585208" y="606425"/>
                  </a:lnTo>
                  <a:lnTo>
                    <a:pt x="4585208" y="0"/>
                  </a:lnTo>
                  <a:lnTo>
                    <a:pt x="0" y="0"/>
                  </a:lnTo>
                  <a:lnTo>
                    <a:pt x="0" y="60642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083" y="3657599"/>
              <a:ext cx="7267956" cy="5512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720083"/>
              <a:ext cx="7147559" cy="5391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77895" y="3715511"/>
              <a:ext cx="7157084" cy="5400675"/>
            </a:xfrm>
            <a:custGeom>
              <a:avLst/>
              <a:gdLst/>
              <a:ahLst/>
              <a:cxnLst/>
              <a:rect l="l" t="t" r="r" b="b"/>
              <a:pathLst>
                <a:path w="7157084" h="5400675">
                  <a:moveTo>
                    <a:pt x="0" y="5400548"/>
                  </a:moveTo>
                  <a:lnTo>
                    <a:pt x="7156704" y="5400548"/>
                  </a:lnTo>
                  <a:lnTo>
                    <a:pt x="7156704" y="0"/>
                  </a:lnTo>
                  <a:lnTo>
                    <a:pt x="0" y="0"/>
                  </a:lnTo>
                  <a:lnTo>
                    <a:pt x="0" y="540054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78657" y="3120389"/>
              <a:ext cx="4577715" cy="563880"/>
            </a:xfrm>
            <a:custGeom>
              <a:avLst/>
              <a:gdLst/>
              <a:ahLst/>
              <a:cxnLst/>
              <a:rect l="l" t="t" r="r" b="b"/>
              <a:pathLst>
                <a:path w="4577715" h="563879">
                  <a:moveTo>
                    <a:pt x="0" y="563879"/>
                  </a:moveTo>
                  <a:lnTo>
                    <a:pt x="4577588" y="563879"/>
                  </a:lnTo>
                  <a:lnTo>
                    <a:pt x="4577588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1184635" y="5480465"/>
            <a:ext cx="6068695" cy="1884045"/>
            <a:chOff x="11184635" y="5480465"/>
            <a:chExt cx="6068695" cy="18840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4635" y="5480465"/>
              <a:ext cx="6068568" cy="18835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03507" y="5553455"/>
              <a:ext cx="5835015" cy="1728470"/>
            </a:xfrm>
            <a:custGeom>
              <a:avLst/>
              <a:gdLst/>
              <a:ahLst/>
              <a:cxnLst/>
              <a:rect l="l" t="t" r="r" b="b"/>
              <a:pathLst>
                <a:path w="5835015" h="1728470">
                  <a:moveTo>
                    <a:pt x="5546852" y="0"/>
                  </a:moveTo>
                  <a:lnTo>
                    <a:pt x="288036" y="0"/>
                  </a:lnTo>
                  <a:lnTo>
                    <a:pt x="241300" y="3810"/>
                  </a:lnTo>
                  <a:lnTo>
                    <a:pt x="196976" y="14732"/>
                  </a:lnTo>
                  <a:lnTo>
                    <a:pt x="155701" y="32131"/>
                  </a:lnTo>
                  <a:lnTo>
                    <a:pt x="117983" y="55499"/>
                  </a:lnTo>
                  <a:lnTo>
                    <a:pt x="84327" y="84328"/>
                  </a:lnTo>
                  <a:lnTo>
                    <a:pt x="55625" y="117856"/>
                  </a:lnTo>
                  <a:lnTo>
                    <a:pt x="32131" y="155575"/>
                  </a:lnTo>
                  <a:lnTo>
                    <a:pt x="14732" y="196977"/>
                  </a:lnTo>
                  <a:lnTo>
                    <a:pt x="3810" y="241300"/>
                  </a:lnTo>
                  <a:lnTo>
                    <a:pt x="0" y="288036"/>
                  </a:lnTo>
                  <a:lnTo>
                    <a:pt x="0" y="1439926"/>
                  </a:lnTo>
                  <a:lnTo>
                    <a:pt x="3810" y="1486662"/>
                  </a:lnTo>
                  <a:lnTo>
                    <a:pt x="14732" y="1530985"/>
                  </a:lnTo>
                  <a:lnTo>
                    <a:pt x="32131" y="1572387"/>
                  </a:lnTo>
                  <a:lnTo>
                    <a:pt x="55625" y="1610106"/>
                  </a:lnTo>
                  <a:lnTo>
                    <a:pt x="84327" y="1643634"/>
                  </a:lnTo>
                  <a:lnTo>
                    <a:pt x="117983" y="1672463"/>
                  </a:lnTo>
                  <a:lnTo>
                    <a:pt x="155701" y="1695831"/>
                  </a:lnTo>
                  <a:lnTo>
                    <a:pt x="196976" y="1713230"/>
                  </a:lnTo>
                  <a:lnTo>
                    <a:pt x="241300" y="1724152"/>
                  </a:lnTo>
                  <a:lnTo>
                    <a:pt x="288036" y="1727962"/>
                  </a:lnTo>
                  <a:lnTo>
                    <a:pt x="5546852" y="1727962"/>
                  </a:lnTo>
                  <a:lnTo>
                    <a:pt x="5593588" y="1724152"/>
                  </a:lnTo>
                  <a:lnTo>
                    <a:pt x="5637911" y="1713230"/>
                  </a:lnTo>
                  <a:lnTo>
                    <a:pt x="5679186" y="1695831"/>
                  </a:lnTo>
                  <a:lnTo>
                    <a:pt x="5716905" y="1672463"/>
                  </a:lnTo>
                  <a:lnTo>
                    <a:pt x="5750559" y="1643634"/>
                  </a:lnTo>
                  <a:lnTo>
                    <a:pt x="5779261" y="1610106"/>
                  </a:lnTo>
                  <a:lnTo>
                    <a:pt x="5802757" y="1572387"/>
                  </a:lnTo>
                  <a:lnTo>
                    <a:pt x="5820156" y="1530985"/>
                  </a:lnTo>
                  <a:lnTo>
                    <a:pt x="5831078" y="1486662"/>
                  </a:lnTo>
                  <a:lnTo>
                    <a:pt x="5834888" y="1439926"/>
                  </a:lnTo>
                  <a:lnTo>
                    <a:pt x="5834888" y="288036"/>
                  </a:lnTo>
                  <a:lnTo>
                    <a:pt x="5831078" y="241300"/>
                  </a:lnTo>
                  <a:lnTo>
                    <a:pt x="5820156" y="196977"/>
                  </a:lnTo>
                  <a:lnTo>
                    <a:pt x="5802757" y="155575"/>
                  </a:lnTo>
                  <a:lnTo>
                    <a:pt x="5779261" y="117856"/>
                  </a:lnTo>
                  <a:lnTo>
                    <a:pt x="5750559" y="84328"/>
                  </a:lnTo>
                  <a:lnTo>
                    <a:pt x="5716905" y="55499"/>
                  </a:lnTo>
                  <a:lnTo>
                    <a:pt x="5679186" y="32131"/>
                  </a:lnTo>
                  <a:lnTo>
                    <a:pt x="5637911" y="14732"/>
                  </a:lnTo>
                  <a:lnTo>
                    <a:pt x="5593588" y="3810"/>
                  </a:lnTo>
                  <a:lnTo>
                    <a:pt x="5546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304269" y="5554217"/>
              <a:ext cx="5835015" cy="1728470"/>
            </a:xfrm>
            <a:custGeom>
              <a:avLst/>
              <a:gdLst/>
              <a:ahLst/>
              <a:cxnLst/>
              <a:rect l="l" t="t" r="r" b="b"/>
              <a:pathLst>
                <a:path w="5835015" h="1728470">
                  <a:moveTo>
                    <a:pt x="0" y="288036"/>
                  </a:moveTo>
                  <a:lnTo>
                    <a:pt x="3809" y="241300"/>
                  </a:lnTo>
                  <a:lnTo>
                    <a:pt x="14731" y="196977"/>
                  </a:lnTo>
                  <a:lnTo>
                    <a:pt x="32130" y="155575"/>
                  </a:lnTo>
                  <a:lnTo>
                    <a:pt x="55625" y="117856"/>
                  </a:lnTo>
                  <a:lnTo>
                    <a:pt x="84327" y="84328"/>
                  </a:lnTo>
                  <a:lnTo>
                    <a:pt x="117982" y="55499"/>
                  </a:lnTo>
                  <a:lnTo>
                    <a:pt x="155701" y="32131"/>
                  </a:lnTo>
                  <a:lnTo>
                    <a:pt x="196976" y="14732"/>
                  </a:lnTo>
                  <a:lnTo>
                    <a:pt x="241300" y="3810"/>
                  </a:lnTo>
                  <a:lnTo>
                    <a:pt x="288035" y="0"/>
                  </a:lnTo>
                  <a:lnTo>
                    <a:pt x="5546851" y="0"/>
                  </a:lnTo>
                  <a:lnTo>
                    <a:pt x="5593587" y="3810"/>
                  </a:lnTo>
                  <a:lnTo>
                    <a:pt x="5637910" y="14732"/>
                  </a:lnTo>
                  <a:lnTo>
                    <a:pt x="5679185" y="32131"/>
                  </a:lnTo>
                  <a:lnTo>
                    <a:pt x="5716905" y="55499"/>
                  </a:lnTo>
                  <a:lnTo>
                    <a:pt x="5750560" y="84328"/>
                  </a:lnTo>
                  <a:lnTo>
                    <a:pt x="5779262" y="117856"/>
                  </a:lnTo>
                  <a:lnTo>
                    <a:pt x="5802757" y="155575"/>
                  </a:lnTo>
                  <a:lnTo>
                    <a:pt x="5820156" y="196977"/>
                  </a:lnTo>
                  <a:lnTo>
                    <a:pt x="5831078" y="241300"/>
                  </a:lnTo>
                  <a:lnTo>
                    <a:pt x="5834887" y="288036"/>
                  </a:lnTo>
                  <a:lnTo>
                    <a:pt x="5834887" y="1439926"/>
                  </a:lnTo>
                  <a:lnTo>
                    <a:pt x="5831078" y="1486662"/>
                  </a:lnTo>
                  <a:lnTo>
                    <a:pt x="5820156" y="1530985"/>
                  </a:lnTo>
                  <a:lnTo>
                    <a:pt x="5802757" y="1572387"/>
                  </a:lnTo>
                  <a:lnTo>
                    <a:pt x="5779262" y="1610106"/>
                  </a:lnTo>
                  <a:lnTo>
                    <a:pt x="5750560" y="1643634"/>
                  </a:lnTo>
                  <a:lnTo>
                    <a:pt x="5716905" y="1672463"/>
                  </a:lnTo>
                  <a:lnTo>
                    <a:pt x="5679185" y="1695831"/>
                  </a:lnTo>
                  <a:lnTo>
                    <a:pt x="5637910" y="1713230"/>
                  </a:lnTo>
                  <a:lnTo>
                    <a:pt x="5593587" y="1724152"/>
                  </a:lnTo>
                  <a:lnTo>
                    <a:pt x="5546851" y="1727962"/>
                  </a:lnTo>
                  <a:lnTo>
                    <a:pt x="288035" y="1727962"/>
                  </a:lnTo>
                  <a:lnTo>
                    <a:pt x="241300" y="1724152"/>
                  </a:lnTo>
                  <a:lnTo>
                    <a:pt x="196976" y="1713230"/>
                  </a:lnTo>
                  <a:lnTo>
                    <a:pt x="155701" y="1695831"/>
                  </a:lnTo>
                  <a:lnTo>
                    <a:pt x="117982" y="1672463"/>
                  </a:lnTo>
                  <a:lnTo>
                    <a:pt x="84327" y="1643634"/>
                  </a:lnTo>
                  <a:lnTo>
                    <a:pt x="55625" y="1610106"/>
                  </a:lnTo>
                  <a:lnTo>
                    <a:pt x="32130" y="1572387"/>
                  </a:lnTo>
                  <a:lnTo>
                    <a:pt x="14731" y="1530985"/>
                  </a:lnTo>
                  <a:lnTo>
                    <a:pt x="3809" y="1486662"/>
                  </a:lnTo>
                  <a:lnTo>
                    <a:pt x="0" y="1439926"/>
                  </a:lnTo>
                  <a:lnTo>
                    <a:pt x="0" y="288036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534013" y="5817234"/>
            <a:ext cx="53873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was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build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earlier.</a:t>
            </a:r>
            <a:endParaRPr sz="2400">
              <a:latin typeface="Calibri"/>
              <a:cs typeface="Calibri"/>
            </a:endParaRPr>
          </a:p>
          <a:p>
            <a:pPr marL="44450" marR="5080" indent="-32384">
              <a:lnSpc>
                <a:spcPct val="100000"/>
              </a:lnSpc>
            </a:pP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Try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navigate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localhost:4200/check. 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console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4277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Configuring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Wildcard</a:t>
            </a:r>
            <a:r>
              <a:rPr dirty="0" sz="5600" spc="-16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260591" y="2420111"/>
            <a:ext cx="5308600" cy="4238625"/>
            <a:chOff x="6260591" y="2420111"/>
            <a:chExt cx="5308600" cy="4238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0591" y="2420111"/>
              <a:ext cx="5308092" cy="42382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651" y="2508503"/>
              <a:ext cx="5114544" cy="4056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99097" y="3513556"/>
              <a:ext cx="4679950" cy="2748280"/>
            </a:xfrm>
            <a:custGeom>
              <a:avLst/>
              <a:gdLst/>
              <a:ahLst/>
              <a:cxnLst/>
              <a:rect l="l" t="t" r="r" b="b"/>
              <a:pathLst>
                <a:path w="4679950" h="2748279">
                  <a:moveTo>
                    <a:pt x="342900" y="2747670"/>
                  </a:moveTo>
                  <a:lnTo>
                    <a:pt x="2256917" y="2747670"/>
                  </a:lnTo>
                  <a:lnTo>
                    <a:pt x="2256917" y="2459481"/>
                  </a:lnTo>
                  <a:lnTo>
                    <a:pt x="342900" y="2459481"/>
                  </a:lnTo>
                  <a:lnTo>
                    <a:pt x="342900" y="2747670"/>
                  </a:lnTo>
                  <a:close/>
                </a:path>
                <a:path w="4679950" h="2748279">
                  <a:moveTo>
                    <a:pt x="0" y="288188"/>
                  </a:moveTo>
                  <a:lnTo>
                    <a:pt x="4679823" y="288188"/>
                  </a:lnTo>
                  <a:lnTo>
                    <a:pt x="4679823" y="0"/>
                  </a:lnTo>
                  <a:lnTo>
                    <a:pt x="0" y="0"/>
                  </a:lnTo>
                  <a:lnTo>
                    <a:pt x="0" y="28818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2042647" y="3366515"/>
            <a:ext cx="5417820" cy="3291840"/>
            <a:chOff x="12042647" y="3366515"/>
            <a:chExt cx="5417820" cy="32918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42647" y="3366515"/>
              <a:ext cx="5417820" cy="32918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52375" y="3454907"/>
              <a:ext cx="5202935" cy="31104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147803" y="3450335"/>
              <a:ext cx="5212080" cy="3119755"/>
            </a:xfrm>
            <a:custGeom>
              <a:avLst/>
              <a:gdLst/>
              <a:ahLst/>
              <a:cxnLst/>
              <a:rect l="l" t="t" r="r" b="b"/>
              <a:pathLst>
                <a:path w="5212080" h="3119754">
                  <a:moveTo>
                    <a:pt x="0" y="3119246"/>
                  </a:moveTo>
                  <a:lnTo>
                    <a:pt x="5211826" y="3119246"/>
                  </a:lnTo>
                  <a:lnTo>
                    <a:pt x="5211826" y="0"/>
                  </a:lnTo>
                  <a:lnTo>
                    <a:pt x="0" y="0"/>
                  </a:lnTo>
                  <a:lnTo>
                    <a:pt x="0" y="311924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153137" y="3438918"/>
              <a:ext cx="3627120" cy="3043555"/>
            </a:xfrm>
            <a:custGeom>
              <a:avLst/>
              <a:gdLst/>
              <a:ahLst/>
              <a:cxnLst/>
              <a:rect l="l" t="t" r="r" b="b"/>
              <a:pathLst>
                <a:path w="3627119" h="3043554">
                  <a:moveTo>
                    <a:pt x="0" y="441947"/>
                  </a:moveTo>
                  <a:lnTo>
                    <a:pt x="3626865" y="441947"/>
                  </a:lnTo>
                  <a:lnTo>
                    <a:pt x="3626865" y="0"/>
                  </a:lnTo>
                  <a:lnTo>
                    <a:pt x="0" y="0"/>
                  </a:lnTo>
                  <a:lnTo>
                    <a:pt x="0" y="441947"/>
                  </a:lnTo>
                  <a:close/>
                </a:path>
                <a:path w="3627119" h="3043554">
                  <a:moveTo>
                    <a:pt x="97535" y="3043288"/>
                  </a:moveTo>
                  <a:lnTo>
                    <a:pt x="3267075" y="3043288"/>
                  </a:lnTo>
                  <a:lnTo>
                    <a:pt x="3267075" y="2601341"/>
                  </a:lnTo>
                  <a:lnTo>
                    <a:pt x="97535" y="2601341"/>
                  </a:lnTo>
                  <a:lnTo>
                    <a:pt x="97535" y="304328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41247" y="2412492"/>
            <a:ext cx="4815840" cy="4246245"/>
            <a:chOff x="841247" y="2412492"/>
            <a:chExt cx="4815840" cy="42462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7" y="2412492"/>
              <a:ext cx="4815840" cy="42458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211" y="2500884"/>
              <a:ext cx="4625340" cy="40645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56309" y="3620262"/>
              <a:ext cx="4445635" cy="716280"/>
            </a:xfrm>
            <a:custGeom>
              <a:avLst/>
              <a:gdLst/>
              <a:ahLst/>
              <a:cxnLst/>
              <a:rect l="l" t="t" r="r" b="b"/>
              <a:pathLst>
                <a:path w="4445635" h="716279">
                  <a:moveTo>
                    <a:pt x="0" y="716280"/>
                  </a:moveTo>
                  <a:lnTo>
                    <a:pt x="4445381" y="716280"/>
                  </a:lnTo>
                  <a:lnTo>
                    <a:pt x="4445381" y="0"/>
                  </a:lnTo>
                  <a:lnTo>
                    <a:pt x="0" y="0"/>
                  </a:lnTo>
                  <a:lnTo>
                    <a:pt x="0" y="71628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24483" y="7179725"/>
            <a:ext cx="4837430" cy="1884045"/>
            <a:chOff x="824483" y="7179725"/>
            <a:chExt cx="4837430" cy="188404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483" y="7179725"/>
              <a:ext cx="4837176" cy="188350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2687" y="7251191"/>
              <a:ext cx="4626610" cy="1729739"/>
            </a:xfrm>
            <a:custGeom>
              <a:avLst/>
              <a:gdLst/>
              <a:ahLst/>
              <a:cxnLst/>
              <a:rect l="l" t="t" r="r" b="b"/>
              <a:pathLst>
                <a:path w="4626610" h="1729740">
                  <a:moveTo>
                    <a:pt x="4338447" y="0"/>
                  </a:moveTo>
                  <a:lnTo>
                    <a:pt x="288010" y="0"/>
                  </a:lnTo>
                  <a:lnTo>
                    <a:pt x="241300" y="3809"/>
                  </a:lnTo>
                  <a:lnTo>
                    <a:pt x="196977" y="14731"/>
                  </a:lnTo>
                  <a:lnTo>
                    <a:pt x="155651" y="32130"/>
                  </a:lnTo>
                  <a:lnTo>
                    <a:pt x="117919" y="55625"/>
                  </a:lnTo>
                  <a:lnTo>
                    <a:pt x="84353" y="84454"/>
                  </a:lnTo>
                  <a:lnTo>
                    <a:pt x="55562" y="117982"/>
                  </a:lnTo>
                  <a:lnTo>
                    <a:pt x="32143" y="155701"/>
                  </a:lnTo>
                  <a:lnTo>
                    <a:pt x="14681" y="197103"/>
                  </a:lnTo>
                  <a:lnTo>
                    <a:pt x="3771" y="241426"/>
                  </a:lnTo>
                  <a:lnTo>
                    <a:pt x="0" y="288289"/>
                  </a:lnTo>
                  <a:lnTo>
                    <a:pt x="0" y="1441195"/>
                  </a:lnTo>
                  <a:lnTo>
                    <a:pt x="3771" y="1488058"/>
                  </a:lnTo>
                  <a:lnTo>
                    <a:pt x="14681" y="1532381"/>
                  </a:lnTo>
                  <a:lnTo>
                    <a:pt x="32143" y="1573783"/>
                  </a:lnTo>
                  <a:lnTo>
                    <a:pt x="55562" y="1611502"/>
                  </a:lnTo>
                  <a:lnTo>
                    <a:pt x="84353" y="1645030"/>
                  </a:lnTo>
                  <a:lnTo>
                    <a:pt x="117919" y="1673859"/>
                  </a:lnTo>
                  <a:lnTo>
                    <a:pt x="155651" y="1697354"/>
                  </a:lnTo>
                  <a:lnTo>
                    <a:pt x="196977" y="1714753"/>
                  </a:lnTo>
                  <a:lnTo>
                    <a:pt x="241300" y="1725675"/>
                  </a:lnTo>
                  <a:lnTo>
                    <a:pt x="288010" y="1729485"/>
                  </a:lnTo>
                  <a:lnTo>
                    <a:pt x="4338447" y="1729485"/>
                  </a:lnTo>
                  <a:lnTo>
                    <a:pt x="4385183" y="1725675"/>
                  </a:lnTo>
                  <a:lnTo>
                    <a:pt x="4429506" y="1714753"/>
                  </a:lnTo>
                  <a:lnTo>
                    <a:pt x="4470908" y="1697354"/>
                  </a:lnTo>
                  <a:lnTo>
                    <a:pt x="4508627" y="1673859"/>
                  </a:lnTo>
                  <a:lnTo>
                    <a:pt x="4542155" y="1645030"/>
                  </a:lnTo>
                  <a:lnTo>
                    <a:pt x="4570984" y="1611502"/>
                  </a:lnTo>
                  <a:lnTo>
                    <a:pt x="4594352" y="1573783"/>
                  </a:lnTo>
                  <a:lnTo>
                    <a:pt x="4611751" y="1532381"/>
                  </a:lnTo>
                  <a:lnTo>
                    <a:pt x="4622673" y="1488058"/>
                  </a:lnTo>
                  <a:lnTo>
                    <a:pt x="4626483" y="1441195"/>
                  </a:lnTo>
                  <a:lnTo>
                    <a:pt x="4626483" y="288289"/>
                  </a:lnTo>
                  <a:lnTo>
                    <a:pt x="4622673" y="241426"/>
                  </a:lnTo>
                  <a:lnTo>
                    <a:pt x="4611751" y="197103"/>
                  </a:lnTo>
                  <a:lnTo>
                    <a:pt x="4594352" y="155701"/>
                  </a:lnTo>
                  <a:lnTo>
                    <a:pt x="4570984" y="117982"/>
                  </a:lnTo>
                  <a:lnTo>
                    <a:pt x="4542155" y="84454"/>
                  </a:lnTo>
                  <a:lnTo>
                    <a:pt x="4508627" y="55625"/>
                  </a:lnTo>
                  <a:lnTo>
                    <a:pt x="4470908" y="32130"/>
                  </a:lnTo>
                  <a:lnTo>
                    <a:pt x="4429506" y="14731"/>
                  </a:lnTo>
                  <a:lnTo>
                    <a:pt x="4385183" y="3809"/>
                  </a:lnTo>
                  <a:lnTo>
                    <a:pt x="4338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3449" y="7251953"/>
              <a:ext cx="4626610" cy="1729739"/>
            </a:xfrm>
            <a:custGeom>
              <a:avLst/>
              <a:gdLst/>
              <a:ahLst/>
              <a:cxnLst/>
              <a:rect l="l" t="t" r="r" b="b"/>
              <a:pathLst>
                <a:path w="4626610" h="1729740">
                  <a:moveTo>
                    <a:pt x="0" y="288290"/>
                  </a:moveTo>
                  <a:lnTo>
                    <a:pt x="3771" y="241427"/>
                  </a:lnTo>
                  <a:lnTo>
                    <a:pt x="14681" y="197104"/>
                  </a:lnTo>
                  <a:lnTo>
                    <a:pt x="32143" y="155702"/>
                  </a:lnTo>
                  <a:lnTo>
                    <a:pt x="55562" y="117983"/>
                  </a:lnTo>
                  <a:lnTo>
                    <a:pt x="84353" y="84455"/>
                  </a:lnTo>
                  <a:lnTo>
                    <a:pt x="117919" y="55626"/>
                  </a:lnTo>
                  <a:lnTo>
                    <a:pt x="155651" y="32131"/>
                  </a:lnTo>
                  <a:lnTo>
                    <a:pt x="196977" y="14732"/>
                  </a:lnTo>
                  <a:lnTo>
                    <a:pt x="241300" y="3810"/>
                  </a:lnTo>
                  <a:lnTo>
                    <a:pt x="288010" y="0"/>
                  </a:lnTo>
                  <a:lnTo>
                    <a:pt x="4338447" y="0"/>
                  </a:lnTo>
                  <a:lnTo>
                    <a:pt x="4385183" y="3810"/>
                  </a:lnTo>
                  <a:lnTo>
                    <a:pt x="4429506" y="14732"/>
                  </a:lnTo>
                  <a:lnTo>
                    <a:pt x="4470908" y="32131"/>
                  </a:lnTo>
                  <a:lnTo>
                    <a:pt x="4508627" y="55626"/>
                  </a:lnTo>
                  <a:lnTo>
                    <a:pt x="4542155" y="84455"/>
                  </a:lnTo>
                  <a:lnTo>
                    <a:pt x="4570984" y="117983"/>
                  </a:lnTo>
                  <a:lnTo>
                    <a:pt x="4594352" y="155702"/>
                  </a:lnTo>
                  <a:lnTo>
                    <a:pt x="4611751" y="197104"/>
                  </a:lnTo>
                  <a:lnTo>
                    <a:pt x="4622673" y="241427"/>
                  </a:lnTo>
                  <a:lnTo>
                    <a:pt x="4626483" y="288290"/>
                  </a:lnTo>
                  <a:lnTo>
                    <a:pt x="4626483" y="1441196"/>
                  </a:lnTo>
                  <a:lnTo>
                    <a:pt x="4622673" y="1488059"/>
                  </a:lnTo>
                  <a:lnTo>
                    <a:pt x="4611751" y="1532382"/>
                  </a:lnTo>
                  <a:lnTo>
                    <a:pt x="4594352" y="1573784"/>
                  </a:lnTo>
                  <a:lnTo>
                    <a:pt x="4570984" y="1611503"/>
                  </a:lnTo>
                  <a:lnTo>
                    <a:pt x="4542155" y="1645031"/>
                  </a:lnTo>
                  <a:lnTo>
                    <a:pt x="4508627" y="1673860"/>
                  </a:lnTo>
                  <a:lnTo>
                    <a:pt x="4470908" y="1697355"/>
                  </a:lnTo>
                  <a:lnTo>
                    <a:pt x="4429506" y="1714754"/>
                  </a:lnTo>
                  <a:lnTo>
                    <a:pt x="4385183" y="1725676"/>
                  </a:lnTo>
                  <a:lnTo>
                    <a:pt x="4338447" y="1729486"/>
                  </a:lnTo>
                  <a:lnTo>
                    <a:pt x="288010" y="1729486"/>
                  </a:lnTo>
                  <a:lnTo>
                    <a:pt x="241300" y="1725676"/>
                  </a:lnTo>
                  <a:lnTo>
                    <a:pt x="196977" y="1714754"/>
                  </a:lnTo>
                  <a:lnTo>
                    <a:pt x="155651" y="1697355"/>
                  </a:lnTo>
                  <a:lnTo>
                    <a:pt x="117919" y="1673860"/>
                  </a:lnTo>
                  <a:lnTo>
                    <a:pt x="84353" y="1645031"/>
                  </a:lnTo>
                  <a:lnTo>
                    <a:pt x="55562" y="1611503"/>
                  </a:lnTo>
                  <a:lnTo>
                    <a:pt x="32143" y="1573784"/>
                  </a:lnTo>
                  <a:lnTo>
                    <a:pt x="14681" y="1532382"/>
                  </a:lnTo>
                  <a:lnTo>
                    <a:pt x="3771" y="1488059"/>
                  </a:lnTo>
                  <a:lnTo>
                    <a:pt x="0" y="1441196"/>
                  </a:lnTo>
                  <a:lnTo>
                    <a:pt x="0" y="288290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305560" y="7334250"/>
            <a:ext cx="3884929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First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ErrorComponent.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message “No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Route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Found!”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96811" y="7179725"/>
            <a:ext cx="4837430" cy="1884045"/>
            <a:chOff x="6496811" y="7179725"/>
            <a:chExt cx="4837430" cy="188404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6811" y="7179725"/>
              <a:ext cx="4837176" cy="188350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05015" y="7251191"/>
              <a:ext cx="4626610" cy="1729739"/>
            </a:xfrm>
            <a:custGeom>
              <a:avLst/>
              <a:gdLst/>
              <a:ahLst/>
              <a:cxnLst/>
              <a:rect l="l" t="t" r="r" b="b"/>
              <a:pathLst>
                <a:path w="4626609" h="1729740">
                  <a:moveTo>
                    <a:pt x="4338447" y="0"/>
                  </a:moveTo>
                  <a:lnTo>
                    <a:pt x="288035" y="0"/>
                  </a:lnTo>
                  <a:lnTo>
                    <a:pt x="241300" y="3809"/>
                  </a:lnTo>
                  <a:lnTo>
                    <a:pt x="196976" y="14731"/>
                  </a:lnTo>
                  <a:lnTo>
                    <a:pt x="155575" y="32130"/>
                  </a:lnTo>
                  <a:lnTo>
                    <a:pt x="117855" y="55625"/>
                  </a:lnTo>
                  <a:lnTo>
                    <a:pt x="84327" y="84454"/>
                  </a:lnTo>
                  <a:lnTo>
                    <a:pt x="55499" y="117982"/>
                  </a:lnTo>
                  <a:lnTo>
                    <a:pt x="32130" y="155701"/>
                  </a:lnTo>
                  <a:lnTo>
                    <a:pt x="14731" y="197103"/>
                  </a:lnTo>
                  <a:lnTo>
                    <a:pt x="3809" y="241426"/>
                  </a:lnTo>
                  <a:lnTo>
                    <a:pt x="0" y="288289"/>
                  </a:lnTo>
                  <a:lnTo>
                    <a:pt x="0" y="1441195"/>
                  </a:lnTo>
                  <a:lnTo>
                    <a:pt x="3809" y="1488058"/>
                  </a:lnTo>
                  <a:lnTo>
                    <a:pt x="14731" y="1532381"/>
                  </a:lnTo>
                  <a:lnTo>
                    <a:pt x="32130" y="1573783"/>
                  </a:lnTo>
                  <a:lnTo>
                    <a:pt x="55499" y="1611502"/>
                  </a:lnTo>
                  <a:lnTo>
                    <a:pt x="84327" y="1645030"/>
                  </a:lnTo>
                  <a:lnTo>
                    <a:pt x="117855" y="1673859"/>
                  </a:lnTo>
                  <a:lnTo>
                    <a:pt x="155575" y="1697354"/>
                  </a:lnTo>
                  <a:lnTo>
                    <a:pt x="196976" y="1714753"/>
                  </a:lnTo>
                  <a:lnTo>
                    <a:pt x="241300" y="1725675"/>
                  </a:lnTo>
                  <a:lnTo>
                    <a:pt x="288035" y="1729485"/>
                  </a:lnTo>
                  <a:lnTo>
                    <a:pt x="4338447" y="1729485"/>
                  </a:lnTo>
                  <a:lnTo>
                    <a:pt x="4385183" y="1725675"/>
                  </a:lnTo>
                  <a:lnTo>
                    <a:pt x="4429506" y="1714753"/>
                  </a:lnTo>
                  <a:lnTo>
                    <a:pt x="4470908" y="1697354"/>
                  </a:lnTo>
                  <a:lnTo>
                    <a:pt x="4508627" y="1673859"/>
                  </a:lnTo>
                  <a:lnTo>
                    <a:pt x="4542155" y="1645030"/>
                  </a:lnTo>
                  <a:lnTo>
                    <a:pt x="4570983" y="1611502"/>
                  </a:lnTo>
                  <a:lnTo>
                    <a:pt x="4594352" y="1573783"/>
                  </a:lnTo>
                  <a:lnTo>
                    <a:pt x="4611751" y="1532381"/>
                  </a:lnTo>
                  <a:lnTo>
                    <a:pt x="4622673" y="1488058"/>
                  </a:lnTo>
                  <a:lnTo>
                    <a:pt x="4626483" y="1441195"/>
                  </a:lnTo>
                  <a:lnTo>
                    <a:pt x="4626483" y="288289"/>
                  </a:lnTo>
                  <a:lnTo>
                    <a:pt x="4622673" y="241426"/>
                  </a:lnTo>
                  <a:lnTo>
                    <a:pt x="4611751" y="197103"/>
                  </a:lnTo>
                  <a:lnTo>
                    <a:pt x="4594352" y="155701"/>
                  </a:lnTo>
                  <a:lnTo>
                    <a:pt x="4570983" y="117982"/>
                  </a:lnTo>
                  <a:lnTo>
                    <a:pt x="4542155" y="84454"/>
                  </a:lnTo>
                  <a:lnTo>
                    <a:pt x="4508627" y="55625"/>
                  </a:lnTo>
                  <a:lnTo>
                    <a:pt x="4470908" y="32130"/>
                  </a:lnTo>
                  <a:lnTo>
                    <a:pt x="4429506" y="14731"/>
                  </a:lnTo>
                  <a:lnTo>
                    <a:pt x="4385183" y="3809"/>
                  </a:lnTo>
                  <a:lnTo>
                    <a:pt x="4338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05777" y="7251953"/>
              <a:ext cx="4626610" cy="1729739"/>
            </a:xfrm>
            <a:custGeom>
              <a:avLst/>
              <a:gdLst/>
              <a:ahLst/>
              <a:cxnLst/>
              <a:rect l="l" t="t" r="r" b="b"/>
              <a:pathLst>
                <a:path w="4626609" h="1729740">
                  <a:moveTo>
                    <a:pt x="0" y="288290"/>
                  </a:moveTo>
                  <a:lnTo>
                    <a:pt x="3810" y="241427"/>
                  </a:lnTo>
                  <a:lnTo>
                    <a:pt x="14731" y="197104"/>
                  </a:lnTo>
                  <a:lnTo>
                    <a:pt x="32130" y="155702"/>
                  </a:lnTo>
                  <a:lnTo>
                    <a:pt x="55499" y="117983"/>
                  </a:lnTo>
                  <a:lnTo>
                    <a:pt x="84327" y="84455"/>
                  </a:lnTo>
                  <a:lnTo>
                    <a:pt x="117855" y="55626"/>
                  </a:lnTo>
                  <a:lnTo>
                    <a:pt x="155575" y="32131"/>
                  </a:lnTo>
                  <a:lnTo>
                    <a:pt x="196976" y="14732"/>
                  </a:lnTo>
                  <a:lnTo>
                    <a:pt x="241300" y="3810"/>
                  </a:lnTo>
                  <a:lnTo>
                    <a:pt x="288036" y="0"/>
                  </a:lnTo>
                  <a:lnTo>
                    <a:pt x="4338447" y="0"/>
                  </a:lnTo>
                  <a:lnTo>
                    <a:pt x="4385183" y="3810"/>
                  </a:lnTo>
                  <a:lnTo>
                    <a:pt x="4429506" y="14732"/>
                  </a:lnTo>
                  <a:lnTo>
                    <a:pt x="4470908" y="32131"/>
                  </a:lnTo>
                  <a:lnTo>
                    <a:pt x="4508627" y="55626"/>
                  </a:lnTo>
                  <a:lnTo>
                    <a:pt x="4542155" y="84455"/>
                  </a:lnTo>
                  <a:lnTo>
                    <a:pt x="4570983" y="117983"/>
                  </a:lnTo>
                  <a:lnTo>
                    <a:pt x="4594352" y="155702"/>
                  </a:lnTo>
                  <a:lnTo>
                    <a:pt x="4611751" y="197104"/>
                  </a:lnTo>
                  <a:lnTo>
                    <a:pt x="4622673" y="241427"/>
                  </a:lnTo>
                  <a:lnTo>
                    <a:pt x="4626483" y="288290"/>
                  </a:lnTo>
                  <a:lnTo>
                    <a:pt x="4626483" y="1441196"/>
                  </a:lnTo>
                  <a:lnTo>
                    <a:pt x="4622673" y="1488059"/>
                  </a:lnTo>
                  <a:lnTo>
                    <a:pt x="4611751" y="1532382"/>
                  </a:lnTo>
                  <a:lnTo>
                    <a:pt x="4594352" y="1573784"/>
                  </a:lnTo>
                  <a:lnTo>
                    <a:pt x="4570983" y="1611503"/>
                  </a:lnTo>
                  <a:lnTo>
                    <a:pt x="4542155" y="1645031"/>
                  </a:lnTo>
                  <a:lnTo>
                    <a:pt x="4508627" y="1673860"/>
                  </a:lnTo>
                  <a:lnTo>
                    <a:pt x="4470908" y="1697355"/>
                  </a:lnTo>
                  <a:lnTo>
                    <a:pt x="4429506" y="1714754"/>
                  </a:lnTo>
                  <a:lnTo>
                    <a:pt x="4385183" y="1725676"/>
                  </a:lnTo>
                  <a:lnTo>
                    <a:pt x="4338447" y="1729486"/>
                  </a:lnTo>
                  <a:lnTo>
                    <a:pt x="288036" y="1729486"/>
                  </a:lnTo>
                  <a:lnTo>
                    <a:pt x="241300" y="1725676"/>
                  </a:lnTo>
                  <a:lnTo>
                    <a:pt x="196976" y="1714754"/>
                  </a:lnTo>
                  <a:lnTo>
                    <a:pt x="155575" y="1697355"/>
                  </a:lnTo>
                  <a:lnTo>
                    <a:pt x="117855" y="1673860"/>
                  </a:lnTo>
                  <a:lnTo>
                    <a:pt x="84327" y="1645031"/>
                  </a:lnTo>
                  <a:lnTo>
                    <a:pt x="55499" y="1611503"/>
                  </a:lnTo>
                  <a:lnTo>
                    <a:pt x="32130" y="1573784"/>
                  </a:lnTo>
                  <a:lnTo>
                    <a:pt x="14731" y="1532382"/>
                  </a:lnTo>
                  <a:lnTo>
                    <a:pt x="3810" y="1488059"/>
                  </a:lnTo>
                  <a:lnTo>
                    <a:pt x="0" y="1441196"/>
                  </a:lnTo>
                  <a:lnTo>
                    <a:pt x="0" y="288290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60793" y="7334250"/>
            <a:ext cx="411797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wildcard route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array.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path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 double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‘**’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 route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ErrorComponent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333731" y="7179725"/>
            <a:ext cx="4836160" cy="1884045"/>
            <a:chOff x="12333731" y="7179725"/>
            <a:chExt cx="4836160" cy="188404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33731" y="7179725"/>
              <a:ext cx="4835652" cy="188350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440411" y="7251191"/>
              <a:ext cx="4625340" cy="1729739"/>
            </a:xfrm>
            <a:custGeom>
              <a:avLst/>
              <a:gdLst/>
              <a:ahLst/>
              <a:cxnLst/>
              <a:rect l="l" t="t" r="r" b="b"/>
              <a:pathLst>
                <a:path w="4625340" h="1729740">
                  <a:moveTo>
                    <a:pt x="4337304" y="0"/>
                  </a:moveTo>
                  <a:lnTo>
                    <a:pt x="288036" y="0"/>
                  </a:lnTo>
                  <a:lnTo>
                    <a:pt x="241300" y="3809"/>
                  </a:lnTo>
                  <a:lnTo>
                    <a:pt x="196977" y="14731"/>
                  </a:lnTo>
                  <a:lnTo>
                    <a:pt x="155702" y="32130"/>
                  </a:lnTo>
                  <a:lnTo>
                    <a:pt x="117856" y="55625"/>
                  </a:lnTo>
                  <a:lnTo>
                    <a:pt x="84328" y="84454"/>
                  </a:lnTo>
                  <a:lnTo>
                    <a:pt x="55499" y="117982"/>
                  </a:lnTo>
                  <a:lnTo>
                    <a:pt x="32131" y="155701"/>
                  </a:lnTo>
                  <a:lnTo>
                    <a:pt x="14732" y="197103"/>
                  </a:lnTo>
                  <a:lnTo>
                    <a:pt x="3810" y="241426"/>
                  </a:lnTo>
                  <a:lnTo>
                    <a:pt x="0" y="288289"/>
                  </a:lnTo>
                  <a:lnTo>
                    <a:pt x="0" y="1441195"/>
                  </a:lnTo>
                  <a:lnTo>
                    <a:pt x="3810" y="1488058"/>
                  </a:lnTo>
                  <a:lnTo>
                    <a:pt x="14732" y="1532381"/>
                  </a:lnTo>
                  <a:lnTo>
                    <a:pt x="32131" y="1573783"/>
                  </a:lnTo>
                  <a:lnTo>
                    <a:pt x="55499" y="1611502"/>
                  </a:lnTo>
                  <a:lnTo>
                    <a:pt x="84328" y="1645030"/>
                  </a:lnTo>
                  <a:lnTo>
                    <a:pt x="117856" y="1673859"/>
                  </a:lnTo>
                  <a:lnTo>
                    <a:pt x="155702" y="1697354"/>
                  </a:lnTo>
                  <a:lnTo>
                    <a:pt x="196977" y="1714753"/>
                  </a:lnTo>
                  <a:lnTo>
                    <a:pt x="241300" y="1725675"/>
                  </a:lnTo>
                  <a:lnTo>
                    <a:pt x="288036" y="1729485"/>
                  </a:lnTo>
                  <a:lnTo>
                    <a:pt x="4337304" y="1729485"/>
                  </a:lnTo>
                  <a:lnTo>
                    <a:pt x="4384040" y="1725675"/>
                  </a:lnTo>
                  <a:lnTo>
                    <a:pt x="4428363" y="1714753"/>
                  </a:lnTo>
                  <a:lnTo>
                    <a:pt x="4469638" y="1697354"/>
                  </a:lnTo>
                  <a:lnTo>
                    <a:pt x="4507484" y="1673859"/>
                  </a:lnTo>
                  <a:lnTo>
                    <a:pt x="4541011" y="1645030"/>
                  </a:lnTo>
                  <a:lnTo>
                    <a:pt x="4569841" y="1611502"/>
                  </a:lnTo>
                  <a:lnTo>
                    <a:pt x="4593209" y="1573783"/>
                  </a:lnTo>
                  <a:lnTo>
                    <a:pt x="4610608" y="1532381"/>
                  </a:lnTo>
                  <a:lnTo>
                    <a:pt x="4621530" y="1488058"/>
                  </a:lnTo>
                  <a:lnTo>
                    <a:pt x="4625340" y="1441195"/>
                  </a:lnTo>
                  <a:lnTo>
                    <a:pt x="4625340" y="288289"/>
                  </a:lnTo>
                  <a:lnTo>
                    <a:pt x="4621530" y="241426"/>
                  </a:lnTo>
                  <a:lnTo>
                    <a:pt x="4610608" y="197103"/>
                  </a:lnTo>
                  <a:lnTo>
                    <a:pt x="4593209" y="155701"/>
                  </a:lnTo>
                  <a:lnTo>
                    <a:pt x="4569841" y="117982"/>
                  </a:lnTo>
                  <a:lnTo>
                    <a:pt x="4541011" y="84454"/>
                  </a:lnTo>
                  <a:lnTo>
                    <a:pt x="4507484" y="55625"/>
                  </a:lnTo>
                  <a:lnTo>
                    <a:pt x="4469638" y="32130"/>
                  </a:lnTo>
                  <a:lnTo>
                    <a:pt x="4428363" y="14731"/>
                  </a:lnTo>
                  <a:lnTo>
                    <a:pt x="4384040" y="3809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441173" y="7251953"/>
              <a:ext cx="4625340" cy="1729739"/>
            </a:xfrm>
            <a:custGeom>
              <a:avLst/>
              <a:gdLst/>
              <a:ahLst/>
              <a:cxnLst/>
              <a:rect l="l" t="t" r="r" b="b"/>
              <a:pathLst>
                <a:path w="4625340" h="1729740">
                  <a:moveTo>
                    <a:pt x="0" y="288290"/>
                  </a:moveTo>
                  <a:lnTo>
                    <a:pt x="3809" y="241427"/>
                  </a:lnTo>
                  <a:lnTo>
                    <a:pt x="14731" y="197104"/>
                  </a:lnTo>
                  <a:lnTo>
                    <a:pt x="32130" y="155702"/>
                  </a:lnTo>
                  <a:lnTo>
                    <a:pt x="55499" y="117983"/>
                  </a:lnTo>
                  <a:lnTo>
                    <a:pt x="84327" y="84455"/>
                  </a:lnTo>
                  <a:lnTo>
                    <a:pt x="117855" y="55626"/>
                  </a:lnTo>
                  <a:lnTo>
                    <a:pt x="155701" y="32131"/>
                  </a:lnTo>
                  <a:lnTo>
                    <a:pt x="196976" y="14732"/>
                  </a:lnTo>
                  <a:lnTo>
                    <a:pt x="241300" y="3810"/>
                  </a:lnTo>
                  <a:lnTo>
                    <a:pt x="288035" y="0"/>
                  </a:lnTo>
                  <a:lnTo>
                    <a:pt x="4337304" y="0"/>
                  </a:lnTo>
                  <a:lnTo>
                    <a:pt x="4384039" y="3810"/>
                  </a:lnTo>
                  <a:lnTo>
                    <a:pt x="4428362" y="14732"/>
                  </a:lnTo>
                  <a:lnTo>
                    <a:pt x="4469637" y="32131"/>
                  </a:lnTo>
                  <a:lnTo>
                    <a:pt x="4507483" y="55626"/>
                  </a:lnTo>
                  <a:lnTo>
                    <a:pt x="4541012" y="84455"/>
                  </a:lnTo>
                  <a:lnTo>
                    <a:pt x="4569841" y="117983"/>
                  </a:lnTo>
                  <a:lnTo>
                    <a:pt x="4593208" y="155702"/>
                  </a:lnTo>
                  <a:lnTo>
                    <a:pt x="4610608" y="197104"/>
                  </a:lnTo>
                  <a:lnTo>
                    <a:pt x="4621530" y="241427"/>
                  </a:lnTo>
                  <a:lnTo>
                    <a:pt x="4625339" y="288290"/>
                  </a:lnTo>
                  <a:lnTo>
                    <a:pt x="4625339" y="1441196"/>
                  </a:lnTo>
                  <a:lnTo>
                    <a:pt x="4621530" y="1488059"/>
                  </a:lnTo>
                  <a:lnTo>
                    <a:pt x="4610608" y="1532382"/>
                  </a:lnTo>
                  <a:lnTo>
                    <a:pt x="4593208" y="1573784"/>
                  </a:lnTo>
                  <a:lnTo>
                    <a:pt x="4569841" y="1611503"/>
                  </a:lnTo>
                  <a:lnTo>
                    <a:pt x="4541012" y="1645031"/>
                  </a:lnTo>
                  <a:lnTo>
                    <a:pt x="4507483" y="1673860"/>
                  </a:lnTo>
                  <a:lnTo>
                    <a:pt x="4469637" y="1697355"/>
                  </a:lnTo>
                  <a:lnTo>
                    <a:pt x="4428362" y="1714754"/>
                  </a:lnTo>
                  <a:lnTo>
                    <a:pt x="4384039" y="1725676"/>
                  </a:lnTo>
                  <a:lnTo>
                    <a:pt x="4337304" y="1729486"/>
                  </a:lnTo>
                  <a:lnTo>
                    <a:pt x="288035" y="1729486"/>
                  </a:lnTo>
                  <a:lnTo>
                    <a:pt x="241300" y="1725676"/>
                  </a:lnTo>
                  <a:lnTo>
                    <a:pt x="196976" y="1714754"/>
                  </a:lnTo>
                  <a:lnTo>
                    <a:pt x="155701" y="1697355"/>
                  </a:lnTo>
                  <a:lnTo>
                    <a:pt x="117855" y="1673860"/>
                  </a:lnTo>
                  <a:lnTo>
                    <a:pt x="84327" y="1645031"/>
                  </a:lnTo>
                  <a:lnTo>
                    <a:pt x="55499" y="1611503"/>
                  </a:lnTo>
                  <a:lnTo>
                    <a:pt x="32130" y="1573784"/>
                  </a:lnTo>
                  <a:lnTo>
                    <a:pt x="14731" y="1532382"/>
                  </a:lnTo>
                  <a:lnTo>
                    <a:pt x="3809" y="1488059"/>
                  </a:lnTo>
                  <a:lnTo>
                    <a:pt x="0" y="1441196"/>
                  </a:lnTo>
                  <a:lnTo>
                    <a:pt x="0" y="288290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2689585" y="7334250"/>
            <a:ext cx="413448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go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back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browser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navigate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localhost:4200/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check </a:t>
            </a:r>
            <a:r>
              <a:rPr dirty="0" sz="2400" spc="-5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ErrorComponent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being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5624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1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Ordering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07819" y="4171188"/>
            <a:ext cx="7373620" cy="2697480"/>
            <a:chOff x="1607819" y="4171188"/>
            <a:chExt cx="7373620" cy="2697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19" y="4171188"/>
              <a:ext cx="7373111" cy="26974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6691" y="4244340"/>
              <a:ext cx="7139940" cy="25466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8641" y="4752594"/>
              <a:ext cx="6373495" cy="429895"/>
            </a:xfrm>
            <a:custGeom>
              <a:avLst/>
              <a:gdLst/>
              <a:ahLst/>
              <a:cxnLst/>
              <a:rect l="l" t="t" r="r" b="b"/>
              <a:pathLst>
                <a:path w="6373495" h="429895">
                  <a:moveTo>
                    <a:pt x="0" y="429387"/>
                  </a:moveTo>
                  <a:lnTo>
                    <a:pt x="6372986" y="429387"/>
                  </a:lnTo>
                  <a:lnTo>
                    <a:pt x="6372986" y="0"/>
                  </a:lnTo>
                  <a:lnTo>
                    <a:pt x="0" y="0"/>
                  </a:lnTo>
                  <a:lnTo>
                    <a:pt x="0" y="429387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32688" y="8156447"/>
            <a:ext cx="16421100" cy="510540"/>
          </a:xfrm>
          <a:custGeom>
            <a:avLst/>
            <a:gdLst/>
            <a:ahLst/>
            <a:cxnLst/>
            <a:rect l="l" t="t" r="r" b="b"/>
            <a:pathLst>
              <a:path w="16421100" h="510540">
                <a:moveTo>
                  <a:pt x="0" y="85089"/>
                </a:moveTo>
                <a:lnTo>
                  <a:pt x="6692" y="51943"/>
                </a:lnTo>
                <a:lnTo>
                  <a:pt x="24917" y="24891"/>
                </a:lnTo>
                <a:lnTo>
                  <a:pt x="51968" y="6731"/>
                </a:lnTo>
                <a:lnTo>
                  <a:pt x="85090" y="0"/>
                </a:lnTo>
                <a:lnTo>
                  <a:pt x="16336010" y="0"/>
                </a:lnTo>
                <a:lnTo>
                  <a:pt x="16369156" y="6731"/>
                </a:lnTo>
                <a:lnTo>
                  <a:pt x="16396208" y="24891"/>
                </a:lnTo>
                <a:lnTo>
                  <a:pt x="16414369" y="51943"/>
                </a:lnTo>
                <a:lnTo>
                  <a:pt x="16421100" y="85089"/>
                </a:lnTo>
                <a:lnTo>
                  <a:pt x="16421100" y="425450"/>
                </a:lnTo>
                <a:lnTo>
                  <a:pt x="16414369" y="458596"/>
                </a:lnTo>
                <a:lnTo>
                  <a:pt x="16396208" y="485647"/>
                </a:lnTo>
                <a:lnTo>
                  <a:pt x="16369156" y="503808"/>
                </a:lnTo>
                <a:lnTo>
                  <a:pt x="16336010" y="510539"/>
                </a:lnTo>
                <a:lnTo>
                  <a:pt x="85090" y="510539"/>
                </a:lnTo>
                <a:lnTo>
                  <a:pt x="51968" y="503808"/>
                </a:lnTo>
                <a:lnTo>
                  <a:pt x="24917" y="485647"/>
                </a:lnTo>
                <a:lnTo>
                  <a:pt x="6692" y="458596"/>
                </a:lnTo>
                <a:lnTo>
                  <a:pt x="0" y="425450"/>
                </a:lnTo>
                <a:lnTo>
                  <a:pt x="0" y="85089"/>
                </a:lnTo>
                <a:close/>
              </a:path>
            </a:pathLst>
          </a:custGeom>
          <a:ln w="9144">
            <a:solidFill>
              <a:srgbClr val="79B0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49855" y="8178800"/>
            <a:ext cx="139268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move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wildcard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top,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navigating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still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ErrorComponent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34116" y="3462528"/>
            <a:ext cx="5471160" cy="3423285"/>
            <a:chOff x="10834116" y="3462528"/>
            <a:chExt cx="5471160" cy="34232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4116" y="3462528"/>
              <a:ext cx="5471160" cy="34229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43844" y="3552444"/>
              <a:ext cx="5256275" cy="32476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939272" y="3547872"/>
              <a:ext cx="5265420" cy="3256915"/>
            </a:xfrm>
            <a:custGeom>
              <a:avLst/>
              <a:gdLst/>
              <a:ahLst/>
              <a:cxnLst/>
              <a:rect l="l" t="t" r="r" b="b"/>
              <a:pathLst>
                <a:path w="5265419" h="3256915">
                  <a:moveTo>
                    <a:pt x="0" y="3256407"/>
                  </a:moveTo>
                  <a:lnTo>
                    <a:pt x="5265166" y="3256407"/>
                  </a:lnTo>
                  <a:lnTo>
                    <a:pt x="5265166" y="0"/>
                  </a:lnTo>
                  <a:lnTo>
                    <a:pt x="0" y="0"/>
                  </a:lnTo>
                  <a:lnTo>
                    <a:pt x="0" y="325640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924794" y="3525710"/>
              <a:ext cx="3305810" cy="3227705"/>
            </a:xfrm>
            <a:custGeom>
              <a:avLst/>
              <a:gdLst/>
              <a:ahLst/>
              <a:cxnLst/>
              <a:rect l="l" t="t" r="r" b="b"/>
              <a:pathLst>
                <a:path w="3305809" h="3227704">
                  <a:moveTo>
                    <a:pt x="92963" y="3227387"/>
                  </a:moveTo>
                  <a:lnTo>
                    <a:pt x="3305555" y="3227387"/>
                  </a:lnTo>
                  <a:lnTo>
                    <a:pt x="3305555" y="2511221"/>
                  </a:lnTo>
                  <a:lnTo>
                    <a:pt x="92963" y="2511221"/>
                  </a:lnTo>
                  <a:lnTo>
                    <a:pt x="92963" y="3227387"/>
                  </a:lnTo>
                  <a:close/>
                </a:path>
                <a:path w="3305809" h="3227704">
                  <a:moveTo>
                    <a:pt x="0" y="422084"/>
                  </a:moveTo>
                  <a:lnTo>
                    <a:pt x="3305555" y="422084"/>
                  </a:lnTo>
                  <a:lnTo>
                    <a:pt x="3305555" y="0"/>
                  </a:lnTo>
                  <a:lnTo>
                    <a:pt x="0" y="0"/>
                  </a:lnTo>
                  <a:lnTo>
                    <a:pt x="0" y="42208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11352" y="1964535"/>
            <a:ext cx="16526510" cy="1035050"/>
            <a:chOff x="911352" y="1964535"/>
            <a:chExt cx="16526510" cy="10350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352" y="1964535"/>
              <a:ext cx="16526256" cy="10346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32688" y="1979675"/>
              <a:ext cx="16424275" cy="937260"/>
            </a:xfrm>
            <a:custGeom>
              <a:avLst/>
              <a:gdLst/>
              <a:ahLst/>
              <a:cxnLst/>
              <a:rect l="l" t="t" r="r" b="b"/>
              <a:pathLst>
                <a:path w="16424275" h="937260">
                  <a:moveTo>
                    <a:pt x="16267556" y="0"/>
                  </a:moveTo>
                  <a:lnTo>
                    <a:pt x="156222" y="0"/>
                  </a:lnTo>
                  <a:lnTo>
                    <a:pt x="106845" y="8000"/>
                  </a:lnTo>
                  <a:lnTo>
                    <a:pt x="63957" y="30099"/>
                  </a:lnTo>
                  <a:lnTo>
                    <a:pt x="30137" y="64007"/>
                  </a:lnTo>
                  <a:lnTo>
                    <a:pt x="7962" y="106806"/>
                  </a:lnTo>
                  <a:lnTo>
                    <a:pt x="0" y="156209"/>
                  </a:lnTo>
                  <a:lnTo>
                    <a:pt x="0" y="781050"/>
                  </a:lnTo>
                  <a:lnTo>
                    <a:pt x="7962" y="830452"/>
                  </a:lnTo>
                  <a:lnTo>
                    <a:pt x="30137" y="873251"/>
                  </a:lnTo>
                  <a:lnTo>
                    <a:pt x="63957" y="907160"/>
                  </a:lnTo>
                  <a:lnTo>
                    <a:pt x="106845" y="929258"/>
                  </a:lnTo>
                  <a:lnTo>
                    <a:pt x="156222" y="937259"/>
                  </a:lnTo>
                  <a:lnTo>
                    <a:pt x="16267556" y="937259"/>
                  </a:lnTo>
                  <a:lnTo>
                    <a:pt x="16316960" y="929258"/>
                  </a:lnTo>
                  <a:lnTo>
                    <a:pt x="16359758" y="907160"/>
                  </a:lnTo>
                  <a:lnTo>
                    <a:pt x="16393667" y="873251"/>
                  </a:lnTo>
                  <a:lnTo>
                    <a:pt x="16415766" y="830452"/>
                  </a:lnTo>
                  <a:lnTo>
                    <a:pt x="16423767" y="781050"/>
                  </a:lnTo>
                  <a:lnTo>
                    <a:pt x="16423767" y="156209"/>
                  </a:lnTo>
                  <a:lnTo>
                    <a:pt x="16415766" y="106806"/>
                  </a:lnTo>
                  <a:lnTo>
                    <a:pt x="16393667" y="64007"/>
                  </a:lnTo>
                  <a:lnTo>
                    <a:pt x="16359758" y="30099"/>
                  </a:lnTo>
                  <a:lnTo>
                    <a:pt x="16316960" y="8000"/>
                  </a:lnTo>
                  <a:lnTo>
                    <a:pt x="16267556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33450" y="1980437"/>
              <a:ext cx="16424275" cy="937260"/>
            </a:xfrm>
            <a:custGeom>
              <a:avLst/>
              <a:gdLst/>
              <a:ahLst/>
              <a:cxnLst/>
              <a:rect l="l" t="t" r="r" b="b"/>
              <a:pathLst>
                <a:path w="16424275" h="937260">
                  <a:moveTo>
                    <a:pt x="0" y="156209"/>
                  </a:moveTo>
                  <a:lnTo>
                    <a:pt x="7962" y="106806"/>
                  </a:lnTo>
                  <a:lnTo>
                    <a:pt x="30137" y="64007"/>
                  </a:lnTo>
                  <a:lnTo>
                    <a:pt x="63957" y="30098"/>
                  </a:lnTo>
                  <a:lnTo>
                    <a:pt x="106845" y="8000"/>
                  </a:lnTo>
                  <a:lnTo>
                    <a:pt x="156222" y="0"/>
                  </a:lnTo>
                  <a:lnTo>
                    <a:pt x="16267557" y="0"/>
                  </a:lnTo>
                  <a:lnTo>
                    <a:pt x="16316960" y="8000"/>
                  </a:lnTo>
                  <a:lnTo>
                    <a:pt x="16359759" y="30098"/>
                  </a:lnTo>
                  <a:lnTo>
                    <a:pt x="16393667" y="64007"/>
                  </a:lnTo>
                  <a:lnTo>
                    <a:pt x="16415766" y="106806"/>
                  </a:lnTo>
                  <a:lnTo>
                    <a:pt x="16423767" y="156209"/>
                  </a:lnTo>
                  <a:lnTo>
                    <a:pt x="16423767" y="781050"/>
                  </a:lnTo>
                  <a:lnTo>
                    <a:pt x="16415766" y="830452"/>
                  </a:lnTo>
                  <a:lnTo>
                    <a:pt x="16393667" y="873251"/>
                  </a:lnTo>
                  <a:lnTo>
                    <a:pt x="16359759" y="907160"/>
                  </a:lnTo>
                  <a:lnTo>
                    <a:pt x="16316960" y="929258"/>
                  </a:lnTo>
                  <a:lnTo>
                    <a:pt x="16267557" y="937259"/>
                  </a:lnTo>
                  <a:lnTo>
                    <a:pt x="156222" y="937259"/>
                  </a:lnTo>
                  <a:lnTo>
                    <a:pt x="106845" y="929258"/>
                  </a:lnTo>
                  <a:lnTo>
                    <a:pt x="63957" y="907160"/>
                  </a:lnTo>
                  <a:lnTo>
                    <a:pt x="30137" y="873251"/>
                  </a:lnTo>
                  <a:lnTo>
                    <a:pt x="7962" y="830452"/>
                  </a:lnTo>
                  <a:lnTo>
                    <a:pt x="0" y="781050"/>
                  </a:lnTo>
                  <a:lnTo>
                    <a:pt x="0" y="15620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09497" y="2030730"/>
            <a:ext cx="15574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7580" marR="5080" indent="-475551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Angular,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most specific routes should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defined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first,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follow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decreasing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specificity.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Hence,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wildcard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5867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Redirecting</a:t>
            </a:r>
            <a:r>
              <a:rPr dirty="0" sz="5600" spc="-2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80972" y="4248911"/>
            <a:ext cx="7103745" cy="2478405"/>
            <a:chOff x="1680972" y="4248911"/>
            <a:chExt cx="7103745" cy="2478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972" y="4248911"/>
              <a:ext cx="7103364" cy="2478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9018" y="4588001"/>
              <a:ext cx="6620509" cy="384175"/>
            </a:xfrm>
            <a:custGeom>
              <a:avLst/>
              <a:gdLst/>
              <a:ahLst/>
              <a:cxnLst/>
              <a:rect l="l" t="t" r="r" b="b"/>
              <a:pathLst>
                <a:path w="6620509" h="384175">
                  <a:moveTo>
                    <a:pt x="0" y="383666"/>
                  </a:moveTo>
                  <a:lnTo>
                    <a:pt x="6620002" y="383666"/>
                  </a:lnTo>
                  <a:lnTo>
                    <a:pt x="6620002" y="0"/>
                  </a:lnTo>
                  <a:lnTo>
                    <a:pt x="0" y="0"/>
                  </a:lnTo>
                  <a:lnTo>
                    <a:pt x="0" y="38366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762488" y="3387852"/>
            <a:ext cx="5541645" cy="3424554"/>
            <a:chOff x="10762488" y="3387852"/>
            <a:chExt cx="5541645" cy="342455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2488" y="3387852"/>
              <a:ext cx="5541263" cy="3424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2216" y="3477768"/>
              <a:ext cx="5326380" cy="32491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67644" y="3473196"/>
              <a:ext cx="5335905" cy="3258185"/>
            </a:xfrm>
            <a:custGeom>
              <a:avLst/>
              <a:gdLst/>
              <a:ahLst/>
              <a:cxnLst/>
              <a:rect l="l" t="t" r="r" b="b"/>
              <a:pathLst>
                <a:path w="5335905" h="3258184">
                  <a:moveTo>
                    <a:pt x="0" y="3258184"/>
                  </a:moveTo>
                  <a:lnTo>
                    <a:pt x="5335524" y="3258184"/>
                  </a:lnTo>
                  <a:lnTo>
                    <a:pt x="5335524" y="0"/>
                  </a:lnTo>
                  <a:lnTo>
                    <a:pt x="0" y="0"/>
                  </a:lnTo>
                  <a:lnTo>
                    <a:pt x="0" y="325818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72978" y="3452660"/>
              <a:ext cx="5186045" cy="2377440"/>
            </a:xfrm>
            <a:custGeom>
              <a:avLst/>
              <a:gdLst/>
              <a:ahLst/>
              <a:cxnLst/>
              <a:rect l="l" t="t" r="r" b="b"/>
              <a:pathLst>
                <a:path w="5186044" h="2377440">
                  <a:moveTo>
                    <a:pt x="0" y="405599"/>
                  </a:moveTo>
                  <a:lnTo>
                    <a:pt x="5186045" y="405599"/>
                  </a:lnTo>
                  <a:lnTo>
                    <a:pt x="5186045" y="0"/>
                  </a:lnTo>
                  <a:lnTo>
                    <a:pt x="0" y="0"/>
                  </a:lnTo>
                  <a:lnTo>
                    <a:pt x="0" y="405599"/>
                  </a:lnTo>
                  <a:close/>
                </a:path>
                <a:path w="5186044" h="2377440">
                  <a:moveTo>
                    <a:pt x="22860" y="2377147"/>
                  </a:moveTo>
                  <a:lnTo>
                    <a:pt x="4176903" y="2377147"/>
                  </a:lnTo>
                  <a:lnTo>
                    <a:pt x="4176903" y="1767217"/>
                  </a:lnTo>
                  <a:lnTo>
                    <a:pt x="22860" y="1767217"/>
                  </a:lnTo>
                  <a:lnTo>
                    <a:pt x="22860" y="237714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22019" y="7764846"/>
            <a:ext cx="16526510" cy="974090"/>
            <a:chOff x="922019" y="7764846"/>
            <a:chExt cx="16526510" cy="97409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3" y="7764846"/>
              <a:ext cx="16524732" cy="9737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5735" y="7808975"/>
              <a:ext cx="16421100" cy="876300"/>
            </a:xfrm>
            <a:custGeom>
              <a:avLst/>
              <a:gdLst/>
              <a:ahLst/>
              <a:cxnLst/>
              <a:rect l="l" t="t" r="r" b="b"/>
              <a:pathLst>
                <a:path w="16421100" h="876300">
                  <a:moveTo>
                    <a:pt x="16275050" y="0"/>
                  </a:moveTo>
                  <a:lnTo>
                    <a:pt x="146050" y="0"/>
                  </a:lnTo>
                  <a:lnTo>
                    <a:pt x="99885" y="7493"/>
                  </a:lnTo>
                  <a:lnTo>
                    <a:pt x="59791" y="28193"/>
                  </a:lnTo>
                  <a:lnTo>
                    <a:pt x="28181" y="59817"/>
                  </a:lnTo>
                  <a:lnTo>
                    <a:pt x="744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42" y="776351"/>
                  </a:lnTo>
                  <a:lnTo>
                    <a:pt x="28181" y="816482"/>
                  </a:lnTo>
                  <a:lnTo>
                    <a:pt x="59791" y="848106"/>
                  </a:lnTo>
                  <a:lnTo>
                    <a:pt x="99885" y="868807"/>
                  </a:lnTo>
                  <a:lnTo>
                    <a:pt x="146050" y="876300"/>
                  </a:lnTo>
                  <a:lnTo>
                    <a:pt x="16275050" y="876300"/>
                  </a:lnTo>
                  <a:lnTo>
                    <a:pt x="16321150" y="868807"/>
                  </a:lnTo>
                  <a:lnTo>
                    <a:pt x="16361283" y="848106"/>
                  </a:lnTo>
                  <a:lnTo>
                    <a:pt x="16392906" y="816482"/>
                  </a:lnTo>
                  <a:lnTo>
                    <a:pt x="16413606" y="776351"/>
                  </a:lnTo>
                  <a:lnTo>
                    <a:pt x="16421100" y="730250"/>
                  </a:lnTo>
                  <a:lnTo>
                    <a:pt x="16421100" y="146050"/>
                  </a:lnTo>
                  <a:lnTo>
                    <a:pt x="16413606" y="99949"/>
                  </a:lnTo>
                  <a:lnTo>
                    <a:pt x="16392906" y="59817"/>
                  </a:lnTo>
                  <a:lnTo>
                    <a:pt x="16361283" y="28193"/>
                  </a:lnTo>
                  <a:lnTo>
                    <a:pt x="16321150" y="7493"/>
                  </a:lnTo>
                  <a:lnTo>
                    <a:pt x="16275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6497" y="7809737"/>
              <a:ext cx="16421100" cy="876300"/>
            </a:xfrm>
            <a:custGeom>
              <a:avLst/>
              <a:gdLst/>
              <a:ahLst/>
              <a:cxnLst/>
              <a:rect l="l" t="t" r="r" b="b"/>
              <a:pathLst>
                <a:path w="16421100" h="876300">
                  <a:moveTo>
                    <a:pt x="0" y="146049"/>
                  </a:moveTo>
                  <a:lnTo>
                    <a:pt x="7442" y="99948"/>
                  </a:lnTo>
                  <a:lnTo>
                    <a:pt x="28181" y="59816"/>
                  </a:lnTo>
                  <a:lnTo>
                    <a:pt x="59791" y="28193"/>
                  </a:lnTo>
                  <a:lnTo>
                    <a:pt x="99885" y="7492"/>
                  </a:lnTo>
                  <a:lnTo>
                    <a:pt x="146050" y="0"/>
                  </a:lnTo>
                  <a:lnTo>
                    <a:pt x="16275050" y="0"/>
                  </a:lnTo>
                  <a:lnTo>
                    <a:pt x="16321150" y="7492"/>
                  </a:lnTo>
                  <a:lnTo>
                    <a:pt x="16361283" y="28193"/>
                  </a:lnTo>
                  <a:lnTo>
                    <a:pt x="16392906" y="59816"/>
                  </a:lnTo>
                  <a:lnTo>
                    <a:pt x="16413607" y="99948"/>
                  </a:lnTo>
                  <a:lnTo>
                    <a:pt x="16421100" y="146049"/>
                  </a:lnTo>
                  <a:lnTo>
                    <a:pt x="16421100" y="730249"/>
                  </a:lnTo>
                  <a:lnTo>
                    <a:pt x="16413607" y="776350"/>
                  </a:lnTo>
                  <a:lnTo>
                    <a:pt x="16392906" y="816482"/>
                  </a:lnTo>
                  <a:lnTo>
                    <a:pt x="16361283" y="848105"/>
                  </a:lnTo>
                  <a:lnTo>
                    <a:pt x="16321150" y="868806"/>
                  </a:lnTo>
                  <a:lnTo>
                    <a:pt x="16275050" y="876299"/>
                  </a:lnTo>
                  <a:lnTo>
                    <a:pt x="146050" y="876299"/>
                  </a:lnTo>
                  <a:lnTo>
                    <a:pt x="99885" y="868806"/>
                  </a:lnTo>
                  <a:lnTo>
                    <a:pt x="59791" y="848105"/>
                  </a:lnTo>
                  <a:lnTo>
                    <a:pt x="28181" y="816482"/>
                  </a:lnTo>
                  <a:lnTo>
                    <a:pt x="7442" y="776350"/>
                  </a:lnTo>
                  <a:lnTo>
                    <a:pt x="0" y="730249"/>
                  </a:lnTo>
                  <a:lnTo>
                    <a:pt x="0" y="146049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80236" y="7829804"/>
            <a:ext cx="153663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7665" marR="5080" indent="-41656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redirectTo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navigate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component.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redirect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work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mention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pathMatch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property.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two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possible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values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–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‘prefix’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‘full’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2875" y="2065062"/>
            <a:ext cx="16525240" cy="871855"/>
            <a:chOff x="912875" y="2065062"/>
            <a:chExt cx="16525240" cy="87185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2065062"/>
              <a:ext cx="16524731" cy="8716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5735" y="2080260"/>
              <a:ext cx="16421100" cy="775335"/>
            </a:xfrm>
            <a:custGeom>
              <a:avLst/>
              <a:gdLst/>
              <a:ahLst/>
              <a:cxnLst/>
              <a:rect l="l" t="t" r="r" b="b"/>
              <a:pathLst>
                <a:path w="16421100" h="775335">
                  <a:moveTo>
                    <a:pt x="16292067" y="0"/>
                  </a:moveTo>
                  <a:lnTo>
                    <a:pt x="129031" y="0"/>
                  </a:lnTo>
                  <a:lnTo>
                    <a:pt x="78803" y="10160"/>
                  </a:lnTo>
                  <a:lnTo>
                    <a:pt x="37795" y="37846"/>
                  </a:lnTo>
                  <a:lnTo>
                    <a:pt x="10134" y="78867"/>
                  </a:lnTo>
                  <a:lnTo>
                    <a:pt x="0" y="129159"/>
                  </a:lnTo>
                  <a:lnTo>
                    <a:pt x="0" y="646049"/>
                  </a:lnTo>
                  <a:lnTo>
                    <a:pt x="10134" y="696341"/>
                  </a:lnTo>
                  <a:lnTo>
                    <a:pt x="37795" y="737362"/>
                  </a:lnTo>
                  <a:lnTo>
                    <a:pt x="78803" y="765048"/>
                  </a:lnTo>
                  <a:lnTo>
                    <a:pt x="129031" y="775208"/>
                  </a:lnTo>
                  <a:lnTo>
                    <a:pt x="16292067" y="775208"/>
                  </a:lnTo>
                  <a:lnTo>
                    <a:pt x="16342233" y="765048"/>
                  </a:lnTo>
                  <a:lnTo>
                    <a:pt x="16383254" y="737362"/>
                  </a:lnTo>
                  <a:lnTo>
                    <a:pt x="16410940" y="696341"/>
                  </a:lnTo>
                  <a:lnTo>
                    <a:pt x="16421100" y="646049"/>
                  </a:lnTo>
                  <a:lnTo>
                    <a:pt x="16421100" y="129159"/>
                  </a:lnTo>
                  <a:lnTo>
                    <a:pt x="16410940" y="78867"/>
                  </a:lnTo>
                  <a:lnTo>
                    <a:pt x="16383254" y="37846"/>
                  </a:lnTo>
                  <a:lnTo>
                    <a:pt x="16342233" y="10160"/>
                  </a:lnTo>
                  <a:lnTo>
                    <a:pt x="16292067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6497" y="2081022"/>
              <a:ext cx="16421100" cy="775335"/>
            </a:xfrm>
            <a:custGeom>
              <a:avLst/>
              <a:gdLst/>
              <a:ahLst/>
              <a:cxnLst/>
              <a:rect l="l" t="t" r="r" b="b"/>
              <a:pathLst>
                <a:path w="16421100" h="775335">
                  <a:moveTo>
                    <a:pt x="0" y="129158"/>
                  </a:moveTo>
                  <a:lnTo>
                    <a:pt x="10134" y="78867"/>
                  </a:lnTo>
                  <a:lnTo>
                    <a:pt x="37795" y="37846"/>
                  </a:lnTo>
                  <a:lnTo>
                    <a:pt x="78803" y="10159"/>
                  </a:lnTo>
                  <a:lnTo>
                    <a:pt x="129032" y="0"/>
                  </a:lnTo>
                  <a:lnTo>
                    <a:pt x="16292067" y="0"/>
                  </a:lnTo>
                  <a:lnTo>
                    <a:pt x="16342233" y="10159"/>
                  </a:lnTo>
                  <a:lnTo>
                    <a:pt x="16383254" y="37846"/>
                  </a:lnTo>
                  <a:lnTo>
                    <a:pt x="16410940" y="78867"/>
                  </a:lnTo>
                  <a:lnTo>
                    <a:pt x="16421100" y="129158"/>
                  </a:lnTo>
                  <a:lnTo>
                    <a:pt x="16421100" y="646049"/>
                  </a:lnTo>
                  <a:lnTo>
                    <a:pt x="16410940" y="696341"/>
                  </a:lnTo>
                  <a:lnTo>
                    <a:pt x="16383254" y="737361"/>
                  </a:lnTo>
                  <a:lnTo>
                    <a:pt x="16342233" y="765048"/>
                  </a:lnTo>
                  <a:lnTo>
                    <a:pt x="16292067" y="775207"/>
                  </a:lnTo>
                  <a:lnTo>
                    <a:pt x="129032" y="775207"/>
                  </a:lnTo>
                  <a:lnTo>
                    <a:pt x="78803" y="765048"/>
                  </a:lnTo>
                  <a:lnTo>
                    <a:pt x="37795" y="737361"/>
                  </a:lnTo>
                  <a:lnTo>
                    <a:pt x="10134" y="696341"/>
                  </a:lnTo>
                  <a:lnTo>
                    <a:pt x="0" y="646049"/>
                  </a:lnTo>
                  <a:lnTo>
                    <a:pt x="0" y="12915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211376" y="2232786"/>
            <a:ext cx="15753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redirectTo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path.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Replace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redirectTo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826" y="4552264"/>
            <a:ext cx="1391031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Adding</a:t>
            </a:r>
            <a:r>
              <a:rPr dirty="0" sz="7200" spc="-10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Navigation</a:t>
            </a:r>
            <a:r>
              <a:rPr dirty="0" sz="7200" spc="-110">
                <a:solidFill>
                  <a:srgbClr val="095A82"/>
                </a:solidFill>
              </a:rPr>
              <a:t> </a:t>
            </a:r>
            <a:r>
              <a:rPr dirty="0" sz="7200" spc="-15">
                <a:solidFill>
                  <a:srgbClr val="095A82"/>
                </a:solidFill>
              </a:rPr>
              <a:t>Programmatically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5407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Navigating</a:t>
            </a:r>
            <a:r>
              <a:rPr dirty="0" sz="5600" spc="-19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Programmatically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1352" y="1867014"/>
            <a:ext cx="16526510" cy="1229995"/>
            <a:chOff x="911352" y="1867014"/>
            <a:chExt cx="16526510" cy="1229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1867014"/>
              <a:ext cx="16526256" cy="1229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2688" y="1882140"/>
              <a:ext cx="16424275" cy="1133475"/>
            </a:xfrm>
            <a:custGeom>
              <a:avLst/>
              <a:gdLst/>
              <a:ahLst/>
              <a:cxnLst/>
              <a:rect l="l" t="t" r="r" b="b"/>
              <a:pathLst>
                <a:path w="16424275" h="1133475">
                  <a:moveTo>
                    <a:pt x="16235044" y="0"/>
                  </a:moveTo>
                  <a:lnTo>
                    <a:pt x="188734" y="0"/>
                  </a:lnTo>
                  <a:lnTo>
                    <a:pt x="138556" y="6730"/>
                  </a:lnTo>
                  <a:lnTo>
                    <a:pt x="93472" y="25780"/>
                  </a:lnTo>
                  <a:lnTo>
                    <a:pt x="55283" y="55371"/>
                  </a:lnTo>
                  <a:lnTo>
                    <a:pt x="25768" y="93599"/>
                  </a:lnTo>
                  <a:lnTo>
                    <a:pt x="6743" y="138683"/>
                  </a:lnTo>
                  <a:lnTo>
                    <a:pt x="0" y="188849"/>
                  </a:lnTo>
                  <a:lnTo>
                    <a:pt x="0" y="944499"/>
                  </a:lnTo>
                  <a:lnTo>
                    <a:pt x="6743" y="994663"/>
                  </a:lnTo>
                  <a:lnTo>
                    <a:pt x="25768" y="1039749"/>
                  </a:lnTo>
                  <a:lnTo>
                    <a:pt x="55283" y="1077976"/>
                  </a:lnTo>
                  <a:lnTo>
                    <a:pt x="93472" y="1107566"/>
                  </a:lnTo>
                  <a:lnTo>
                    <a:pt x="138556" y="1126616"/>
                  </a:lnTo>
                  <a:lnTo>
                    <a:pt x="188734" y="1133348"/>
                  </a:lnTo>
                  <a:lnTo>
                    <a:pt x="16235044" y="1133348"/>
                  </a:lnTo>
                  <a:lnTo>
                    <a:pt x="16285210" y="1126616"/>
                  </a:lnTo>
                  <a:lnTo>
                    <a:pt x="16330294" y="1107566"/>
                  </a:lnTo>
                  <a:lnTo>
                    <a:pt x="16368521" y="1077976"/>
                  </a:lnTo>
                  <a:lnTo>
                    <a:pt x="16397985" y="1039749"/>
                  </a:lnTo>
                  <a:lnTo>
                    <a:pt x="16417035" y="994663"/>
                  </a:lnTo>
                  <a:lnTo>
                    <a:pt x="16423767" y="944499"/>
                  </a:lnTo>
                  <a:lnTo>
                    <a:pt x="16423767" y="188849"/>
                  </a:lnTo>
                  <a:lnTo>
                    <a:pt x="16417035" y="138683"/>
                  </a:lnTo>
                  <a:lnTo>
                    <a:pt x="16397985" y="93599"/>
                  </a:lnTo>
                  <a:lnTo>
                    <a:pt x="16368521" y="55371"/>
                  </a:lnTo>
                  <a:lnTo>
                    <a:pt x="16330294" y="25780"/>
                  </a:lnTo>
                  <a:lnTo>
                    <a:pt x="16285210" y="6730"/>
                  </a:lnTo>
                  <a:lnTo>
                    <a:pt x="16235044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3450" y="1882902"/>
              <a:ext cx="16424275" cy="1133475"/>
            </a:xfrm>
            <a:custGeom>
              <a:avLst/>
              <a:gdLst/>
              <a:ahLst/>
              <a:cxnLst/>
              <a:rect l="l" t="t" r="r" b="b"/>
              <a:pathLst>
                <a:path w="16424275" h="1133475">
                  <a:moveTo>
                    <a:pt x="0" y="188849"/>
                  </a:moveTo>
                  <a:lnTo>
                    <a:pt x="6743" y="138683"/>
                  </a:lnTo>
                  <a:lnTo>
                    <a:pt x="25768" y="93599"/>
                  </a:lnTo>
                  <a:lnTo>
                    <a:pt x="55283" y="55372"/>
                  </a:lnTo>
                  <a:lnTo>
                    <a:pt x="93472" y="25780"/>
                  </a:lnTo>
                  <a:lnTo>
                    <a:pt x="138556" y="6730"/>
                  </a:lnTo>
                  <a:lnTo>
                    <a:pt x="188734" y="0"/>
                  </a:lnTo>
                  <a:lnTo>
                    <a:pt x="16235044" y="0"/>
                  </a:lnTo>
                  <a:lnTo>
                    <a:pt x="16285210" y="6730"/>
                  </a:lnTo>
                  <a:lnTo>
                    <a:pt x="16330294" y="25780"/>
                  </a:lnTo>
                  <a:lnTo>
                    <a:pt x="16368521" y="55372"/>
                  </a:lnTo>
                  <a:lnTo>
                    <a:pt x="16397986" y="93599"/>
                  </a:lnTo>
                  <a:lnTo>
                    <a:pt x="16417036" y="138683"/>
                  </a:lnTo>
                  <a:lnTo>
                    <a:pt x="16423767" y="188849"/>
                  </a:lnTo>
                  <a:lnTo>
                    <a:pt x="16423767" y="944499"/>
                  </a:lnTo>
                  <a:lnTo>
                    <a:pt x="16417036" y="994664"/>
                  </a:lnTo>
                  <a:lnTo>
                    <a:pt x="16397986" y="1039749"/>
                  </a:lnTo>
                  <a:lnTo>
                    <a:pt x="16368521" y="1077976"/>
                  </a:lnTo>
                  <a:lnTo>
                    <a:pt x="16330294" y="1107567"/>
                  </a:lnTo>
                  <a:lnTo>
                    <a:pt x="16285210" y="1126617"/>
                  </a:lnTo>
                  <a:lnTo>
                    <a:pt x="16235044" y="1133348"/>
                  </a:lnTo>
                  <a:lnTo>
                    <a:pt x="188734" y="1133348"/>
                  </a:lnTo>
                  <a:lnTo>
                    <a:pt x="138556" y="1126617"/>
                  </a:lnTo>
                  <a:lnTo>
                    <a:pt x="93472" y="1107567"/>
                  </a:lnTo>
                  <a:lnTo>
                    <a:pt x="55283" y="1077976"/>
                  </a:lnTo>
                  <a:lnTo>
                    <a:pt x="25768" y="1039749"/>
                  </a:lnTo>
                  <a:lnTo>
                    <a:pt x="6743" y="994664"/>
                  </a:lnTo>
                  <a:lnTo>
                    <a:pt x="0" y="944499"/>
                  </a:lnTo>
                  <a:lnTo>
                    <a:pt x="0" y="18884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63523" y="2030730"/>
            <a:ext cx="1591754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68035" marR="5080" indent="-585597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Adding 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 or navigation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logic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programmatically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nothing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triggering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navigation from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typescript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(click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button)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655" y="8145844"/>
            <a:ext cx="12443460" cy="862965"/>
            <a:chOff x="2962655" y="8145844"/>
            <a:chExt cx="12443460" cy="862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4179" y="8145844"/>
              <a:ext cx="12441936" cy="862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76371" y="8189975"/>
              <a:ext cx="12338050" cy="765175"/>
            </a:xfrm>
            <a:custGeom>
              <a:avLst/>
              <a:gdLst/>
              <a:ahLst/>
              <a:cxnLst/>
              <a:rect l="l" t="t" r="r" b="b"/>
              <a:pathLst>
                <a:path w="12338050" h="765175">
                  <a:moveTo>
                    <a:pt x="12210415" y="0"/>
                  </a:moveTo>
                  <a:lnTo>
                    <a:pt x="127507" y="0"/>
                  </a:lnTo>
                  <a:lnTo>
                    <a:pt x="77850" y="10032"/>
                  </a:lnTo>
                  <a:lnTo>
                    <a:pt x="37337" y="37337"/>
                  </a:lnTo>
                  <a:lnTo>
                    <a:pt x="10032" y="77850"/>
                  </a:lnTo>
                  <a:lnTo>
                    <a:pt x="0" y="127507"/>
                  </a:lnTo>
                  <a:lnTo>
                    <a:pt x="0" y="637413"/>
                  </a:lnTo>
                  <a:lnTo>
                    <a:pt x="10032" y="687070"/>
                  </a:lnTo>
                  <a:lnTo>
                    <a:pt x="37337" y="727583"/>
                  </a:lnTo>
                  <a:lnTo>
                    <a:pt x="77850" y="754888"/>
                  </a:lnTo>
                  <a:lnTo>
                    <a:pt x="127507" y="764921"/>
                  </a:lnTo>
                  <a:lnTo>
                    <a:pt x="12210415" y="764921"/>
                  </a:lnTo>
                  <a:lnTo>
                    <a:pt x="12260072" y="754888"/>
                  </a:lnTo>
                  <a:lnTo>
                    <a:pt x="12300585" y="727583"/>
                  </a:lnTo>
                  <a:lnTo>
                    <a:pt x="12327890" y="687070"/>
                  </a:lnTo>
                  <a:lnTo>
                    <a:pt x="12337922" y="637413"/>
                  </a:lnTo>
                  <a:lnTo>
                    <a:pt x="12337922" y="127507"/>
                  </a:lnTo>
                  <a:lnTo>
                    <a:pt x="12327890" y="77850"/>
                  </a:lnTo>
                  <a:lnTo>
                    <a:pt x="12300585" y="37337"/>
                  </a:lnTo>
                  <a:lnTo>
                    <a:pt x="12260072" y="10032"/>
                  </a:lnTo>
                  <a:lnTo>
                    <a:pt x="12210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77133" y="8190737"/>
              <a:ext cx="12338050" cy="765175"/>
            </a:xfrm>
            <a:custGeom>
              <a:avLst/>
              <a:gdLst/>
              <a:ahLst/>
              <a:cxnLst/>
              <a:rect l="l" t="t" r="r" b="b"/>
              <a:pathLst>
                <a:path w="12338050" h="765175">
                  <a:moveTo>
                    <a:pt x="0" y="127507"/>
                  </a:moveTo>
                  <a:lnTo>
                    <a:pt x="10033" y="77850"/>
                  </a:lnTo>
                  <a:lnTo>
                    <a:pt x="37338" y="37337"/>
                  </a:lnTo>
                  <a:lnTo>
                    <a:pt x="77851" y="10032"/>
                  </a:lnTo>
                  <a:lnTo>
                    <a:pt x="127508" y="0"/>
                  </a:lnTo>
                  <a:lnTo>
                    <a:pt x="12210415" y="0"/>
                  </a:lnTo>
                  <a:lnTo>
                    <a:pt x="12260072" y="10032"/>
                  </a:lnTo>
                  <a:lnTo>
                    <a:pt x="12300585" y="37337"/>
                  </a:lnTo>
                  <a:lnTo>
                    <a:pt x="12327890" y="77850"/>
                  </a:lnTo>
                  <a:lnTo>
                    <a:pt x="12337923" y="127507"/>
                  </a:lnTo>
                  <a:lnTo>
                    <a:pt x="12337923" y="637412"/>
                  </a:lnTo>
                  <a:lnTo>
                    <a:pt x="12327890" y="687069"/>
                  </a:lnTo>
                  <a:lnTo>
                    <a:pt x="12300585" y="727582"/>
                  </a:lnTo>
                  <a:lnTo>
                    <a:pt x="12260072" y="754887"/>
                  </a:lnTo>
                  <a:lnTo>
                    <a:pt x="12210415" y="764920"/>
                  </a:lnTo>
                  <a:lnTo>
                    <a:pt x="127508" y="764920"/>
                  </a:lnTo>
                  <a:lnTo>
                    <a:pt x="77851" y="754887"/>
                  </a:lnTo>
                  <a:lnTo>
                    <a:pt x="37338" y="727582"/>
                  </a:lnTo>
                  <a:lnTo>
                    <a:pt x="10033" y="687069"/>
                  </a:lnTo>
                  <a:lnTo>
                    <a:pt x="0" y="637412"/>
                  </a:lnTo>
                  <a:lnTo>
                    <a:pt x="0" y="127507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239516" y="8338566"/>
            <a:ext cx="11762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home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component,</a:t>
            </a:r>
            <a:r>
              <a:rPr dirty="0" sz="2400" spc="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whenever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 image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blog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loaded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2688" y="3717035"/>
            <a:ext cx="16514444" cy="3484245"/>
            <a:chOff x="932688" y="3717035"/>
            <a:chExt cx="16514444" cy="34842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688" y="3717035"/>
              <a:ext cx="11437619" cy="2362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85722" y="5159501"/>
              <a:ext cx="10786745" cy="571500"/>
            </a:xfrm>
            <a:custGeom>
              <a:avLst/>
              <a:gdLst/>
              <a:ahLst/>
              <a:cxnLst/>
              <a:rect l="l" t="t" r="r" b="b"/>
              <a:pathLst>
                <a:path w="10786745" h="571500">
                  <a:moveTo>
                    <a:pt x="0" y="571500"/>
                  </a:moveTo>
                  <a:lnTo>
                    <a:pt x="10786364" y="571500"/>
                  </a:lnTo>
                  <a:lnTo>
                    <a:pt x="10786364" y="274320"/>
                  </a:lnTo>
                  <a:lnTo>
                    <a:pt x="0" y="274320"/>
                  </a:lnTo>
                  <a:lnTo>
                    <a:pt x="0" y="571500"/>
                  </a:lnTo>
                  <a:close/>
                </a:path>
                <a:path w="10786745" h="571500">
                  <a:moveTo>
                    <a:pt x="2447416" y="274320"/>
                  </a:moveTo>
                  <a:lnTo>
                    <a:pt x="4751578" y="274320"/>
                  </a:lnTo>
                  <a:lnTo>
                    <a:pt x="4751578" y="0"/>
                  </a:lnTo>
                  <a:lnTo>
                    <a:pt x="2447416" y="0"/>
                  </a:lnTo>
                  <a:lnTo>
                    <a:pt x="2447416" y="27432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26040" y="5102351"/>
              <a:ext cx="2952115" cy="1469390"/>
            </a:xfrm>
            <a:custGeom>
              <a:avLst/>
              <a:gdLst/>
              <a:ahLst/>
              <a:cxnLst/>
              <a:rect l="l" t="t" r="r" b="b"/>
              <a:pathLst>
                <a:path w="2952115" h="1469390">
                  <a:moveTo>
                    <a:pt x="2951213" y="57150"/>
                  </a:moveTo>
                  <a:lnTo>
                    <a:pt x="2836913" y="0"/>
                  </a:lnTo>
                  <a:lnTo>
                    <a:pt x="2836913" y="38100"/>
                  </a:lnTo>
                  <a:lnTo>
                    <a:pt x="2145284" y="38100"/>
                  </a:lnTo>
                  <a:lnTo>
                    <a:pt x="2145284" y="76200"/>
                  </a:lnTo>
                  <a:lnTo>
                    <a:pt x="2836913" y="76200"/>
                  </a:lnTo>
                  <a:lnTo>
                    <a:pt x="2836913" y="114300"/>
                  </a:lnTo>
                  <a:lnTo>
                    <a:pt x="2951213" y="57150"/>
                  </a:lnTo>
                  <a:close/>
                </a:path>
                <a:path w="2952115" h="1469390">
                  <a:moveTo>
                    <a:pt x="2951594" y="1411732"/>
                  </a:moveTo>
                  <a:lnTo>
                    <a:pt x="2837294" y="1354582"/>
                  </a:lnTo>
                  <a:lnTo>
                    <a:pt x="2837294" y="1392682"/>
                  </a:lnTo>
                  <a:lnTo>
                    <a:pt x="0" y="1392682"/>
                  </a:lnTo>
                  <a:lnTo>
                    <a:pt x="0" y="1430782"/>
                  </a:lnTo>
                  <a:lnTo>
                    <a:pt x="2837294" y="1430782"/>
                  </a:lnTo>
                  <a:lnTo>
                    <a:pt x="2837294" y="1468882"/>
                  </a:lnTo>
                  <a:lnTo>
                    <a:pt x="2951594" y="1411732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26802" y="5731001"/>
              <a:ext cx="0" cy="782955"/>
            </a:xfrm>
            <a:custGeom>
              <a:avLst/>
              <a:gdLst/>
              <a:ahLst/>
              <a:cxnLst/>
              <a:rect l="l" t="t" r="r" b="b"/>
              <a:pathLst>
                <a:path w="0" h="782954">
                  <a:moveTo>
                    <a:pt x="0" y="0"/>
                  </a:moveTo>
                  <a:lnTo>
                    <a:pt x="0" y="782955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880" y="4636007"/>
              <a:ext cx="4309872" cy="1066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178028" y="4675631"/>
              <a:ext cx="4178935" cy="937260"/>
            </a:xfrm>
            <a:custGeom>
              <a:avLst/>
              <a:gdLst/>
              <a:ahLst/>
              <a:cxnLst/>
              <a:rect l="l" t="t" r="r" b="b"/>
              <a:pathLst>
                <a:path w="4178934" h="937260">
                  <a:moveTo>
                    <a:pt x="4022725" y="0"/>
                  </a:moveTo>
                  <a:lnTo>
                    <a:pt x="155955" y="0"/>
                  </a:lnTo>
                  <a:lnTo>
                    <a:pt x="106679" y="8000"/>
                  </a:lnTo>
                  <a:lnTo>
                    <a:pt x="63880" y="30098"/>
                  </a:lnTo>
                  <a:lnTo>
                    <a:pt x="30098" y="64007"/>
                  </a:lnTo>
                  <a:lnTo>
                    <a:pt x="8000" y="106806"/>
                  </a:lnTo>
                  <a:lnTo>
                    <a:pt x="0" y="156209"/>
                  </a:lnTo>
                  <a:lnTo>
                    <a:pt x="0" y="780795"/>
                  </a:lnTo>
                  <a:lnTo>
                    <a:pt x="8000" y="830198"/>
                  </a:lnTo>
                  <a:lnTo>
                    <a:pt x="30098" y="872997"/>
                  </a:lnTo>
                  <a:lnTo>
                    <a:pt x="63880" y="906906"/>
                  </a:lnTo>
                  <a:lnTo>
                    <a:pt x="106679" y="929004"/>
                  </a:lnTo>
                  <a:lnTo>
                    <a:pt x="155955" y="937005"/>
                  </a:lnTo>
                  <a:lnTo>
                    <a:pt x="4022725" y="937005"/>
                  </a:lnTo>
                  <a:lnTo>
                    <a:pt x="4072000" y="929004"/>
                  </a:lnTo>
                  <a:lnTo>
                    <a:pt x="4114800" y="906906"/>
                  </a:lnTo>
                  <a:lnTo>
                    <a:pt x="4148581" y="872997"/>
                  </a:lnTo>
                  <a:lnTo>
                    <a:pt x="4170679" y="830198"/>
                  </a:lnTo>
                  <a:lnTo>
                    <a:pt x="4178680" y="780795"/>
                  </a:lnTo>
                  <a:lnTo>
                    <a:pt x="4178680" y="156209"/>
                  </a:lnTo>
                  <a:lnTo>
                    <a:pt x="4170679" y="106806"/>
                  </a:lnTo>
                  <a:lnTo>
                    <a:pt x="4148581" y="64007"/>
                  </a:lnTo>
                  <a:lnTo>
                    <a:pt x="4114800" y="30098"/>
                  </a:lnTo>
                  <a:lnTo>
                    <a:pt x="4072000" y="8000"/>
                  </a:lnTo>
                  <a:lnTo>
                    <a:pt x="4022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178790" y="4676393"/>
              <a:ext cx="4178935" cy="937260"/>
            </a:xfrm>
            <a:custGeom>
              <a:avLst/>
              <a:gdLst/>
              <a:ahLst/>
              <a:cxnLst/>
              <a:rect l="l" t="t" r="r" b="b"/>
              <a:pathLst>
                <a:path w="4178934" h="937260">
                  <a:moveTo>
                    <a:pt x="0" y="156209"/>
                  </a:moveTo>
                  <a:lnTo>
                    <a:pt x="8000" y="106806"/>
                  </a:lnTo>
                  <a:lnTo>
                    <a:pt x="30098" y="64007"/>
                  </a:lnTo>
                  <a:lnTo>
                    <a:pt x="63880" y="30098"/>
                  </a:lnTo>
                  <a:lnTo>
                    <a:pt x="106679" y="8000"/>
                  </a:lnTo>
                  <a:lnTo>
                    <a:pt x="155955" y="0"/>
                  </a:lnTo>
                  <a:lnTo>
                    <a:pt x="4022725" y="0"/>
                  </a:lnTo>
                  <a:lnTo>
                    <a:pt x="4072000" y="8000"/>
                  </a:lnTo>
                  <a:lnTo>
                    <a:pt x="4114800" y="30098"/>
                  </a:lnTo>
                  <a:lnTo>
                    <a:pt x="4148581" y="64007"/>
                  </a:lnTo>
                  <a:lnTo>
                    <a:pt x="4170679" y="106806"/>
                  </a:lnTo>
                  <a:lnTo>
                    <a:pt x="4178680" y="156209"/>
                  </a:lnTo>
                  <a:lnTo>
                    <a:pt x="4178680" y="780795"/>
                  </a:lnTo>
                  <a:lnTo>
                    <a:pt x="4170679" y="830198"/>
                  </a:lnTo>
                  <a:lnTo>
                    <a:pt x="4148581" y="872997"/>
                  </a:lnTo>
                  <a:lnTo>
                    <a:pt x="4114800" y="906906"/>
                  </a:lnTo>
                  <a:lnTo>
                    <a:pt x="4072000" y="929004"/>
                  </a:lnTo>
                  <a:lnTo>
                    <a:pt x="4022725" y="937005"/>
                  </a:lnTo>
                  <a:lnTo>
                    <a:pt x="155955" y="937005"/>
                  </a:lnTo>
                  <a:lnTo>
                    <a:pt x="106679" y="929004"/>
                  </a:lnTo>
                  <a:lnTo>
                    <a:pt x="63880" y="906906"/>
                  </a:lnTo>
                  <a:lnTo>
                    <a:pt x="30098" y="872997"/>
                  </a:lnTo>
                  <a:lnTo>
                    <a:pt x="8000" y="830198"/>
                  </a:lnTo>
                  <a:lnTo>
                    <a:pt x="0" y="780795"/>
                  </a:lnTo>
                  <a:lnTo>
                    <a:pt x="0" y="156209"/>
                  </a:lnTo>
                  <a:close/>
                </a:path>
              </a:pathLst>
            </a:custGeom>
            <a:ln w="28956">
              <a:solidFill>
                <a:srgbClr val="0953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6880" y="5876543"/>
              <a:ext cx="4309872" cy="132435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178028" y="5916167"/>
              <a:ext cx="4178935" cy="1194435"/>
            </a:xfrm>
            <a:custGeom>
              <a:avLst/>
              <a:gdLst/>
              <a:ahLst/>
              <a:cxnLst/>
              <a:rect l="l" t="t" r="r" b="b"/>
              <a:pathLst>
                <a:path w="4178934" h="1194434">
                  <a:moveTo>
                    <a:pt x="3979798" y="0"/>
                  </a:moveTo>
                  <a:lnTo>
                    <a:pt x="198881" y="0"/>
                  </a:lnTo>
                  <a:lnTo>
                    <a:pt x="153288" y="5207"/>
                  </a:lnTo>
                  <a:lnTo>
                    <a:pt x="111378" y="20193"/>
                  </a:lnTo>
                  <a:lnTo>
                    <a:pt x="74421" y="43687"/>
                  </a:lnTo>
                  <a:lnTo>
                    <a:pt x="43687" y="74549"/>
                  </a:lnTo>
                  <a:lnTo>
                    <a:pt x="20192" y="111506"/>
                  </a:lnTo>
                  <a:lnTo>
                    <a:pt x="5206" y="153416"/>
                  </a:lnTo>
                  <a:lnTo>
                    <a:pt x="0" y="199009"/>
                  </a:lnTo>
                  <a:lnTo>
                    <a:pt x="0" y="995299"/>
                  </a:lnTo>
                  <a:lnTo>
                    <a:pt x="5206" y="1040892"/>
                  </a:lnTo>
                  <a:lnTo>
                    <a:pt x="20192" y="1082802"/>
                  </a:lnTo>
                  <a:lnTo>
                    <a:pt x="43687" y="1119759"/>
                  </a:lnTo>
                  <a:lnTo>
                    <a:pt x="74421" y="1150620"/>
                  </a:lnTo>
                  <a:lnTo>
                    <a:pt x="111378" y="1174115"/>
                  </a:lnTo>
                  <a:lnTo>
                    <a:pt x="153288" y="1189101"/>
                  </a:lnTo>
                  <a:lnTo>
                    <a:pt x="198881" y="1194308"/>
                  </a:lnTo>
                  <a:lnTo>
                    <a:pt x="3979798" y="1194308"/>
                  </a:lnTo>
                  <a:lnTo>
                    <a:pt x="4025391" y="1189101"/>
                  </a:lnTo>
                  <a:lnTo>
                    <a:pt x="4067302" y="1174115"/>
                  </a:lnTo>
                  <a:lnTo>
                    <a:pt x="4104258" y="1150620"/>
                  </a:lnTo>
                  <a:lnTo>
                    <a:pt x="4134992" y="1119759"/>
                  </a:lnTo>
                  <a:lnTo>
                    <a:pt x="4158487" y="1082802"/>
                  </a:lnTo>
                  <a:lnTo>
                    <a:pt x="4173473" y="1040892"/>
                  </a:lnTo>
                  <a:lnTo>
                    <a:pt x="4178680" y="995299"/>
                  </a:lnTo>
                  <a:lnTo>
                    <a:pt x="4178680" y="199009"/>
                  </a:lnTo>
                  <a:lnTo>
                    <a:pt x="4173473" y="153416"/>
                  </a:lnTo>
                  <a:lnTo>
                    <a:pt x="4158487" y="111506"/>
                  </a:lnTo>
                  <a:lnTo>
                    <a:pt x="4134992" y="74549"/>
                  </a:lnTo>
                  <a:lnTo>
                    <a:pt x="4104258" y="43687"/>
                  </a:lnTo>
                  <a:lnTo>
                    <a:pt x="4067302" y="20193"/>
                  </a:lnTo>
                  <a:lnTo>
                    <a:pt x="4025391" y="5207"/>
                  </a:lnTo>
                  <a:lnTo>
                    <a:pt x="3979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178790" y="5916929"/>
              <a:ext cx="4178935" cy="1194435"/>
            </a:xfrm>
            <a:custGeom>
              <a:avLst/>
              <a:gdLst/>
              <a:ahLst/>
              <a:cxnLst/>
              <a:rect l="l" t="t" r="r" b="b"/>
              <a:pathLst>
                <a:path w="4178934" h="1194434">
                  <a:moveTo>
                    <a:pt x="0" y="199009"/>
                  </a:moveTo>
                  <a:lnTo>
                    <a:pt x="5206" y="153416"/>
                  </a:lnTo>
                  <a:lnTo>
                    <a:pt x="20192" y="111506"/>
                  </a:lnTo>
                  <a:lnTo>
                    <a:pt x="43688" y="74549"/>
                  </a:lnTo>
                  <a:lnTo>
                    <a:pt x="74421" y="43687"/>
                  </a:lnTo>
                  <a:lnTo>
                    <a:pt x="111378" y="20193"/>
                  </a:lnTo>
                  <a:lnTo>
                    <a:pt x="153288" y="5207"/>
                  </a:lnTo>
                  <a:lnTo>
                    <a:pt x="198881" y="0"/>
                  </a:lnTo>
                  <a:lnTo>
                    <a:pt x="3979798" y="0"/>
                  </a:lnTo>
                  <a:lnTo>
                    <a:pt x="4025392" y="5207"/>
                  </a:lnTo>
                  <a:lnTo>
                    <a:pt x="4067302" y="20193"/>
                  </a:lnTo>
                  <a:lnTo>
                    <a:pt x="4104258" y="43687"/>
                  </a:lnTo>
                  <a:lnTo>
                    <a:pt x="4134992" y="74549"/>
                  </a:lnTo>
                  <a:lnTo>
                    <a:pt x="4158488" y="111506"/>
                  </a:lnTo>
                  <a:lnTo>
                    <a:pt x="4173473" y="153416"/>
                  </a:lnTo>
                  <a:lnTo>
                    <a:pt x="4178680" y="199009"/>
                  </a:lnTo>
                  <a:lnTo>
                    <a:pt x="4178680" y="995299"/>
                  </a:lnTo>
                  <a:lnTo>
                    <a:pt x="4173473" y="1040892"/>
                  </a:lnTo>
                  <a:lnTo>
                    <a:pt x="4158488" y="1082802"/>
                  </a:lnTo>
                  <a:lnTo>
                    <a:pt x="4134992" y="1119759"/>
                  </a:lnTo>
                  <a:lnTo>
                    <a:pt x="4104258" y="1150620"/>
                  </a:lnTo>
                  <a:lnTo>
                    <a:pt x="4067302" y="1174115"/>
                  </a:lnTo>
                  <a:lnTo>
                    <a:pt x="4025392" y="1189101"/>
                  </a:lnTo>
                  <a:lnTo>
                    <a:pt x="3979798" y="1194308"/>
                  </a:lnTo>
                  <a:lnTo>
                    <a:pt x="198881" y="1194308"/>
                  </a:lnTo>
                  <a:lnTo>
                    <a:pt x="153288" y="1189101"/>
                  </a:lnTo>
                  <a:lnTo>
                    <a:pt x="111378" y="1174115"/>
                  </a:lnTo>
                  <a:lnTo>
                    <a:pt x="74421" y="1150620"/>
                  </a:lnTo>
                  <a:lnTo>
                    <a:pt x="43688" y="1119759"/>
                  </a:lnTo>
                  <a:lnTo>
                    <a:pt x="20192" y="1082802"/>
                  </a:lnTo>
                  <a:lnTo>
                    <a:pt x="5206" y="1040892"/>
                  </a:lnTo>
                  <a:lnTo>
                    <a:pt x="0" y="995299"/>
                  </a:lnTo>
                  <a:lnTo>
                    <a:pt x="0" y="199009"/>
                  </a:lnTo>
                  <a:close/>
                </a:path>
              </a:pathLst>
            </a:custGeom>
            <a:ln w="28956">
              <a:solidFill>
                <a:srgbClr val="0953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369797" y="4726381"/>
            <a:ext cx="3788410" cy="2296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map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  <a:spcBef>
                <a:spcPts val="5"/>
              </a:spcBef>
            </a:pP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“gotoBlogs()</a:t>
            </a:r>
            <a:r>
              <a:rPr dirty="0" sz="2400" spc="-1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algn="ctr" marL="58419" marR="34925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image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src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property,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align 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center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add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text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shown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90166" y="3707129"/>
            <a:ext cx="2304415" cy="274320"/>
          </a:xfrm>
          <a:custGeom>
            <a:avLst/>
            <a:gdLst/>
            <a:ahLst/>
            <a:cxnLst/>
            <a:rect l="l" t="t" r="r" b="b"/>
            <a:pathLst>
              <a:path w="2304415" h="274320">
                <a:moveTo>
                  <a:pt x="0" y="274320"/>
                </a:moveTo>
                <a:lnTo>
                  <a:pt x="2304160" y="274320"/>
                </a:lnTo>
                <a:lnTo>
                  <a:pt x="230416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38100">
            <a:solidFill>
              <a:srgbClr val="F09C1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0147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Navigating</a:t>
            </a:r>
            <a:r>
              <a:rPr dirty="0" sz="5600" spc="-16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Programmatically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16963" y="3019044"/>
            <a:ext cx="8103234" cy="3572510"/>
            <a:chOff x="1616963" y="3019044"/>
            <a:chExt cx="8103234" cy="3572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6963" y="3019044"/>
              <a:ext cx="8103108" cy="3572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455" y="3099816"/>
              <a:ext cx="7854696" cy="34061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4029" y="3541013"/>
              <a:ext cx="7836534" cy="2967355"/>
            </a:xfrm>
            <a:custGeom>
              <a:avLst/>
              <a:gdLst/>
              <a:ahLst/>
              <a:cxnLst/>
              <a:rect l="l" t="t" r="r" b="b"/>
              <a:pathLst>
                <a:path w="7836534" h="2967354">
                  <a:moveTo>
                    <a:pt x="0" y="2966847"/>
                  </a:moveTo>
                  <a:lnTo>
                    <a:pt x="7836281" y="2966847"/>
                  </a:lnTo>
                  <a:lnTo>
                    <a:pt x="7836281" y="0"/>
                  </a:lnTo>
                  <a:lnTo>
                    <a:pt x="0" y="0"/>
                  </a:lnTo>
                  <a:lnTo>
                    <a:pt x="0" y="296684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22019" y="7207140"/>
            <a:ext cx="16526510" cy="1641475"/>
            <a:chOff x="922019" y="7207140"/>
            <a:chExt cx="16526510" cy="16414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3" y="7207140"/>
              <a:ext cx="16524732" cy="16412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5735" y="7249668"/>
              <a:ext cx="16421100" cy="1544955"/>
            </a:xfrm>
            <a:custGeom>
              <a:avLst/>
              <a:gdLst/>
              <a:ahLst/>
              <a:cxnLst/>
              <a:rect l="l" t="t" r="r" b="b"/>
              <a:pathLst>
                <a:path w="16421100" h="1544954">
                  <a:moveTo>
                    <a:pt x="16163798" y="0"/>
                  </a:moveTo>
                  <a:lnTo>
                    <a:pt x="257301" y="0"/>
                  </a:lnTo>
                  <a:lnTo>
                    <a:pt x="211048" y="4190"/>
                  </a:lnTo>
                  <a:lnTo>
                    <a:pt x="167525" y="16128"/>
                  </a:lnTo>
                  <a:lnTo>
                    <a:pt x="127431" y="35178"/>
                  </a:lnTo>
                  <a:lnTo>
                    <a:pt x="91528" y="60578"/>
                  </a:lnTo>
                  <a:lnTo>
                    <a:pt x="60515" y="91566"/>
                  </a:lnTo>
                  <a:lnTo>
                    <a:pt x="35128" y="127507"/>
                  </a:lnTo>
                  <a:lnTo>
                    <a:pt x="16090" y="167639"/>
                  </a:lnTo>
                  <a:lnTo>
                    <a:pt x="4140" y="211200"/>
                  </a:lnTo>
                  <a:lnTo>
                    <a:pt x="0" y="257428"/>
                  </a:lnTo>
                  <a:lnTo>
                    <a:pt x="0" y="1287398"/>
                  </a:lnTo>
                  <a:lnTo>
                    <a:pt x="4140" y="1333626"/>
                  </a:lnTo>
                  <a:lnTo>
                    <a:pt x="16090" y="1377187"/>
                  </a:lnTo>
                  <a:lnTo>
                    <a:pt x="35128" y="1417319"/>
                  </a:lnTo>
                  <a:lnTo>
                    <a:pt x="60515" y="1453260"/>
                  </a:lnTo>
                  <a:lnTo>
                    <a:pt x="91528" y="1484248"/>
                  </a:lnTo>
                  <a:lnTo>
                    <a:pt x="127431" y="1509648"/>
                  </a:lnTo>
                  <a:lnTo>
                    <a:pt x="167525" y="1528698"/>
                  </a:lnTo>
                  <a:lnTo>
                    <a:pt x="211048" y="1540636"/>
                  </a:lnTo>
                  <a:lnTo>
                    <a:pt x="257301" y="1544827"/>
                  </a:lnTo>
                  <a:lnTo>
                    <a:pt x="16163798" y="1544827"/>
                  </a:lnTo>
                  <a:lnTo>
                    <a:pt x="16210025" y="1540636"/>
                  </a:lnTo>
                  <a:lnTo>
                    <a:pt x="16253587" y="1528698"/>
                  </a:lnTo>
                  <a:lnTo>
                    <a:pt x="16293719" y="1509648"/>
                  </a:lnTo>
                  <a:lnTo>
                    <a:pt x="16329533" y="1484248"/>
                  </a:lnTo>
                  <a:lnTo>
                    <a:pt x="16360648" y="1453260"/>
                  </a:lnTo>
                  <a:lnTo>
                    <a:pt x="16385921" y="1417319"/>
                  </a:lnTo>
                  <a:lnTo>
                    <a:pt x="16404971" y="1377187"/>
                  </a:lnTo>
                  <a:lnTo>
                    <a:pt x="16416908" y="1333626"/>
                  </a:lnTo>
                  <a:lnTo>
                    <a:pt x="16421100" y="1287398"/>
                  </a:lnTo>
                  <a:lnTo>
                    <a:pt x="16421100" y="257428"/>
                  </a:lnTo>
                  <a:lnTo>
                    <a:pt x="16416908" y="211200"/>
                  </a:lnTo>
                  <a:lnTo>
                    <a:pt x="16404971" y="167639"/>
                  </a:lnTo>
                  <a:lnTo>
                    <a:pt x="16385921" y="127507"/>
                  </a:lnTo>
                  <a:lnTo>
                    <a:pt x="16360648" y="91566"/>
                  </a:lnTo>
                  <a:lnTo>
                    <a:pt x="16329533" y="60578"/>
                  </a:lnTo>
                  <a:lnTo>
                    <a:pt x="16293719" y="35178"/>
                  </a:lnTo>
                  <a:lnTo>
                    <a:pt x="16253587" y="16128"/>
                  </a:lnTo>
                  <a:lnTo>
                    <a:pt x="16210025" y="4190"/>
                  </a:lnTo>
                  <a:lnTo>
                    <a:pt x="16163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6497" y="7250430"/>
              <a:ext cx="16421100" cy="1544955"/>
            </a:xfrm>
            <a:custGeom>
              <a:avLst/>
              <a:gdLst/>
              <a:ahLst/>
              <a:cxnLst/>
              <a:rect l="l" t="t" r="r" b="b"/>
              <a:pathLst>
                <a:path w="16421100" h="1544954">
                  <a:moveTo>
                    <a:pt x="0" y="257429"/>
                  </a:moveTo>
                  <a:lnTo>
                    <a:pt x="4140" y="211201"/>
                  </a:lnTo>
                  <a:lnTo>
                    <a:pt x="16090" y="167640"/>
                  </a:lnTo>
                  <a:lnTo>
                    <a:pt x="35128" y="127508"/>
                  </a:lnTo>
                  <a:lnTo>
                    <a:pt x="60515" y="91567"/>
                  </a:lnTo>
                  <a:lnTo>
                    <a:pt x="91528" y="60579"/>
                  </a:lnTo>
                  <a:lnTo>
                    <a:pt x="127431" y="35179"/>
                  </a:lnTo>
                  <a:lnTo>
                    <a:pt x="167525" y="16129"/>
                  </a:lnTo>
                  <a:lnTo>
                    <a:pt x="211048" y="4191"/>
                  </a:lnTo>
                  <a:lnTo>
                    <a:pt x="257302" y="0"/>
                  </a:lnTo>
                  <a:lnTo>
                    <a:pt x="16163798" y="0"/>
                  </a:lnTo>
                  <a:lnTo>
                    <a:pt x="16210025" y="4191"/>
                  </a:lnTo>
                  <a:lnTo>
                    <a:pt x="16253587" y="16129"/>
                  </a:lnTo>
                  <a:lnTo>
                    <a:pt x="16293719" y="35179"/>
                  </a:lnTo>
                  <a:lnTo>
                    <a:pt x="16329533" y="60579"/>
                  </a:lnTo>
                  <a:lnTo>
                    <a:pt x="16360648" y="91567"/>
                  </a:lnTo>
                  <a:lnTo>
                    <a:pt x="16385921" y="127508"/>
                  </a:lnTo>
                  <a:lnTo>
                    <a:pt x="16404971" y="167640"/>
                  </a:lnTo>
                  <a:lnTo>
                    <a:pt x="16416909" y="211201"/>
                  </a:lnTo>
                  <a:lnTo>
                    <a:pt x="16421100" y="257429"/>
                  </a:lnTo>
                  <a:lnTo>
                    <a:pt x="16421100" y="1287399"/>
                  </a:lnTo>
                  <a:lnTo>
                    <a:pt x="16416909" y="1333627"/>
                  </a:lnTo>
                  <a:lnTo>
                    <a:pt x="16404971" y="1377188"/>
                  </a:lnTo>
                  <a:lnTo>
                    <a:pt x="16385921" y="1417320"/>
                  </a:lnTo>
                  <a:lnTo>
                    <a:pt x="16360648" y="1453261"/>
                  </a:lnTo>
                  <a:lnTo>
                    <a:pt x="16329533" y="1484249"/>
                  </a:lnTo>
                  <a:lnTo>
                    <a:pt x="16293719" y="1509649"/>
                  </a:lnTo>
                  <a:lnTo>
                    <a:pt x="16253587" y="1528699"/>
                  </a:lnTo>
                  <a:lnTo>
                    <a:pt x="16210025" y="1540637"/>
                  </a:lnTo>
                  <a:lnTo>
                    <a:pt x="16163798" y="1544828"/>
                  </a:lnTo>
                  <a:lnTo>
                    <a:pt x="257302" y="1544828"/>
                  </a:lnTo>
                  <a:lnTo>
                    <a:pt x="211048" y="1540637"/>
                  </a:lnTo>
                  <a:lnTo>
                    <a:pt x="167525" y="1528699"/>
                  </a:lnTo>
                  <a:lnTo>
                    <a:pt x="127431" y="1509649"/>
                  </a:lnTo>
                  <a:lnTo>
                    <a:pt x="91528" y="1484249"/>
                  </a:lnTo>
                  <a:lnTo>
                    <a:pt x="60515" y="1453261"/>
                  </a:lnTo>
                  <a:lnTo>
                    <a:pt x="35128" y="1417320"/>
                  </a:lnTo>
                  <a:lnTo>
                    <a:pt x="16090" y="1377188"/>
                  </a:lnTo>
                  <a:lnTo>
                    <a:pt x="4140" y="1333627"/>
                  </a:lnTo>
                  <a:lnTo>
                    <a:pt x="0" y="1287399"/>
                  </a:lnTo>
                  <a:lnTo>
                    <a:pt x="0" y="257429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87323" y="7273797"/>
            <a:ext cx="15240000" cy="13512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home.component.ts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file,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gotoBlogs()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mapped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Router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‘@angular/router’,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D80B8"/>
                </a:solidFill>
                <a:latin typeface="Calibri"/>
                <a:cs typeface="Calibri"/>
              </a:rPr>
              <a:t>instance</a:t>
            </a:r>
            <a:r>
              <a:rPr dirty="0" sz="2400" spc="15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this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router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gotoBlogs()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method.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‘this.router.</a:t>
            </a:r>
            <a:r>
              <a:rPr dirty="0" sz="2400" spc="-45" b="1">
                <a:solidFill>
                  <a:srgbClr val="0D80B8"/>
                </a:solidFill>
                <a:latin typeface="Calibri"/>
                <a:cs typeface="Calibri"/>
              </a:rPr>
              <a:t>navigate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’</a:t>
            </a:r>
            <a:r>
              <a:rPr dirty="0" sz="2400" spc="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</a:t>
            </a:r>
            <a:r>
              <a:rPr dirty="0" sz="24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path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navigate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68683" y="1869948"/>
            <a:ext cx="5049520" cy="4733925"/>
            <a:chOff x="11568683" y="1869948"/>
            <a:chExt cx="5049520" cy="47339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8683" y="1869948"/>
              <a:ext cx="5049012" cy="47335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4695" y="1962912"/>
              <a:ext cx="4861559" cy="45430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666981" y="2408682"/>
              <a:ext cx="4861560" cy="4030979"/>
            </a:xfrm>
            <a:custGeom>
              <a:avLst/>
              <a:gdLst/>
              <a:ahLst/>
              <a:cxnLst/>
              <a:rect l="l" t="t" r="r" b="b"/>
              <a:pathLst>
                <a:path w="4861559" h="4030979">
                  <a:moveTo>
                    <a:pt x="0" y="4030980"/>
                  </a:moveTo>
                  <a:lnTo>
                    <a:pt x="4861560" y="4030980"/>
                  </a:lnTo>
                  <a:lnTo>
                    <a:pt x="4861560" y="1996440"/>
                  </a:lnTo>
                  <a:lnTo>
                    <a:pt x="0" y="1996440"/>
                  </a:lnTo>
                  <a:lnTo>
                    <a:pt x="0" y="4030980"/>
                  </a:lnTo>
                  <a:close/>
                </a:path>
                <a:path w="4861559" h="4030979">
                  <a:moveTo>
                    <a:pt x="0" y="281940"/>
                  </a:moveTo>
                  <a:lnTo>
                    <a:pt x="4175760" y="281940"/>
                  </a:lnTo>
                  <a:lnTo>
                    <a:pt x="4175760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0147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Navigating</a:t>
            </a:r>
            <a:r>
              <a:rPr dirty="0" sz="5600" spc="-16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Programmatically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502663" y="2077211"/>
            <a:ext cx="15275560" cy="5977255"/>
            <a:chOff x="1502663" y="2077211"/>
            <a:chExt cx="15275560" cy="5977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663" y="3221736"/>
              <a:ext cx="6737604" cy="4812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584" y="3325367"/>
              <a:ext cx="6498336" cy="4610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20011" y="3320795"/>
              <a:ext cx="6507480" cy="4619625"/>
            </a:xfrm>
            <a:custGeom>
              <a:avLst/>
              <a:gdLst/>
              <a:ahLst/>
              <a:cxnLst/>
              <a:rect l="l" t="t" r="r" b="b"/>
              <a:pathLst>
                <a:path w="6507480" h="4619625">
                  <a:moveTo>
                    <a:pt x="0" y="4619244"/>
                  </a:moveTo>
                  <a:lnTo>
                    <a:pt x="6507226" y="4619244"/>
                  </a:lnTo>
                  <a:lnTo>
                    <a:pt x="6507226" y="0"/>
                  </a:lnTo>
                  <a:lnTo>
                    <a:pt x="0" y="0"/>
                  </a:lnTo>
                  <a:lnTo>
                    <a:pt x="0" y="461924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7480" y="2077211"/>
              <a:ext cx="6460235" cy="59771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352" y="2191511"/>
              <a:ext cx="6227063" cy="57439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31780" y="2186939"/>
              <a:ext cx="6236335" cy="5753100"/>
            </a:xfrm>
            <a:custGeom>
              <a:avLst/>
              <a:gdLst/>
              <a:ahLst/>
              <a:cxnLst/>
              <a:rect l="l" t="t" r="r" b="b"/>
              <a:pathLst>
                <a:path w="6236334" h="5753100">
                  <a:moveTo>
                    <a:pt x="0" y="5752845"/>
                  </a:moveTo>
                  <a:lnTo>
                    <a:pt x="6235826" y="5752845"/>
                  </a:lnTo>
                  <a:lnTo>
                    <a:pt x="6235826" y="0"/>
                  </a:lnTo>
                  <a:lnTo>
                    <a:pt x="0" y="0"/>
                  </a:lnTo>
                  <a:lnTo>
                    <a:pt x="0" y="575284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22920" y="5590031"/>
              <a:ext cx="2314575" cy="114300"/>
            </a:xfrm>
            <a:custGeom>
              <a:avLst/>
              <a:gdLst/>
              <a:ahLst/>
              <a:cxnLst/>
              <a:rect l="l" t="t" r="r" b="b"/>
              <a:pathLst>
                <a:path w="2314575" h="114300">
                  <a:moveTo>
                    <a:pt x="2277110" y="76327"/>
                  </a:moveTo>
                  <a:lnTo>
                    <a:pt x="2219071" y="76327"/>
                  </a:lnTo>
                  <a:lnTo>
                    <a:pt x="2199894" y="76327"/>
                  </a:lnTo>
                  <a:lnTo>
                    <a:pt x="2199640" y="114300"/>
                  </a:lnTo>
                  <a:lnTo>
                    <a:pt x="2277110" y="76327"/>
                  </a:lnTo>
                  <a:close/>
                </a:path>
                <a:path w="2314575" h="114300">
                  <a:moveTo>
                    <a:pt x="2314448" y="58039"/>
                  </a:moveTo>
                  <a:lnTo>
                    <a:pt x="2200529" y="0"/>
                  </a:lnTo>
                  <a:lnTo>
                    <a:pt x="2200275" y="38100"/>
                  </a:lnTo>
                  <a:lnTo>
                    <a:pt x="254" y="21717"/>
                  </a:lnTo>
                  <a:lnTo>
                    <a:pt x="0" y="59817"/>
                  </a:lnTo>
                  <a:lnTo>
                    <a:pt x="2199894" y="76200"/>
                  </a:lnTo>
                  <a:lnTo>
                    <a:pt x="2219071" y="76327"/>
                  </a:lnTo>
                  <a:lnTo>
                    <a:pt x="2277364" y="76200"/>
                  </a:lnTo>
                  <a:lnTo>
                    <a:pt x="2314448" y="58039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748027" y="8417100"/>
            <a:ext cx="14871700" cy="774700"/>
            <a:chOff x="1748027" y="8417100"/>
            <a:chExt cx="14871700" cy="7747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1075" y="8417100"/>
              <a:ext cx="14868143" cy="7741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61743" y="8459724"/>
              <a:ext cx="14765655" cy="678180"/>
            </a:xfrm>
            <a:custGeom>
              <a:avLst/>
              <a:gdLst/>
              <a:ahLst/>
              <a:cxnLst/>
              <a:rect l="l" t="t" r="r" b="b"/>
              <a:pathLst>
                <a:path w="14765655" h="678179">
                  <a:moveTo>
                    <a:pt x="14652752" y="0"/>
                  </a:moveTo>
                  <a:lnTo>
                    <a:pt x="112775" y="0"/>
                  </a:lnTo>
                  <a:lnTo>
                    <a:pt x="68961" y="8889"/>
                  </a:lnTo>
                  <a:lnTo>
                    <a:pt x="33019" y="33146"/>
                  </a:lnTo>
                  <a:lnTo>
                    <a:pt x="8889" y="69087"/>
                  </a:lnTo>
                  <a:lnTo>
                    <a:pt x="0" y="113030"/>
                  </a:lnTo>
                  <a:lnTo>
                    <a:pt x="0" y="564934"/>
                  </a:lnTo>
                  <a:lnTo>
                    <a:pt x="8889" y="608914"/>
                  </a:lnTo>
                  <a:lnTo>
                    <a:pt x="33019" y="644829"/>
                  </a:lnTo>
                  <a:lnTo>
                    <a:pt x="68961" y="669048"/>
                  </a:lnTo>
                  <a:lnTo>
                    <a:pt x="112775" y="677926"/>
                  </a:lnTo>
                  <a:lnTo>
                    <a:pt x="14652752" y="677926"/>
                  </a:lnTo>
                  <a:lnTo>
                    <a:pt x="14696567" y="669048"/>
                  </a:lnTo>
                  <a:lnTo>
                    <a:pt x="14732508" y="644829"/>
                  </a:lnTo>
                  <a:lnTo>
                    <a:pt x="14756638" y="608914"/>
                  </a:lnTo>
                  <a:lnTo>
                    <a:pt x="14765527" y="564934"/>
                  </a:lnTo>
                  <a:lnTo>
                    <a:pt x="14765527" y="113030"/>
                  </a:lnTo>
                  <a:lnTo>
                    <a:pt x="14756638" y="69087"/>
                  </a:lnTo>
                  <a:lnTo>
                    <a:pt x="14732508" y="33146"/>
                  </a:lnTo>
                  <a:lnTo>
                    <a:pt x="14696567" y="8889"/>
                  </a:lnTo>
                  <a:lnTo>
                    <a:pt x="14652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62505" y="8460486"/>
              <a:ext cx="14765655" cy="678180"/>
            </a:xfrm>
            <a:custGeom>
              <a:avLst/>
              <a:gdLst/>
              <a:ahLst/>
              <a:cxnLst/>
              <a:rect l="l" t="t" r="r" b="b"/>
              <a:pathLst>
                <a:path w="14765655" h="678179">
                  <a:moveTo>
                    <a:pt x="0" y="113029"/>
                  </a:moveTo>
                  <a:lnTo>
                    <a:pt x="8889" y="69087"/>
                  </a:lnTo>
                  <a:lnTo>
                    <a:pt x="33019" y="33146"/>
                  </a:lnTo>
                  <a:lnTo>
                    <a:pt x="68961" y="8889"/>
                  </a:lnTo>
                  <a:lnTo>
                    <a:pt x="112775" y="0"/>
                  </a:lnTo>
                  <a:lnTo>
                    <a:pt x="14652752" y="0"/>
                  </a:lnTo>
                  <a:lnTo>
                    <a:pt x="14696567" y="8889"/>
                  </a:lnTo>
                  <a:lnTo>
                    <a:pt x="14732508" y="33146"/>
                  </a:lnTo>
                  <a:lnTo>
                    <a:pt x="14756638" y="69087"/>
                  </a:lnTo>
                  <a:lnTo>
                    <a:pt x="14765528" y="113029"/>
                  </a:lnTo>
                  <a:lnTo>
                    <a:pt x="14765528" y="564934"/>
                  </a:lnTo>
                  <a:lnTo>
                    <a:pt x="14756638" y="608914"/>
                  </a:lnTo>
                  <a:lnTo>
                    <a:pt x="14732508" y="644829"/>
                  </a:lnTo>
                  <a:lnTo>
                    <a:pt x="14696567" y="669048"/>
                  </a:lnTo>
                  <a:lnTo>
                    <a:pt x="14652752" y="677925"/>
                  </a:lnTo>
                  <a:lnTo>
                    <a:pt x="112775" y="677925"/>
                  </a:lnTo>
                  <a:lnTo>
                    <a:pt x="68961" y="669048"/>
                  </a:lnTo>
                  <a:lnTo>
                    <a:pt x="33019" y="644829"/>
                  </a:lnTo>
                  <a:lnTo>
                    <a:pt x="8889" y="608914"/>
                  </a:lnTo>
                  <a:lnTo>
                    <a:pt x="0" y="564934"/>
                  </a:lnTo>
                  <a:lnTo>
                    <a:pt x="0" y="113029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981325" y="8564956"/>
            <a:ext cx="122447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browser,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image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home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it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navigates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blog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8997" y="4552264"/>
            <a:ext cx="688022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Route</a:t>
            </a:r>
            <a:r>
              <a:rPr dirty="0" sz="7200" spc="-18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Parameters</a:t>
            </a:r>
            <a:endParaRPr sz="7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6949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Passing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Parameters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7303120"/>
            <a:ext cx="16525240" cy="1080770"/>
            <a:chOff x="912875" y="7303120"/>
            <a:chExt cx="16525240" cy="1080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7303120"/>
              <a:ext cx="16524731" cy="10804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7319771"/>
              <a:ext cx="16421100" cy="982980"/>
            </a:xfrm>
            <a:custGeom>
              <a:avLst/>
              <a:gdLst/>
              <a:ahLst/>
              <a:cxnLst/>
              <a:rect l="l" t="t" r="r" b="b"/>
              <a:pathLst>
                <a:path w="16421100" h="982979">
                  <a:moveTo>
                    <a:pt x="16257269" y="0"/>
                  </a:moveTo>
                  <a:lnTo>
                    <a:pt x="163829" y="0"/>
                  </a:lnTo>
                  <a:lnTo>
                    <a:pt x="120281" y="5841"/>
                  </a:lnTo>
                  <a:lnTo>
                    <a:pt x="81140" y="22351"/>
                  </a:lnTo>
                  <a:lnTo>
                    <a:pt x="47980" y="48005"/>
                  </a:lnTo>
                  <a:lnTo>
                    <a:pt x="22364" y="81152"/>
                  </a:lnTo>
                  <a:lnTo>
                    <a:pt x="5854" y="120268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4" y="862710"/>
                  </a:lnTo>
                  <a:lnTo>
                    <a:pt x="22364" y="901826"/>
                  </a:lnTo>
                  <a:lnTo>
                    <a:pt x="47980" y="934973"/>
                  </a:lnTo>
                  <a:lnTo>
                    <a:pt x="81140" y="960627"/>
                  </a:lnTo>
                  <a:lnTo>
                    <a:pt x="120281" y="977138"/>
                  </a:lnTo>
                  <a:lnTo>
                    <a:pt x="163829" y="982979"/>
                  </a:lnTo>
                  <a:lnTo>
                    <a:pt x="16257269" y="982979"/>
                  </a:lnTo>
                  <a:lnTo>
                    <a:pt x="16300831" y="977138"/>
                  </a:lnTo>
                  <a:lnTo>
                    <a:pt x="16339946" y="960627"/>
                  </a:lnTo>
                  <a:lnTo>
                    <a:pt x="16373094" y="934973"/>
                  </a:lnTo>
                  <a:lnTo>
                    <a:pt x="16398748" y="901826"/>
                  </a:lnTo>
                  <a:lnTo>
                    <a:pt x="16415258" y="862710"/>
                  </a:lnTo>
                  <a:lnTo>
                    <a:pt x="16421100" y="819150"/>
                  </a:lnTo>
                  <a:lnTo>
                    <a:pt x="16421100" y="163829"/>
                  </a:lnTo>
                  <a:lnTo>
                    <a:pt x="16415258" y="120268"/>
                  </a:lnTo>
                  <a:lnTo>
                    <a:pt x="16398748" y="81152"/>
                  </a:lnTo>
                  <a:lnTo>
                    <a:pt x="16373094" y="48005"/>
                  </a:lnTo>
                  <a:lnTo>
                    <a:pt x="16339946" y="22351"/>
                  </a:lnTo>
                  <a:lnTo>
                    <a:pt x="16300831" y="5841"/>
                  </a:lnTo>
                  <a:lnTo>
                    <a:pt x="16257269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7320533"/>
              <a:ext cx="16421100" cy="982980"/>
            </a:xfrm>
            <a:custGeom>
              <a:avLst/>
              <a:gdLst/>
              <a:ahLst/>
              <a:cxnLst/>
              <a:rect l="l" t="t" r="r" b="b"/>
              <a:pathLst>
                <a:path w="16421100" h="982979">
                  <a:moveTo>
                    <a:pt x="0" y="163830"/>
                  </a:moveTo>
                  <a:lnTo>
                    <a:pt x="5854" y="120269"/>
                  </a:lnTo>
                  <a:lnTo>
                    <a:pt x="22364" y="81153"/>
                  </a:lnTo>
                  <a:lnTo>
                    <a:pt x="47980" y="48006"/>
                  </a:lnTo>
                  <a:lnTo>
                    <a:pt x="81140" y="22352"/>
                  </a:lnTo>
                  <a:lnTo>
                    <a:pt x="120281" y="5842"/>
                  </a:lnTo>
                  <a:lnTo>
                    <a:pt x="163830" y="0"/>
                  </a:lnTo>
                  <a:lnTo>
                    <a:pt x="16257269" y="0"/>
                  </a:lnTo>
                  <a:lnTo>
                    <a:pt x="16300831" y="5842"/>
                  </a:lnTo>
                  <a:lnTo>
                    <a:pt x="16339946" y="22352"/>
                  </a:lnTo>
                  <a:lnTo>
                    <a:pt x="16373094" y="48006"/>
                  </a:lnTo>
                  <a:lnTo>
                    <a:pt x="16398748" y="81153"/>
                  </a:lnTo>
                  <a:lnTo>
                    <a:pt x="16415258" y="120269"/>
                  </a:lnTo>
                  <a:lnTo>
                    <a:pt x="16421100" y="163830"/>
                  </a:lnTo>
                  <a:lnTo>
                    <a:pt x="16421100" y="819150"/>
                  </a:lnTo>
                  <a:lnTo>
                    <a:pt x="16415258" y="862711"/>
                  </a:lnTo>
                  <a:lnTo>
                    <a:pt x="16398748" y="901827"/>
                  </a:lnTo>
                  <a:lnTo>
                    <a:pt x="16373094" y="934974"/>
                  </a:lnTo>
                  <a:lnTo>
                    <a:pt x="16339946" y="960628"/>
                  </a:lnTo>
                  <a:lnTo>
                    <a:pt x="16300831" y="977138"/>
                  </a:lnTo>
                  <a:lnTo>
                    <a:pt x="16257269" y="982980"/>
                  </a:lnTo>
                  <a:lnTo>
                    <a:pt x="163830" y="982980"/>
                  </a:lnTo>
                  <a:lnTo>
                    <a:pt x="120281" y="977138"/>
                  </a:lnTo>
                  <a:lnTo>
                    <a:pt x="81140" y="960628"/>
                  </a:lnTo>
                  <a:lnTo>
                    <a:pt x="47980" y="934974"/>
                  </a:lnTo>
                  <a:lnTo>
                    <a:pt x="22364" y="901827"/>
                  </a:lnTo>
                  <a:lnTo>
                    <a:pt x="5854" y="862711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98751" y="7576819"/>
            <a:ext cx="14761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components:</a:t>
            </a:r>
            <a:r>
              <a:rPr dirty="0" sz="2400" spc="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‘courses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course-detail’.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route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‘courses’</a:t>
            </a: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95331" y="3217347"/>
            <a:ext cx="4930140" cy="2499360"/>
            <a:chOff x="9895331" y="3217347"/>
            <a:chExt cx="4930140" cy="2499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5331" y="3217347"/>
              <a:ext cx="4930139" cy="24991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16667" y="3233928"/>
              <a:ext cx="4827905" cy="2401570"/>
            </a:xfrm>
            <a:custGeom>
              <a:avLst/>
              <a:gdLst/>
              <a:ahLst/>
              <a:cxnLst/>
              <a:rect l="l" t="t" r="r" b="b"/>
              <a:pathLst>
                <a:path w="4827905" h="2401570">
                  <a:moveTo>
                    <a:pt x="4427474" y="0"/>
                  </a:moveTo>
                  <a:lnTo>
                    <a:pt x="400430" y="0"/>
                  </a:lnTo>
                  <a:lnTo>
                    <a:pt x="353695" y="2667"/>
                  </a:lnTo>
                  <a:lnTo>
                    <a:pt x="308609" y="10541"/>
                  </a:lnTo>
                  <a:lnTo>
                    <a:pt x="265302" y="23368"/>
                  </a:lnTo>
                  <a:lnTo>
                    <a:pt x="224281" y="40640"/>
                  </a:lnTo>
                  <a:lnTo>
                    <a:pt x="185800" y="62356"/>
                  </a:lnTo>
                  <a:lnTo>
                    <a:pt x="149986" y="87883"/>
                  </a:lnTo>
                  <a:lnTo>
                    <a:pt x="117221" y="117221"/>
                  </a:lnTo>
                  <a:lnTo>
                    <a:pt x="88010" y="149860"/>
                  </a:lnTo>
                  <a:lnTo>
                    <a:pt x="62356" y="185674"/>
                  </a:lnTo>
                  <a:lnTo>
                    <a:pt x="40639" y="224154"/>
                  </a:lnTo>
                  <a:lnTo>
                    <a:pt x="23367" y="265302"/>
                  </a:lnTo>
                  <a:lnTo>
                    <a:pt x="10540" y="308482"/>
                  </a:lnTo>
                  <a:lnTo>
                    <a:pt x="2666" y="353568"/>
                  </a:lnTo>
                  <a:lnTo>
                    <a:pt x="0" y="400176"/>
                  </a:lnTo>
                  <a:lnTo>
                    <a:pt x="0" y="2001139"/>
                  </a:lnTo>
                  <a:lnTo>
                    <a:pt x="2666" y="2047875"/>
                  </a:lnTo>
                  <a:lnTo>
                    <a:pt x="10540" y="2092960"/>
                  </a:lnTo>
                  <a:lnTo>
                    <a:pt x="23367" y="2136140"/>
                  </a:lnTo>
                  <a:lnTo>
                    <a:pt x="40639" y="2177288"/>
                  </a:lnTo>
                  <a:lnTo>
                    <a:pt x="62356" y="2215769"/>
                  </a:lnTo>
                  <a:lnTo>
                    <a:pt x="88010" y="2251583"/>
                  </a:lnTo>
                  <a:lnTo>
                    <a:pt x="117221" y="2284222"/>
                  </a:lnTo>
                  <a:lnTo>
                    <a:pt x="149986" y="2313559"/>
                  </a:lnTo>
                  <a:lnTo>
                    <a:pt x="185800" y="2339086"/>
                  </a:lnTo>
                  <a:lnTo>
                    <a:pt x="224281" y="2360803"/>
                  </a:lnTo>
                  <a:lnTo>
                    <a:pt x="265302" y="2378075"/>
                  </a:lnTo>
                  <a:lnTo>
                    <a:pt x="308609" y="2390902"/>
                  </a:lnTo>
                  <a:lnTo>
                    <a:pt x="353695" y="2398776"/>
                  </a:lnTo>
                  <a:lnTo>
                    <a:pt x="400430" y="2401443"/>
                  </a:lnTo>
                  <a:lnTo>
                    <a:pt x="4427474" y="2401443"/>
                  </a:lnTo>
                  <a:lnTo>
                    <a:pt x="4474210" y="2398776"/>
                  </a:lnTo>
                  <a:lnTo>
                    <a:pt x="4519295" y="2390902"/>
                  </a:lnTo>
                  <a:lnTo>
                    <a:pt x="4562601" y="2378075"/>
                  </a:lnTo>
                  <a:lnTo>
                    <a:pt x="4603622" y="2360803"/>
                  </a:lnTo>
                  <a:lnTo>
                    <a:pt x="4642103" y="2339086"/>
                  </a:lnTo>
                  <a:lnTo>
                    <a:pt x="4677918" y="2313559"/>
                  </a:lnTo>
                  <a:lnTo>
                    <a:pt x="4710683" y="2284222"/>
                  </a:lnTo>
                  <a:lnTo>
                    <a:pt x="4739893" y="2251583"/>
                  </a:lnTo>
                  <a:lnTo>
                    <a:pt x="4765547" y="2215769"/>
                  </a:lnTo>
                  <a:lnTo>
                    <a:pt x="4787264" y="2177288"/>
                  </a:lnTo>
                  <a:lnTo>
                    <a:pt x="4804537" y="2136140"/>
                  </a:lnTo>
                  <a:lnTo>
                    <a:pt x="4817364" y="2092960"/>
                  </a:lnTo>
                  <a:lnTo>
                    <a:pt x="4825237" y="2047875"/>
                  </a:lnTo>
                  <a:lnTo>
                    <a:pt x="4827905" y="2001139"/>
                  </a:lnTo>
                  <a:lnTo>
                    <a:pt x="4827905" y="400176"/>
                  </a:lnTo>
                  <a:lnTo>
                    <a:pt x="4825237" y="353568"/>
                  </a:lnTo>
                  <a:lnTo>
                    <a:pt x="4817364" y="308482"/>
                  </a:lnTo>
                  <a:lnTo>
                    <a:pt x="4804537" y="265302"/>
                  </a:lnTo>
                  <a:lnTo>
                    <a:pt x="4787264" y="224154"/>
                  </a:lnTo>
                  <a:lnTo>
                    <a:pt x="4765547" y="185674"/>
                  </a:lnTo>
                  <a:lnTo>
                    <a:pt x="4739893" y="149860"/>
                  </a:lnTo>
                  <a:lnTo>
                    <a:pt x="4710683" y="117221"/>
                  </a:lnTo>
                  <a:lnTo>
                    <a:pt x="4677918" y="87883"/>
                  </a:lnTo>
                  <a:lnTo>
                    <a:pt x="4642103" y="62356"/>
                  </a:lnTo>
                  <a:lnTo>
                    <a:pt x="4603622" y="40640"/>
                  </a:lnTo>
                  <a:lnTo>
                    <a:pt x="4562601" y="23368"/>
                  </a:lnTo>
                  <a:lnTo>
                    <a:pt x="4519295" y="10541"/>
                  </a:lnTo>
                  <a:lnTo>
                    <a:pt x="4474210" y="2667"/>
                  </a:lnTo>
                  <a:lnTo>
                    <a:pt x="442747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917429" y="3234690"/>
              <a:ext cx="4827905" cy="2401570"/>
            </a:xfrm>
            <a:custGeom>
              <a:avLst/>
              <a:gdLst/>
              <a:ahLst/>
              <a:cxnLst/>
              <a:rect l="l" t="t" r="r" b="b"/>
              <a:pathLst>
                <a:path w="4827905" h="2401570">
                  <a:moveTo>
                    <a:pt x="0" y="400176"/>
                  </a:moveTo>
                  <a:lnTo>
                    <a:pt x="2667" y="353567"/>
                  </a:lnTo>
                  <a:lnTo>
                    <a:pt x="10541" y="308482"/>
                  </a:lnTo>
                  <a:lnTo>
                    <a:pt x="23368" y="265302"/>
                  </a:lnTo>
                  <a:lnTo>
                    <a:pt x="40640" y="224154"/>
                  </a:lnTo>
                  <a:lnTo>
                    <a:pt x="62356" y="185674"/>
                  </a:lnTo>
                  <a:lnTo>
                    <a:pt x="88011" y="149859"/>
                  </a:lnTo>
                  <a:lnTo>
                    <a:pt x="117221" y="117220"/>
                  </a:lnTo>
                  <a:lnTo>
                    <a:pt x="149987" y="87883"/>
                  </a:lnTo>
                  <a:lnTo>
                    <a:pt x="185800" y="62356"/>
                  </a:lnTo>
                  <a:lnTo>
                    <a:pt x="224281" y="40639"/>
                  </a:lnTo>
                  <a:lnTo>
                    <a:pt x="265302" y="23367"/>
                  </a:lnTo>
                  <a:lnTo>
                    <a:pt x="308610" y="10540"/>
                  </a:lnTo>
                  <a:lnTo>
                    <a:pt x="353695" y="2666"/>
                  </a:lnTo>
                  <a:lnTo>
                    <a:pt x="400430" y="0"/>
                  </a:lnTo>
                  <a:lnTo>
                    <a:pt x="4427474" y="0"/>
                  </a:lnTo>
                  <a:lnTo>
                    <a:pt x="4474210" y="2666"/>
                  </a:lnTo>
                  <a:lnTo>
                    <a:pt x="4519295" y="10540"/>
                  </a:lnTo>
                  <a:lnTo>
                    <a:pt x="4562602" y="23367"/>
                  </a:lnTo>
                  <a:lnTo>
                    <a:pt x="4603623" y="40639"/>
                  </a:lnTo>
                  <a:lnTo>
                    <a:pt x="4642104" y="62356"/>
                  </a:lnTo>
                  <a:lnTo>
                    <a:pt x="4677918" y="87883"/>
                  </a:lnTo>
                  <a:lnTo>
                    <a:pt x="4710683" y="117220"/>
                  </a:lnTo>
                  <a:lnTo>
                    <a:pt x="4739893" y="149859"/>
                  </a:lnTo>
                  <a:lnTo>
                    <a:pt x="4765548" y="185674"/>
                  </a:lnTo>
                  <a:lnTo>
                    <a:pt x="4787264" y="224154"/>
                  </a:lnTo>
                  <a:lnTo>
                    <a:pt x="4804537" y="265302"/>
                  </a:lnTo>
                  <a:lnTo>
                    <a:pt x="4817364" y="308482"/>
                  </a:lnTo>
                  <a:lnTo>
                    <a:pt x="4825237" y="353567"/>
                  </a:lnTo>
                  <a:lnTo>
                    <a:pt x="4827905" y="400176"/>
                  </a:lnTo>
                  <a:lnTo>
                    <a:pt x="4827905" y="2001138"/>
                  </a:lnTo>
                  <a:lnTo>
                    <a:pt x="4825237" y="2047874"/>
                  </a:lnTo>
                  <a:lnTo>
                    <a:pt x="4817364" y="2092959"/>
                  </a:lnTo>
                  <a:lnTo>
                    <a:pt x="4804537" y="2136139"/>
                  </a:lnTo>
                  <a:lnTo>
                    <a:pt x="4787264" y="2177287"/>
                  </a:lnTo>
                  <a:lnTo>
                    <a:pt x="4765548" y="2215768"/>
                  </a:lnTo>
                  <a:lnTo>
                    <a:pt x="4739893" y="2251582"/>
                  </a:lnTo>
                  <a:lnTo>
                    <a:pt x="4710683" y="2284221"/>
                  </a:lnTo>
                  <a:lnTo>
                    <a:pt x="4677918" y="2313558"/>
                  </a:lnTo>
                  <a:lnTo>
                    <a:pt x="4642104" y="2339085"/>
                  </a:lnTo>
                  <a:lnTo>
                    <a:pt x="4603623" y="2360802"/>
                  </a:lnTo>
                  <a:lnTo>
                    <a:pt x="4562602" y="2378074"/>
                  </a:lnTo>
                  <a:lnTo>
                    <a:pt x="4519295" y="2390901"/>
                  </a:lnTo>
                  <a:lnTo>
                    <a:pt x="4474210" y="2398775"/>
                  </a:lnTo>
                  <a:lnTo>
                    <a:pt x="4427474" y="2401442"/>
                  </a:lnTo>
                  <a:lnTo>
                    <a:pt x="400430" y="2401442"/>
                  </a:lnTo>
                  <a:lnTo>
                    <a:pt x="353695" y="2398775"/>
                  </a:lnTo>
                  <a:lnTo>
                    <a:pt x="308610" y="2390901"/>
                  </a:lnTo>
                  <a:lnTo>
                    <a:pt x="265302" y="2378074"/>
                  </a:lnTo>
                  <a:lnTo>
                    <a:pt x="224281" y="2360802"/>
                  </a:lnTo>
                  <a:lnTo>
                    <a:pt x="185800" y="2339085"/>
                  </a:lnTo>
                  <a:lnTo>
                    <a:pt x="149987" y="2313558"/>
                  </a:lnTo>
                  <a:lnTo>
                    <a:pt x="117221" y="2284221"/>
                  </a:lnTo>
                  <a:lnTo>
                    <a:pt x="88011" y="2251582"/>
                  </a:lnTo>
                  <a:lnTo>
                    <a:pt x="62356" y="2215768"/>
                  </a:lnTo>
                  <a:lnTo>
                    <a:pt x="40640" y="2177287"/>
                  </a:lnTo>
                  <a:lnTo>
                    <a:pt x="23368" y="2136139"/>
                  </a:lnTo>
                  <a:lnTo>
                    <a:pt x="10541" y="2092959"/>
                  </a:lnTo>
                  <a:lnTo>
                    <a:pt x="2667" y="2047874"/>
                  </a:lnTo>
                  <a:lnTo>
                    <a:pt x="0" y="2001138"/>
                  </a:lnTo>
                  <a:lnTo>
                    <a:pt x="0" y="40017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114280" y="4222750"/>
            <a:ext cx="4354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id= 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5221" y="3934714"/>
            <a:ext cx="2559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3488" y="3217347"/>
            <a:ext cx="4930140" cy="2499360"/>
            <a:chOff x="3523488" y="3217347"/>
            <a:chExt cx="4930140" cy="24993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488" y="3217347"/>
              <a:ext cx="4930140" cy="24991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46348" y="3233928"/>
              <a:ext cx="4826635" cy="2401570"/>
            </a:xfrm>
            <a:custGeom>
              <a:avLst/>
              <a:gdLst/>
              <a:ahLst/>
              <a:cxnLst/>
              <a:rect l="l" t="t" r="r" b="b"/>
              <a:pathLst>
                <a:path w="4826634" h="2401570">
                  <a:moveTo>
                    <a:pt x="4426077" y="0"/>
                  </a:moveTo>
                  <a:lnTo>
                    <a:pt x="400303" y="0"/>
                  </a:lnTo>
                  <a:lnTo>
                    <a:pt x="353567" y="2667"/>
                  </a:lnTo>
                  <a:lnTo>
                    <a:pt x="308482" y="10541"/>
                  </a:lnTo>
                  <a:lnTo>
                    <a:pt x="265302" y="23368"/>
                  </a:lnTo>
                  <a:lnTo>
                    <a:pt x="224281" y="40640"/>
                  </a:lnTo>
                  <a:lnTo>
                    <a:pt x="185674" y="62356"/>
                  </a:lnTo>
                  <a:lnTo>
                    <a:pt x="149860" y="87883"/>
                  </a:lnTo>
                  <a:lnTo>
                    <a:pt x="117221" y="117221"/>
                  </a:lnTo>
                  <a:lnTo>
                    <a:pt x="87884" y="149860"/>
                  </a:lnTo>
                  <a:lnTo>
                    <a:pt x="62356" y="185674"/>
                  </a:lnTo>
                  <a:lnTo>
                    <a:pt x="40639" y="224154"/>
                  </a:lnTo>
                  <a:lnTo>
                    <a:pt x="23367" y="265302"/>
                  </a:lnTo>
                  <a:lnTo>
                    <a:pt x="10540" y="308482"/>
                  </a:lnTo>
                  <a:lnTo>
                    <a:pt x="2666" y="353568"/>
                  </a:lnTo>
                  <a:lnTo>
                    <a:pt x="0" y="400176"/>
                  </a:lnTo>
                  <a:lnTo>
                    <a:pt x="0" y="2001139"/>
                  </a:lnTo>
                  <a:lnTo>
                    <a:pt x="2666" y="2047875"/>
                  </a:lnTo>
                  <a:lnTo>
                    <a:pt x="10540" y="2092960"/>
                  </a:lnTo>
                  <a:lnTo>
                    <a:pt x="23367" y="2136140"/>
                  </a:lnTo>
                  <a:lnTo>
                    <a:pt x="40639" y="2177288"/>
                  </a:lnTo>
                  <a:lnTo>
                    <a:pt x="62356" y="2215769"/>
                  </a:lnTo>
                  <a:lnTo>
                    <a:pt x="87884" y="2251583"/>
                  </a:lnTo>
                  <a:lnTo>
                    <a:pt x="117221" y="2284222"/>
                  </a:lnTo>
                  <a:lnTo>
                    <a:pt x="149860" y="2313559"/>
                  </a:lnTo>
                  <a:lnTo>
                    <a:pt x="185674" y="2339086"/>
                  </a:lnTo>
                  <a:lnTo>
                    <a:pt x="224281" y="2360803"/>
                  </a:lnTo>
                  <a:lnTo>
                    <a:pt x="265302" y="2378075"/>
                  </a:lnTo>
                  <a:lnTo>
                    <a:pt x="308482" y="2390902"/>
                  </a:lnTo>
                  <a:lnTo>
                    <a:pt x="353567" y="2398776"/>
                  </a:lnTo>
                  <a:lnTo>
                    <a:pt x="400303" y="2401443"/>
                  </a:lnTo>
                  <a:lnTo>
                    <a:pt x="4426077" y="2401443"/>
                  </a:lnTo>
                  <a:lnTo>
                    <a:pt x="4472812" y="2398776"/>
                  </a:lnTo>
                  <a:lnTo>
                    <a:pt x="4517898" y="2390902"/>
                  </a:lnTo>
                  <a:lnTo>
                    <a:pt x="4561078" y="2378075"/>
                  </a:lnTo>
                  <a:lnTo>
                    <a:pt x="4602099" y="2360803"/>
                  </a:lnTo>
                  <a:lnTo>
                    <a:pt x="4640707" y="2339086"/>
                  </a:lnTo>
                  <a:lnTo>
                    <a:pt x="4676521" y="2313559"/>
                  </a:lnTo>
                  <a:lnTo>
                    <a:pt x="4709159" y="2284222"/>
                  </a:lnTo>
                  <a:lnTo>
                    <a:pt x="4738497" y="2251583"/>
                  </a:lnTo>
                  <a:lnTo>
                    <a:pt x="4764024" y="2215769"/>
                  </a:lnTo>
                  <a:lnTo>
                    <a:pt x="4785741" y="2177288"/>
                  </a:lnTo>
                  <a:lnTo>
                    <a:pt x="4803012" y="2136140"/>
                  </a:lnTo>
                  <a:lnTo>
                    <a:pt x="4815840" y="2092960"/>
                  </a:lnTo>
                  <a:lnTo>
                    <a:pt x="4823713" y="2047875"/>
                  </a:lnTo>
                  <a:lnTo>
                    <a:pt x="4826381" y="2001139"/>
                  </a:lnTo>
                  <a:lnTo>
                    <a:pt x="4826381" y="400176"/>
                  </a:lnTo>
                  <a:lnTo>
                    <a:pt x="4823713" y="353568"/>
                  </a:lnTo>
                  <a:lnTo>
                    <a:pt x="4815840" y="308482"/>
                  </a:lnTo>
                  <a:lnTo>
                    <a:pt x="4803012" y="265302"/>
                  </a:lnTo>
                  <a:lnTo>
                    <a:pt x="4785741" y="224154"/>
                  </a:lnTo>
                  <a:lnTo>
                    <a:pt x="4764024" y="185674"/>
                  </a:lnTo>
                  <a:lnTo>
                    <a:pt x="4738497" y="149860"/>
                  </a:lnTo>
                  <a:lnTo>
                    <a:pt x="4709159" y="117221"/>
                  </a:lnTo>
                  <a:lnTo>
                    <a:pt x="4676521" y="87883"/>
                  </a:lnTo>
                  <a:lnTo>
                    <a:pt x="4640707" y="62356"/>
                  </a:lnTo>
                  <a:lnTo>
                    <a:pt x="4602099" y="40640"/>
                  </a:lnTo>
                  <a:lnTo>
                    <a:pt x="4561078" y="23368"/>
                  </a:lnTo>
                  <a:lnTo>
                    <a:pt x="4517898" y="10541"/>
                  </a:lnTo>
                  <a:lnTo>
                    <a:pt x="4472812" y="2667"/>
                  </a:lnTo>
                  <a:lnTo>
                    <a:pt x="442607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47110" y="3234690"/>
              <a:ext cx="4826635" cy="2401570"/>
            </a:xfrm>
            <a:custGeom>
              <a:avLst/>
              <a:gdLst/>
              <a:ahLst/>
              <a:cxnLst/>
              <a:rect l="l" t="t" r="r" b="b"/>
              <a:pathLst>
                <a:path w="4826634" h="2401570">
                  <a:moveTo>
                    <a:pt x="0" y="400176"/>
                  </a:moveTo>
                  <a:lnTo>
                    <a:pt x="2666" y="353567"/>
                  </a:lnTo>
                  <a:lnTo>
                    <a:pt x="10540" y="308482"/>
                  </a:lnTo>
                  <a:lnTo>
                    <a:pt x="23367" y="265302"/>
                  </a:lnTo>
                  <a:lnTo>
                    <a:pt x="40639" y="224154"/>
                  </a:lnTo>
                  <a:lnTo>
                    <a:pt x="62356" y="185674"/>
                  </a:lnTo>
                  <a:lnTo>
                    <a:pt x="87884" y="149859"/>
                  </a:lnTo>
                  <a:lnTo>
                    <a:pt x="117220" y="117220"/>
                  </a:lnTo>
                  <a:lnTo>
                    <a:pt x="149860" y="87883"/>
                  </a:lnTo>
                  <a:lnTo>
                    <a:pt x="185674" y="62356"/>
                  </a:lnTo>
                  <a:lnTo>
                    <a:pt x="224281" y="40639"/>
                  </a:lnTo>
                  <a:lnTo>
                    <a:pt x="265302" y="23367"/>
                  </a:lnTo>
                  <a:lnTo>
                    <a:pt x="308482" y="10540"/>
                  </a:lnTo>
                  <a:lnTo>
                    <a:pt x="353567" y="2666"/>
                  </a:lnTo>
                  <a:lnTo>
                    <a:pt x="400303" y="0"/>
                  </a:lnTo>
                  <a:lnTo>
                    <a:pt x="4426076" y="0"/>
                  </a:lnTo>
                  <a:lnTo>
                    <a:pt x="4472813" y="2666"/>
                  </a:lnTo>
                  <a:lnTo>
                    <a:pt x="4517897" y="10540"/>
                  </a:lnTo>
                  <a:lnTo>
                    <a:pt x="4561078" y="23367"/>
                  </a:lnTo>
                  <a:lnTo>
                    <a:pt x="4602098" y="40639"/>
                  </a:lnTo>
                  <a:lnTo>
                    <a:pt x="4640707" y="62356"/>
                  </a:lnTo>
                  <a:lnTo>
                    <a:pt x="4676520" y="87883"/>
                  </a:lnTo>
                  <a:lnTo>
                    <a:pt x="4709160" y="117220"/>
                  </a:lnTo>
                  <a:lnTo>
                    <a:pt x="4738496" y="149859"/>
                  </a:lnTo>
                  <a:lnTo>
                    <a:pt x="4764023" y="185674"/>
                  </a:lnTo>
                  <a:lnTo>
                    <a:pt x="4785741" y="224154"/>
                  </a:lnTo>
                  <a:lnTo>
                    <a:pt x="4803013" y="265302"/>
                  </a:lnTo>
                  <a:lnTo>
                    <a:pt x="4815840" y="308482"/>
                  </a:lnTo>
                  <a:lnTo>
                    <a:pt x="4823714" y="353567"/>
                  </a:lnTo>
                  <a:lnTo>
                    <a:pt x="4826381" y="400176"/>
                  </a:lnTo>
                  <a:lnTo>
                    <a:pt x="4826381" y="2001138"/>
                  </a:lnTo>
                  <a:lnTo>
                    <a:pt x="4823714" y="2047874"/>
                  </a:lnTo>
                  <a:lnTo>
                    <a:pt x="4815840" y="2092959"/>
                  </a:lnTo>
                  <a:lnTo>
                    <a:pt x="4803013" y="2136139"/>
                  </a:lnTo>
                  <a:lnTo>
                    <a:pt x="4785741" y="2177287"/>
                  </a:lnTo>
                  <a:lnTo>
                    <a:pt x="4764023" y="2215768"/>
                  </a:lnTo>
                  <a:lnTo>
                    <a:pt x="4738496" y="2251582"/>
                  </a:lnTo>
                  <a:lnTo>
                    <a:pt x="4709160" y="2284221"/>
                  </a:lnTo>
                  <a:lnTo>
                    <a:pt x="4676520" y="2313558"/>
                  </a:lnTo>
                  <a:lnTo>
                    <a:pt x="4640707" y="2339085"/>
                  </a:lnTo>
                  <a:lnTo>
                    <a:pt x="4602098" y="2360802"/>
                  </a:lnTo>
                  <a:lnTo>
                    <a:pt x="4561078" y="2378074"/>
                  </a:lnTo>
                  <a:lnTo>
                    <a:pt x="4517897" y="2390901"/>
                  </a:lnTo>
                  <a:lnTo>
                    <a:pt x="4472813" y="2398775"/>
                  </a:lnTo>
                  <a:lnTo>
                    <a:pt x="4426076" y="2401442"/>
                  </a:lnTo>
                  <a:lnTo>
                    <a:pt x="400303" y="2401442"/>
                  </a:lnTo>
                  <a:lnTo>
                    <a:pt x="353567" y="2398775"/>
                  </a:lnTo>
                  <a:lnTo>
                    <a:pt x="308482" y="2390901"/>
                  </a:lnTo>
                  <a:lnTo>
                    <a:pt x="265302" y="2378074"/>
                  </a:lnTo>
                  <a:lnTo>
                    <a:pt x="224281" y="2360802"/>
                  </a:lnTo>
                  <a:lnTo>
                    <a:pt x="185674" y="2339085"/>
                  </a:lnTo>
                  <a:lnTo>
                    <a:pt x="149860" y="2313558"/>
                  </a:lnTo>
                  <a:lnTo>
                    <a:pt x="117220" y="2284221"/>
                  </a:lnTo>
                  <a:lnTo>
                    <a:pt x="87884" y="2251582"/>
                  </a:lnTo>
                  <a:lnTo>
                    <a:pt x="62356" y="2215768"/>
                  </a:lnTo>
                  <a:lnTo>
                    <a:pt x="40639" y="2177287"/>
                  </a:lnTo>
                  <a:lnTo>
                    <a:pt x="23367" y="2136139"/>
                  </a:lnTo>
                  <a:lnTo>
                    <a:pt x="10540" y="2092959"/>
                  </a:lnTo>
                  <a:lnTo>
                    <a:pt x="2666" y="2047874"/>
                  </a:lnTo>
                  <a:lnTo>
                    <a:pt x="0" y="2001138"/>
                  </a:lnTo>
                  <a:lnTo>
                    <a:pt x="0" y="40017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740658" y="3267135"/>
            <a:ext cx="1602105" cy="223647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NodeJs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oDB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Express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2109" y="2544826"/>
            <a:ext cx="2498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96193" y="2544826"/>
            <a:ext cx="3134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detail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71332" y="4390643"/>
            <a:ext cx="1546860" cy="86995"/>
          </a:xfrm>
          <a:custGeom>
            <a:avLst/>
            <a:gdLst/>
            <a:ahLst/>
            <a:cxnLst/>
            <a:rect l="l" t="t" r="r" b="b"/>
            <a:pathLst>
              <a:path w="1546859" h="86995">
                <a:moveTo>
                  <a:pt x="1460868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460868" y="57912"/>
                </a:lnTo>
                <a:lnTo>
                  <a:pt x="1460868" y="28956"/>
                </a:lnTo>
                <a:close/>
              </a:path>
              <a:path w="1546859" h="86995">
                <a:moveTo>
                  <a:pt x="1546606" y="43434"/>
                </a:moveTo>
                <a:lnTo>
                  <a:pt x="1517904" y="28956"/>
                </a:lnTo>
                <a:lnTo>
                  <a:pt x="1460881" y="0"/>
                </a:lnTo>
                <a:lnTo>
                  <a:pt x="1460881" y="86868"/>
                </a:lnTo>
                <a:lnTo>
                  <a:pt x="1518158" y="57912"/>
                </a:lnTo>
                <a:lnTo>
                  <a:pt x="1546606" y="43434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683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Defining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registering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Adding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routerLink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Wildcard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redirecting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Navigating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programmatically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guards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Location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2552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Passing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Parameters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03732" y="6711869"/>
            <a:ext cx="16534130" cy="2257425"/>
            <a:chOff x="903732" y="6711869"/>
            <a:chExt cx="16534130" cy="2257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2" y="6711869"/>
              <a:ext cx="16533876" cy="22568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2" y="6728460"/>
              <a:ext cx="16421100" cy="2159635"/>
            </a:xfrm>
            <a:custGeom>
              <a:avLst/>
              <a:gdLst/>
              <a:ahLst/>
              <a:cxnLst/>
              <a:rect l="l" t="t" r="r" b="b"/>
              <a:pathLst>
                <a:path w="16421100" h="2159634">
                  <a:moveTo>
                    <a:pt x="16061182" y="0"/>
                  </a:moveTo>
                  <a:lnTo>
                    <a:pt x="359918" y="0"/>
                  </a:lnTo>
                  <a:lnTo>
                    <a:pt x="311073" y="3302"/>
                  </a:lnTo>
                  <a:lnTo>
                    <a:pt x="264236" y="12827"/>
                  </a:lnTo>
                  <a:lnTo>
                    <a:pt x="219824" y="28321"/>
                  </a:lnTo>
                  <a:lnTo>
                    <a:pt x="178257" y="49149"/>
                  </a:lnTo>
                  <a:lnTo>
                    <a:pt x="139979" y="75057"/>
                  </a:lnTo>
                  <a:lnTo>
                    <a:pt x="105409" y="105410"/>
                  </a:lnTo>
                  <a:lnTo>
                    <a:pt x="74993" y="139954"/>
                  </a:lnTo>
                  <a:lnTo>
                    <a:pt x="49136" y="178308"/>
                  </a:lnTo>
                  <a:lnTo>
                    <a:pt x="28282" y="219837"/>
                  </a:lnTo>
                  <a:lnTo>
                    <a:pt x="12852" y="264287"/>
                  </a:lnTo>
                  <a:lnTo>
                    <a:pt x="3289" y="311023"/>
                  </a:lnTo>
                  <a:lnTo>
                    <a:pt x="0" y="359918"/>
                  </a:lnTo>
                  <a:lnTo>
                    <a:pt x="0" y="1799463"/>
                  </a:lnTo>
                  <a:lnTo>
                    <a:pt x="3289" y="1848358"/>
                  </a:lnTo>
                  <a:lnTo>
                    <a:pt x="12852" y="1895094"/>
                  </a:lnTo>
                  <a:lnTo>
                    <a:pt x="28282" y="1939544"/>
                  </a:lnTo>
                  <a:lnTo>
                    <a:pt x="49136" y="1981073"/>
                  </a:lnTo>
                  <a:lnTo>
                    <a:pt x="74993" y="2019427"/>
                  </a:lnTo>
                  <a:lnTo>
                    <a:pt x="105409" y="2053971"/>
                  </a:lnTo>
                  <a:lnTo>
                    <a:pt x="139979" y="2084324"/>
                  </a:lnTo>
                  <a:lnTo>
                    <a:pt x="178257" y="2110232"/>
                  </a:lnTo>
                  <a:lnTo>
                    <a:pt x="219824" y="2131060"/>
                  </a:lnTo>
                  <a:lnTo>
                    <a:pt x="264236" y="2146554"/>
                  </a:lnTo>
                  <a:lnTo>
                    <a:pt x="311073" y="2156079"/>
                  </a:lnTo>
                  <a:lnTo>
                    <a:pt x="359918" y="2159381"/>
                  </a:lnTo>
                  <a:lnTo>
                    <a:pt x="16061182" y="2159381"/>
                  </a:lnTo>
                  <a:lnTo>
                    <a:pt x="16110077" y="2156079"/>
                  </a:lnTo>
                  <a:lnTo>
                    <a:pt x="16156813" y="2146554"/>
                  </a:lnTo>
                  <a:lnTo>
                    <a:pt x="16201263" y="2131060"/>
                  </a:lnTo>
                  <a:lnTo>
                    <a:pt x="16242792" y="2110232"/>
                  </a:lnTo>
                  <a:lnTo>
                    <a:pt x="16281146" y="2084324"/>
                  </a:lnTo>
                  <a:lnTo>
                    <a:pt x="16315690" y="2053971"/>
                  </a:lnTo>
                  <a:lnTo>
                    <a:pt x="16346043" y="2019427"/>
                  </a:lnTo>
                  <a:lnTo>
                    <a:pt x="16371951" y="1981073"/>
                  </a:lnTo>
                  <a:lnTo>
                    <a:pt x="16392779" y="1939544"/>
                  </a:lnTo>
                  <a:lnTo>
                    <a:pt x="16408273" y="1895094"/>
                  </a:lnTo>
                  <a:lnTo>
                    <a:pt x="16417798" y="1848358"/>
                  </a:lnTo>
                  <a:lnTo>
                    <a:pt x="16421100" y="1799463"/>
                  </a:lnTo>
                  <a:lnTo>
                    <a:pt x="16421100" y="359918"/>
                  </a:lnTo>
                  <a:lnTo>
                    <a:pt x="16417798" y="311023"/>
                  </a:lnTo>
                  <a:lnTo>
                    <a:pt x="16408273" y="264287"/>
                  </a:lnTo>
                  <a:lnTo>
                    <a:pt x="16392779" y="219837"/>
                  </a:lnTo>
                  <a:lnTo>
                    <a:pt x="16371951" y="178308"/>
                  </a:lnTo>
                  <a:lnTo>
                    <a:pt x="16346043" y="139954"/>
                  </a:lnTo>
                  <a:lnTo>
                    <a:pt x="16315690" y="105410"/>
                  </a:lnTo>
                  <a:lnTo>
                    <a:pt x="16281146" y="75057"/>
                  </a:lnTo>
                  <a:lnTo>
                    <a:pt x="16242792" y="49149"/>
                  </a:lnTo>
                  <a:lnTo>
                    <a:pt x="16201263" y="28321"/>
                  </a:lnTo>
                  <a:lnTo>
                    <a:pt x="16156813" y="12827"/>
                  </a:lnTo>
                  <a:lnTo>
                    <a:pt x="16110077" y="3302"/>
                  </a:lnTo>
                  <a:lnTo>
                    <a:pt x="16061182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4" y="6729222"/>
              <a:ext cx="16421100" cy="2159635"/>
            </a:xfrm>
            <a:custGeom>
              <a:avLst/>
              <a:gdLst/>
              <a:ahLst/>
              <a:cxnLst/>
              <a:rect l="l" t="t" r="r" b="b"/>
              <a:pathLst>
                <a:path w="16421100" h="2159634">
                  <a:moveTo>
                    <a:pt x="0" y="359917"/>
                  </a:moveTo>
                  <a:lnTo>
                    <a:pt x="3289" y="311022"/>
                  </a:lnTo>
                  <a:lnTo>
                    <a:pt x="12852" y="264287"/>
                  </a:lnTo>
                  <a:lnTo>
                    <a:pt x="28282" y="219837"/>
                  </a:lnTo>
                  <a:lnTo>
                    <a:pt x="49136" y="178307"/>
                  </a:lnTo>
                  <a:lnTo>
                    <a:pt x="74993" y="139953"/>
                  </a:lnTo>
                  <a:lnTo>
                    <a:pt x="105409" y="105410"/>
                  </a:lnTo>
                  <a:lnTo>
                    <a:pt x="139979" y="75056"/>
                  </a:lnTo>
                  <a:lnTo>
                    <a:pt x="178257" y="49149"/>
                  </a:lnTo>
                  <a:lnTo>
                    <a:pt x="219824" y="28320"/>
                  </a:lnTo>
                  <a:lnTo>
                    <a:pt x="264236" y="12826"/>
                  </a:lnTo>
                  <a:lnTo>
                    <a:pt x="311073" y="3301"/>
                  </a:lnTo>
                  <a:lnTo>
                    <a:pt x="359917" y="0"/>
                  </a:lnTo>
                  <a:lnTo>
                    <a:pt x="16061181" y="0"/>
                  </a:lnTo>
                  <a:lnTo>
                    <a:pt x="16110077" y="3301"/>
                  </a:lnTo>
                  <a:lnTo>
                    <a:pt x="16156813" y="12826"/>
                  </a:lnTo>
                  <a:lnTo>
                    <a:pt x="16201263" y="28320"/>
                  </a:lnTo>
                  <a:lnTo>
                    <a:pt x="16242792" y="49149"/>
                  </a:lnTo>
                  <a:lnTo>
                    <a:pt x="16281146" y="75056"/>
                  </a:lnTo>
                  <a:lnTo>
                    <a:pt x="16315689" y="105410"/>
                  </a:lnTo>
                  <a:lnTo>
                    <a:pt x="16346043" y="139953"/>
                  </a:lnTo>
                  <a:lnTo>
                    <a:pt x="16371951" y="178307"/>
                  </a:lnTo>
                  <a:lnTo>
                    <a:pt x="16392779" y="219837"/>
                  </a:lnTo>
                  <a:lnTo>
                    <a:pt x="16408272" y="264287"/>
                  </a:lnTo>
                  <a:lnTo>
                    <a:pt x="16417797" y="311022"/>
                  </a:lnTo>
                  <a:lnTo>
                    <a:pt x="16421100" y="359917"/>
                  </a:lnTo>
                  <a:lnTo>
                    <a:pt x="16421100" y="1799463"/>
                  </a:lnTo>
                  <a:lnTo>
                    <a:pt x="16417797" y="1848358"/>
                  </a:lnTo>
                  <a:lnTo>
                    <a:pt x="16408272" y="1895094"/>
                  </a:lnTo>
                  <a:lnTo>
                    <a:pt x="16392779" y="1939543"/>
                  </a:lnTo>
                  <a:lnTo>
                    <a:pt x="16371951" y="1981072"/>
                  </a:lnTo>
                  <a:lnTo>
                    <a:pt x="16346043" y="2019427"/>
                  </a:lnTo>
                  <a:lnTo>
                    <a:pt x="16315689" y="2053970"/>
                  </a:lnTo>
                  <a:lnTo>
                    <a:pt x="16281146" y="2084324"/>
                  </a:lnTo>
                  <a:lnTo>
                    <a:pt x="16242792" y="2110231"/>
                  </a:lnTo>
                  <a:lnTo>
                    <a:pt x="16201263" y="2131060"/>
                  </a:lnTo>
                  <a:lnTo>
                    <a:pt x="16156813" y="2146554"/>
                  </a:lnTo>
                  <a:lnTo>
                    <a:pt x="16110077" y="2156079"/>
                  </a:lnTo>
                  <a:lnTo>
                    <a:pt x="16061181" y="2159380"/>
                  </a:lnTo>
                  <a:lnTo>
                    <a:pt x="359917" y="2159380"/>
                  </a:lnTo>
                  <a:lnTo>
                    <a:pt x="311073" y="2156079"/>
                  </a:lnTo>
                  <a:lnTo>
                    <a:pt x="264236" y="2146554"/>
                  </a:lnTo>
                  <a:lnTo>
                    <a:pt x="219824" y="2131060"/>
                  </a:lnTo>
                  <a:lnTo>
                    <a:pt x="178257" y="2110231"/>
                  </a:lnTo>
                  <a:lnTo>
                    <a:pt x="139979" y="2084324"/>
                  </a:lnTo>
                  <a:lnTo>
                    <a:pt x="105409" y="2053970"/>
                  </a:lnTo>
                  <a:lnTo>
                    <a:pt x="74993" y="2019427"/>
                  </a:lnTo>
                  <a:lnTo>
                    <a:pt x="49136" y="1981072"/>
                  </a:lnTo>
                  <a:lnTo>
                    <a:pt x="28282" y="1939543"/>
                  </a:lnTo>
                  <a:lnTo>
                    <a:pt x="12852" y="1895094"/>
                  </a:lnTo>
                  <a:lnTo>
                    <a:pt x="3289" y="1848358"/>
                  </a:lnTo>
                  <a:lnTo>
                    <a:pt x="0" y="1799463"/>
                  </a:lnTo>
                  <a:lnTo>
                    <a:pt x="0" y="359917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17498" y="6692645"/>
            <a:ext cx="15407640" cy="20828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has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associated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354965" marR="11112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click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‘course-detail 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component’,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id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 component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route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course-detail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read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id in 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view.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example,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id =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84719" y="3302691"/>
            <a:ext cx="4930140" cy="2499360"/>
            <a:chOff x="7284719" y="3302691"/>
            <a:chExt cx="4930140" cy="2499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4719" y="3302691"/>
              <a:ext cx="4930139" cy="24991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06055" y="3317748"/>
              <a:ext cx="4827905" cy="2403475"/>
            </a:xfrm>
            <a:custGeom>
              <a:avLst/>
              <a:gdLst/>
              <a:ahLst/>
              <a:cxnLst/>
              <a:rect l="l" t="t" r="r" b="b"/>
              <a:pathLst>
                <a:path w="4827905" h="2403475">
                  <a:moveTo>
                    <a:pt x="4427474" y="0"/>
                  </a:moveTo>
                  <a:lnTo>
                    <a:pt x="400430" y="0"/>
                  </a:lnTo>
                  <a:lnTo>
                    <a:pt x="353695" y="2667"/>
                  </a:lnTo>
                  <a:lnTo>
                    <a:pt x="308610" y="10541"/>
                  </a:lnTo>
                  <a:lnTo>
                    <a:pt x="265302" y="23368"/>
                  </a:lnTo>
                  <a:lnTo>
                    <a:pt x="224282" y="40640"/>
                  </a:lnTo>
                  <a:lnTo>
                    <a:pt x="185800" y="62356"/>
                  </a:lnTo>
                  <a:lnTo>
                    <a:pt x="149987" y="88010"/>
                  </a:lnTo>
                  <a:lnTo>
                    <a:pt x="117221" y="117348"/>
                  </a:lnTo>
                  <a:lnTo>
                    <a:pt x="88011" y="149986"/>
                  </a:lnTo>
                  <a:lnTo>
                    <a:pt x="62357" y="185800"/>
                  </a:lnTo>
                  <a:lnTo>
                    <a:pt x="40640" y="224408"/>
                  </a:lnTo>
                  <a:lnTo>
                    <a:pt x="23368" y="265429"/>
                  </a:lnTo>
                  <a:lnTo>
                    <a:pt x="10541" y="308609"/>
                  </a:lnTo>
                  <a:lnTo>
                    <a:pt x="2667" y="353822"/>
                  </a:lnTo>
                  <a:lnTo>
                    <a:pt x="0" y="400557"/>
                  </a:lnTo>
                  <a:lnTo>
                    <a:pt x="0" y="2002536"/>
                  </a:lnTo>
                  <a:lnTo>
                    <a:pt x="2667" y="2049144"/>
                  </a:lnTo>
                  <a:lnTo>
                    <a:pt x="10541" y="2094356"/>
                  </a:lnTo>
                  <a:lnTo>
                    <a:pt x="23368" y="2137537"/>
                  </a:lnTo>
                  <a:lnTo>
                    <a:pt x="40640" y="2178557"/>
                  </a:lnTo>
                  <a:lnTo>
                    <a:pt x="62357" y="2217166"/>
                  </a:lnTo>
                  <a:lnTo>
                    <a:pt x="88011" y="2252979"/>
                  </a:lnTo>
                  <a:lnTo>
                    <a:pt x="117221" y="2285618"/>
                  </a:lnTo>
                  <a:lnTo>
                    <a:pt x="149987" y="2314955"/>
                  </a:lnTo>
                  <a:lnTo>
                    <a:pt x="185800" y="2340610"/>
                  </a:lnTo>
                  <a:lnTo>
                    <a:pt x="224282" y="2362327"/>
                  </a:lnTo>
                  <a:lnTo>
                    <a:pt x="265302" y="2379599"/>
                  </a:lnTo>
                  <a:lnTo>
                    <a:pt x="308610" y="2392426"/>
                  </a:lnTo>
                  <a:lnTo>
                    <a:pt x="353695" y="2400300"/>
                  </a:lnTo>
                  <a:lnTo>
                    <a:pt x="400430" y="2402966"/>
                  </a:lnTo>
                  <a:lnTo>
                    <a:pt x="4427474" y="2402966"/>
                  </a:lnTo>
                  <a:lnTo>
                    <a:pt x="4474210" y="2400300"/>
                  </a:lnTo>
                  <a:lnTo>
                    <a:pt x="4519295" y="2392426"/>
                  </a:lnTo>
                  <a:lnTo>
                    <a:pt x="4562602" y="2379599"/>
                  </a:lnTo>
                  <a:lnTo>
                    <a:pt x="4603623" y="2362327"/>
                  </a:lnTo>
                  <a:lnTo>
                    <a:pt x="4642104" y="2340610"/>
                  </a:lnTo>
                  <a:lnTo>
                    <a:pt x="4677918" y="2314955"/>
                  </a:lnTo>
                  <a:lnTo>
                    <a:pt x="4710684" y="2285618"/>
                  </a:lnTo>
                  <a:lnTo>
                    <a:pt x="4739894" y="2252979"/>
                  </a:lnTo>
                  <a:lnTo>
                    <a:pt x="4765548" y="2217166"/>
                  </a:lnTo>
                  <a:lnTo>
                    <a:pt x="4787265" y="2178557"/>
                  </a:lnTo>
                  <a:lnTo>
                    <a:pt x="4804537" y="2137537"/>
                  </a:lnTo>
                  <a:lnTo>
                    <a:pt x="4817364" y="2094356"/>
                  </a:lnTo>
                  <a:lnTo>
                    <a:pt x="4825238" y="2049144"/>
                  </a:lnTo>
                  <a:lnTo>
                    <a:pt x="4827905" y="2002536"/>
                  </a:lnTo>
                  <a:lnTo>
                    <a:pt x="4827905" y="400557"/>
                  </a:lnTo>
                  <a:lnTo>
                    <a:pt x="4825238" y="353822"/>
                  </a:lnTo>
                  <a:lnTo>
                    <a:pt x="4817364" y="308609"/>
                  </a:lnTo>
                  <a:lnTo>
                    <a:pt x="4804537" y="265429"/>
                  </a:lnTo>
                  <a:lnTo>
                    <a:pt x="4787265" y="224408"/>
                  </a:lnTo>
                  <a:lnTo>
                    <a:pt x="4765548" y="185800"/>
                  </a:lnTo>
                  <a:lnTo>
                    <a:pt x="4739894" y="149986"/>
                  </a:lnTo>
                  <a:lnTo>
                    <a:pt x="4710684" y="117348"/>
                  </a:lnTo>
                  <a:lnTo>
                    <a:pt x="4677918" y="88010"/>
                  </a:lnTo>
                  <a:lnTo>
                    <a:pt x="4642104" y="62356"/>
                  </a:lnTo>
                  <a:lnTo>
                    <a:pt x="4603623" y="40640"/>
                  </a:lnTo>
                  <a:lnTo>
                    <a:pt x="4562602" y="23368"/>
                  </a:lnTo>
                  <a:lnTo>
                    <a:pt x="4519295" y="10541"/>
                  </a:lnTo>
                  <a:lnTo>
                    <a:pt x="4474210" y="2667"/>
                  </a:lnTo>
                  <a:lnTo>
                    <a:pt x="442747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06817" y="3318510"/>
              <a:ext cx="4827905" cy="2403475"/>
            </a:xfrm>
            <a:custGeom>
              <a:avLst/>
              <a:gdLst/>
              <a:ahLst/>
              <a:cxnLst/>
              <a:rect l="l" t="t" r="r" b="b"/>
              <a:pathLst>
                <a:path w="4827905" h="2403475">
                  <a:moveTo>
                    <a:pt x="0" y="400431"/>
                  </a:moveTo>
                  <a:lnTo>
                    <a:pt x="2666" y="353822"/>
                  </a:lnTo>
                  <a:lnTo>
                    <a:pt x="10540" y="308610"/>
                  </a:lnTo>
                  <a:lnTo>
                    <a:pt x="23367" y="265430"/>
                  </a:lnTo>
                  <a:lnTo>
                    <a:pt x="40639" y="224409"/>
                  </a:lnTo>
                  <a:lnTo>
                    <a:pt x="62356" y="185800"/>
                  </a:lnTo>
                  <a:lnTo>
                    <a:pt x="88010" y="149987"/>
                  </a:lnTo>
                  <a:lnTo>
                    <a:pt x="117221" y="117348"/>
                  </a:lnTo>
                  <a:lnTo>
                    <a:pt x="149986" y="88011"/>
                  </a:lnTo>
                  <a:lnTo>
                    <a:pt x="185800" y="62357"/>
                  </a:lnTo>
                  <a:lnTo>
                    <a:pt x="224281" y="40640"/>
                  </a:lnTo>
                  <a:lnTo>
                    <a:pt x="265302" y="23368"/>
                  </a:lnTo>
                  <a:lnTo>
                    <a:pt x="308609" y="10541"/>
                  </a:lnTo>
                  <a:lnTo>
                    <a:pt x="353695" y="2667"/>
                  </a:lnTo>
                  <a:lnTo>
                    <a:pt x="400430" y="0"/>
                  </a:lnTo>
                  <a:lnTo>
                    <a:pt x="4427474" y="0"/>
                  </a:lnTo>
                  <a:lnTo>
                    <a:pt x="4474209" y="2667"/>
                  </a:lnTo>
                  <a:lnTo>
                    <a:pt x="4519295" y="10541"/>
                  </a:lnTo>
                  <a:lnTo>
                    <a:pt x="4562602" y="23368"/>
                  </a:lnTo>
                  <a:lnTo>
                    <a:pt x="4603623" y="40640"/>
                  </a:lnTo>
                  <a:lnTo>
                    <a:pt x="4642104" y="62357"/>
                  </a:lnTo>
                  <a:lnTo>
                    <a:pt x="4677917" y="88011"/>
                  </a:lnTo>
                  <a:lnTo>
                    <a:pt x="4710683" y="117348"/>
                  </a:lnTo>
                  <a:lnTo>
                    <a:pt x="4739893" y="149987"/>
                  </a:lnTo>
                  <a:lnTo>
                    <a:pt x="4765548" y="185800"/>
                  </a:lnTo>
                  <a:lnTo>
                    <a:pt x="4787264" y="224409"/>
                  </a:lnTo>
                  <a:lnTo>
                    <a:pt x="4804536" y="265430"/>
                  </a:lnTo>
                  <a:lnTo>
                    <a:pt x="4817363" y="308610"/>
                  </a:lnTo>
                  <a:lnTo>
                    <a:pt x="4825237" y="353822"/>
                  </a:lnTo>
                  <a:lnTo>
                    <a:pt x="4827905" y="400431"/>
                  </a:lnTo>
                  <a:lnTo>
                    <a:pt x="4827905" y="2002536"/>
                  </a:lnTo>
                  <a:lnTo>
                    <a:pt x="4825237" y="2049145"/>
                  </a:lnTo>
                  <a:lnTo>
                    <a:pt x="4817363" y="2094357"/>
                  </a:lnTo>
                  <a:lnTo>
                    <a:pt x="4804536" y="2137537"/>
                  </a:lnTo>
                  <a:lnTo>
                    <a:pt x="4787264" y="2178558"/>
                  </a:lnTo>
                  <a:lnTo>
                    <a:pt x="4765548" y="2217166"/>
                  </a:lnTo>
                  <a:lnTo>
                    <a:pt x="4739893" y="2252980"/>
                  </a:lnTo>
                  <a:lnTo>
                    <a:pt x="4710683" y="2285619"/>
                  </a:lnTo>
                  <a:lnTo>
                    <a:pt x="4677917" y="2314956"/>
                  </a:lnTo>
                  <a:lnTo>
                    <a:pt x="4642104" y="2340610"/>
                  </a:lnTo>
                  <a:lnTo>
                    <a:pt x="4603623" y="2362327"/>
                  </a:lnTo>
                  <a:lnTo>
                    <a:pt x="4562602" y="2379599"/>
                  </a:lnTo>
                  <a:lnTo>
                    <a:pt x="4519295" y="2392426"/>
                  </a:lnTo>
                  <a:lnTo>
                    <a:pt x="4474209" y="2400300"/>
                  </a:lnTo>
                  <a:lnTo>
                    <a:pt x="4427474" y="2402967"/>
                  </a:lnTo>
                  <a:lnTo>
                    <a:pt x="400430" y="2402967"/>
                  </a:lnTo>
                  <a:lnTo>
                    <a:pt x="353695" y="2400300"/>
                  </a:lnTo>
                  <a:lnTo>
                    <a:pt x="308609" y="2392426"/>
                  </a:lnTo>
                  <a:lnTo>
                    <a:pt x="265302" y="2379599"/>
                  </a:lnTo>
                  <a:lnTo>
                    <a:pt x="224281" y="2362327"/>
                  </a:lnTo>
                  <a:lnTo>
                    <a:pt x="185800" y="2340610"/>
                  </a:lnTo>
                  <a:lnTo>
                    <a:pt x="149986" y="2314956"/>
                  </a:lnTo>
                  <a:lnTo>
                    <a:pt x="117221" y="2285619"/>
                  </a:lnTo>
                  <a:lnTo>
                    <a:pt x="88010" y="2252980"/>
                  </a:lnTo>
                  <a:lnTo>
                    <a:pt x="62356" y="2217166"/>
                  </a:lnTo>
                  <a:lnTo>
                    <a:pt x="40639" y="2178558"/>
                  </a:lnTo>
                  <a:lnTo>
                    <a:pt x="23367" y="2137537"/>
                  </a:lnTo>
                  <a:lnTo>
                    <a:pt x="10540" y="2094357"/>
                  </a:lnTo>
                  <a:lnTo>
                    <a:pt x="2666" y="2049145"/>
                  </a:lnTo>
                  <a:lnTo>
                    <a:pt x="0" y="2002536"/>
                  </a:lnTo>
                  <a:lnTo>
                    <a:pt x="0" y="40043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503032" y="4307840"/>
            <a:ext cx="4347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id=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3594" y="4019803"/>
            <a:ext cx="2559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2875" y="3302691"/>
            <a:ext cx="4928870" cy="2499360"/>
            <a:chOff x="912875" y="3302691"/>
            <a:chExt cx="4928870" cy="24993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3302691"/>
              <a:ext cx="4928616" cy="24991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35735" y="3317748"/>
              <a:ext cx="4824730" cy="2403475"/>
            </a:xfrm>
            <a:custGeom>
              <a:avLst/>
              <a:gdLst/>
              <a:ahLst/>
              <a:cxnLst/>
              <a:rect l="l" t="t" r="r" b="b"/>
              <a:pathLst>
                <a:path w="4824730" h="2403475">
                  <a:moveTo>
                    <a:pt x="4424299" y="0"/>
                  </a:moveTo>
                  <a:lnTo>
                    <a:pt x="400303" y="0"/>
                  </a:lnTo>
                  <a:lnTo>
                    <a:pt x="353567" y="2667"/>
                  </a:lnTo>
                  <a:lnTo>
                    <a:pt x="308495" y="10541"/>
                  </a:lnTo>
                  <a:lnTo>
                    <a:pt x="265277" y="23368"/>
                  </a:lnTo>
                  <a:lnTo>
                    <a:pt x="224243" y="40640"/>
                  </a:lnTo>
                  <a:lnTo>
                    <a:pt x="185686" y="62356"/>
                  </a:lnTo>
                  <a:lnTo>
                    <a:pt x="149923" y="88010"/>
                  </a:lnTo>
                  <a:lnTo>
                    <a:pt x="117233" y="117348"/>
                  </a:lnTo>
                  <a:lnTo>
                    <a:pt x="87934" y="149986"/>
                  </a:lnTo>
                  <a:lnTo>
                    <a:pt x="62318" y="185800"/>
                  </a:lnTo>
                  <a:lnTo>
                    <a:pt x="40678" y="224408"/>
                  </a:lnTo>
                  <a:lnTo>
                    <a:pt x="23329" y="265429"/>
                  </a:lnTo>
                  <a:lnTo>
                    <a:pt x="10566" y="308609"/>
                  </a:lnTo>
                  <a:lnTo>
                    <a:pt x="2692" y="353822"/>
                  </a:lnTo>
                  <a:lnTo>
                    <a:pt x="0" y="400557"/>
                  </a:lnTo>
                  <a:lnTo>
                    <a:pt x="0" y="2002536"/>
                  </a:lnTo>
                  <a:lnTo>
                    <a:pt x="2692" y="2049144"/>
                  </a:lnTo>
                  <a:lnTo>
                    <a:pt x="10566" y="2094356"/>
                  </a:lnTo>
                  <a:lnTo>
                    <a:pt x="23329" y="2137537"/>
                  </a:lnTo>
                  <a:lnTo>
                    <a:pt x="40678" y="2178557"/>
                  </a:lnTo>
                  <a:lnTo>
                    <a:pt x="62318" y="2217166"/>
                  </a:lnTo>
                  <a:lnTo>
                    <a:pt x="87934" y="2252979"/>
                  </a:lnTo>
                  <a:lnTo>
                    <a:pt x="117233" y="2285618"/>
                  </a:lnTo>
                  <a:lnTo>
                    <a:pt x="149923" y="2314955"/>
                  </a:lnTo>
                  <a:lnTo>
                    <a:pt x="185686" y="2340610"/>
                  </a:lnTo>
                  <a:lnTo>
                    <a:pt x="224243" y="2362327"/>
                  </a:lnTo>
                  <a:lnTo>
                    <a:pt x="265277" y="2379599"/>
                  </a:lnTo>
                  <a:lnTo>
                    <a:pt x="308495" y="2392426"/>
                  </a:lnTo>
                  <a:lnTo>
                    <a:pt x="353567" y="2400300"/>
                  </a:lnTo>
                  <a:lnTo>
                    <a:pt x="400303" y="2402966"/>
                  </a:lnTo>
                  <a:lnTo>
                    <a:pt x="4424299" y="2402966"/>
                  </a:lnTo>
                  <a:lnTo>
                    <a:pt x="4471035" y="2400300"/>
                  </a:lnTo>
                  <a:lnTo>
                    <a:pt x="4516120" y="2392426"/>
                  </a:lnTo>
                  <a:lnTo>
                    <a:pt x="4559300" y="2379599"/>
                  </a:lnTo>
                  <a:lnTo>
                    <a:pt x="4600321" y="2362327"/>
                  </a:lnTo>
                  <a:lnTo>
                    <a:pt x="4638929" y="2340610"/>
                  </a:lnTo>
                  <a:lnTo>
                    <a:pt x="4674743" y="2314955"/>
                  </a:lnTo>
                  <a:lnTo>
                    <a:pt x="4707382" y="2285618"/>
                  </a:lnTo>
                  <a:lnTo>
                    <a:pt x="4736719" y="2252979"/>
                  </a:lnTo>
                  <a:lnTo>
                    <a:pt x="4762246" y="2217166"/>
                  </a:lnTo>
                  <a:lnTo>
                    <a:pt x="4783963" y="2178557"/>
                  </a:lnTo>
                  <a:lnTo>
                    <a:pt x="4801235" y="2137537"/>
                  </a:lnTo>
                  <a:lnTo>
                    <a:pt x="4814062" y="2094356"/>
                  </a:lnTo>
                  <a:lnTo>
                    <a:pt x="4821936" y="2049144"/>
                  </a:lnTo>
                  <a:lnTo>
                    <a:pt x="4824603" y="2002536"/>
                  </a:lnTo>
                  <a:lnTo>
                    <a:pt x="4824603" y="400557"/>
                  </a:lnTo>
                  <a:lnTo>
                    <a:pt x="4821936" y="353822"/>
                  </a:lnTo>
                  <a:lnTo>
                    <a:pt x="4814062" y="308609"/>
                  </a:lnTo>
                  <a:lnTo>
                    <a:pt x="4801235" y="265429"/>
                  </a:lnTo>
                  <a:lnTo>
                    <a:pt x="4783963" y="224408"/>
                  </a:lnTo>
                  <a:lnTo>
                    <a:pt x="4762246" y="185800"/>
                  </a:lnTo>
                  <a:lnTo>
                    <a:pt x="4736719" y="149986"/>
                  </a:lnTo>
                  <a:lnTo>
                    <a:pt x="4707382" y="117348"/>
                  </a:lnTo>
                  <a:lnTo>
                    <a:pt x="4674743" y="88010"/>
                  </a:lnTo>
                  <a:lnTo>
                    <a:pt x="4638929" y="62356"/>
                  </a:lnTo>
                  <a:lnTo>
                    <a:pt x="4600321" y="40640"/>
                  </a:lnTo>
                  <a:lnTo>
                    <a:pt x="4559300" y="23368"/>
                  </a:lnTo>
                  <a:lnTo>
                    <a:pt x="4516120" y="10541"/>
                  </a:lnTo>
                  <a:lnTo>
                    <a:pt x="4471035" y="2667"/>
                  </a:lnTo>
                  <a:lnTo>
                    <a:pt x="442429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36497" y="3318510"/>
              <a:ext cx="4824730" cy="2403475"/>
            </a:xfrm>
            <a:custGeom>
              <a:avLst/>
              <a:gdLst/>
              <a:ahLst/>
              <a:cxnLst/>
              <a:rect l="l" t="t" r="r" b="b"/>
              <a:pathLst>
                <a:path w="4824730" h="2403475">
                  <a:moveTo>
                    <a:pt x="0" y="400431"/>
                  </a:moveTo>
                  <a:lnTo>
                    <a:pt x="2692" y="353822"/>
                  </a:lnTo>
                  <a:lnTo>
                    <a:pt x="10566" y="308610"/>
                  </a:lnTo>
                  <a:lnTo>
                    <a:pt x="23329" y="265430"/>
                  </a:lnTo>
                  <a:lnTo>
                    <a:pt x="40678" y="224409"/>
                  </a:lnTo>
                  <a:lnTo>
                    <a:pt x="62318" y="185800"/>
                  </a:lnTo>
                  <a:lnTo>
                    <a:pt x="87934" y="149987"/>
                  </a:lnTo>
                  <a:lnTo>
                    <a:pt x="117233" y="117348"/>
                  </a:lnTo>
                  <a:lnTo>
                    <a:pt x="149923" y="88011"/>
                  </a:lnTo>
                  <a:lnTo>
                    <a:pt x="185686" y="62357"/>
                  </a:lnTo>
                  <a:lnTo>
                    <a:pt x="224243" y="40640"/>
                  </a:lnTo>
                  <a:lnTo>
                    <a:pt x="265277" y="23368"/>
                  </a:lnTo>
                  <a:lnTo>
                    <a:pt x="308495" y="10541"/>
                  </a:lnTo>
                  <a:lnTo>
                    <a:pt x="353568" y="2667"/>
                  </a:lnTo>
                  <a:lnTo>
                    <a:pt x="400304" y="0"/>
                  </a:lnTo>
                  <a:lnTo>
                    <a:pt x="4424299" y="0"/>
                  </a:lnTo>
                  <a:lnTo>
                    <a:pt x="4471035" y="2667"/>
                  </a:lnTo>
                  <a:lnTo>
                    <a:pt x="4516120" y="10541"/>
                  </a:lnTo>
                  <a:lnTo>
                    <a:pt x="4559300" y="23368"/>
                  </a:lnTo>
                  <a:lnTo>
                    <a:pt x="4600321" y="40640"/>
                  </a:lnTo>
                  <a:lnTo>
                    <a:pt x="4638929" y="62357"/>
                  </a:lnTo>
                  <a:lnTo>
                    <a:pt x="4674743" y="88011"/>
                  </a:lnTo>
                  <a:lnTo>
                    <a:pt x="4707382" y="117348"/>
                  </a:lnTo>
                  <a:lnTo>
                    <a:pt x="4736719" y="149987"/>
                  </a:lnTo>
                  <a:lnTo>
                    <a:pt x="4762246" y="185800"/>
                  </a:lnTo>
                  <a:lnTo>
                    <a:pt x="4783963" y="224409"/>
                  </a:lnTo>
                  <a:lnTo>
                    <a:pt x="4801235" y="265430"/>
                  </a:lnTo>
                  <a:lnTo>
                    <a:pt x="4814062" y="308610"/>
                  </a:lnTo>
                  <a:lnTo>
                    <a:pt x="4821936" y="353822"/>
                  </a:lnTo>
                  <a:lnTo>
                    <a:pt x="4824603" y="400431"/>
                  </a:lnTo>
                  <a:lnTo>
                    <a:pt x="4824603" y="2002536"/>
                  </a:lnTo>
                  <a:lnTo>
                    <a:pt x="4821936" y="2049145"/>
                  </a:lnTo>
                  <a:lnTo>
                    <a:pt x="4814062" y="2094357"/>
                  </a:lnTo>
                  <a:lnTo>
                    <a:pt x="4801235" y="2137537"/>
                  </a:lnTo>
                  <a:lnTo>
                    <a:pt x="4783963" y="2178558"/>
                  </a:lnTo>
                  <a:lnTo>
                    <a:pt x="4762246" y="2217166"/>
                  </a:lnTo>
                  <a:lnTo>
                    <a:pt x="4736719" y="2252980"/>
                  </a:lnTo>
                  <a:lnTo>
                    <a:pt x="4707382" y="2285619"/>
                  </a:lnTo>
                  <a:lnTo>
                    <a:pt x="4674743" y="2314956"/>
                  </a:lnTo>
                  <a:lnTo>
                    <a:pt x="4638929" y="2340610"/>
                  </a:lnTo>
                  <a:lnTo>
                    <a:pt x="4600321" y="2362327"/>
                  </a:lnTo>
                  <a:lnTo>
                    <a:pt x="4559300" y="2379599"/>
                  </a:lnTo>
                  <a:lnTo>
                    <a:pt x="4516120" y="2392426"/>
                  </a:lnTo>
                  <a:lnTo>
                    <a:pt x="4471035" y="2400300"/>
                  </a:lnTo>
                  <a:lnTo>
                    <a:pt x="4424299" y="2402967"/>
                  </a:lnTo>
                  <a:lnTo>
                    <a:pt x="400304" y="2402967"/>
                  </a:lnTo>
                  <a:lnTo>
                    <a:pt x="353568" y="2400300"/>
                  </a:lnTo>
                  <a:lnTo>
                    <a:pt x="308495" y="2392426"/>
                  </a:lnTo>
                  <a:lnTo>
                    <a:pt x="265277" y="2379599"/>
                  </a:lnTo>
                  <a:lnTo>
                    <a:pt x="224243" y="2362327"/>
                  </a:lnTo>
                  <a:lnTo>
                    <a:pt x="185686" y="2340610"/>
                  </a:lnTo>
                  <a:lnTo>
                    <a:pt x="149923" y="2314956"/>
                  </a:lnTo>
                  <a:lnTo>
                    <a:pt x="117233" y="2285619"/>
                  </a:lnTo>
                  <a:lnTo>
                    <a:pt x="87934" y="2252980"/>
                  </a:lnTo>
                  <a:lnTo>
                    <a:pt x="62318" y="2217166"/>
                  </a:lnTo>
                  <a:lnTo>
                    <a:pt x="40678" y="2178558"/>
                  </a:lnTo>
                  <a:lnTo>
                    <a:pt x="23329" y="2137537"/>
                  </a:lnTo>
                  <a:lnTo>
                    <a:pt x="10566" y="2094357"/>
                  </a:lnTo>
                  <a:lnTo>
                    <a:pt x="2692" y="2049145"/>
                  </a:lnTo>
                  <a:lnTo>
                    <a:pt x="0" y="2002536"/>
                  </a:lnTo>
                  <a:lnTo>
                    <a:pt x="0" y="40043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29080" y="3353181"/>
            <a:ext cx="1601470" cy="22358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NodeJs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oDB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Express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0607" y="2629611"/>
            <a:ext cx="24968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4946" y="2629611"/>
            <a:ext cx="31337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detail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60720" y="4475988"/>
            <a:ext cx="1546860" cy="86995"/>
            <a:chOff x="5760720" y="4475988"/>
            <a:chExt cx="1546860" cy="8699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1601" y="4475988"/>
              <a:ext cx="85725" cy="868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60720" y="4504817"/>
              <a:ext cx="1461135" cy="29209"/>
            </a:xfrm>
            <a:custGeom>
              <a:avLst/>
              <a:gdLst/>
              <a:ahLst/>
              <a:cxnLst/>
              <a:rect l="l" t="t" r="r" b="b"/>
              <a:pathLst>
                <a:path w="1461134" h="29210">
                  <a:moveTo>
                    <a:pt x="0" y="0"/>
                  </a:moveTo>
                  <a:lnTo>
                    <a:pt x="0" y="28956"/>
                  </a:lnTo>
                  <a:lnTo>
                    <a:pt x="1460880" y="29083"/>
                  </a:lnTo>
                  <a:lnTo>
                    <a:pt x="146088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3065252" y="3336035"/>
            <a:ext cx="4375785" cy="2458720"/>
            <a:chOff x="13065252" y="3336035"/>
            <a:chExt cx="4375785" cy="245872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5252" y="3336035"/>
              <a:ext cx="4375404" cy="24582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5168" y="3406139"/>
              <a:ext cx="4200144" cy="231343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2787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Navigating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to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from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the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Code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7129386"/>
            <a:ext cx="16525240" cy="1149350"/>
            <a:chOff x="912875" y="7129386"/>
            <a:chExt cx="16525240" cy="1149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7129386"/>
              <a:ext cx="16524731" cy="1148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7146035"/>
              <a:ext cx="16421100" cy="1051560"/>
            </a:xfrm>
            <a:custGeom>
              <a:avLst/>
              <a:gdLst/>
              <a:ahLst/>
              <a:cxnLst/>
              <a:rect l="l" t="t" r="r" b="b"/>
              <a:pathLst>
                <a:path w="16421100" h="1051559">
                  <a:moveTo>
                    <a:pt x="16245840" y="0"/>
                  </a:moveTo>
                  <a:lnTo>
                    <a:pt x="175259" y="0"/>
                  </a:lnTo>
                  <a:lnTo>
                    <a:pt x="128663" y="6222"/>
                  </a:lnTo>
                  <a:lnTo>
                    <a:pt x="86804" y="23875"/>
                  </a:lnTo>
                  <a:lnTo>
                    <a:pt x="51333" y="51307"/>
                  </a:lnTo>
                  <a:lnTo>
                    <a:pt x="23926" y="86867"/>
                  </a:lnTo>
                  <a:lnTo>
                    <a:pt x="6261" y="128650"/>
                  </a:lnTo>
                  <a:lnTo>
                    <a:pt x="0" y="175259"/>
                  </a:lnTo>
                  <a:lnTo>
                    <a:pt x="0" y="876299"/>
                  </a:lnTo>
                  <a:lnTo>
                    <a:pt x="6261" y="922908"/>
                  </a:lnTo>
                  <a:lnTo>
                    <a:pt x="23926" y="964691"/>
                  </a:lnTo>
                  <a:lnTo>
                    <a:pt x="51333" y="1000251"/>
                  </a:lnTo>
                  <a:lnTo>
                    <a:pt x="86804" y="1027683"/>
                  </a:lnTo>
                  <a:lnTo>
                    <a:pt x="128663" y="1045336"/>
                  </a:lnTo>
                  <a:lnTo>
                    <a:pt x="175259" y="1051559"/>
                  </a:lnTo>
                  <a:lnTo>
                    <a:pt x="16245840" y="1051559"/>
                  </a:lnTo>
                  <a:lnTo>
                    <a:pt x="16292448" y="1045336"/>
                  </a:lnTo>
                  <a:lnTo>
                    <a:pt x="16334231" y="1027683"/>
                  </a:lnTo>
                  <a:lnTo>
                    <a:pt x="16369792" y="1000251"/>
                  </a:lnTo>
                  <a:lnTo>
                    <a:pt x="16397223" y="964691"/>
                  </a:lnTo>
                  <a:lnTo>
                    <a:pt x="16414877" y="922908"/>
                  </a:lnTo>
                  <a:lnTo>
                    <a:pt x="16421100" y="876299"/>
                  </a:lnTo>
                  <a:lnTo>
                    <a:pt x="16421100" y="175259"/>
                  </a:lnTo>
                  <a:lnTo>
                    <a:pt x="16414877" y="128650"/>
                  </a:lnTo>
                  <a:lnTo>
                    <a:pt x="16397223" y="86867"/>
                  </a:lnTo>
                  <a:lnTo>
                    <a:pt x="16369792" y="51307"/>
                  </a:lnTo>
                  <a:lnTo>
                    <a:pt x="16334231" y="23875"/>
                  </a:lnTo>
                  <a:lnTo>
                    <a:pt x="16292448" y="6222"/>
                  </a:lnTo>
                  <a:lnTo>
                    <a:pt x="16245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7146797"/>
              <a:ext cx="16421100" cy="1051560"/>
            </a:xfrm>
            <a:custGeom>
              <a:avLst/>
              <a:gdLst/>
              <a:ahLst/>
              <a:cxnLst/>
              <a:rect l="l" t="t" r="r" b="b"/>
              <a:pathLst>
                <a:path w="16421100" h="1051559">
                  <a:moveTo>
                    <a:pt x="0" y="175259"/>
                  </a:moveTo>
                  <a:lnTo>
                    <a:pt x="6261" y="128650"/>
                  </a:lnTo>
                  <a:lnTo>
                    <a:pt x="23926" y="86868"/>
                  </a:lnTo>
                  <a:lnTo>
                    <a:pt x="51333" y="51307"/>
                  </a:lnTo>
                  <a:lnTo>
                    <a:pt x="86804" y="23875"/>
                  </a:lnTo>
                  <a:lnTo>
                    <a:pt x="128663" y="6222"/>
                  </a:lnTo>
                  <a:lnTo>
                    <a:pt x="175260" y="0"/>
                  </a:lnTo>
                  <a:lnTo>
                    <a:pt x="16245840" y="0"/>
                  </a:lnTo>
                  <a:lnTo>
                    <a:pt x="16292448" y="6222"/>
                  </a:lnTo>
                  <a:lnTo>
                    <a:pt x="16334232" y="23875"/>
                  </a:lnTo>
                  <a:lnTo>
                    <a:pt x="16369792" y="51307"/>
                  </a:lnTo>
                  <a:lnTo>
                    <a:pt x="16397223" y="86868"/>
                  </a:lnTo>
                  <a:lnTo>
                    <a:pt x="16414877" y="128650"/>
                  </a:lnTo>
                  <a:lnTo>
                    <a:pt x="16421100" y="175259"/>
                  </a:lnTo>
                  <a:lnTo>
                    <a:pt x="16421100" y="876300"/>
                  </a:lnTo>
                  <a:lnTo>
                    <a:pt x="16414877" y="922908"/>
                  </a:lnTo>
                  <a:lnTo>
                    <a:pt x="16397223" y="964691"/>
                  </a:lnTo>
                  <a:lnTo>
                    <a:pt x="16369792" y="1000251"/>
                  </a:lnTo>
                  <a:lnTo>
                    <a:pt x="16334232" y="1027683"/>
                  </a:lnTo>
                  <a:lnTo>
                    <a:pt x="16292448" y="1045337"/>
                  </a:lnTo>
                  <a:lnTo>
                    <a:pt x="16245840" y="1051559"/>
                  </a:lnTo>
                  <a:lnTo>
                    <a:pt x="175260" y="1051559"/>
                  </a:lnTo>
                  <a:lnTo>
                    <a:pt x="128663" y="1045337"/>
                  </a:lnTo>
                  <a:lnTo>
                    <a:pt x="86804" y="1027683"/>
                  </a:lnTo>
                  <a:lnTo>
                    <a:pt x="51333" y="1000251"/>
                  </a:lnTo>
                  <a:lnTo>
                    <a:pt x="23926" y="964691"/>
                  </a:lnTo>
                  <a:lnTo>
                    <a:pt x="6261" y="922908"/>
                  </a:lnTo>
                  <a:lnTo>
                    <a:pt x="0" y="876300"/>
                  </a:lnTo>
                  <a:lnTo>
                    <a:pt x="0" y="175259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6512" y="7253985"/>
            <a:ext cx="158108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07560" marR="5080" indent="-459549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Configure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paths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routes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array.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courses.html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 use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*ngFor directive to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iterate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over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 a click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clicked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80119" y="4026408"/>
            <a:ext cx="8799830" cy="2239010"/>
            <a:chOff x="8580119" y="4026408"/>
            <a:chExt cx="8799830" cy="22390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0119" y="4026408"/>
              <a:ext cx="8799576" cy="22387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2707" y="4094988"/>
              <a:ext cx="8538972" cy="2097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58249" y="4856226"/>
              <a:ext cx="8211184" cy="361315"/>
            </a:xfrm>
            <a:custGeom>
              <a:avLst/>
              <a:gdLst/>
              <a:ahLst/>
              <a:cxnLst/>
              <a:rect l="l" t="t" r="r" b="b"/>
              <a:pathLst>
                <a:path w="8211184" h="361314">
                  <a:moveTo>
                    <a:pt x="0" y="361061"/>
                  </a:moveTo>
                  <a:lnTo>
                    <a:pt x="8211184" y="361061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361061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03732" y="2275332"/>
            <a:ext cx="8799830" cy="927100"/>
            <a:chOff x="903732" y="2275332"/>
            <a:chExt cx="8799830" cy="9271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732" y="2275332"/>
              <a:ext cx="8799576" cy="9265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320" y="2330196"/>
              <a:ext cx="8538972" cy="8122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20646" y="2330958"/>
              <a:ext cx="2087880" cy="746760"/>
            </a:xfrm>
            <a:custGeom>
              <a:avLst/>
              <a:gdLst/>
              <a:ahLst/>
              <a:cxnLst/>
              <a:rect l="l" t="t" r="r" b="b"/>
              <a:pathLst>
                <a:path w="2087879" h="746760">
                  <a:moveTo>
                    <a:pt x="0" y="746759"/>
                  </a:moveTo>
                  <a:lnTo>
                    <a:pt x="2087880" y="746759"/>
                  </a:lnTo>
                  <a:lnTo>
                    <a:pt x="2087880" y="0"/>
                  </a:lnTo>
                  <a:lnTo>
                    <a:pt x="0" y="0"/>
                  </a:lnTo>
                  <a:lnTo>
                    <a:pt x="0" y="74675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2787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Navigating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to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from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the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Code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490472" y="2705327"/>
            <a:ext cx="7018020" cy="5848985"/>
            <a:chOff x="1490472" y="2705327"/>
            <a:chExt cx="7018020" cy="5848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472" y="2705327"/>
              <a:ext cx="7018020" cy="58488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3332" y="2720339"/>
              <a:ext cx="6914515" cy="5753100"/>
            </a:xfrm>
            <a:custGeom>
              <a:avLst/>
              <a:gdLst/>
              <a:ahLst/>
              <a:cxnLst/>
              <a:rect l="l" t="t" r="r" b="b"/>
              <a:pathLst>
                <a:path w="6914515" h="5753100">
                  <a:moveTo>
                    <a:pt x="5955665" y="0"/>
                  </a:moveTo>
                  <a:lnTo>
                    <a:pt x="958595" y="0"/>
                  </a:lnTo>
                  <a:lnTo>
                    <a:pt x="910717" y="1142"/>
                  </a:lnTo>
                  <a:lnTo>
                    <a:pt x="863473" y="4699"/>
                  </a:lnTo>
                  <a:lnTo>
                    <a:pt x="816863" y="10413"/>
                  </a:lnTo>
                  <a:lnTo>
                    <a:pt x="771017" y="18287"/>
                  </a:lnTo>
                  <a:lnTo>
                    <a:pt x="725932" y="28448"/>
                  </a:lnTo>
                  <a:lnTo>
                    <a:pt x="681736" y="40639"/>
                  </a:lnTo>
                  <a:lnTo>
                    <a:pt x="638301" y="54736"/>
                  </a:lnTo>
                  <a:lnTo>
                    <a:pt x="595884" y="70992"/>
                  </a:lnTo>
                  <a:lnTo>
                    <a:pt x="554482" y="89153"/>
                  </a:lnTo>
                  <a:lnTo>
                    <a:pt x="514095" y="109092"/>
                  </a:lnTo>
                  <a:lnTo>
                    <a:pt x="474725" y="130936"/>
                  </a:lnTo>
                  <a:lnTo>
                    <a:pt x="436625" y="154431"/>
                  </a:lnTo>
                  <a:lnTo>
                    <a:pt x="399669" y="179704"/>
                  </a:lnTo>
                  <a:lnTo>
                    <a:pt x="363981" y="206628"/>
                  </a:lnTo>
                  <a:lnTo>
                    <a:pt x="329692" y="235203"/>
                  </a:lnTo>
                  <a:lnTo>
                    <a:pt x="296672" y="265175"/>
                  </a:lnTo>
                  <a:lnTo>
                    <a:pt x="265175" y="296799"/>
                  </a:lnTo>
                  <a:lnTo>
                    <a:pt x="235076" y="329691"/>
                  </a:lnTo>
                  <a:lnTo>
                    <a:pt x="206629" y="364108"/>
                  </a:lnTo>
                  <a:lnTo>
                    <a:pt x="179705" y="399795"/>
                  </a:lnTo>
                  <a:lnTo>
                    <a:pt x="154431" y="436752"/>
                  </a:lnTo>
                  <a:lnTo>
                    <a:pt x="130810" y="474852"/>
                  </a:lnTo>
                  <a:lnTo>
                    <a:pt x="109093" y="514223"/>
                  </a:lnTo>
                  <a:lnTo>
                    <a:pt x="89027" y="554608"/>
                  </a:lnTo>
                  <a:lnTo>
                    <a:pt x="70993" y="596010"/>
                  </a:lnTo>
                  <a:lnTo>
                    <a:pt x="54737" y="638428"/>
                  </a:lnTo>
                  <a:lnTo>
                    <a:pt x="40640" y="681862"/>
                  </a:lnTo>
                  <a:lnTo>
                    <a:pt x="28448" y="726185"/>
                  </a:lnTo>
                  <a:lnTo>
                    <a:pt x="18287" y="771270"/>
                  </a:lnTo>
                  <a:lnTo>
                    <a:pt x="10414" y="817117"/>
                  </a:lnTo>
                  <a:lnTo>
                    <a:pt x="4699" y="863726"/>
                  </a:lnTo>
                  <a:lnTo>
                    <a:pt x="1143" y="910970"/>
                  </a:lnTo>
                  <a:lnTo>
                    <a:pt x="0" y="958850"/>
                  </a:lnTo>
                  <a:lnTo>
                    <a:pt x="0" y="4793995"/>
                  </a:lnTo>
                  <a:lnTo>
                    <a:pt x="1143" y="4841874"/>
                  </a:lnTo>
                  <a:lnTo>
                    <a:pt x="4699" y="4889118"/>
                  </a:lnTo>
                  <a:lnTo>
                    <a:pt x="10414" y="4935728"/>
                  </a:lnTo>
                  <a:lnTo>
                    <a:pt x="18287" y="4981574"/>
                  </a:lnTo>
                  <a:lnTo>
                    <a:pt x="28448" y="5026659"/>
                  </a:lnTo>
                  <a:lnTo>
                    <a:pt x="40640" y="5070983"/>
                  </a:lnTo>
                  <a:lnTo>
                    <a:pt x="54737" y="5114416"/>
                  </a:lnTo>
                  <a:lnTo>
                    <a:pt x="70993" y="5156834"/>
                  </a:lnTo>
                  <a:lnTo>
                    <a:pt x="89027" y="5198236"/>
                  </a:lnTo>
                  <a:lnTo>
                    <a:pt x="109093" y="5238622"/>
                  </a:lnTo>
                  <a:lnTo>
                    <a:pt x="130810" y="5277992"/>
                  </a:lnTo>
                  <a:lnTo>
                    <a:pt x="154431" y="5316092"/>
                  </a:lnTo>
                  <a:lnTo>
                    <a:pt x="179705" y="5353049"/>
                  </a:lnTo>
                  <a:lnTo>
                    <a:pt x="206629" y="5388736"/>
                  </a:lnTo>
                  <a:lnTo>
                    <a:pt x="235076" y="5423154"/>
                  </a:lnTo>
                  <a:lnTo>
                    <a:pt x="265175" y="5456046"/>
                  </a:lnTo>
                  <a:lnTo>
                    <a:pt x="296672" y="5487670"/>
                  </a:lnTo>
                  <a:lnTo>
                    <a:pt x="329692" y="5517641"/>
                  </a:lnTo>
                  <a:lnTo>
                    <a:pt x="363981" y="5546216"/>
                  </a:lnTo>
                  <a:lnTo>
                    <a:pt x="399669" y="5573140"/>
                  </a:lnTo>
                  <a:lnTo>
                    <a:pt x="436625" y="5598413"/>
                  </a:lnTo>
                  <a:lnTo>
                    <a:pt x="474725" y="5621908"/>
                  </a:lnTo>
                  <a:lnTo>
                    <a:pt x="514095" y="5643753"/>
                  </a:lnTo>
                  <a:lnTo>
                    <a:pt x="554482" y="5663691"/>
                  </a:lnTo>
                  <a:lnTo>
                    <a:pt x="595884" y="5681853"/>
                  </a:lnTo>
                  <a:lnTo>
                    <a:pt x="638301" y="5697982"/>
                  </a:lnTo>
                  <a:lnTo>
                    <a:pt x="681736" y="5712206"/>
                  </a:lnTo>
                  <a:lnTo>
                    <a:pt x="725932" y="5724397"/>
                  </a:lnTo>
                  <a:lnTo>
                    <a:pt x="771017" y="5734558"/>
                  </a:lnTo>
                  <a:lnTo>
                    <a:pt x="816863" y="5742432"/>
                  </a:lnTo>
                  <a:lnTo>
                    <a:pt x="863473" y="5748146"/>
                  </a:lnTo>
                  <a:lnTo>
                    <a:pt x="910717" y="5751703"/>
                  </a:lnTo>
                  <a:lnTo>
                    <a:pt x="958595" y="5752845"/>
                  </a:lnTo>
                  <a:lnTo>
                    <a:pt x="5955665" y="5752845"/>
                  </a:lnTo>
                  <a:lnTo>
                    <a:pt x="6003544" y="5751703"/>
                  </a:lnTo>
                  <a:lnTo>
                    <a:pt x="6050788" y="5748146"/>
                  </a:lnTo>
                  <a:lnTo>
                    <a:pt x="6097397" y="5742432"/>
                  </a:lnTo>
                  <a:lnTo>
                    <a:pt x="6143244" y="5734558"/>
                  </a:lnTo>
                  <a:lnTo>
                    <a:pt x="6188329" y="5724397"/>
                  </a:lnTo>
                  <a:lnTo>
                    <a:pt x="6232525" y="5712206"/>
                  </a:lnTo>
                  <a:lnTo>
                    <a:pt x="6275959" y="5697982"/>
                  </a:lnTo>
                  <a:lnTo>
                    <a:pt x="6318377" y="5681853"/>
                  </a:lnTo>
                  <a:lnTo>
                    <a:pt x="6359779" y="5663691"/>
                  </a:lnTo>
                  <a:lnTo>
                    <a:pt x="6400165" y="5643753"/>
                  </a:lnTo>
                  <a:lnTo>
                    <a:pt x="6439535" y="5621908"/>
                  </a:lnTo>
                  <a:lnTo>
                    <a:pt x="6477635" y="5598413"/>
                  </a:lnTo>
                  <a:lnTo>
                    <a:pt x="6514592" y="5573140"/>
                  </a:lnTo>
                  <a:lnTo>
                    <a:pt x="6550279" y="5546216"/>
                  </a:lnTo>
                  <a:lnTo>
                    <a:pt x="6584569" y="5517641"/>
                  </a:lnTo>
                  <a:lnTo>
                    <a:pt x="6617589" y="5487670"/>
                  </a:lnTo>
                  <a:lnTo>
                    <a:pt x="6649085" y="5456046"/>
                  </a:lnTo>
                  <a:lnTo>
                    <a:pt x="6679184" y="5423154"/>
                  </a:lnTo>
                  <a:lnTo>
                    <a:pt x="6707632" y="5388736"/>
                  </a:lnTo>
                  <a:lnTo>
                    <a:pt x="6734556" y="5353049"/>
                  </a:lnTo>
                  <a:lnTo>
                    <a:pt x="6759829" y="5316092"/>
                  </a:lnTo>
                  <a:lnTo>
                    <a:pt x="6783451" y="5277992"/>
                  </a:lnTo>
                  <a:lnTo>
                    <a:pt x="6805168" y="5238622"/>
                  </a:lnTo>
                  <a:lnTo>
                    <a:pt x="6825234" y="5198236"/>
                  </a:lnTo>
                  <a:lnTo>
                    <a:pt x="6843268" y="5156834"/>
                  </a:lnTo>
                  <a:lnTo>
                    <a:pt x="6859524" y="5114416"/>
                  </a:lnTo>
                  <a:lnTo>
                    <a:pt x="6873621" y="5070983"/>
                  </a:lnTo>
                  <a:lnTo>
                    <a:pt x="6885813" y="5026659"/>
                  </a:lnTo>
                  <a:lnTo>
                    <a:pt x="6895973" y="4981574"/>
                  </a:lnTo>
                  <a:lnTo>
                    <a:pt x="6903847" y="4935728"/>
                  </a:lnTo>
                  <a:lnTo>
                    <a:pt x="6909562" y="4889118"/>
                  </a:lnTo>
                  <a:lnTo>
                    <a:pt x="6913118" y="4841874"/>
                  </a:lnTo>
                  <a:lnTo>
                    <a:pt x="6914261" y="4793995"/>
                  </a:lnTo>
                  <a:lnTo>
                    <a:pt x="6914261" y="958850"/>
                  </a:lnTo>
                  <a:lnTo>
                    <a:pt x="6913118" y="910970"/>
                  </a:lnTo>
                  <a:lnTo>
                    <a:pt x="6909562" y="863726"/>
                  </a:lnTo>
                  <a:lnTo>
                    <a:pt x="6903847" y="817117"/>
                  </a:lnTo>
                  <a:lnTo>
                    <a:pt x="6895973" y="771270"/>
                  </a:lnTo>
                  <a:lnTo>
                    <a:pt x="6885813" y="726185"/>
                  </a:lnTo>
                  <a:lnTo>
                    <a:pt x="6873621" y="681862"/>
                  </a:lnTo>
                  <a:lnTo>
                    <a:pt x="6859524" y="638428"/>
                  </a:lnTo>
                  <a:lnTo>
                    <a:pt x="6843268" y="596010"/>
                  </a:lnTo>
                  <a:lnTo>
                    <a:pt x="6825234" y="554608"/>
                  </a:lnTo>
                  <a:lnTo>
                    <a:pt x="6805168" y="514223"/>
                  </a:lnTo>
                  <a:lnTo>
                    <a:pt x="6783451" y="474852"/>
                  </a:lnTo>
                  <a:lnTo>
                    <a:pt x="6759829" y="436752"/>
                  </a:lnTo>
                  <a:lnTo>
                    <a:pt x="6734556" y="399795"/>
                  </a:lnTo>
                  <a:lnTo>
                    <a:pt x="6707632" y="364108"/>
                  </a:lnTo>
                  <a:lnTo>
                    <a:pt x="6679184" y="329691"/>
                  </a:lnTo>
                  <a:lnTo>
                    <a:pt x="6649085" y="296799"/>
                  </a:lnTo>
                  <a:lnTo>
                    <a:pt x="6617589" y="265175"/>
                  </a:lnTo>
                  <a:lnTo>
                    <a:pt x="6584569" y="235203"/>
                  </a:lnTo>
                  <a:lnTo>
                    <a:pt x="6550279" y="206628"/>
                  </a:lnTo>
                  <a:lnTo>
                    <a:pt x="6514592" y="179704"/>
                  </a:lnTo>
                  <a:lnTo>
                    <a:pt x="6477635" y="154431"/>
                  </a:lnTo>
                  <a:lnTo>
                    <a:pt x="6439535" y="130936"/>
                  </a:lnTo>
                  <a:lnTo>
                    <a:pt x="6400165" y="109092"/>
                  </a:lnTo>
                  <a:lnTo>
                    <a:pt x="6359779" y="89153"/>
                  </a:lnTo>
                  <a:lnTo>
                    <a:pt x="6318377" y="70992"/>
                  </a:lnTo>
                  <a:lnTo>
                    <a:pt x="6275959" y="54736"/>
                  </a:lnTo>
                  <a:lnTo>
                    <a:pt x="6232525" y="40639"/>
                  </a:lnTo>
                  <a:lnTo>
                    <a:pt x="6188329" y="28448"/>
                  </a:lnTo>
                  <a:lnTo>
                    <a:pt x="6143244" y="18287"/>
                  </a:lnTo>
                  <a:lnTo>
                    <a:pt x="6097397" y="10413"/>
                  </a:lnTo>
                  <a:lnTo>
                    <a:pt x="6050788" y="4699"/>
                  </a:lnTo>
                  <a:lnTo>
                    <a:pt x="6003544" y="1142"/>
                  </a:lnTo>
                  <a:lnTo>
                    <a:pt x="5955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4094" y="2721101"/>
              <a:ext cx="6914515" cy="5753100"/>
            </a:xfrm>
            <a:custGeom>
              <a:avLst/>
              <a:gdLst/>
              <a:ahLst/>
              <a:cxnLst/>
              <a:rect l="l" t="t" r="r" b="b"/>
              <a:pathLst>
                <a:path w="6914515" h="5753100">
                  <a:moveTo>
                    <a:pt x="0" y="958850"/>
                  </a:moveTo>
                  <a:lnTo>
                    <a:pt x="1143" y="910971"/>
                  </a:lnTo>
                  <a:lnTo>
                    <a:pt x="4699" y="863726"/>
                  </a:lnTo>
                  <a:lnTo>
                    <a:pt x="10414" y="817118"/>
                  </a:lnTo>
                  <a:lnTo>
                    <a:pt x="18287" y="771271"/>
                  </a:lnTo>
                  <a:lnTo>
                    <a:pt x="28447" y="726186"/>
                  </a:lnTo>
                  <a:lnTo>
                    <a:pt x="40640" y="681863"/>
                  </a:lnTo>
                  <a:lnTo>
                    <a:pt x="54737" y="638428"/>
                  </a:lnTo>
                  <a:lnTo>
                    <a:pt x="70993" y="596011"/>
                  </a:lnTo>
                  <a:lnTo>
                    <a:pt x="89027" y="554608"/>
                  </a:lnTo>
                  <a:lnTo>
                    <a:pt x="109093" y="514223"/>
                  </a:lnTo>
                  <a:lnTo>
                    <a:pt x="130810" y="474852"/>
                  </a:lnTo>
                  <a:lnTo>
                    <a:pt x="154431" y="436752"/>
                  </a:lnTo>
                  <a:lnTo>
                    <a:pt x="179705" y="399796"/>
                  </a:lnTo>
                  <a:lnTo>
                    <a:pt x="206629" y="364108"/>
                  </a:lnTo>
                  <a:lnTo>
                    <a:pt x="235076" y="329692"/>
                  </a:lnTo>
                  <a:lnTo>
                    <a:pt x="265175" y="296799"/>
                  </a:lnTo>
                  <a:lnTo>
                    <a:pt x="296672" y="265175"/>
                  </a:lnTo>
                  <a:lnTo>
                    <a:pt x="329692" y="235203"/>
                  </a:lnTo>
                  <a:lnTo>
                    <a:pt x="363981" y="206628"/>
                  </a:lnTo>
                  <a:lnTo>
                    <a:pt x="399669" y="179704"/>
                  </a:lnTo>
                  <a:lnTo>
                    <a:pt x="436625" y="154431"/>
                  </a:lnTo>
                  <a:lnTo>
                    <a:pt x="474725" y="130937"/>
                  </a:lnTo>
                  <a:lnTo>
                    <a:pt x="514095" y="109093"/>
                  </a:lnTo>
                  <a:lnTo>
                    <a:pt x="554482" y="89153"/>
                  </a:lnTo>
                  <a:lnTo>
                    <a:pt x="595883" y="70993"/>
                  </a:lnTo>
                  <a:lnTo>
                    <a:pt x="638301" y="54737"/>
                  </a:lnTo>
                  <a:lnTo>
                    <a:pt x="681736" y="40640"/>
                  </a:lnTo>
                  <a:lnTo>
                    <a:pt x="725932" y="28448"/>
                  </a:lnTo>
                  <a:lnTo>
                    <a:pt x="771017" y="18288"/>
                  </a:lnTo>
                  <a:lnTo>
                    <a:pt x="816863" y="10414"/>
                  </a:lnTo>
                  <a:lnTo>
                    <a:pt x="863473" y="4699"/>
                  </a:lnTo>
                  <a:lnTo>
                    <a:pt x="910717" y="1143"/>
                  </a:lnTo>
                  <a:lnTo>
                    <a:pt x="958595" y="0"/>
                  </a:lnTo>
                  <a:lnTo>
                    <a:pt x="5955664" y="0"/>
                  </a:lnTo>
                  <a:lnTo>
                    <a:pt x="6003544" y="1143"/>
                  </a:lnTo>
                  <a:lnTo>
                    <a:pt x="6050787" y="4699"/>
                  </a:lnTo>
                  <a:lnTo>
                    <a:pt x="6097397" y="10414"/>
                  </a:lnTo>
                  <a:lnTo>
                    <a:pt x="6143244" y="18288"/>
                  </a:lnTo>
                  <a:lnTo>
                    <a:pt x="6188329" y="28448"/>
                  </a:lnTo>
                  <a:lnTo>
                    <a:pt x="6232525" y="40640"/>
                  </a:lnTo>
                  <a:lnTo>
                    <a:pt x="6275958" y="54737"/>
                  </a:lnTo>
                  <a:lnTo>
                    <a:pt x="6318377" y="70993"/>
                  </a:lnTo>
                  <a:lnTo>
                    <a:pt x="6359779" y="89153"/>
                  </a:lnTo>
                  <a:lnTo>
                    <a:pt x="6400164" y="109093"/>
                  </a:lnTo>
                  <a:lnTo>
                    <a:pt x="6439534" y="130937"/>
                  </a:lnTo>
                  <a:lnTo>
                    <a:pt x="6477634" y="154431"/>
                  </a:lnTo>
                  <a:lnTo>
                    <a:pt x="6514591" y="179704"/>
                  </a:lnTo>
                  <a:lnTo>
                    <a:pt x="6550279" y="206628"/>
                  </a:lnTo>
                  <a:lnTo>
                    <a:pt x="6584569" y="235203"/>
                  </a:lnTo>
                  <a:lnTo>
                    <a:pt x="6617588" y="265175"/>
                  </a:lnTo>
                  <a:lnTo>
                    <a:pt x="6649084" y="296799"/>
                  </a:lnTo>
                  <a:lnTo>
                    <a:pt x="6679183" y="329692"/>
                  </a:lnTo>
                  <a:lnTo>
                    <a:pt x="6707632" y="364108"/>
                  </a:lnTo>
                  <a:lnTo>
                    <a:pt x="6734556" y="399796"/>
                  </a:lnTo>
                  <a:lnTo>
                    <a:pt x="6759829" y="436752"/>
                  </a:lnTo>
                  <a:lnTo>
                    <a:pt x="6783451" y="474852"/>
                  </a:lnTo>
                  <a:lnTo>
                    <a:pt x="6805167" y="514223"/>
                  </a:lnTo>
                  <a:lnTo>
                    <a:pt x="6825233" y="554608"/>
                  </a:lnTo>
                  <a:lnTo>
                    <a:pt x="6843267" y="596011"/>
                  </a:lnTo>
                  <a:lnTo>
                    <a:pt x="6859524" y="638428"/>
                  </a:lnTo>
                  <a:lnTo>
                    <a:pt x="6873621" y="681863"/>
                  </a:lnTo>
                  <a:lnTo>
                    <a:pt x="6885812" y="726186"/>
                  </a:lnTo>
                  <a:lnTo>
                    <a:pt x="6895973" y="771271"/>
                  </a:lnTo>
                  <a:lnTo>
                    <a:pt x="6903847" y="817118"/>
                  </a:lnTo>
                  <a:lnTo>
                    <a:pt x="6909561" y="863726"/>
                  </a:lnTo>
                  <a:lnTo>
                    <a:pt x="6913117" y="910971"/>
                  </a:lnTo>
                  <a:lnTo>
                    <a:pt x="6914260" y="958850"/>
                  </a:lnTo>
                  <a:lnTo>
                    <a:pt x="6914260" y="4793996"/>
                  </a:lnTo>
                  <a:lnTo>
                    <a:pt x="6913117" y="4841875"/>
                  </a:lnTo>
                  <a:lnTo>
                    <a:pt x="6909561" y="4889119"/>
                  </a:lnTo>
                  <a:lnTo>
                    <a:pt x="6903847" y="4935728"/>
                  </a:lnTo>
                  <a:lnTo>
                    <a:pt x="6895973" y="4981575"/>
                  </a:lnTo>
                  <a:lnTo>
                    <a:pt x="6885812" y="5026660"/>
                  </a:lnTo>
                  <a:lnTo>
                    <a:pt x="6873621" y="5070983"/>
                  </a:lnTo>
                  <a:lnTo>
                    <a:pt x="6859524" y="5114417"/>
                  </a:lnTo>
                  <a:lnTo>
                    <a:pt x="6843267" y="5156835"/>
                  </a:lnTo>
                  <a:lnTo>
                    <a:pt x="6825233" y="5198237"/>
                  </a:lnTo>
                  <a:lnTo>
                    <a:pt x="6805167" y="5238623"/>
                  </a:lnTo>
                  <a:lnTo>
                    <a:pt x="6783451" y="5277993"/>
                  </a:lnTo>
                  <a:lnTo>
                    <a:pt x="6759829" y="5316093"/>
                  </a:lnTo>
                  <a:lnTo>
                    <a:pt x="6734556" y="5353050"/>
                  </a:lnTo>
                  <a:lnTo>
                    <a:pt x="6707632" y="5388737"/>
                  </a:lnTo>
                  <a:lnTo>
                    <a:pt x="6679183" y="5423154"/>
                  </a:lnTo>
                  <a:lnTo>
                    <a:pt x="6649084" y="5456047"/>
                  </a:lnTo>
                  <a:lnTo>
                    <a:pt x="6617588" y="5487670"/>
                  </a:lnTo>
                  <a:lnTo>
                    <a:pt x="6584569" y="5517642"/>
                  </a:lnTo>
                  <a:lnTo>
                    <a:pt x="6550279" y="5546217"/>
                  </a:lnTo>
                  <a:lnTo>
                    <a:pt x="6514591" y="5573141"/>
                  </a:lnTo>
                  <a:lnTo>
                    <a:pt x="6477634" y="5598414"/>
                  </a:lnTo>
                  <a:lnTo>
                    <a:pt x="6439534" y="5621909"/>
                  </a:lnTo>
                  <a:lnTo>
                    <a:pt x="6400164" y="5643753"/>
                  </a:lnTo>
                  <a:lnTo>
                    <a:pt x="6359779" y="5663692"/>
                  </a:lnTo>
                  <a:lnTo>
                    <a:pt x="6318377" y="5681853"/>
                  </a:lnTo>
                  <a:lnTo>
                    <a:pt x="6275958" y="5697982"/>
                  </a:lnTo>
                  <a:lnTo>
                    <a:pt x="6232525" y="5712206"/>
                  </a:lnTo>
                  <a:lnTo>
                    <a:pt x="6188329" y="5724398"/>
                  </a:lnTo>
                  <a:lnTo>
                    <a:pt x="6143244" y="5734558"/>
                  </a:lnTo>
                  <a:lnTo>
                    <a:pt x="6097397" y="5742432"/>
                  </a:lnTo>
                  <a:lnTo>
                    <a:pt x="6050787" y="5748147"/>
                  </a:lnTo>
                  <a:lnTo>
                    <a:pt x="6003544" y="5751703"/>
                  </a:lnTo>
                  <a:lnTo>
                    <a:pt x="5955664" y="5752846"/>
                  </a:lnTo>
                  <a:lnTo>
                    <a:pt x="958595" y="5752846"/>
                  </a:lnTo>
                  <a:lnTo>
                    <a:pt x="910717" y="5751703"/>
                  </a:lnTo>
                  <a:lnTo>
                    <a:pt x="863473" y="5748147"/>
                  </a:lnTo>
                  <a:lnTo>
                    <a:pt x="816863" y="5742432"/>
                  </a:lnTo>
                  <a:lnTo>
                    <a:pt x="771017" y="5734558"/>
                  </a:lnTo>
                  <a:lnTo>
                    <a:pt x="725932" y="5724398"/>
                  </a:lnTo>
                  <a:lnTo>
                    <a:pt x="681736" y="5712206"/>
                  </a:lnTo>
                  <a:lnTo>
                    <a:pt x="638301" y="5697982"/>
                  </a:lnTo>
                  <a:lnTo>
                    <a:pt x="595883" y="5681853"/>
                  </a:lnTo>
                  <a:lnTo>
                    <a:pt x="554482" y="5663692"/>
                  </a:lnTo>
                  <a:lnTo>
                    <a:pt x="514095" y="5643753"/>
                  </a:lnTo>
                  <a:lnTo>
                    <a:pt x="474725" y="5621909"/>
                  </a:lnTo>
                  <a:lnTo>
                    <a:pt x="436625" y="5598414"/>
                  </a:lnTo>
                  <a:lnTo>
                    <a:pt x="399669" y="5573141"/>
                  </a:lnTo>
                  <a:lnTo>
                    <a:pt x="363981" y="5546217"/>
                  </a:lnTo>
                  <a:lnTo>
                    <a:pt x="329692" y="5517642"/>
                  </a:lnTo>
                  <a:lnTo>
                    <a:pt x="296672" y="5487670"/>
                  </a:lnTo>
                  <a:lnTo>
                    <a:pt x="265175" y="5456047"/>
                  </a:lnTo>
                  <a:lnTo>
                    <a:pt x="235076" y="5423154"/>
                  </a:lnTo>
                  <a:lnTo>
                    <a:pt x="206629" y="5388737"/>
                  </a:lnTo>
                  <a:lnTo>
                    <a:pt x="179705" y="5353050"/>
                  </a:lnTo>
                  <a:lnTo>
                    <a:pt x="154431" y="5316093"/>
                  </a:lnTo>
                  <a:lnTo>
                    <a:pt x="130810" y="5277993"/>
                  </a:lnTo>
                  <a:lnTo>
                    <a:pt x="109093" y="5238623"/>
                  </a:lnTo>
                  <a:lnTo>
                    <a:pt x="89027" y="5198237"/>
                  </a:lnTo>
                  <a:lnTo>
                    <a:pt x="70993" y="5156835"/>
                  </a:lnTo>
                  <a:lnTo>
                    <a:pt x="54737" y="5114417"/>
                  </a:lnTo>
                  <a:lnTo>
                    <a:pt x="40640" y="5070983"/>
                  </a:lnTo>
                  <a:lnTo>
                    <a:pt x="28447" y="5026660"/>
                  </a:lnTo>
                  <a:lnTo>
                    <a:pt x="18287" y="4981575"/>
                  </a:lnTo>
                  <a:lnTo>
                    <a:pt x="10414" y="4935728"/>
                  </a:lnTo>
                  <a:lnTo>
                    <a:pt x="4699" y="4889119"/>
                  </a:lnTo>
                  <a:lnTo>
                    <a:pt x="1143" y="4841875"/>
                  </a:lnTo>
                  <a:lnTo>
                    <a:pt x="0" y="4793996"/>
                  </a:lnTo>
                  <a:lnTo>
                    <a:pt x="0" y="95885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70329" y="3130118"/>
            <a:ext cx="5953760" cy="4827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Define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onClick()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355600" marR="4222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 method helps us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courses-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detail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router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7937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first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path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second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parameter(id)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bootstrap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styling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10216" y="3968496"/>
            <a:ext cx="6922134" cy="3249295"/>
            <a:chOff x="10110216" y="3968496"/>
            <a:chExt cx="6922134" cy="32492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0216" y="3968496"/>
              <a:ext cx="6922007" cy="3249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4516" y="4055364"/>
              <a:ext cx="6697980" cy="30800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43566" y="4243527"/>
              <a:ext cx="6490970" cy="2561590"/>
            </a:xfrm>
            <a:custGeom>
              <a:avLst/>
              <a:gdLst/>
              <a:ahLst/>
              <a:cxnLst/>
              <a:rect l="l" t="t" r="r" b="b"/>
              <a:pathLst>
                <a:path w="6490969" h="2561590">
                  <a:moveTo>
                    <a:pt x="0" y="2561513"/>
                  </a:moveTo>
                  <a:lnTo>
                    <a:pt x="6463030" y="2561513"/>
                  </a:lnTo>
                  <a:lnTo>
                    <a:pt x="6463030" y="1769148"/>
                  </a:lnTo>
                  <a:lnTo>
                    <a:pt x="0" y="1769148"/>
                  </a:lnTo>
                  <a:lnTo>
                    <a:pt x="0" y="2561513"/>
                  </a:lnTo>
                  <a:close/>
                </a:path>
                <a:path w="6490969" h="2561590">
                  <a:moveTo>
                    <a:pt x="27431" y="516559"/>
                  </a:moveTo>
                  <a:lnTo>
                    <a:pt x="6490461" y="516559"/>
                  </a:lnTo>
                  <a:lnTo>
                    <a:pt x="6490461" y="0"/>
                  </a:lnTo>
                  <a:lnTo>
                    <a:pt x="27431" y="0"/>
                  </a:lnTo>
                  <a:lnTo>
                    <a:pt x="27431" y="51655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52264"/>
            <a:ext cx="168427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Extracting</a:t>
            </a:r>
            <a:r>
              <a:rPr dirty="0" sz="7200" spc="-7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Parameters</a:t>
            </a:r>
            <a:r>
              <a:rPr dirty="0" sz="7200" spc="-65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Using</a:t>
            </a:r>
            <a:r>
              <a:rPr dirty="0" sz="7200" spc="-75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ActivatedRoute</a:t>
            </a:r>
            <a:endParaRPr sz="7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7781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35">
                <a:solidFill>
                  <a:srgbClr val="095A82"/>
                </a:solidFill>
              </a:rPr>
              <a:t>ActivatedRoute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Properties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417319" y="1952324"/>
            <a:ext cx="15514319" cy="932815"/>
            <a:chOff x="1417319" y="1952324"/>
            <a:chExt cx="15514319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1952324"/>
              <a:ext cx="15514319" cy="9326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8655" y="1967484"/>
              <a:ext cx="15412085" cy="836294"/>
            </a:xfrm>
            <a:custGeom>
              <a:avLst/>
              <a:gdLst/>
              <a:ahLst/>
              <a:cxnLst/>
              <a:rect l="l" t="t" r="r" b="b"/>
              <a:pathLst>
                <a:path w="15412085" h="836294">
                  <a:moveTo>
                    <a:pt x="15272892" y="0"/>
                  </a:moveTo>
                  <a:lnTo>
                    <a:pt x="139191" y="0"/>
                  </a:lnTo>
                  <a:lnTo>
                    <a:pt x="95250" y="7112"/>
                  </a:lnTo>
                  <a:lnTo>
                    <a:pt x="57022" y="26924"/>
                  </a:lnTo>
                  <a:lnTo>
                    <a:pt x="26924" y="57023"/>
                  </a:lnTo>
                  <a:lnTo>
                    <a:pt x="7112" y="95376"/>
                  </a:lnTo>
                  <a:lnTo>
                    <a:pt x="0" y="139319"/>
                  </a:lnTo>
                  <a:lnTo>
                    <a:pt x="0" y="696849"/>
                  </a:lnTo>
                  <a:lnTo>
                    <a:pt x="7112" y="740791"/>
                  </a:lnTo>
                  <a:lnTo>
                    <a:pt x="26924" y="779145"/>
                  </a:lnTo>
                  <a:lnTo>
                    <a:pt x="57022" y="809244"/>
                  </a:lnTo>
                  <a:lnTo>
                    <a:pt x="95250" y="829056"/>
                  </a:lnTo>
                  <a:lnTo>
                    <a:pt x="139191" y="836168"/>
                  </a:lnTo>
                  <a:lnTo>
                    <a:pt x="15272892" y="836168"/>
                  </a:lnTo>
                  <a:lnTo>
                    <a:pt x="15316835" y="829056"/>
                  </a:lnTo>
                  <a:lnTo>
                    <a:pt x="15355062" y="809244"/>
                  </a:lnTo>
                  <a:lnTo>
                    <a:pt x="15385161" y="779145"/>
                  </a:lnTo>
                  <a:lnTo>
                    <a:pt x="15404973" y="740791"/>
                  </a:lnTo>
                  <a:lnTo>
                    <a:pt x="15412085" y="696849"/>
                  </a:lnTo>
                  <a:lnTo>
                    <a:pt x="15412085" y="139319"/>
                  </a:lnTo>
                  <a:lnTo>
                    <a:pt x="15404973" y="95376"/>
                  </a:lnTo>
                  <a:lnTo>
                    <a:pt x="15385161" y="57023"/>
                  </a:lnTo>
                  <a:lnTo>
                    <a:pt x="15355062" y="26924"/>
                  </a:lnTo>
                  <a:lnTo>
                    <a:pt x="15316835" y="7112"/>
                  </a:lnTo>
                  <a:lnTo>
                    <a:pt x="152728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9417" y="1968246"/>
              <a:ext cx="15412085" cy="836294"/>
            </a:xfrm>
            <a:custGeom>
              <a:avLst/>
              <a:gdLst/>
              <a:ahLst/>
              <a:cxnLst/>
              <a:rect l="l" t="t" r="r" b="b"/>
              <a:pathLst>
                <a:path w="15412085" h="836294">
                  <a:moveTo>
                    <a:pt x="0" y="139319"/>
                  </a:moveTo>
                  <a:lnTo>
                    <a:pt x="7112" y="95376"/>
                  </a:lnTo>
                  <a:lnTo>
                    <a:pt x="26923" y="57023"/>
                  </a:lnTo>
                  <a:lnTo>
                    <a:pt x="57022" y="26924"/>
                  </a:lnTo>
                  <a:lnTo>
                    <a:pt x="95250" y="7111"/>
                  </a:lnTo>
                  <a:lnTo>
                    <a:pt x="139191" y="0"/>
                  </a:lnTo>
                  <a:lnTo>
                    <a:pt x="15272893" y="0"/>
                  </a:lnTo>
                  <a:lnTo>
                    <a:pt x="15316835" y="7111"/>
                  </a:lnTo>
                  <a:lnTo>
                    <a:pt x="15355062" y="26924"/>
                  </a:lnTo>
                  <a:lnTo>
                    <a:pt x="15385161" y="57023"/>
                  </a:lnTo>
                  <a:lnTo>
                    <a:pt x="15404973" y="95376"/>
                  </a:lnTo>
                  <a:lnTo>
                    <a:pt x="15412085" y="139319"/>
                  </a:lnTo>
                  <a:lnTo>
                    <a:pt x="15412085" y="696849"/>
                  </a:lnTo>
                  <a:lnTo>
                    <a:pt x="15404973" y="740790"/>
                  </a:lnTo>
                  <a:lnTo>
                    <a:pt x="15385161" y="779145"/>
                  </a:lnTo>
                  <a:lnTo>
                    <a:pt x="15355062" y="809244"/>
                  </a:lnTo>
                  <a:lnTo>
                    <a:pt x="15316835" y="829055"/>
                  </a:lnTo>
                  <a:lnTo>
                    <a:pt x="15272893" y="836168"/>
                  </a:lnTo>
                  <a:lnTo>
                    <a:pt x="139191" y="836168"/>
                  </a:lnTo>
                  <a:lnTo>
                    <a:pt x="95250" y="829055"/>
                  </a:lnTo>
                  <a:lnTo>
                    <a:pt x="57022" y="809244"/>
                  </a:lnTo>
                  <a:lnTo>
                    <a:pt x="26923" y="779145"/>
                  </a:lnTo>
                  <a:lnTo>
                    <a:pt x="7112" y="740790"/>
                  </a:lnTo>
                  <a:lnTo>
                    <a:pt x="0" y="696849"/>
                  </a:lnTo>
                  <a:lnTo>
                    <a:pt x="0" y="13931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38273" y="2150491"/>
            <a:ext cx="14356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ActivatedRoute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access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route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loaded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outlet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7339" y="3139439"/>
            <a:ext cx="15205075" cy="6114415"/>
            <a:chOff x="1577339" y="3139439"/>
            <a:chExt cx="15205075" cy="61144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339" y="3139439"/>
              <a:ext cx="15204948" cy="61142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579" y="3183635"/>
              <a:ext cx="15102840" cy="60213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88007" y="3179063"/>
              <a:ext cx="15112365" cy="6030595"/>
            </a:xfrm>
            <a:custGeom>
              <a:avLst/>
              <a:gdLst/>
              <a:ahLst/>
              <a:cxnLst/>
              <a:rect l="l" t="t" r="r" b="b"/>
              <a:pathLst>
                <a:path w="15112365" h="6030595">
                  <a:moveTo>
                    <a:pt x="0" y="6030087"/>
                  </a:moveTo>
                  <a:lnTo>
                    <a:pt x="15111984" y="6030087"/>
                  </a:lnTo>
                  <a:lnTo>
                    <a:pt x="15111984" y="0"/>
                  </a:lnTo>
                  <a:lnTo>
                    <a:pt x="0" y="0"/>
                  </a:lnTo>
                  <a:lnTo>
                    <a:pt x="0" y="6030087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4761" y="3184397"/>
              <a:ext cx="0" cy="6021705"/>
            </a:xfrm>
            <a:custGeom>
              <a:avLst/>
              <a:gdLst/>
              <a:ahLst/>
              <a:cxnLst/>
              <a:rect l="l" t="t" r="r" b="b"/>
              <a:pathLst>
                <a:path w="0" h="6021705">
                  <a:moveTo>
                    <a:pt x="0" y="0"/>
                  </a:moveTo>
                  <a:lnTo>
                    <a:pt x="0" y="6021273"/>
                  </a:lnTo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2865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ParamMap:</a:t>
            </a:r>
            <a:r>
              <a:rPr dirty="0" sz="5600" spc="-1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Methods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78991" y="3721608"/>
            <a:ext cx="3494404" cy="958850"/>
            <a:chOff x="1078991" y="3721608"/>
            <a:chExt cx="3494404" cy="958850"/>
          </a:xfrm>
        </p:grpSpPr>
        <p:sp>
          <p:nvSpPr>
            <p:cNvPr id="4" name="object 4"/>
            <p:cNvSpPr/>
            <p:nvPr/>
          </p:nvSpPr>
          <p:spPr>
            <a:xfrm>
              <a:off x="1092707" y="3735324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39">
                  <a:moveTo>
                    <a:pt x="3310381" y="0"/>
                  </a:moveTo>
                  <a:lnTo>
                    <a:pt x="154736" y="0"/>
                  </a:lnTo>
                  <a:lnTo>
                    <a:pt x="105829" y="7874"/>
                  </a:lnTo>
                  <a:lnTo>
                    <a:pt x="63347" y="29845"/>
                  </a:lnTo>
                  <a:lnTo>
                    <a:pt x="29857" y="63373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6"/>
                  </a:lnTo>
                  <a:lnTo>
                    <a:pt x="7886" y="823467"/>
                  </a:lnTo>
                  <a:lnTo>
                    <a:pt x="29857" y="866013"/>
                  </a:lnTo>
                  <a:lnTo>
                    <a:pt x="63347" y="899540"/>
                  </a:lnTo>
                  <a:lnTo>
                    <a:pt x="105829" y="921512"/>
                  </a:lnTo>
                  <a:lnTo>
                    <a:pt x="154736" y="929386"/>
                  </a:lnTo>
                  <a:lnTo>
                    <a:pt x="3310381" y="929386"/>
                  </a:lnTo>
                  <a:lnTo>
                    <a:pt x="3359277" y="921512"/>
                  </a:lnTo>
                  <a:lnTo>
                    <a:pt x="3401694" y="899540"/>
                  </a:lnTo>
                  <a:lnTo>
                    <a:pt x="3435222" y="866013"/>
                  </a:lnTo>
                  <a:lnTo>
                    <a:pt x="3457193" y="823467"/>
                  </a:lnTo>
                  <a:lnTo>
                    <a:pt x="3465067" y="774446"/>
                  </a:lnTo>
                  <a:lnTo>
                    <a:pt x="3465067" y="154939"/>
                  </a:lnTo>
                  <a:lnTo>
                    <a:pt x="3457193" y="105917"/>
                  </a:lnTo>
                  <a:lnTo>
                    <a:pt x="3435222" y="63373"/>
                  </a:lnTo>
                  <a:lnTo>
                    <a:pt x="3401694" y="29845"/>
                  </a:lnTo>
                  <a:lnTo>
                    <a:pt x="3359277" y="7874"/>
                  </a:lnTo>
                  <a:lnTo>
                    <a:pt x="331038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3469" y="3736086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39">
                  <a:moveTo>
                    <a:pt x="0" y="154940"/>
                  </a:moveTo>
                  <a:lnTo>
                    <a:pt x="7886" y="105918"/>
                  </a:lnTo>
                  <a:lnTo>
                    <a:pt x="29857" y="63373"/>
                  </a:lnTo>
                  <a:lnTo>
                    <a:pt x="63347" y="29845"/>
                  </a:lnTo>
                  <a:lnTo>
                    <a:pt x="105829" y="7874"/>
                  </a:lnTo>
                  <a:lnTo>
                    <a:pt x="154736" y="0"/>
                  </a:lnTo>
                  <a:lnTo>
                    <a:pt x="3310381" y="0"/>
                  </a:lnTo>
                  <a:lnTo>
                    <a:pt x="3359277" y="7874"/>
                  </a:lnTo>
                  <a:lnTo>
                    <a:pt x="3401695" y="29845"/>
                  </a:lnTo>
                  <a:lnTo>
                    <a:pt x="3435223" y="63373"/>
                  </a:lnTo>
                  <a:lnTo>
                    <a:pt x="3457194" y="105918"/>
                  </a:lnTo>
                  <a:lnTo>
                    <a:pt x="3465068" y="154940"/>
                  </a:lnTo>
                  <a:lnTo>
                    <a:pt x="3465068" y="774446"/>
                  </a:lnTo>
                  <a:lnTo>
                    <a:pt x="3457194" y="823468"/>
                  </a:lnTo>
                  <a:lnTo>
                    <a:pt x="3435223" y="866013"/>
                  </a:lnTo>
                  <a:lnTo>
                    <a:pt x="3401695" y="899541"/>
                  </a:lnTo>
                  <a:lnTo>
                    <a:pt x="3359277" y="921512"/>
                  </a:lnTo>
                  <a:lnTo>
                    <a:pt x="3310381" y="929386"/>
                  </a:lnTo>
                  <a:lnTo>
                    <a:pt x="154736" y="929386"/>
                  </a:lnTo>
                  <a:lnTo>
                    <a:pt x="105829" y="921512"/>
                  </a:lnTo>
                  <a:lnTo>
                    <a:pt x="63347" y="899541"/>
                  </a:lnTo>
                  <a:lnTo>
                    <a:pt x="29857" y="866013"/>
                  </a:lnTo>
                  <a:lnTo>
                    <a:pt x="7886" y="823468"/>
                  </a:lnTo>
                  <a:lnTo>
                    <a:pt x="0" y="774446"/>
                  </a:lnTo>
                  <a:lnTo>
                    <a:pt x="0" y="154940"/>
                  </a:lnTo>
                  <a:close/>
                </a:path>
              </a:pathLst>
            </a:custGeom>
            <a:ln w="2895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48814" y="3964685"/>
            <a:ext cx="733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solidFill>
                  <a:srgbClr val="FFFF00"/>
                </a:solidFill>
                <a:latin typeface="Calibri"/>
                <a:cs typeface="Calibri"/>
              </a:rPr>
              <a:t>g</a:t>
            </a:r>
            <a:r>
              <a:rPr dirty="0" sz="2400" spc="-25" b="1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z="2400" spc="-8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dirty="0" sz="2400" spc="-5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9828" y="3672840"/>
            <a:ext cx="6844665" cy="1167765"/>
            <a:chOff x="4719828" y="3672840"/>
            <a:chExt cx="6844665" cy="11677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3672840"/>
              <a:ext cx="6844283" cy="11673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5064" y="3925824"/>
              <a:ext cx="5352288" cy="7421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6591" y="3680459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Retrieves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single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18797" y="3632453"/>
            <a:ext cx="5596255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(name: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string):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69847" y="5647944"/>
            <a:ext cx="3491865" cy="958850"/>
            <a:chOff x="1069847" y="5647944"/>
            <a:chExt cx="3491865" cy="958850"/>
          </a:xfrm>
        </p:grpSpPr>
        <p:sp>
          <p:nvSpPr>
            <p:cNvPr id="13" name="object 13"/>
            <p:cNvSpPr/>
            <p:nvPr/>
          </p:nvSpPr>
          <p:spPr>
            <a:xfrm>
              <a:off x="1083563" y="5661660"/>
              <a:ext cx="3462654" cy="929640"/>
            </a:xfrm>
            <a:custGeom>
              <a:avLst/>
              <a:gdLst/>
              <a:ahLst/>
              <a:cxnLst/>
              <a:rect l="l" t="t" r="r" b="b"/>
              <a:pathLst>
                <a:path w="3462654" h="929640">
                  <a:moveTo>
                    <a:pt x="3307715" y="0"/>
                  </a:moveTo>
                  <a:lnTo>
                    <a:pt x="154673" y="0"/>
                  </a:lnTo>
                  <a:lnTo>
                    <a:pt x="105791" y="7874"/>
                  </a:lnTo>
                  <a:lnTo>
                    <a:pt x="63322" y="29844"/>
                  </a:lnTo>
                  <a:lnTo>
                    <a:pt x="29845" y="63373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5"/>
                  </a:lnTo>
                  <a:lnTo>
                    <a:pt x="7886" y="823467"/>
                  </a:lnTo>
                  <a:lnTo>
                    <a:pt x="29845" y="866013"/>
                  </a:lnTo>
                  <a:lnTo>
                    <a:pt x="63322" y="899540"/>
                  </a:lnTo>
                  <a:lnTo>
                    <a:pt x="105791" y="921512"/>
                  </a:lnTo>
                  <a:lnTo>
                    <a:pt x="154673" y="929386"/>
                  </a:lnTo>
                  <a:lnTo>
                    <a:pt x="3307715" y="929386"/>
                  </a:lnTo>
                  <a:lnTo>
                    <a:pt x="3356610" y="921512"/>
                  </a:lnTo>
                  <a:lnTo>
                    <a:pt x="3399028" y="899540"/>
                  </a:lnTo>
                  <a:lnTo>
                    <a:pt x="3432556" y="866013"/>
                  </a:lnTo>
                  <a:lnTo>
                    <a:pt x="3454527" y="823467"/>
                  </a:lnTo>
                  <a:lnTo>
                    <a:pt x="3462401" y="774445"/>
                  </a:lnTo>
                  <a:lnTo>
                    <a:pt x="3462401" y="154939"/>
                  </a:lnTo>
                  <a:lnTo>
                    <a:pt x="3454527" y="105917"/>
                  </a:lnTo>
                  <a:lnTo>
                    <a:pt x="3432556" y="63373"/>
                  </a:lnTo>
                  <a:lnTo>
                    <a:pt x="3399028" y="29844"/>
                  </a:lnTo>
                  <a:lnTo>
                    <a:pt x="3356610" y="7874"/>
                  </a:lnTo>
                  <a:lnTo>
                    <a:pt x="330771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4325" y="5662422"/>
              <a:ext cx="3462654" cy="929640"/>
            </a:xfrm>
            <a:custGeom>
              <a:avLst/>
              <a:gdLst/>
              <a:ahLst/>
              <a:cxnLst/>
              <a:rect l="l" t="t" r="r" b="b"/>
              <a:pathLst>
                <a:path w="3462654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45" y="63373"/>
                  </a:lnTo>
                  <a:lnTo>
                    <a:pt x="63322" y="29844"/>
                  </a:lnTo>
                  <a:lnTo>
                    <a:pt x="105790" y="7874"/>
                  </a:lnTo>
                  <a:lnTo>
                    <a:pt x="154673" y="0"/>
                  </a:lnTo>
                  <a:lnTo>
                    <a:pt x="3307715" y="0"/>
                  </a:lnTo>
                  <a:lnTo>
                    <a:pt x="3356610" y="7874"/>
                  </a:lnTo>
                  <a:lnTo>
                    <a:pt x="3399028" y="29844"/>
                  </a:lnTo>
                  <a:lnTo>
                    <a:pt x="3432556" y="63373"/>
                  </a:lnTo>
                  <a:lnTo>
                    <a:pt x="3454527" y="105917"/>
                  </a:lnTo>
                  <a:lnTo>
                    <a:pt x="3462401" y="154939"/>
                  </a:lnTo>
                  <a:lnTo>
                    <a:pt x="3462401" y="774445"/>
                  </a:lnTo>
                  <a:lnTo>
                    <a:pt x="3454527" y="823467"/>
                  </a:lnTo>
                  <a:lnTo>
                    <a:pt x="3432556" y="866013"/>
                  </a:lnTo>
                  <a:lnTo>
                    <a:pt x="3399028" y="899540"/>
                  </a:lnTo>
                  <a:lnTo>
                    <a:pt x="3356610" y="921512"/>
                  </a:lnTo>
                  <a:lnTo>
                    <a:pt x="3307715" y="929386"/>
                  </a:lnTo>
                  <a:lnTo>
                    <a:pt x="154673" y="929386"/>
                  </a:lnTo>
                  <a:lnTo>
                    <a:pt x="105790" y="921512"/>
                  </a:lnTo>
                  <a:lnTo>
                    <a:pt x="63322" y="899540"/>
                  </a:lnTo>
                  <a:lnTo>
                    <a:pt x="29845" y="866013"/>
                  </a:lnTo>
                  <a:lnTo>
                    <a:pt x="7886" y="823467"/>
                  </a:lnTo>
                  <a:lnTo>
                    <a:pt x="0" y="774445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71141" y="5892165"/>
            <a:ext cx="1066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getAll</a:t>
            </a:r>
            <a:r>
              <a:rPr dirty="0" sz="2400" spc="-9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dirty="0" sz="2400" spc="-9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09159" y="5599176"/>
            <a:ext cx="6842759" cy="1167765"/>
            <a:chOff x="4709159" y="5599176"/>
            <a:chExt cx="6842759" cy="116776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159" y="5599176"/>
              <a:ext cx="6842759" cy="11673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667" y="5853684"/>
              <a:ext cx="5570220" cy="7421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725923" y="5606796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Retrieves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multiple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09654" y="5560314"/>
            <a:ext cx="5593080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getAll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(name: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string):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3939" y="7574280"/>
            <a:ext cx="3492500" cy="958850"/>
            <a:chOff x="1043939" y="7574280"/>
            <a:chExt cx="3492500" cy="958850"/>
          </a:xfrm>
        </p:grpSpPr>
        <p:sp>
          <p:nvSpPr>
            <p:cNvPr id="22" name="object 22"/>
            <p:cNvSpPr/>
            <p:nvPr/>
          </p:nvSpPr>
          <p:spPr>
            <a:xfrm>
              <a:off x="1057655" y="7587996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3308857" y="0"/>
                  </a:moveTo>
                  <a:lnTo>
                    <a:pt x="154660" y="0"/>
                  </a:lnTo>
                  <a:lnTo>
                    <a:pt x="105778" y="7873"/>
                  </a:lnTo>
                  <a:lnTo>
                    <a:pt x="63322" y="29844"/>
                  </a:lnTo>
                  <a:lnTo>
                    <a:pt x="29844" y="63372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5"/>
                  </a:lnTo>
                  <a:lnTo>
                    <a:pt x="7886" y="823467"/>
                  </a:lnTo>
                  <a:lnTo>
                    <a:pt x="29844" y="866012"/>
                  </a:lnTo>
                  <a:lnTo>
                    <a:pt x="63322" y="899540"/>
                  </a:lnTo>
                  <a:lnTo>
                    <a:pt x="105778" y="921511"/>
                  </a:lnTo>
                  <a:lnTo>
                    <a:pt x="154660" y="929385"/>
                  </a:lnTo>
                  <a:lnTo>
                    <a:pt x="3308857" y="929385"/>
                  </a:lnTo>
                  <a:lnTo>
                    <a:pt x="3357753" y="921511"/>
                  </a:lnTo>
                  <a:lnTo>
                    <a:pt x="3400298" y="899540"/>
                  </a:lnTo>
                  <a:lnTo>
                    <a:pt x="3433699" y="866012"/>
                  </a:lnTo>
                  <a:lnTo>
                    <a:pt x="3455670" y="823467"/>
                  </a:lnTo>
                  <a:lnTo>
                    <a:pt x="3463544" y="774445"/>
                  </a:lnTo>
                  <a:lnTo>
                    <a:pt x="3463544" y="154939"/>
                  </a:lnTo>
                  <a:lnTo>
                    <a:pt x="3455670" y="105917"/>
                  </a:lnTo>
                  <a:lnTo>
                    <a:pt x="3433699" y="63372"/>
                  </a:lnTo>
                  <a:lnTo>
                    <a:pt x="3400298" y="29844"/>
                  </a:lnTo>
                  <a:lnTo>
                    <a:pt x="3357753" y="7873"/>
                  </a:lnTo>
                  <a:lnTo>
                    <a:pt x="330885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8417" y="7588758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0" y="154940"/>
                  </a:moveTo>
                  <a:lnTo>
                    <a:pt x="7886" y="105918"/>
                  </a:lnTo>
                  <a:lnTo>
                    <a:pt x="29844" y="63373"/>
                  </a:lnTo>
                  <a:lnTo>
                    <a:pt x="63322" y="29845"/>
                  </a:lnTo>
                  <a:lnTo>
                    <a:pt x="105778" y="7874"/>
                  </a:lnTo>
                  <a:lnTo>
                    <a:pt x="154660" y="0"/>
                  </a:lnTo>
                  <a:lnTo>
                    <a:pt x="3308857" y="0"/>
                  </a:lnTo>
                  <a:lnTo>
                    <a:pt x="3357753" y="7874"/>
                  </a:lnTo>
                  <a:lnTo>
                    <a:pt x="3400298" y="29845"/>
                  </a:lnTo>
                  <a:lnTo>
                    <a:pt x="3433699" y="63373"/>
                  </a:lnTo>
                  <a:lnTo>
                    <a:pt x="3455670" y="105918"/>
                  </a:lnTo>
                  <a:lnTo>
                    <a:pt x="3463544" y="154940"/>
                  </a:lnTo>
                  <a:lnTo>
                    <a:pt x="3463544" y="774446"/>
                  </a:lnTo>
                  <a:lnTo>
                    <a:pt x="3455670" y="823468"/>
                  </a:lnTo>
                  <a:lnTo>
                    <a:pt x="3433699" y="866013"/>
                  </a:lnTo>
                  <a:lnTo>
                    <a:pt x="3400298" y="899541"/>
                  </a:lnTo>
                  <a:lnTo>
                    <a:pt x="3357753" y="921512"/>
                  </a:lnTo>
                  <a:lnTo>
                    <a:pt x="3308857" y="929386"/>
                  </a:lnTo>
                  <a:lnTo>
                    <a:pt x="154660" y="929386"/>
                  </a:lnTo>
                  <a:lnTo>
                    <a:pt x="105778" y="921512"/>
                  </a:lnTo>
                  <a:lnTo>
                    <a:pt x="63322" y="899541"/>
                  </a:lnTo>
                  <a:lnTo>
                    <a:pt x="29844" y="866013"/>
                  </a:lnTo>
                  <a:lnTo>
                    <a:pt x="7886" y="823468"/>
                  </a:lnTo>
                  <a:lnTo>
                    <a:pt x="0" y="774446"/>
                  </a:lnTo>
                  <a:lnTo>
                    <a:pt x="0" y="154940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393950" y="7819135"/>
            <a:ext cx="777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has</a:t>
            </a:r>
            <a:r>
              <a:rPr dirty="0" sz="2400" spc="-10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dirty="0" sz="2400" spc="-9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83252" y="7527035"/>
            <a:ext cx="6844665" cy="1178560"/>
            <a:chOff x="4683252" y="7527035"/>
            <a:chExt cx="6844665" cy="117856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3252" y="7527035"/>
              <a:ext cx="6844283" cy="1165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00" y="7597139"/>
              <a:ext cx="5762244" cy="110794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700015" y="7534656"/>
            <a:ext cx="6760845" cy="109156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727960" marR="797560" indent="-1960245">
              <a:lnSpc>
                <a:spcPct val="100000"/>
              </a:lnSpc>
              <a:spcBef>
                <a:spcPts val="1115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Reports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whether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map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given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82221" y="7486650"/>
            <a:ext cx="5596255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(name: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string):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17319" y="1952324"/>
            <a:ext cx="15514319" cy="932815"/>
            <a:chOff x="1417319" y="1952324"/>
            <a:chExt cx="15514319" cy="93281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319" y="1952324"/>
              <a:ext cx="15514319" cy="9326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38655" y="1967484"/>
              <a:ext cx="15412085" cy="836294"/>
            </a:xfrm>
            <a:custGeom>
              <a:avLst/>
              <a:gdLst/>
              <a:ahLst/>
              <a:cxnLst/>
              <a:rect l="l" t="t" r="r" b="b"/>
              <a:pathLst>
                <a:path w="15412085" h="836294">
                  <a:moveTo>
                    <a:pt x="15272892" y="0"/>
                  </a:moveTo>
                  <a:lnTo>
                    <a:pt x="139191" y="0"/>
                  </a:lnTo>
                  <a:lnTo>
                    <a:pt x="95250" y="7112"/>
                  </a:lnTo>
                  <a:lnTo>
                    <a:pt x="57022" y="26924"/>
                  </a:lnTo>
                  <a:lnTo>
                    <a:pt x="26924" y="57023"/>
                  </a:lnTo>
                  <a:lnTo>
                    <a:pt x="7112" y="95376"/>
                  </a:lnTo>
                  <a:lnTo>
                    <a:pt x="0" y="139319"/>
                  </a:lnTo>
                  <a:lnTo>
                    <a:pt x="0" y="696849"/>
                  </a:lnTo>
                  <a:lnTo>
                    <a:pt x="7112" y="740791"/>
                  </a:lnTo>
                  <a:lnTo>
                    <a:pt x="26924" y="779145"/>
                  </a:lnTo>
                  <a:lnTo>
                    <a:pt x="57022" y="809244"/>
                  </a:lnTo>
                  <a:lnTo>
                    <a:pt x="95250" y="829056"/>
                  </a:lnTo>
                  <a:lnTo>
                    <a:pt x="139191" y="836168"/>
                  </a:lnTo>
                  <a:lnTo>
                    <a:pt x="15272892" y="836168"/>
                  </a:lnTo>
                  <a:lnTo>
                    <a:pt x="15316835" y="829056"/>
                  </a:lnTo>
                  <a:lnTo>
                    <a:pt x="15355062" y="809244"/>
                  </a:lnTo>
                  <a:lnTo>
                    <a:pt x="15385161" y="779145"/>
                  </a:lnTo>
                  <a:lnTo>
                    <a:pt x="15404973" y="740791"/>
                  </a:lnTo>
                  <a:lnTo>
                    <a:pt x="15412085" y="696849"/>
                  </a:lnTo>
                  <a:lnTo>
                    <a:pt x="15412085" y="139319"/>
                  </a:lnTo>
                  <a:lnTo>
                    <a:pt x="15404973" y="95376"/>
                  </a:lnTo>
                  <a:lnTo>
                    <a:pt x="15385161" y="57023"/>
                  </a:lnTo>
                  <a:lnTo>
                    <a:pt x="15355062" y="26924"/>
                  </a:lnTo>
                  <a:lnTo>
                    <a:pt x="15316835" y="7112"/>
                  </a:lnTo>
                  <a:lnTo>
                    <a:pt x="15272892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39417" y="1968246"/>
              <a:ext cx="15412085" cy="836294"/>
            </a:xfrm>
            <a:custGeom>
              <a:avLst/>
              <a:gdLst/>
              <a:ahLst/>
              <a:cxnLst/>
              <a:rect l="l" t="t" r="r" b="b"/>
              <a:pathLst>
                <a:path w="15412085" h="836294">
                  <a:moveTo>
                    <a:pt x="0" y="139319"/>
                  </a:moveTo>
                  <a:lnTo>
                    <a:pt x="7112" y="95376"/>
                  </a:lnTo>
                  <a:lnTo>
                    <a:pt x="26923" y="57023"/>
                  </a:lnTo>
                  <a:lnTo>
                    <a:pt x="57022" y="26924"/>
                  </a:lnTo>
                  <a:lnTo>
                    <a:pt x="95250" y="7111"/>
                  </a:lnTo>
                  <a:lnTo>
                    <a:pt x="139191" y="0"/>
                  </a:lnTo>
                  <a:lnTo>
                    <a:pt x="15272893" y="0"/>
                  </a:lnTo>
                  <a:lnTo>
                    <a:pt x="15316835" y="7111"/>
                  </a:lnTo>
                  <a:lnTo>
                    <a:pt x="15355062" y="26924"/>
                  </a:lnTo>
                  <a:lnTo>
                    <a:pt x="15385161" y="57023"/>
                  </a:lnTo>
                  <a:lnTo>
                    <a:pt x="15404973" y="95376"/>
                  </a:lnTo>
                  <a:lnTo>
                    <a:pt x="15412085" y="139319"/>
                  </a:lnTo>
                  <a:lnTo>
                    <a:pt x="15412085" y="696849"/>
                  </a:lnTo>
                  <a:lnTo>
                    <a:pt x="15404973" y="740790"/>
                  </a:lnTo>
                  <a:lnTo>
                    <a:pt x="15385161" y="779145"/>
                  </a:lnTo>
                  <a:lnTo>
                    <a:pt x="15355062" y="809244"/>
                  </a:lnTo>
                  <a:lnTo>
                    <a:pt x="15316835" y="829055"/>
                  </a:lnTo>
                  <a:lnTo>
                    <a:pt x="15272893" y="836168"/>
                  </a:lnTo>
                  <a:lnTo>
                    <a:pt x="139191" y="836168"/>
                  </a:lnTo>
                  <a:lnTo>
                    <a:pt x="95250" y="829055"/>
                  </a:lnTo>
                  <a:lnTo>
                    <a:pt x="57022" y="809244"/>
                  </a:lnTo>
                  <a:lnTo>
                    <a:pt x="26923" y="779145"/>
                  </a:lnTo>
                  <a:lnTo>
                    <a:pt x="7112" y="740790"/>
                  </a:lnTo>
                  <a:lnTo>
                    <a:pt x="0" y="696849"/>
                  </a:lnTo>
                  <a:lnTo>
                    <a:pt x="0" y="13931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802507" y="2150491"/>
            <a:ext cx="10629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ParamMap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optional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08544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Extracting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Parameters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ActivatedRoute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20139" y="3901654"/>
            <a:ext cx="8277225" cy="4385945"/>
            <a:chOff x="1120139" y="3901654"/>
            <a:chExt cx="8277225" cy="4385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139" y="3901654"/>
              <a:ext cx="8276844" cy="43858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2143" y="3918203"/>
              <a:ext cx="8164195" cy="4288790"/>
            </a:xfrm>
            <a:custGeom>
              <a:avLst/>
              <a:gdLst/>
              <a:ahLst/>
              <a:cxnLst/>
              <a:rect l="l" t="t" r="r" b="b"/>
              <a:pathLst>
                <a:path w="8164195" h="4288790">
                  <a:moveTo>
                    <a:pt x="7449184" y="0"/>
                  </a:moveTo>
                  <a:lnTo>
                    <a:pt x="714756" y="0"/>
                  </a:lnTo>
                  <a:lnTo>
                    <a:pt x="665861" y="1650"/>
                  </a:lnTo>
                  <a:lnTo>
                    <a:pt x="617728" y="6476"/>
                  </a:lnTo>
                  <a:lnTo>
                    <a:pt x="570738" y="14478"/>
                  </a:lnTo>
                  <a:lnTo>
                    <a:pt x="524763" y="25526"/>
                  </a:lnTo>
                  <a:lnTo>
                    <a:pt x="479932" y="39497"/>
                  </a:lnTo>
                  <a:lnTo>
                    <a:pt x="436499" y="56134"/>
                  </a:lnTo>
                  <a:lnTo>
                    <a:pt x="394462" y="75565"/>
                  </a:lnTo>
                  <a:lnTo>
                    <a:pt x="354075" y="97536"/>
                  </a:lnTo>
                  <a:lnTo>
                    <a:pt x="315087" y="122047"/>
                  </a:lnTo>
                  <a:lnTo>
                    <a:pt x="278003" y="148971"/>
                  </a:lnTo>
                  <a:lnTo>
                    <a:pt x="242697" y="178054"/>
                  </a:lnTo>
                  <a:lnTo>
                    <a:pt x="209296" y="209296"/>
                  </a:lnTo>
                  <a:lnTo>
                    <a:pt x="178053" y="242697"/>
                  </a:lnTo>
                  <a:lnTo>
                    <a:pt x="148971" y="278003"/>
                  </a:lnTo>
                  <a:lnTo>
                    <a:pt x="122047" y="315087"/>
                  </a:lnTo>
                  <a:lnTo>
                    <a:pt x="97586" y="353949"/>
                  </a:lnTo>
                  <a:lnTo>
                    <a:pt x="75590" y="394462"/>
                  </a:lnTo>
                  <a:lnTo>
                    <a:pt x="56172" y="436499"/>
                  </a:lnTo>
                  <a:lnTo>
                    <a:pt x="39446" y="479933"/>
                  </a:lnTo>
                  <a:lnTo>
                    <a:pt x="25539" y="524763"/>
                  </a:lnTo>
                  <a:lnTo>
                    <a:pt x="14516" y="570738"/>
                  </a:lnTo>
                  <a:lnTo>
                    <a:pt x="6527" y="617728"/>
                  </a:lnTo>
                  <a:lnTo>
                    <a:pt x="1650" y="665734"/>
                  </a:lnTo>
                  <a:lnTo>
                    <a:pt x="0" y="714756"/>
                  </a:lnTo>
                  <a:lnTo>
                    <a:pt x="0" y="3573526"/>
                  </a:lnTo>
                  <a:lnTo>
                    <a:pt x="1650" y="3622548"/>
                  </a:lnTo>
                  <a:lnTo>
                    <a:pt x="6527" y="3670554"/>
                  </a:lnTo>
                  <a:lnTo>
                    <a:pt x="14516" y="3717544"/>
                  </a:lnTo>
                  <a:lnTo>
                    <a:pt x="25539" y="3763518"/>
                  </a:lnTo>
                  <a:lnTo>
                    <a:pt x="39446" y="3808349"/>
                  </a:lnTo>
                  <a:lnTo>
                    <a:pt x="56172" y="3851783"/>
                  </a:lnTo>
                  <a:lnTo>
                    <a:pt x="75590" y="3893820"/>
                  </a:lnTo>
                  <a:lnTo>
                    <a:pt x="97586" y="3934333"/>
                  </a:lnTo>
                  <a:lnTo>
                    <a:pt x="122047" y="3973195"/>
                  </a:lnTo>
                  <a:lnTo>
                    <a:pt x="148971" y="4010279"/>
                  </a:lnTo>
                  <a:lnTo>
                    <a:pt x="178053" y="4045585"/>
                  </a:lnTo>
                  <a:lnTo>
                    <a:pt x="209296" y="4078986"/>
                  </a:lnTo>
                  <a:lnTo>
                    <a:pt x="242697" y="4110228"/>
                  </a:lnTo>
                  <a:lnTo>
                    <a:pt x="278003" y="4139311"/>
                  </a:lnTo>
                  <a:lnTo>
                    <a:pt x="315087" y="4166235"/>
                  </a:lnTo>
                  <a:lnTo>
                    <a:pt x="354075" y="4190746"/>
                  </a:lnTo>
                  <a:lnTo>
                    <a:pt x="394462" y="4212717"/>
                  </a:lnTo>
                  <a:lnTo>
                    <a:pt x="436499" y="4232148"/>
                  </a:lnTo>
                  <a:lnTo>
                    <a:pt x="479932" y="4248785"/>
                  </a:lnTo>
                  <a:lnTo>
                    <a:pt x="524763" y="4262755"/>
                  </a:lnTo>
                  <a:lnTo>
                    <a:pt x="570738" y="4273804"/>
                  </a:lnTo>
                  <a:lnTo>
                    <a:pt x="617728" y="4281805"/>
                  </a:lnTo>
                  <a:lnTo>
                    <a:pt x="665861" y="4286631"/>
                  </a:lnTo>
                  <a:lnTo>
                    <a:pt x="714756" y="4288282"/>
                  </a:lnTo>
                  <a:lnTo>
                    <a:pt x="7449184" y="4288282"/>
                  </a:lnTo>
                  <a:lnTo>
                    <a:pt x="7498080" y="4286631"/>
                  </a:lnTo>
                  <a:lnTo>
                    <a:pt x="7546212" y="4281805"/>
                  </a:lnTo>
                  <a:lnTo>
                    <a:pt x="7593203" y="4273804"/>
                  </a:lnTo>
                  <a:lnTo>
                    <a:pt x="7639177" y="4262755"/>
                  </a:lnTo>
                  <a:lnTo>
                    <a:pt x="7684008" y="4248785"/>
                  </a:lnTo>
                  <a:lnTo>
                    <a:pt x="7727441" y="4232148"/>
                  </a:lnTo>
                  <a:lnTo>
                    <a:pt x="7769479" y="4212717"/>
                  </a:lnTo>
                  <a:lnTo>
                    <a:pt x="7809864" y="4190746"/>
                  </a:lnTo>
                  <a:lnTo>
                    <a:pt x="7848854" y="4166235"/>
                  </a:lnTo>
                  <a:lnTo>
                    <a:pt x="7885937" y="4139311"/>
                  </a:lnTo>
                  <a:lnTo>
                    <a:pt x="7921244" y="4110228"/>
                  </a:lnTo>
                  <a:lnTo>
                    <a:pt x="7954645" y="4078986"/>
                  </a:lnTo>
                  <a:lnTo>
                    <a:pt x="7985886" y="4045585"/>
                  </a:lnTo>
                  <a:lnTo>
                    <a:pt x="8014970" y="4010279"/>
                  </a:lnTo>
                  <a:lnTo>
                    <a:pt x="8041894" y="3973195"/>
                  </a:lnTo>
                  <a:lnTo>
                    <a:pt x="8066405" y="3934333"/>
                  </a:lnTo>
                  <a:lnTo>
                    <a:pt x="8088376" y="3893820"/>
                  </a:lnTo>
                  <a:lnTo>
                    <a:pt x="8107807" y="3851783"/>
                  </a:lnTo>
                  <a:lnTo>
                    <a:pt x="8124444" y="3808349"/>
                  </a:lnTo>
                  <a:lnTo>
                    <a:pt x="8138413" y="3763518"/>
                  </a:lnTo>
                  <a:lnTo>
                    <a:pt x="8149462" y="3717544"/>
                  </a:lnTo>
                  <a:lnTo>
                    <a:pt x="8157463" y="3670554"/>
                  </a:lnTo>
                  <a:lnTo>
                    <a:pt x="8162289" y="3622548"/>
                  </a:lnTo>
                  <a:lnTo>
                    <a:pt x="8163940" y="3573526"/>
                  </a:lnTo>
                  <a:lnTo>
                    <a:pt x="8163940" y="714756"/>
                  </a:lnTo>
                  <a:lnTo>
                    <a:pt x="8162289" y="665734"/>
                  </a:lnTo>
                  <a:lnTo>
                    <a:pt x="8157463" y="617728"/>
                  </a:lnTo>
                  <a:lnTo>
                    <a:pt x="8149462" y="570738"/>
                  </a:lnTo>
                  <a:lnTo>
                    <a:pt x="8138413" y="524763"/>
                  </a:lnTo>
                  <a:lnTo>
                    <a:pt x="8124444" y="479933"/>
                  </a:lnTo>
                  <a:lnTo>
                    <a:pt x="8107807" y="436499"/>
                  </a:lnTo>
                  <a:lnTo>
                    <a:pt x="8088376" y="394462"/>
                  </a:lnTo>
                  <a:lnTo>
                    <a:pt x="8066405" y="353949"/>
                  </a:lnTo>
                  <a:lnTo>
                    <a:pt x="8041894" y="315087"/>
                  </a:lnTo>
                  <a:lnTo>
                    <a:pt x="8014970" y="278003"/>
                  </a:lnTo>
                  <a:lnTo>
                    <a:pt x="7985886" y="242697"/>
                  </a:lnTo>
                  <a:lnTo>
                    <a:pt x="7954645" y="209296"/>
                  </a:lnTo>
                  <a:lnTo>
                    <a:pt x="7921244" y="178054"/>
                  </a:lnTo>
                  <a:lnTo>
                    <a:pt x="7885937" y="148971"/>
                  </a:lnTo>
                  <a:lnTo>
                    <a:pt x="7848854" y="122047"/>
                  </a:lnTo>
                  <a:lnTo>
                    <a:pt x="7809864" y="97536"/>
                  </a:lnTo>
                  <a:lnTo>
                    <a:pt x="7769479" y="75565"/>
                  </a:lnTo>
                  <a:lnTo>
                    <a:pt x="7727441" y="56134"/>
                  </a:lnTo>
                  <a:lnTo>
                    <a:pt x="7684008" y="39497"/>
                  </a:lnTo>
                  <a:lnTo>
                    <a:pt x="7639177" y="25526"/>
                  </a:lnTo>
                  <a:lnTo>
                    <a:pt x="7593203" y="14478"/>
                  </a:lnTo>
                  <a:lnTo>
                    <a:pt x="7546212" y="6476"/>
                  </a:lnTo>
                  <a:lnTo>
                    <a:pt x="7498080" y="1650"/>
                  </a:lnTo>
                  <a:lnTo>
                    <a:pt x="7449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52905" y="3918965"/>
              <a:ext cx="8164195" cy="4288790"/>
            </a:xfrm>
            <a:custGeom>
              <a:avLst/>
              <a:gdLst/>
              <a:ahLst/>
              <a:cxnLst/>
              <a:rect l="l" t="t" r="r" b="b"/>
              <a:pathLst>
                <a:path w="8164195" h="4288790">
                  <a:moveTo>
                    <a:pt x="0" y="714756"/>
                  </a:moveTo>
                  <a:lnTo>
                    <a:pt x="1650" y="665734"/>
                  </a:lnTo>
                  <a:lnTo>
                    <a:pt x="6527" y="617728"/>
                  </a:lnTo>
                  <a:lnTo>
                    <a:pt x="14516" y="570738"/>
                  </a:lnTo>
                  <a:lnTo>
                    <a:pt x="25539" y="524763"/>
                  </a:lnTo>
                  <a:lnTo>
                    <a:pt x="39446" y="479933"/>
                  </a:lnTo>
                  <a:lnTo>
                    <a:pt x="56172" y="436499"/>
                  </a:lnTo>
                  <a:lnTo>
                    <a:pt x="75590" y="394462"/>
                  </a:lnTo>
                  <a:lnTo>
                    <a:pt x="97586" y="353949"/>
                  </a:lnTo>
                  <a:lnTo>
                    <a:pt x="122047" y="315087"/>
                  </a:lnTo>
                  <a:lnTo>
                    <a:pt x="148971" y="278003"/>
                  </a:lnTo>
                  <a:lnTo>
                    <a:pt x="178053" y="242697"/>
                  </a:lnTo>
                  <a:lnTo>
                    <a:pt x="209296" y="209296"/>
                  </a:lnTo>
                  <a:lnTo>
                    <a:pt x="242697" y="178054"/>
                  </a:lnTo>
                  <a:lnTo>
                    <a:pt x="278003" y="148971"/>
                  </a:lnTo>
                  <a:lnTo>
                    <a:pt x="315087" y="122047"/>
                  </a:lnTo>
                  <a:lnTo>
                    <a:pt x="354075" y="97536"/>
                  </a:lnTo>
                  <a:lnTo>
                    <a:pt x="394462" y="75564"/>
                  </a:lnTo>
                  <a:lnTo>
                    <a:pt x="436499" y="56134"/>
                  </a:lnTo>
                  <a:lnTo>
                    <a:pt x="479932" y="39497"/>
                  </a:lnTo>
                  <a:lnTo>
                    <a:pt x="524763" y="25526"/>
                  </a:lnTo>
                  <a:lnTo>
                    <a:pt x="570738" y="14478"/>
                  </a:lnTo>
                  <a:lnTo>
                    <a:pt x="617727" y="6476"/>
                  </a:lnTo>
                  <a:lnTo>
                    <a:pt x="665861" y="1650"/>
                  </a:lnTo>
                  <a:lnTo>
                    <a:pt x="714756" y="0"/>
                  </a:lnTo>
                  <a:lnTo>
                    <a:pt x="7449185" y="0"/>
                  </a:lnTo>
                  <a:lnTo>
                    <a:pt x="7498080" y="1650"/>
                  </a:lnTo>
                  <a:lnTo>
                    <a:pt x="7546213" y="6476"/>
                  </a:lnTo>
                  <a:lnTo>
                    <a:pt x="7593203" y="14478"/>
                  </a:lnTo>
                  <a:lnTo>
                    <a:pt x="7639177" y="25526"/>
                  </a:lnTo>
                  <a:lnTo>
                    <a:pt x="7684008" y="39497"/>
                  </a:lnTo>
                  <a:lnTo>
                    <a:pt x="7727442" y="56134"/>
                  </a:lnTo>
                  <a:lnTo>
                    <a:pt x="7769479" y="75564"/>
                  </a:lnTo>
                  <a:lnTo>
                    <a:pt x="7809865" y="97536"/>
                  </a:lnTo>
                  <a:lnTo>
                    <a:pt x="7848854" y="122047"/>
                  </a:lnTo>
                  <a:lnTo>
                    <a:pt x="7885938" y="148971"/>
                  </a:lnTo>
                  <a:lnTo>
                    <a:pt x="7921244" y="178054"/>
                  </a:lnTo>
                  <a:lnTo>
                    <a:pt x="7954645" y="209296"/>
                  </a:lnTo>
                  <a:lnTo>
                    <a:pt x="7985887" y="242697"/>
                  </a:lnTo>
                  <a:lnTo>
                    <a:pt x="8014970" y="278003"/>
                  </a:lnTo>
                  <a:lnTo>
                    <a:pt x="8041894" y="315087"/>
                  </a:lnTo>
                  <a:lnTo>
                    <a:pt x="8066405" y="353949"/>
                  </a:lnTo>
                  <a:lnTo>
                    <a:pt x="8088376" y="394462"/>
                  </a:lnTo>
                  <a:lnTo>
                    <a:pt x="8107807" y="436499"/>
                  </a:lnTo>
                  <a:lnTo>
                    <a:pt x="8124444" y="479933"/>
                  </a:lnTo>
                  <a:lnTo>
                    <a:pt x="8138414" y="524763"/>
                  </a:lnTo>
                  <a:lnTo>
                    <a:pt x="8149463" y="570738"/>
                  </a:lnTo>
                  <a:lnTo>
                    <a:pt x="8157464" y="617728"/>
                  </a:lnTo>
                  <a:lnTo>
                    <a:pt x="8162290" y="665734"/>
                  </a:lnTo>
                  <a:lnTo>
                    <a:pt x="8163941" y="714756"/>
                  </a:lnTo>
                  <a:lnTo>
                    <a:pt x="8163941" y="3573526"/>
                  </a:lnTo>
                  <a:lnTo>
                    <a:pt x="8162290" y="3622548"/>
                  </a:lnTo>
                  <a:lnTo>
                    <a:pt x="8157464" y="3670554"/>
                  </a:lnTo>
                  <a:lnTo>
                    <a:pt x="8149463" y="3717544"/>
                  </a:lnTo>
                  <a:lnTo>
                    <a:pt x="8138414" y="3763518"/>
                  </a:lnTo>
                  <a:lnTo>
                    <a:pt x="8124444" y="3808349"/>
                  </a:lnTo>
                  <a:lnTo>
                    <a:pt x="8107807" y="3851783"/>
                  </a:lnTo>
                  <a:lnTo>
                    <a:pt x="8088376" y="3893820"/>
                  </a:lnTo>
                  <a:lnTo>
                    <a:pt x="8066405" y="3934333"/>
                  </a:lnTo>
                  <a:lnTo>
                    <a:pt x="8041894" y="3973195"/>
                  </a:lnTo>
                  <a:lnTo>
                    <a:pt x="8014970" y="4010279"/>
                  </a:lnTo>
                  <a:lnTo>
                    <a:pt x="7985887" y="4045585"/>
                  </a:lnTo>
                  <a:lnTo>
                    <a:pt x="7954645" y="4078986"/>
                  </a:lnTo>
                  <a:lnTo>
                    <a:pt x="7921244" y="4110228"/>
                  </a:lnTo>
                  <a:lnTo>
                    <a:pt x="7885938" y="4139311"/>
                  </a:lnTo>
                  <a:lnTo>
                    <a:pt x="7848854" y="4166235"/>
                  </a:lnTo>
                  <a:lnTo>
                    <a:pt x="7809865" y="4190746"/>
                  </a:lnTo>
                  <a:lnTo>
                    <a:pt x="7769479" y="4212717"/>
                  </a:lnTo>
                  <a:lnTo>
                    <a:pt x="7727442" y="4232148"/>
                  </a:lnTo>
                  <a:lnTo>
                    <a:pt x="7684008" y="4248785"/>
                  </a:lnTo>
                  <a:lnTo>
                    <a:pt x="7639177" y="4262755"/>
                  </a:lnTo>
                  <a:lnTo>
                    <a:pt x="7593203" y="4273804"/>
                  </a:lnTo>
                  <a:lnTo>
                    <a:pt x="7546213" y="4281805"/>
                  </a:lnTo>
                  <a:lnTo>
                    <a:pt x="7498080" y="4286631"/>
                  </a:lnTo>
                  <a:lnTo>
                    <a:pt x="7449185" y="4288282"/>
                  </a:lnTo>
                  <a:lnTo>
                    <a:pt x="714756" y="4288282"/>
                  </a:lnTo>
                  <a:lnTo>
                    <a:pt x="665861" y="4286631"/>
                  </a:lnTo>
                  <a:lnTo>
                    <a:pt x="617727" y="4281805"/>
                  </a:lnTo>
                  <a:lnTo>
                    <a:pt x="570738" y="4273804"/>
                  </a:lnTo>
                  <a:lnTo>
                    <a:pt x="524763" y="4262755"/>
                  </a:lnTo>
                  <a:lnTo>
                    <a:pt x="479932" y="4248785"/>
                  </a:lnTo>
                  <a:lnTo>
                    <a:pt x="436499" y="4232148"/>
                  </a:lnTo>
                  <a:lnTo>
                    <a:pt x="394462" y="4212717"/>
                  </a:lnTo>
                  <a:lnTo>
                    <a:pt x="354075" y="4190746"/>
                  </a:lnTo>
                  <a:lnTo>
                    <a:pt x="315087" y="4166235"/>
                  </a:lnTo>
                  <a:lnTo>
                    <a:pt x="278003" y="4139311"/>
                  </a:lnTo>
                  <a:lnTo>
                    <a:pt x="242697" y="4110228"/>
                  </a:lnTo>
                  <a:lnTo>
                    <a:pt x="209296" y="4078986"/>
                  </a:lnTo>
                  <a:lnTo>
                    <a:pt x="178053" y="4045585"/>
                  </a:lnTo>
                  <a:lnTo>
                    <a:pt x="148971" y="4010279"/>
                  </a:lnTo>
                  <a:lnTo>
                    <a:pt x="122047" y="3973195"/>
                  </a:lnTo>
                  <a:lnTo>
                    <a:pt x="97586" y="3934333"/>
                  </a:lnTo>
                  <a:lnTo>
                    <a:pt x="75590" y="3893820"/>
                  </a:lnTo>
                  <a:lnTo>
                    <a:pt x="56172" y="3851783"/>
                  </a:lnTo>
                  <a:lnTo>
                    <a:pt x="39446" y="3808349"/>
                  </a:lnTo>
                  <a:lnTo>
                    <a:pt x="25539" y="3763518"/>
                  </a:lnTo>
                  <a:lnTo>
                    <a:pt x="14516" y="3717544"/>
                  </a:lnTo>
                  <a:lnTo>
                    <a:pt x="6527" y="3670554"/>
                  </a:lnTo>
                  <a:lnTo>
                    <a:pt x="1650" y="3622548"/>
                  </a:lnTo>
                  <a:lnTo>
                    <a:pt x="0" y="3573526"/>
                  </a:lnTo>
                  <a:lnTo>
                    <a:pt x="0" y="714756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39036" y="4144771"/>
            <a:ext cx="7533640" cy="3729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ActivatedRoute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course-detail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component,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inject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instance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ActivatedRoute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ngOnInit()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method,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read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4064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 the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paramMap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provides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access 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optional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specific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get()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parameter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17319" y="1952324"/>
            <a:ext cx="15514319" cy="932815"/>
            <a:chOff x="1417319" y="1952324"/>
            <a:chExt cx="15514319" cy="9328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52324"/>
              <a:ext cx="15514319" cy="9326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38655" y="1969008"/>
              <a:ext cx="15412085" cy="835025"/>
            </a:xfrm>
            <a:custGeom>
              <a:avLst/>
              <a:gdLst/>
              <a:ahLst/>
              <a:cxnLst/>
              <a:rect l="l" t="t" r="r" b="b"/>
              <a:pathLst>
                <a:path w="15412085" h="835025">
                  <a:moveTo>
                    <a:pt x="15272892" y="0"/>
                  </a:moveTo>
                  <a:lnTo>
                    <a:pt x="139191" y="0"/>
                  </a:lnTo>
                  <a:lnTo>
                    <a:pt x="95250" y="7112"/>
                  </a:lnTo>
                  <a:lnTo>
                    <a:pt x="57022" y="26797"/>
                  </a:lnTo>
                  <a:lnTo>
                    <a:pt x="26924" y="57023"/>
                  </a:lnTo>
                  <a:lnTo>
                    <a:pt x="7112" y="95123"/>
                  </a:lnTo>
                  <a:lnTo>
                    <a:pt x="0" y="139065"/>
                  </a:lnTo>
                  <a:lnTo>
                    <a:pt x="0" y="695578"/>
                  </a:lnTo>
                  <a:lnTo>
                    <a:pt x="7112" y="739521"/>
                  </a:lnTo>
                  <a:lnTo>
                    <a:pt x="26924" y="777621"/>
                  </a:lnTo>
                  <a:lnTo>
                    <a:pt x="57022" y="807847"/>
                  </a:lnTo>
                  <a:lnTo>
                    <a:pt x="95250" y="827532"/>
                  </a:lnTo>
                  <a:lnTo>
                    <a:pt x="139191" y="834644"/>
                  </a:lnTo>
                  <a:lnTo>
                    <a:pt x="15272892" y="834644"/>
                  </a:lnTo>
                  <a:lnTo>
                    <a:pt x="15316835" y="827532"/>
                  </a:lnTo>
                  <a:lnTo>
                    <a:pt x="15355062" y="807847"/>
                  </a:lnTo>
                  <a:lnTo>
                    <a:pt x="15385161" y="777621"/>
                  </a:lnTo>
                  <a:lnTo>
                    <a:pt x="15404973" y="739521"/>
                  </a:lnTo>
                  <a:lnTo>
                    <a:pt x="15412085" y="695578"/>
                  </a:lnTo>
                  <a:lnTo>
                    <a:pt x="15412085" y="139065"/>
                  </a:lnTo>
                  <a:lnTo>
                    <a:pt x="15404973" y="95123"/>
                  </a:lnTo>
                  <a:lnTo>
                    <a:pt x="15385161" y="57023"/>
                  </a:lnTo>
                  <a:lnTo>
                    <a:pt x="15355062" y="26797"/>
                  </a:lnTo>
                  <a:lnTo>
                    <a:pt x="15316835" y="7112"/>
                  </a:lnTo>
                  <a:lnTo>
                    <a:pt x="152728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39417" y="1969770"/>
              <a:ext cx="15412085" cy="835025"/>
            </a:xfrm>
            <a:custGeom>
              <a:avLst/>
              <a:gdLst/>
              <a:ahLst/>
              <a:cxnLst/>
              <a:rect l="l" t="t" r="r" b="b"/>
              <a:pathLst>
                <a:path w="15412085" h="835025">
                  <a:moveTo>
                    <a:pt x="0" y="139064"/>
                  </a:moveTo>
                  <a:lnTo>
                    <a:pt x="7112" y="95123"/>
                  </a:lnTo>
                  <a:lnTo>
                    <a:pt x="26923" y="57023"/>
                  </a:lnTo>
                  <a:lnTo>
                    <a:pt x="57022" y="26797"/>
                  </a:lnTo>
                  <a:lnTo>
                    <a:pt x="95250" y="7111"/>
                  </a:lnTo>
                  <a:lnTo>
                    <a:pt x="139191" y="0"/>
                  </a:lnTo>
                  <a:lnTo>
                    <a:pt x="15272893" y="0"/>
                  </a:lnTo>
                  <a:lnTo>
                    <a:pt x="15316835" y="7111"/>
                  </a:lnTo>
                  <a:lnTo>
                    <a:pt x="15355062" y="26797"/>
                  </a:lnTo>
                  <a:lnTo>
                    <a:pt x="15385161" y="57023"/>
                  </a:lnTo>
                  <a:lnTo>
                    <a:pt x="15404973" y="95123"/>
                  </a:lnTo>
                  <a:lnTo>
                    <a:pt x="15412085" y="139064"/>
                  </a:lnTo>
                  <a:lnTo>
                    <a:pt x="15412085" y="695578"/>
                  </a:lnTo>
                  <a:lnTo>
                    <a:pt x="15404973" y="739521"/>
                  </a:lnTo>
                  <a:lnTo>
                    <a:pt x="15385161" y="777621"/>
                  </a:lnTo>
                  <a:lnTo>
                    <a:pt x="15355062" y="807847"/>
                  </a:lnTo>
                  <a:lnTo>
                    <a:pt x="15316835" y="827531"/>
                  </a:lnTo>
                  <a:lnTo>
                    <a:pt x="15272893" y="834644"/>
                  </a:lnTo>
                  <a:lnTo>
                    <a:pt x="139191" y="834644"/>
                  </a:lnTo>
                  <a:lnTo>
                    <a:pt x="95250" y="827531"/>
                  </a:lnTo>
                  <a:lnTo>
                    <a:pt x="57022" y="807847"/>
                  </a:lnTo>
                  <a:lnTo>
                    <a:pt x="26923" y="777621"/>
                  </a:lnTo>
                  <a:lnTo>
                    <a:pt x="7112" y="739521"/>
                  </a:lnTo>
                  <a:lnTo>
                    <a:pt x="0" y="695578"/>
                  </a:lnTo>
                  <a:lnTo>
                    <a:pt x="0" y="13906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13661" y="1967610"/>
            <a:ext cx="149948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95240" marR="5080" indent="-508317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route path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parameters are available through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injected router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service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ActivatedRoute. 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injecting this we </a:t>
            </a:r>
            <a:r>
              <a:rPr dirty="0" sz="2400" spc="-5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currently</a:t>
            </a:r>
            <a:r>
              <a:rPr dirty="0" sz="2400" spc="-7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loaded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18292" y="3468623"/>
            <a:ext cx="6078220" cy="2661285"/>
            <a:chOff x="10718292" y="3468623"/>
            <a:chExt cx="6078220" cy="26612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8292" y="3468623"/>
              <a:ext cx="6077711" cy="26609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3448" y="3541775"/>
              <a:ext cx="5862828" cy="25191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162538" y="4813553"/>
              <a:ext cx="4392295" cy="908050"/>
            </a:xfrm>
            <a:custGeom>
              <a:avLst/>
              <a:gdLst/>
              <a:ahLst/>
              <a:cxnLst/>
              <a:rect l="l" t="t" r="r" b="b"/>
              <a:pathLst>
                <a:path w="4392294" h="908050">
                  <a:moveTo>
                    <a:pt x="0" y="907923"/>
                  </a:moveTo>
                  <a:lnTo>
                    <a:pt x="4392040" y="907923"/>
                  </a:lnTo>
                  <a:lnTo>
                    <a:pt x="4392040" y="0"/>
                  </a:lnTo>
                  <a:lnTo>
                    <a:pt x="0" y="0"/>
                  </a:lnTo>
                  <a:lnTo>
                    <a:pt x="0" y="90792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483595" y="6655307"/>
            <a:ext cx="6547484" cy="2346960"/>
            <a:chOff x="10483595" y="6655307"/>
            <a:chExt cx="6547484" cy="234696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3595" y="6655307"/>
              <a:ext cx="6547104" cy="23469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3323" y="6723887"/>
              <a:ext cx="6323076" cy="220522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846301" y="8312657"/>
              <a:ext cx="1821180" cy="379095"/>
            </a:xfrm>
            <a:custGeom>
              <a:avLst/>
              <a:gdLst/>
              <a:ahLst/>
              <a:cxnLst/>
              <a:rect l="l" t="t" r="r" b="b"/>
              <a:pathLst>
                <a:path w="1821180" h="379095">
                  <a:moveTo>
                    <a:pt x="0" y="378968"/>
                  </a:moveTo>
                  <a:lnTo>
                    <a:pt x="1821180" y="378968"/>
                  </a:lnTo>
                  <a:lnTo>
                    <a:pt x="1821180" y="0"/>
                  </a:lnTo>
                  <a:lnTo>
                    <a:pt x="0" y="0"/>
                  </a:lnTo>
                  <a:lnTo>
                    <a:pt x="0" y="37896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08947" y="2253995"/>
            <a:ext cx="6710045" cy="4713605"/>
            <a:chOff x="9108947" y="2253995"/>
            <a:chExt cx="6710045" cy="4713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8091" y="2263139"/>
              <a:ext cx="6691884" cy="4370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13519" y="2258567"/>
              <a:ext cx="6701155" cy="4704715"/>
            </a:xfrm>
            <a:custGeom>
              <a:avLst/>
              <a:gdLst/>
              <a:ahLst/>
              <a:cxnLst/>
              <a:rect l="l" t="t" r="r" b="b"/>
              <a:pathLst>
                <a:path w="6701155" h="4704715">
                  <a:moveTo>
                    <a:pt x="0" y="4704207"/>
                  </a:moveTo>
                  <a:lnTo>
                    <a:pt x="6700647" y="4704207"/>
                  </a:lnTo>
                  <a:lnTo>
                    <a:pt x="6700647" y="0"/>
                  </a:lnTo>
                  <a:lnTo>
                    <a:pt x="0" y="0"/>
                  </a:lnTo>
                  <a:lnTo>
                    <a:pt x="0" y="470420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6285" y="2292896"/>
              <a:ext cx="4824730" cy="4580890"/>
            </a:xfrm>
            <a:custGeom>
              <a:avLst/>
              <a:gdLst/>
              <a:ahLst/>
              <a:cxnLst/>
              <a:rect l="l" t="t" r="r" b="b"/>
              <a:pathLst>
                <a:path w="4824730" h="4580890">
                  <a:moveTo>
                    <a:pt x="0" y="476973"/>
                  </a:moveTo>
                  <a:lnTo>
                    <a:pt x="4175378" y="476973"/>
                  </a:lnTo>
                  <a:lnTo>
                    <a:pt x="4175378" y="0"/>
                  </a:lnTo>
                  <a:lnTo>
                    <a:pt x="0" y="0"/>
                  </a:lnTo>
                  <a:lnTo>
                    <a:pt x="0" y="476973"/>
                  </a:lnTo>
                  <a:close/>
                </a:path>
                <a:path w="4824730" h="4580890">
                  <a:moveTo>
                    <a:pt x="71628" y="4580724"/>
                  </a:moveTo>
                  <a:lnTo>
                    <a:pt x="4824603" y="4580724"/>
                  </a:lnTo>
                  <a:lnTo>
                    <a:pt x="4824603" y="2960839"/>
                  </a:lnTo>
                  <a:lnTo>
                    <a:pt x="71628" y="2960839"/>
                  </a:lnTo>
                  <a:lnTo>
                    <a:pt x="71628" y="458072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1424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Output</a:t>
            </a:r>
            <a:endParaRPr sz="5600"/>
          </a:p>
        </p:txBody>
      </p:sp>
      <p:grpSp>
        <p:nvGrpSpPr>
          <p:cNvPr id="7" name="object 7"/>
          <p:cNvGrpSpPr/>
          <p:nvPr/>
        </p:nvGrpSpPr>
        <p:grpSpPr>
          <a:xfrm>
            <a:off x="2121407" y="2186939"/>
            <a:ext cx="5560060" cy="4879975"/>
            <a:chOff x="2121407" y="2186939"/>
            <a:chExt cx="5560060" cy="48799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1407" y="2186939"/>
              <a:ext cx="5559552" cy="48798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1135" y="2290571"/>
              <a:ext cx="5344668" cy="46680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6563" y="2285999"/>
              <a:ext cx="5353685" cy="4676775"/>
            </a:xfrm>
            <a:custGeom>
              <a:avLst/>
              <a:gdLst/>
              <a:ahLst/>
              <a:cxnLst/>
              <a:rect l="l" t="t" r="r" b="b"/>
              <a:pathLst>
                <a:path w="5353684" h="4676775">
                  <a:moveTo>
                    <a:pt x="0" y="4676648"/>
                  </a:moveTo>
                  <a:lnTo>
                    <a:pt x="5353685" y="4676648"/>
                  </a:lnTo>
                  <a:lnTo>
                    <a:pt x="5353685" y="0"/>
                  </a:lnTo>
                  <a:lnTo>
                    <a:pt x="0" y="0"/>
                  </a:lnTo>
                  <a:lnTo>
                    <a:pt x="0" y="467664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96845" y="2265451"/>
              <a:ext cx="3960495" cy="4608830"/>
            </a:xfrm>
            <a:custGeom>
              <a:avLst/>
              <a:gdLst/>
              <a:ahLst/>
              <a:cxnLst/>
              <a:rect l="l" t="t" r="r" b="b"/>
              <a:pathLst>
                <a:path w="3960495" h="4608830">
                  <a:moveTo>
                    <a:pt x="0" y="359638"/>
                  </a:moveTo>
                  <a:lnTo>
                    <a:pt x="3925315" y="359638"/>
                  </a:lnTo>
                  <a:lnTo>
                    <a:pt x="3925315" y="0"/>
                  </a:lnTo>
                  <a:lnTo>
                    <a:pt x="0" y="0"/>
                  </a:lnTo>
                  <a:lnTo>
                    <a:pt x="0" y="359638"/>
                  </a:lnTo>
                  <a:close/>
                </a:path>
                <a:path w="3960495" h="4608830">
                  <a:moveTo>
                    <a:pt x="35052" y="2232507"/>
                  </a:moveTo>
                  <a:lnTo>
                    <a:pt x="3960368" y="2232507"/>
                  </a:lnTo>
                  <a:lnTo>
                    <a:pt x="3960368" y="1584845"/>
                  </a:lnTo>
                  <a:lnTo>
                    <a:pt x="35052" y="1584845"/>
                  </a:lnTo>
                  <a:lnTo>
                    <a:pt x="35052" y="2232507"/>
                  </a:lnTo>
                  <a:close/>
                </a:path>
                <a:path w="3960495" h="4608830">
                  <a:moveTo>
                    <a:pt x="35052" y="4608296"/>
                  </a:moveTo>
                  <a:lnTo>
                    <a:pt x="2123440" y="4608296"/>
                  </a:lnTo>
                  <a:lnTo>
                    <a:pt x="2123440" y="2765907"/>
                  </a:lnTo>
                  <a:lnTo>
                    <a:pt x="35052" y="2765907"/>
                  </a:lnTo>
                  <a:lnTo>
                    <a:pt x="35052" y="460829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14400" y="7863946"/>
            <a:ext cx="16525240" cy="1061085"/>
            <a:chOff x="914400" y="7863946"/>
            <a:chExt cx="16525240" cy="106108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7863946"/>
              <a:ext cx="16524732" cy="10605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735" y="7879080"/>
              <a:ext cx="16421100" cy="964565"/>
            </a:xfrm>
            <a:custGeom>
              <a:avLst/>
              <a:gdLst/>
              <a:ahLst/>
              <a:cxnLst/>
              <a:rect l="l" t="t" r="r" b="b"/>
              <a:pathLst>
                <a:path w="16421100" h="964565">
                  <a:moveTo>
                    <a:pt x="16260571" y="0"/>
                  </a:moveTo>
                  <a:lnTo>
                    <a:pt x="160527" y="0"/>
                  </a:lnTo>
                  <a:lnTo>
                    <a:pt x="109791" y="8255"/>
                  </a:lnTo>
                  <a:lnTo>
                    <a:pt x="65722" y="30988"/>
                  </a:lnTo>
                  <a:lnTo>
                    <a:pt x="30975" y="65786"/>
                  </a:lnTo>
                  <a:lnTo>
                    <a:pt x="8178" y="109982"/>
                  </a:lnTo>
                  <a:lnTo>
                    <a:pt x="0" y="160782"/>
                  </a:lnTo>
                  <a:lnTo>
                    <a:pt x="0" y="803783"/>
                  </a:lnTo>
                  <a:lnTo>
                    <a:pt x="8178" y="854583"/>
                  </a:lnTo>
                  <a:lnTo>
                    <a:pt x="30975" y="898779"/>
                  </a:lnTo>
                  <a:lnTo>
                    <a:pt x="65722" y="933577"/>
                  </a:lnTo>
                  <a:lnTo>
                    <a:pt x="109791" y="956310"/>
                  </a:lnTo>
                  <a:lnTo>
                    <a:pt x="160527" y="964565"/>
                  </a:lnTo>
                  <a:lnTo>
                    <a:pt x="16260571" y="964565"/>
                  </a:lnTo>
                  <a:lnTo>
                    <a:pt x="16311244" y="956310"/>
                  </a:lnTo>
                  <a:lnTo>
                    <a:pt x="16355314" y="933577"/>
                  </a:lnTo>
                  <a:lnTo>
                    <a:pt x="16390112" y="898779"/>
                  </a:lnTo>
                  <a:lnTo>
                    <a:pt x="16412971" y="854583"/>
                  </a:lnTo>
                  <a:lnTo>
                    <a:pt x="16421100" y="803783"/>
                  </a:lnTo>
                  <a:lnTo>
                    <a:pt x="16421100" y="160782"/>
                  </a:lnTo>
                  <a:lnTo>
                    <a:pt x="16412971" y="109982"/>
                  </a:lnTo>
                  <a:lnTo>
                    <a:pt x="16390112" y="65786"/>
                  </a:lnTo>
                  <a:lnTo>
                    <a:pt x="16355314" y="30988"/>
                  </a:lnTo>
                  <a:lnTo>
                    <a:pt x="16311244" y="8255"/>
                  </a:lnTo>
                  <a:lnTo>
                    <a:pt x="162605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6498" y="7879842"/>
              <a:ext cx="16421100" cy="964565"/>
            </a:xfrm>
            <a:custGeom>
              <a:avLst/>
              <a:gdLst/>
              <a:ahLst/>
              <a:cxnLst/>
              <a:rect l="l" t="t" r="r" b="b"/>
              <a:pathLst>
                <a:path w="16421100" h="964565">
                  <a:moveTo>
                    <a:pt x="0" y="160781"/>
                  </a:moveTo>
                  <a:lnTo>
                    <a:pt x="8178" y="109981"/>
                  </a:lnTo>
                  <a:lnTo>
                    <a:pt x="30975" y="65785"/>
                  </a:lnTo>
                  <a:lnTo>
                    <a:pt x="65722" y="30987"/>
                  </a:lnTo>
                  <a:lnTo>
                    <a:pt x="109791" y="8254"/>
                  </a:lnTo>
                  <a:lnTo>
                    <a:pt x="160528" y="0"/>
                  </a:lnTo>
                  <a:lnTo>
                    <a:pt x="16260571" y="0"/>
                  </a:lnTo>
                  <a:lnTo>
                    <a:pt x="16311244" y="8254"/>
                  </a:lnTo>
                  <a:lnTo>
                    <a:pt x="16355314" y="30987"/>
                  </a:lnTo>
                  <a:lnTo>
                    <a:pt x="16390112" y="65785"/>
                  </a:lnTo>
                  <a:lnTo>
                    <a:pt x="16412971" y="109981"/>
                  </a:lnTo>
                  <a:lnTo>
                    <a:pt x="16421100" y="160781"/>
                  </a:lnTo>
                  <a:lnTo>
                    <a:pt x="16421100" y="803782"/>
                  </a:lnTo>
                  <a:lnTo>
                    <a:pt x="16412971" y="854582"/>
                  </a:lnTo>
                  <a:lnTo>
                    <a:pt x="16390112" y="898778"/>
                  </a:lnTo>
                  <a:lnTo>
                    <a:pt x="16355314" y="933576"/>
                  </a:lnTo>
                  <a:lnTo>
                    <a:pt x="16311244" y="956309"/>
                  </a:lnTo>
                  <a:lnTo>
                    <a:pt x="16260571" y="964564"/>
                  </a:lnTo>
                  <a:lnTo>
                    <a:pt x="160528" y="964564"/>
                  </a:lnTo>
                  <a:lnTo>
                    <a:pt x="109791" y="956309"/>
                  </a:lnTo>
                  <a:lnTo>
                    <a:pt x="65722" y="933576"/>
                  </a:lnTo>
                  <a:lnTo>
                    <a:pt x="30975" y="898778"/>
                  </a:lnTo>
                  <a:lnTo>
                    <a:pt x="8178" y="854582"/>
                  </a:lnTo>
                  <a:lnTo>
                    <a:pt x="0" y="803782"/>
                  </a:lnTo>
                  <a:lnTo>
                    <a:pt x="0" y="160781"/>
                  </a:lnTo>
                  <a:close/>
                </a:path>
              </a:pathLst>
            </a:custGeom>
            <a:ln w="28955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490852" y="8128507"/>
            <a:ext cx="15224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Angular,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course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details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associated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190" y="4552264"/>
            <a:ext cx="1038542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Optional</a:t>
            </a:r>
            <a:r>
              <a:rPr dirty="0" sz="7200" spc="-160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Route</a:t>
            </a:r>
            <a:r>
              <a:rPr dirty="0" sz="7200" spc="-9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Parameters</a:t>
            </a:r>
            <a:endParaRPr sz="7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0759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Optional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Parameters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417319" y="1952343"/>
            <a:ext cx="15514319" cy="1041400"/>
            <a:chOff x="1417319" y="1952343"/>
            <a:chExt cx="15514319" cy="1041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1952343"/>
              <a:ext cx="15514319" cy="10407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8655" y="1969008"/>
              <a:ext cx="15412085" cy="943610"/>
            </a:xfrm>
            <a:custGeom>
              <a:avLst/>
              <a:gdLst/>
              <a:ahLst/>
              <a:cxnLst/>
              <a:rect l="l" t="t" r="r" b="b"/>
              <a:pathLst>
                <a:path w="15412085" h="943610">
                  <a:moveTo>
                    <a:pt x="15254859" y="0"/>
                  </a:moveTo>
                  <a:lnTo>
                    <a:pt x="157225" y="0"/>
                  </a:lnTo>
                  <a:lnTo>
                    <a:pt x="107568" y="8000"/>
                  </a:lnTo>
                  <a:lnTo>
                    <a:pt x="64388" y="30352"/>
                  </a:lnTo>
                  <a:lnTo>
                    <a:pt x="30353" y="64389"/>
                  </a:lnTo>
                  <a:lnTo>
                    <a:pt x="8000" y="107442"/>
                  </a:lnTo>
                  <a:lnTo>
                    <a:pt x="0" y="157225"/>
                  </a:lnTo>
                  <a:lnTo>
                    <a:pt x="0" y="785876"/>
                  </a:lnTo>
                  <a:lnTo>
                    <a:pt x="8000" y="835660"/>
                  </a:lnTo>
                  <a:lnTo>
                    <a:pt x="30353" y="878713"/>
                  </a:lnTo>
                  <a:lnTo>
                    <a:pt x="64388" y="912749"/>
                  </a:lnTo>
                  <a:lnTo>
                    <a:pt x="107568" y="935101"/>
                  </a:lnTo>
                  <a:lnTo>
                    <a:pt x="157225" y="943101"/>
                  </a:lnTo>
                  <a:lnTo>
                    <a:pt x="15254859" y="943101"/>
                  </a:lnTo>
                  <a:lnTo>
                    <a:pt x="15304516" y="935101"/>
                  </a:lnTo>
                  <a:lnTo>
                    <a:pt x="15347696" y="912749"/>
                  </a:lnTo>
                  <a:lnTo>
                    <a:pt x="15381732" y="878713"/>
                  </a:lnTo>
                  <a:lnTo>
                    <a:pt x="15404084" y="835660"/>
                  </a:lnTo>
                  <a:lnTo>
                    <a:pt x="15412085" y="785876"/>
                  </a:lnTo>
                  <a:lnTo>
                    <a:pt x="15412085" y="157225"/>
                  </a:lnTo>
                  <a:lnTo>
                    <a:pt x="15404084" y="107442"/>
                  </a:lnTo>
                  <a:lnTo>
                    <a:pt x="15381732" y="64389"/>
                  </a:lnTo>
                  <a:lnTo>
                    <a:pt x="15347696" y="30352"/>
                  </a:lnTo>
                  <a:lnTo>
                    <a:pt x="15304516" y="8000"/>
                  </a:lnTo>
                  <a:lnTo>
                    <a:pt x="1525485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9417" y="1969770"/>
              <a:ext cx="15412085" cy="943610"/>
            </a:xfrm>
            <a:custGeom>
              <a:avLst/>
              <a:gdLst/>
              <a:ahLst/>
              <a:cxnLst/>
              <a:rect l="l" t="t" r="r" b="b"/>
              <a:pathLst>
                <a:path w="15412085" h="943610">
                  <a:moveTo>
                    <a:pt x="0" y="157225"/>
                  </a:moveTo>
                  <a:lnTo>
                    <a:pt x="8000" y="107441"/>
                  </a:lnTo>
                  <a:lnTo>
                    <a:pt x="30353" y="64388"/>
                  </a:lnTo>
                  <a:lnTo>
                    <a:pt x="64388" y="30352"/>
                  </a:lnTo>
                  <a:lnTo>
                    <a:pt x="107568" y="8000"/>
                  </a:lnTo>
                  <a:lnTo>
                    <a:pt x="157225" y="0"/>
                  </a:lnTo>
                  <a:lnTo>
                    <a:pt x="15254859" y="0"/>
                  </a:lnTo>
                  <a:lnTo>
                    <a:pt x="15304516" y="8000"/>
                  </a:lnTo>
                  <a:lnTo>
                    <a:pt x="15347696" y="30352"/>
                  </a:lnTo>
                  <a:lnTo>
                    <a:pt x="15381732" y="64388"/>
                  </a:lnTo>
                  <a:lnTo>
                    <a:pt x="15404084" y="107441"/>
                  </a:lnTo>
                  <a:lnTo>
                    <a:pt x="15412085" y="157225"/>
                  </a:lnTo>
                  <a:lnTo>
                    <a:pt x="15412085" y="785876"/>
                  </a:lnTo>
                  <a:lnTo>
                    <a:pt x="15404084" y="835659"/>
                  </a:lnTo>
                  <a:lnTo>
                    <a:pt x="15381732" y="878712"/>
                  </a:lnTo>
                  <a:lnTo>
                    <a:pt x="15347696" y="912749"/>
                  </a:lnTo>
                  <a:lnTo>
                    <a:pt x="15304516" y="935101"/>
                  </a:lnTo>
                  <a:lnTo>
                    <a:pt x="15254859" y="943101"/>
                  </a:lnTo>
                  <a:lnTo>
                    <a:pt x="157225" y="943101"/>
                  </a:lnTo>
                  <a:lnTo>
                    <a:pt x="107568" y="935101"/>
                  </a:lnTo>
                  <a:lnTo>
                    <a:pt x="64388" y="912749"/>
                  </a:lnTo>
                  <a:lnTo>
                    <a:pt x="30353" y="878712"/>
                  </a:lnTo>
                  <a:lnTo>
                    <a:pt x="8000" y="835659"/>
                  </a:lnTo>
                  <a:lnTo>
                    <a:pt x="0" y="785876"/>
                  </a:lnTo>
                  <a:lnTo>
                    <a:pt x="0" y="1572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07160" y="2204414"/>
            <a:ext cx="13542010" cy="1518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779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Optional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mandatory,</a:t>
            </a:r>
            <a:r>
              <a:rPr dirty="0" sz="2400" spc="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Lets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look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07920" y="4134611"/>
            <a:ext cx="14345919" cy="4784090"/>
            <a:chOff x="2407920" y="4134611"/>
            <a:chExt cx="14345919" cy="47840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7920" y="4134611"/>
              <a:ext cx="5682996" cy="47838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9172" y="4236719"/>
              <a:ext cx="5465064" cy="45750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4600" y="4232147"/>
              <a:ext cx="5474335" cy="4584065"/>
            </a:xfrm>
            <a:custGeom>
              <a:avLst/>
              <a:gdLst/>
              <a:ahLst/>
              <a:cxnLst/>
              <a:rect l="l" t="t" r="r" b="b"/>
              <a:pathLst>
                <a:path w="5474334" h="4584065">
                  <a:moveTo>
                    <a:pt x="0" y="4584065"/>
                  </a:moveTo>
                  <a:lnTo>
                    <a:pt x="5473827" y="4584065"/>
                  </a:lnTo>
                  <a:lnTo>
                    <a:pt x="5473827" y="0"/>
                  </a:lnTo>
                  <a:lnTo>
                    <a:pt x="0" y="0"/>
                  </a:lnTo>
                  <a:lnTo>
                    <a:pt x="0" y="4584065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0091" y="5277794"/>
              <a:ext cx="6873240" cy="250527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009632" y="5355336"/>
              <a:ext cx="6620509" cy="2339340"/>
            </a:xfrm>
            <a:custGeom>
              <a:avLst/>
              <a:gdLst/>
              <a:ahLst/>
              <a:cxnLst/>
              <a:rect l="l" t="t" r="r" b="b"/>
              <a:pathLst>
                <a:path w="6620509" h="2339340">
                  <a:moveTo>
                    <a:pt x="6230366" y="0"/>
                  </a:moveTo>
                  <a:lnTo>
                    <a:pt x="389636" y="0"/>
                  </a:lnTo>
                  <a:lnTo>
                    <a:pt x="340741" y="3048"/>
                  </a:lnTo>
                  <a:lnTo>
                    <a:pt x="293750" y="11937"/>
                  </a:lnTo>
                  <a:lnTo>
                    <a:pt x="248793" y="26288"/>
                  </a:lnTo>
                  <a:lnTo>
                    <a:pt x="206501" y="45719"/>
                  </a:lnTo>
                  <a:lnTo>
                    <a:pt x="167004" y="69850"/>
                  </a:lnTo>
                  <a:lnTo>
                    <a:pt x="130937" y="98425"/>
                  </a:lnTo>
                  <a:lnTo>
                    <a:pt x="98298" y="130937"/>
                  </a:lnTo>
                  <a:lnTo>
                    <a:pt x="69850" y="167131"/>
                  </a:lnTo>
                  <a:lnTo>
                    <a:pt x="45720" y="206628"/>
                  </a:lnTo>
                  <a:lnTo>
                    <a:pt x="26289" y="248919"/>
                  </a:lnTo>
                  <a:lnTo>
                    <a:pt x="11938" y="293877"/>
                  </a:lnTo>
                  <a:lnTo>
                    <a:pt x="3048" y="340994"/>
                  </a:lnTo>
                  <a:lnTo>
                    <a:pt x="0" y="389889"/>
                  </a:lnTo>
                  <a:lnTo>
                    <a:pt x="0" y="1949195"/>
                  </a:lnTo>
                  <a:lnTo>
                    <a:pt x="3048" y="1998090"/>
                  </a:lnTo>
                  <a:lnTo>
                    <a:pt x="11938" y="2045208"/>
                  </a:lnTo>
                  <a:lnTo>
                    <a:pt x="26289" y="2090165"/>
                  </a:lnTo>
                  <a:lnTo>
                    <a:pt x="45720" y="2132457"/>
                  </a:lnTo>
                  <a:lnTo>
                    <a:pt x="69850" y="2171954"/>
                  </a:lnTo>
                  <a:lnTo>
                    <a:pt x="98298" y="2208149"/>
                  </a:lnTo>
                  <a:lnTo>
                    <a:pt x="130937" y="2240661"/>
                  </a:lnTo>
                  <a:lnTo>
                    <a:pt x="167004" y="2269236"/>
                  </a:lnTo>
                  <a:lnTo>
                    <a:pt x="206501" y="2293366"/>
                  </a:lnTo>
                  <a:lnTo>
                    <a:pt x="248793" y="2312797"/>
                  </a:lnTo>
                  <a:lnTo>
                    <a:pt x="293750" y="2327147"/>
                  </a:lnTo>
                  <a:lnTo>
                    <a:pt x="340741" y="2336038"/>
                  </a:lnTo>
                  <a:lnTo>
                    <a:pt x="389636" y="2339086"/>
                  </a:lnTo>
                  <a:lnTo>
                    <a:pt x="6230366" y="2339086"/>
                  </a:lnTo>
                  <a:lnTo>
                    <a:pt x="6279260" y="2336038"/>
                  </a:lnTo>
                  <a:lnTo>
                    <a:pt x="6326251" y="2327147"/>
                  </a:lnTo>
                  <a:lnTo>
                    <a:pt x="6371208" y="2312797"/>
                  </a:lnTo>
                  <a:lnTo>
                    <a:pt x="6413500" y="2293366"/>
                  </a:lnTo>
                  <a:lnTo>
                    <a:pt x="6452997" y="2269236"/>
                  </a:lnTo>
                  <a:lnTo>
                    <a:pt x="6489064" y="2240661"/>
                  </a:lnTo>
                  <a:lnTo>
                    <a:pt x="6521704" y="2208149"/>
                  </a:lnTo>
                  <a:lnTo>
                    <a:pt x="6550152" y="2171954"/>
                  </a:lnTo>
                  <a:lnTo>
                    <a:pt x="6574282" y="2132457"/>
                  </a:lnTo>
                  <a:lnTo>
                    <a:pt x="6593712" y="2090165"/>
                  </a:lnTo>
                  <a:lnTo>
                    <a:pt x="6608064" y="2045208"/>
                  </a:lnTo>
                  <a:lnTo>
                    <a:pt x="6616954" y="1998090"/>
                  </a:lnTo>
                  <a:lnTo>
                    <a:pt x="6620002" y="1949195"/>
                  </a:lnTo>
                  <a:lnTo>
                    <a:pt x="6620002" y="389889"/>
                  </a:lnTo>
                  <a:lnTo>
                    <a:pt x="6616954" y="340994"/>
                  </a:lnTo>
                  <a:lnTo>
                    <a:pt x="6608064" y="293877"/>
                  </a:lnTo>
                  <a:lnTo>
                    <a:pt x="6593712" y="248919"/>
                  </a:lnTo>
                  <a:lnTo>
                    <a:pt x="6574282" y="206628"/>
                  </a:lnTo>
                  <a:lnTo>
                    <a:pt x="6550152" y="167131"/>
                  </a:lnTo>
                  <a:lnTo>
                    <a:pt x="6521704" y="130937"/>
                  </a:lnTo>
                  <a:lnTo>
                    <a:pt x="6489064" y="98425"/>
                  </a:lnTo>
                  <a:lnTo>
                    <a:pt x="6452997" y="69850"/>
                  </a:lnTo>
                  <a:lnTo>
                    <a:pt x="6413500" y="45719"/>
                  </a:lnTo>
                  <a:lnTo>
                    <a:pt x="6371208" y="26288"/>
                  </a:lnTo>
                  <a:lnTo>
                    <a:pt x="6326251" y="11937"/>
                  </a:lnTo>
                  <a:lnTo>
                    <a:pt x="6279260" y="3048"/>
                  </a:lnTo>
                  <a:lnTo>
                    <a:pt x="6230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10394" y="5356097"/>
              <a:ext cx="6620509" cy="2339340"/>
            </a:xfrm>
            <a:custGeom>
              <a:avLst/>
              <a:gdLst/>
              <a:ahLst/>
              <a:cxnLst/>
              <a:rect l="l" t="t" r="r" b="b"/>
              <a:pathLst>
                <a:path w="6620509" h="2339340">
                  <a:moveTo>
                    <a:pt x="0" y="389889"/>
                  </a:moveTo>
                  <a:lnTo>
                    <a:pt x="3048" y="340994"/>
                  </a:lnTo>
                  <a:lnTo>
                    <a:pt x="11937" y="293877"/>
                  </a:lnTo>
                  <a:lnTo>
                    <a:pt x="26288" y="248919"/>
                  </a:lnTo>
                  <a:lnTo>
                    <a:pt x="45720" y="206628"/>
                  </a:lnTo>
                  <a:lnTo>
                    <a:pt x="69850" y="167131"/>
                  </a:lnTo>
                  <a:lnTo>
                    <a:pt x="98298" y="130937"/>
                  </a:lnTo>
                  <a:lnTo>
                    <a:pt x="130936" y="98425"/>
                  </a:lnTo>
                  <a:lnTo>
                    <a:pt x="167004" y="69850"/>
                  </a:lnTo>
                  <a:lnTo>
                    <a:pt x="206501" y="45719"/>
                  </a:lnTo>
                  <a:lnTo>
                    <a:pt x="248792" y="26288"/>
                  </a:lnTo>
                  <a:lnTo>
                    <a:pt x="293750" y="11937"/>
                  </a:lnTo>
                  <a:lnTo>
                    <a:pt x="340740" y="3048"/>
                  </a:lnTo>
                  <a:lnTo>
                    <a:pt x="389635" y="0"/>
                  </a:lnTo>
                  <a:lnTo>
                    <a:pt x="6230365" y="0"/>
                  </a:lnTo>
                  <a:lnTo>
                    <a:pt x="6279261" y="3048"/>
                  </a:lnTo>
                  <a:lnTo>
                    <a:pt x="6326250" y="11937"/>
                  </a:lnTo>
                  <a:lnTo>
                    <a:pt x="6371209" y="26288"/>
                  </a:lnTo>
                  <a:lnTo>
                    <a:pt x="6413500" y="45719"/>
                  </a:lnTo>
                  <a:lnTo>
                    <a:pt x="6452996" y="69850"/>
                  </a:lnTo>
                  <a:lnTo>
                    <a:pt x="6489065" y="98425"/>
                  </a:lnTo>
                  <a:lnTo>
                    <a:pt x="6521704" y="130937"/>
                  </a:lnTo>
                  <a:lnTo>
                    <a:pt x="6550152" y="167131"/>
                  </a:lnTo>
                  <a:lnTo>
                    <a:pt x="6574282" y="206628"/>
                  </a:lnTo>
                  <a:lnTo>
                    <a:pt x="6593713" y="248919"/>
                  </a:lnTo>
                  <a:lnTo>
                    <a:pt x="6608063" y="293877"/>
                  </a:lnTo>
                  <a:lnTo>
                    <a:pt x="6616954" y="340994"/>
                  </a:lnTo>
                  <a:lnTo>
                    <a:pt x="6620002" y="389889"/>
                  </a:lnTo>
                  <a:lnTo>
                    <a:pt x="6620002" y="1949195"/>
                  </a:lnTo>
                  <a:lnTo>
                    <a:pt x="6616954" y="1998090"/>
                  </a:lnTo>
                  <a:lnTo>
                    <a:pt x="6608063" y="2045208"/>
                  </a:lnTo>
                  <a:lnTo>
                    <a:pt x="6593713" y="2090165"/>
                  </a:lnTo>
                  <a:lnTo>
                    <a:pt x="6574282" y="2132457"/>
                  </a:lnTo>
                  <a:lnTo>
                    <a:pt x="6550152" y="2171954"/>
                  </a:lnTo>
                  <a:lnTo>
                    <a:pt x="6521704" y="2208149"/>
                  </a:lnTo>
                  <a:lnTo>
                    <a:pt x="6489065" y="2240660"/>
                  </a:lnTo>
                  <a:lnTo>
                    <a:pt x="6452996" y="2269235"/>
                  </a:lnTo>
                  <a:lnTo>
                    <a:pt x="6413500" y="2293366"/>
                  </a:lnTo>
                  <a:lnTo>
                    <a:pt x="6371209" y="2312797"/>
                  </a:lnTo>
                  <a:lnTo>
                    <a:pt x="6326250" y="2327147"/>
                  </a:lnTo>
                  <a:lnTo>
                    <a:pt x="6279261" y="2336038"/>
                  </a:lnTo>
                  <a:lnTo>
                    <a:pt x="6230365" y="2339085"/>
                  </a:lnTo>
                  <a:lnTo>
                    <a:pt x="389635" y="2339085"/>
                  </a:lnTo>
                  <a:lnTo>
                    <a:pt x="340740" y="2336038"/>
                  </a:lnTo>
                  <a:lnTo>
                    <a:pt x="293750" y="2327147"/>
                  </a:lnTo>
                  <a:lnTo>
                    <a:pt x="248792" y="2312797"/>
                  </a:lnTo>
                  <a:lnTo>
                    <a:pt x="206501" y="2293366"/>
                  </a:lnTo>
                  <a:lnTo>
                    <a:pt x="167004" y="2269235"/>
                  </a:lnTo>
                  <a:lnTo>
                    <a:pt x="130936" y="2240660"/>
                  </a:lnTo>
                  <a:lnTo>
                    <a:pt x="98298" y="2208149"/>
                  </a:lnTo>
                  <a:lnTo>
                    <a:pt x="69850" y="2171954"/>
                  </a:lnTo>
                  <a:lnTo>
                    <a:pt x="45720" y="2132457"/>
                  </a:lnTo>
                  <a:lnTo>
                    <a:pt x="26288" y="2090165"/>
                  </a:lnTo>
                  <a:lnTo>
                    <a:pt x="11937" y="2045208"/>
                  </a:lnTo>
                  <a:lnTo>
                    <a:pt x="3048" y="1998090"/>
                  </a:lnTo>
                  <a:lnTo>
                    <a:pt x="0" y="1949195"/>
                  </a:lnTo>
                  <a:lnTo>
                    <a:pt x="0" y="389889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440161" y="5559678"/>
            <a:ext cx="577151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course-list component,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 a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back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button.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back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button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should be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navigated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back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previously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selected course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highlighted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00883" y="6467855"/>
            <a:ext cx="7508240" cy="2225040"/>
            <a:chOff x="2500883" y="6467855"/>
            <a:chExt cx="7508240" cy="222504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4824" y="6467855"/>
              <a:ext cx="76200" cy="114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85760" y="6505955"/>
              <a:ext cx="2023745" cy="38100"/>
            </a:xfrm>
            <a:custGeom>
              <a:avLst/>
              <a:gdLst/>
              <a:ahLst/>
              <a:cxnLst/>
              <a:rect l="l" t="t" r="r" b="b"/>
              <a:pathLst>
                <a:path w="2023745" h="38100">
                  <a:moveTo>
                    <a:pt x="190919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09191" y="38100"/>
                  </a:lnTo>
                  <a:lnTo>
                    <a:pt x="1909191" y="0"/>
                  </a:lnTo>
                  <a:close/>
                </a:path>
                <a:path w="2023745" h="38100">
                  <a:moveTo>
                    <a:pt x="2023364" y="19050"/>
                  </a:moveTo>
                  <a:lnTo>
                    <a:pt x="1985264" y="0"/>
                  </a:lnTo>
                  <a:lnTo>
                    <a:pt x="1928114" y="0"/>
                  </a:lnTo>
                  <a:lnTo>
                    <a:pt x="1928114" y="38100"/>
                  </a:lnTo>
                  <a:lnTo>
                    <a:pt x="1985264" y="38100"/>
                  </a:lnTo>
                  <a:lnTo>
                    <a:pt x="2023364" y="1905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19933" y="8026145"/>
              <a:ext cx="2017395" cy="647700"/>
            </a:xfrm>
            <a:custGeom>
              <a:avLst/>
              <a:gdLst/>
              <a:ahLst/>
              <a:cxnLst/>
              <a:rect l="l" t="t" r="r" b="b"/>
              <a:pathLst>
                <a:path w="2017395" h="647700">
                  <a:moveTo>
                    <a:pt x="0" y="647699"/>
                  </a:moveTo>
                  <a:lnTo>
                    <a:pt x="2017268" y="647699"/>
                  </a:lnTo>
                  <a:lnTo>
                    <a:pt x="2017268" y="0"/>
                  </a:lnTo>
                  <a:lnTo>
                    <a:pt x="0" y="0"/>
                  </a:lnTo>
                  <a:lnTo>
                    <a:pt x="0" y="647699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Object</a:t>
            </a:r>
            <a:r>
              <a:rPr dirty="0" sz="5600" spc="-20">
                <a:solidFill>
                  <a:srgbClr val="095A82"/>
                </a:solidFill>
              </a:rPr>
              <a:t>i</a:t>
            </a:r>
            <a:r>
              <a:rPr dirty="0" sz="5600" spc="-5">
                <a:solidFill>
                  <a:srgbClr val="095A82"/>
                </a:solidFill>
              </a:rPr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6914515" cy="6122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Setup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Configure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Navigate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Handle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invalid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Redirect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pre-defined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during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guards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location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1339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Passing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Optional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Parameter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826752" y="5468111"/>
            <a:ext cx="6486525" cy="3529965"/>
            <a:chOff x="9826752" y="5468111"/>
            <a:chExt cx="6486525" cy="3529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468111"/>
              <a:ext cx="6486144" cy="3529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6480" y="5548883"/>
              <a:ext cx="6271260" cy="336346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12875" y="3183858"/>
            <a:ext cx="6657340" cy="5282565"/>
            <a:chOff x="912875" y="3183858"/>
            <a:chExt cx="6657340" cy="52825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3183858"/>
              <a:ext cx="6656832" cy="52819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5735" y="3198876"/>
              <a:ext cx="6553200" cy="5186045"/>
            </a:xfrm>
            <a:custGeom>
              <a:avLst/>
              <a:gdLst/>
              <a:ahLst/>
              <a:cxnLst/>
              <a:rect l="l" t="t" r="r" b="b"/>
              <a:pathLst>
                <a:path w="6553200" h="5186045">
                  <a:moveTo>
                    <a:pt x="5689092" y="0"/>
                  </a:moveTo>
                  <a:lnTo>
                    <a:pt x="864107" y="0"/>
                  </a:lnTo>
                  <a:lnTo>
                    <a:pt x="816737" y="1270"/>
                  </a:lnTo>
                  <a:lnTo>
                    <a:pt x="770001" y="5079"/>
                  </a:lnTo>
                  <a:lnTo>
                    <a:pt x="723900" y="11302"/>
                  </a:lnTo>
                  <a:lnTo>
                    <a:pt x="678688" y="19939"/>
                  </a:lnTo>
                  <a:lnTo>
                    <a:pt x="634364" y="30860"/>
                  </a:lnTo>
                  <a:lnTo>
                    <a:pt x="590930" y="44069"/>
                  </a:lnTo>
                  <a:lnTo>
                    <a:pt x="548513" y="59435"/>
                  </a:lnTo>
                  <a:lnTo>
                    <a:pt x="507238" y="76962"/>
                  </a:lnTo>
                  <a:lnTo>
                    <a:pt x="466978" y="96520"/>
                  </a:lnTo>
                  <a:lnTo>
                    <a:pt x="427989" y="117982"/>
                  </a:lnTo>
                  <a:lnTo>
                    <a:pt x="390144" y="141477"/>
                  </a:lnTo>
                  <a:lnTo>
                    <a:pt x="353822" y="166750"/>
                  </a:lnTo>
                  <a:lnTo>
                    <a:pt x="318719" y="193801"/>
                  </a:lnTo>
                  <a:lnTo>
                    <a:pt x="285140" y="222630"/>
                  </a:lnTo>
                  <a:lnTo>
                    <a:pt x="253072" y="253110"/>
                  </a:lnTo>
                  <a:lnTo>
                    <a:pt x="222605" y="285242"/>
                  </a:lnTo>
                  <a:lnTo>
                    <a:pt x="193801" y="318770"/>
                  </a:lnTo>
                  <a:lnTo>
                    <a:pt x="166712" y="353822"/>
                  </a:lnTo>
                  <a:lnTo>
                    <a:pt x="141414" y="390271"/>
                  </a:lnTo>
                  <a:lnTo>
                    <a:pt x="117970" y="428117"/>
                  </a:lnTo>
                  <a:lnTo>
                    <a:pt x="96443" y="467105"/>
                  </a:lnTo>
                  <a:lnTo>
                    <a:pt x="76911" y="507365"/>
                  </a:lnTo>
                  <a:lnTo>
                    <a:pt x="59423" y="548767"/>
                  </a:lnTo>
                  <a:lnTo>
                    <a:pt x="44043" y="591185"/>
                  </a:lnTo>
                  <a:lnTo>
                    <a:pt x="30860" y="634491"/>
                  </a:lnTo>
                  <a:lnTo>
                    <a:pt x="19926" y="678941"/>
                  </a:lnTo>
                  <a:lnTo>
                    <a:pt x="11302" y="724153"/>
                  </a:lnTo>
                  <a:lnTo>
                    <a:pt x="5067" y="770127"/>
                  </a:lnTo>
                  <a:lnTo>
                    <a:pt x="1282" y="816863"/>
                  </a:lnTo>
                  <a:lnTo>
                    <a:pt x="0" y="864362"/>
                  </a:lnTo>
                  <a:lnTo>
                    <a:pt x="0" y="4321683"/>
                  </a:lnTo>
                  <a:lnTo>
                    <a:pt x="1282" y="4369181"/>
                  </a:lnTo>
                  <a:lnTo>
                    <a:pt x="5067" y="4415917"/>
                  </a:lnTo>
                  <a:lnTo>
                    <a:pt x="11302" y="4461891"/>
                  </a:lnTo>
                  <a:lnTo>
                    <a:pt x="19926" y="4507103"/>
                  </a:lnTo>
                  <a:lnTo>
                    <a:pt x="30860" y="4551553"/>
                  </a:lnTo>
                  <a:lnTo>
                    <a:pt x="44043" y="4594860"/>
                  </a:lnTo>
                  <a:lnTo>
                    <a:pt x="59423" y="4637278"/>
                  </a:lnTo>
                  <a:lnTo>
                    <a:pt x="76911" y="4678680"/>
                  </a:lnTo>
                  <a:lnTo>
                    <a:pt x="96443" y="4718939"/>
                  </a:lnTo>
                  <a:lnTo>
                    <a:pt x="117970" y="4757928"/>
                  </a:lnTo>
                  <a:lnTo>
                    <a:pt x="141414" y="4795774"/>
                  </a:lnTo>
                  <a:lnTo>
                    <a:pt x="166712" y="4832223"/>
                  </a:lnTo>
                  <a:lnTo>
                    <a:pt x="193801" y="4867275"/>
                  </a:lnTo>
                  <a:lnTo>
                    <a:pt x="222605" y="4900803"/>
                  </a:lnTo>
                  <a:lnTo>
                    <a:pt x="253072" y="4932934"/>
                  </a:lnTo>
                  <a:lnTo>
                    <a:pt x="285140" y="4963414"/>
                  </a:lnTo>
                  <a:lnTo>
                    <a:pt x="318719" y="4992243"/>
                  </a:lnTo>
                  <a:lnTo>
                    <a:pt x="353822" y="5019294"/>
                  </a:lnTo>
                  <a:lnTo>
                    <a:pt x="390144" y="5044567"/>
                  </a:lnTo>
                  <a:lnTo>
                    <a:pt x="427989" y="5068062"/>
                  </a:lnTo>
                  <a:lnTo>
                    <a:pt x="466978" y="5089525"/>
                  </a:lnTo>
                  <a:lnTo>
                    <a:pt x="507238" y="5109083"/>
                  </a:lnTo>
                  <a:lnTo>
                    <a:pt x="548513" y="5126609"/>
                  </a:lnTo>
                  <a:lnTo>
                    <a:pt x="590930" y="5141976"/>
                  </a:lnTo>
                  <a:lnTo>
                    <a:pt x="634364" y="5155184"/>
                  </a:lnTo>
                  <a:lnTo>
                    <a:pt x="678688" y="5166106"/>
                  </a:lnTo>
                  <a:lnTo>
                    <a:pt x="723900" y="5174742"/>
                  </a:lnTo>
                  <a:lnTo>
                    <a:pt x="770001" y="5180965"/>
                  </a:lnTo>
                  <a:lnTo>
                    <a:pt x="816737" y="5184775"/>
                  </a:lnTo>
                  <a:lnTo>
                    <a:pt x="864107" y="5186045"/>
                  </a:lnTo>
                  <a:lnTo>
                    <a:pt x="5689092" y="5186045"/>
                  </a:lnTo>
                  <a:lnTo>
                    <a:pt x="5736463" y="5184775"/>
                  </a:lnTo>
                  <a:lnTo>
                    <a:pt x="5783198" y="5180965"/>
                  </a:lnTo>
                  <a:lnTo>
                    <a:pt x="5829299" y="5174742"/>
                  </a:lnTo>
                  <a:lnTo>
                    <a:pt x="5874512" y="5166106"/>
                  </a:lnTo>
                  <a:lnTo>
                    <a:pt x="5918835" y="5155184"/>
                  </a:lnTo>
                  <a:lnTo>
                    <a:pt x="5962269" y="5141976"/>
                  </a:lnTo>
                  <a:lnTo>
                    <a:pt x="6004687" y="5126609"/>
                  </a:lnTo>
                  <a:lnTo>
                    <a:pt x="6045962" y="5109083"/>
                  </a:lnTo>
                  <a:lnTo>
                    <a:pt x="6086220" y="5089525"/>
                  </a:lnTo>
                  <a:lnTo>
                    <a:pt x="6125210" y="5068062"/>
                  </a:lnTo>
                  <a:lnTo>
                    <a:pt x="6163056" y="5044567"/>
                  </a:lnTo>
                  <a:lnTo>
                    <a:pt x="6199378" y="5019294"/>
                  </a:lnTo>
                  <a:lnTo>
                    <a:pt x="6234430" y="4992243"/>
                  </a:lnTo>
                  <a:lnTo>
                    <a:pt x="6268085" y="4963414"/>
                  </a:lnTo>
                  <a:lnTo>
                    <a:pt x="6300089" y="4932934"/>
                  </a:lnTo>
                  <a:lnTo>
                    <a:pt x="6330569" y="4900803"/>
                  </a:lnTo>
                  <a:lnTo>
                    <a:pt x="6359397" y="4867275"/>
                  </a:lnTo>
                  <a:lnTo>
                    <a:pt x="6386448" y="4832223"/>
                  </a:lnTo>
                  <a:lnTo>
                    <a:pt x="6411721" y="4795774"/>
                  </a:lnTo>
                  <a:lnTo>
                    <a:pt x="6435217" y="4757928"/>
                  </a:lnTo>
                  <a:lnTo>
                    <a:pt x="6456807" y="4718939"/>
                  </a:lnTo>
                  <a:lnTo>
                    <a:pt x="6476238" y="4678680"/>
                  </a:lnTo>
                  <a:lnTo>
                    <a:pt x="6493764" y="4637278"/>
                  </a:lnTo>
                  <a:lnTo>
                    <a:pt x="6509131" y="4594860"/>
                  </a:lnTo>
                  <a:lnTo>
                    <a:pt x="6522338" y="4551553"/>
                  </a:lnTo>
                  <a:lnTo>
                    <a:pt x="6533261" y="4507103"/>
                  </a:lnTo>
                  <a:lnTo>
                    <a:pt x="6541896" y="4461891"/>
                  </a:lnTo>
                  <a:lnTo>
                    <a:pt x="6548119" y="4415917"/>
                  </a:lnTo>
                  <a:lnTo>
                    <a:pt x="6551930" y="4369181"/>
                  </a:lnTo>
                  <a:lnTo>
                    <a:pt x="6553200" y="4321683"/>
                  </a:lnTo>
                  <a:lnTo>
                    <a:pt x="6553200" y="864362"/>
                  </a:lnTo>
                  <a:lnTo>
                    <a:pt x="6551930" y="816863"/>
                  </a:lnTo>
                  <a:lnTo>
                    <a:pt x="6548119" y="770127"/>
                  </a:lnTo>
                  <a:lnTo>
                    <a:pt x="6541896" y="724153"/>
                  </a:lnTo>
                  <a:lnTo>
                    <a:pt x="6533261" y="678941"/>
                  </a:lnTo>
                  <a:lnTo>
                    <a:pt x="6522338" y="634491"/>
                  </a:lnTo>
                  <a:lnTo>
                    <a:pt x="6509131" y="591185"/>
                  </a:lnTo>
                  <a:lnTo>
                    <a:pt x="6493764" y="548767"/>
                  </a:lnTo>
                  <a:lnTo>
                    <a:pt x="6476238" y="507365"/>
                  </a:lnTo>
                  <a:lnTo>
                    <a:pt x="6456807" y="467105"/>
                  </a:lnTo>
                  <a:lnTo>
                    <a:pt x="6435217" y="428117"/>
                  </a:lnTo>
                  <a:lnTo>
                    <a:pt x="6411721" y="390271"/>
                  </a:lnTo>
                  <a:lnTo>
                    <a:pt x="6386448" y="353822"/>
                  </a:lnTo>
                  <a:lnTo>
                    <a:pt x="6359397" y="318770"/>
                  </a:lnTo>
                  <a:lnTo>
                    <a:pt x="6330569" y="285242"/>
                  </a:lnTo>
                  <a:lnTo>
                    <a:pt x="6300089" y="253110"/>
                  </a:lnTo>
                  <a:lnTo>
                    <a:pt x="6268085" y="222630"/>
                  </a:lnTo>
                  <a:lnTo>
                    <a:pt x="6234430" y="193801"/>
                  </a:lnTo>
                  <a:lnTo>
                    <a:pt x="6199378" y="166750"/>
                  </a:lnTo>
                  <a:lnTo>
                    <a:pt x="6163056" y="141477"/>
                  </a:lnTo>
                  <a:lnTo>
                    <a:pt x="6125210" y="117982"/>
                  </a:lnTo>
                  <a:lnTo>
                    <a:pt x="6086220" y="96520"/>
                  </a:lnTo>
                  <a:lnTo>
                    <a:pt x="6045962" y="76962"/>
                  </a:lnTo>
                  <a:lnTo>
                    <a:pt x="6004687" y="59435"/>
                  </a:lnTo>
                  <a:lnTo>
                    <a:pt x="5962269" y="44069"/>
                  </a:lnTo>
                  <a:lnTo>
                    <a:pt x="5918835" y="30860"/>
                  </a:lnTo>
                  <a:lnTo>
                    <a:pt x="5874512" y="19939"/>
                  </a:lnTo>
                  <a:lnTo>
                    <a:pt x="5829299" y="11302"/>
                  </a:lnTo>
                  <a:lnTo>
                    <a:pt x="5783198" y="5079"/>
                  </a:lnTo>
                  <a:lnTo>
                    <a:pt x="5736463" y="1270"/>
                  </a:lnTo>
                  <a:lnTo>
                    <a:pt x="5689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6497" y="3199638"/>
              <a:ext cx="6553200" cy="5186045"/>
            </a:xfrm>
            <a:custGeom>
              <a:avLst/>
              <a:gdLst/>
              <a:ahLst/>
              <a:cxnLst/>
              <a:rect l="l" t="t" r="r" b="b"/>
              <a:pathLst>
                <a:path w="6553200" h="5186045">
                  <a:moveTo>
                    <a:pt x="0" y="864361"/>
                  </a:moveTo>
                  <a:lnTo>
                    <a:pt x="1282" y="816863"/>
                  </a:lnTo>
                  <a:lnTo>
                    <a:pt x="5067" y="770127"/>
                  </a:lnTo>
                  <a:lnTo>
                    <a:pt x="11303" y="724153"/>
                  </a:lnTo>
                  <a:lnTo>
                    <a:pt x="19926" y="678941"/>
                  </a:lnTo>
                  <a:lnTo>
                    <a:pt x="30861" y="634491"/>
                  </a:lnTo>
                  <a:lnTo>
                    <a:pt x="44043" y="591184"/>
                  </a:lnTo>
                  <a:lnTo>
                    <a:pt x="59423" y="548766"/>
                  </a:lnTo>
                  <a:lnTo>
                    <a:pt x="76911" y="507364"/>
                  </a:lnTo>
                  <a:lnTo>
                    <a:pt x="96443" y="467105"/>
                  </a:lnTo>
                  <a:lnTo>
                    <a:pt x="117970" y="428116"/>
                  </a:lnTo>
                  <a:lnTo>
                    <a:pt x="141414" y="390270"/>
                  </a:lnTo>
                  <a:lnTo>
                    <a:pt x="166712" y="353821"/>
                  </a:lnTo>
                  <a:lnTo>
                    <a:pt x="193802" y="318769"/>
                  </a:lnTo>
                  <a:lnTo>
                    <a:pt x="222605" y="285241"/>
                  </a:lnTo>
                  <a:lnTo>
                    <a:pt x="253072" y="253110"/>
                  </a:lnTo>
                  <a:lnTo>
                    <a:pt x="285140" y="222630"/>
                  </a:lnTo>
                  <a:lnTo>
                    <a:pt x="318719" y="193801"/>
                  </a:lnTo>
                  <a:lnTo>
                    <a:pt x="353822" y="166750"/>
                  </a:lnTo>
                  <a:lnTo>
                    <a:pt x="390144" y="141477"/>
                  </a:lnTo>
                  <a:lnTo>
                    <a:pt x="427990" y="117982"/>
                  </a:lnTo>
                  <a:lnTo>
                    <a:pt x="466979" y="96519"/>
                  </a:lnTo>
                  <a:lnTo>
                    <a:pt x="507238" y="76961"/>
                  </a:lnTo>
                  <a:lnTo>
                    <a:pt x="548513" y="59435"/>
                  </a:lnTo>
                  <a:lnTo>
                    <a:pt x="590931" y="44068"/>
                  </a:lnTo>
                  <a:lnTo>
                    <a:pt x="634365" y="30860"/>
                  </a:lnTo>
                  <a:lnTo>
                    <a:pt x="678688" y="19938"/>
                  </a:lnTo>
                  <a:lnTo>
                    <a:pt x="723900" y="11302"/>
                  </a:lnTo>
                  <a:lnTo>
                    <a:pt x="770001" y="5079"/>
                  </a:lnTo>
                  <a:lnTo>
                    <a:pt x="816737" y="1269"/>
                  </a:lnTo>
                  <a:lnTo>
                    <a:pt x="864108" y="0"/>
                  </a:lnTo>
                  <a:lnTo>
                    <a:pt x="5689092" y="0"/>
                  </a:lnTo>
                  <a:lnTo>
                    <a:pt x="5736462" y="1269"/>
                  </a:lnTo>
                  <a:lnTo>
                    <a:pt x="5783199" y="5079"/>
                  </a:lnTo>
                  <a:lnTo>
                    <a:pt x="5829300" y="11302"/>
                  </a:lnTo>
                  <a:lnTo>
                    <a:pt x="5874511" y="19938"/>
                  </a:lnTo>
                  <a:lnTo>
                    <a:pt x="5918834" y="30860"/>
                  </a:lnTo>
                  <a:lnTo>
                    <a:pt x="5962269" y="44068"/>
                  </a:lnTo>
                  <a:lnTo>
                    <a:pt x="6004686" y="59435"/>
                  </a:lnTo>
                  <a:lnTo>
                    <a:pt x="6045961" y="76961"/>
                  </a:lnTo>
                  <a:lnTo>
                    <a:pt x="6086221" y="96519"/>
                  </a:lnTo>
                  <a:lnTo>
                    <a:pt x="6125209" y="117982"/>
                  </a:lnTo>
                  <a:lnTo>
                    <a:pt x="6163056" y="141477"/>
                  </a:lnTo>
                  <a:lnTo>
                    <a:pt x="6199378" y="166750"/>
                  </a:lnTo>
                  <a:lnTo>
                    <a:pt x="6234430" y="193801"/>
                  </a:lnTo>
                  <a:lnTo>
                    <a:pt x="6268084" y="222630"/>
                  </a:lnTo>
                  <a:lnTo>
                    <a:pt x="6300088" y="253110"/>
                  </a:lnTo>
                  <a:lnTo>
                    <a:pt x="6330569" y="285241"/>
                  </a:lnTo>
                  <a:lnTo>
                    <a:pt x="6359398" y="318769"/>
                  </a:lnTo>
                  <a:lnTo>
                    <a:pt x="6386449" y="353821"/>
                  </a:lnTo>
                  <a:lnTo>
                    <a:pt x="6411722" y="390270"/>
                  </a:lnTo>
                  <a:lnTo>
                    <a:pt x="6435217" y="428116"/>
                  </a:lnTo>
                  <a:lnTo>
                    <a:pt x="6456807" y="467105"/>
                  </a:lnTo>
                  <a:lnTo>
                    <a:pt x="6476237" y="507364"/>
                  </a:lnTo>
                  <a:lnTo>
                    <a:pt x="6493763" y="548766"/>
                  </a:lnTo>
                  <a:lnTo>
                    <a:pt x="6509131" y="591184"/>
                  </a:lnTo>
                  <a:lnTo>
                    <a:pt x="6522338" y="634491"/>
                  </a:lnTo>
                  <a:lnTo>
                    <a:pt x="6533260" y="678941"/>
                  </a:lnTo>
                  <a:lnTo>
                    <a:pt x="6541897" y="724153"/>
                  </a:lnTo>
                  <a:lnTo>
                    <a:pt x="6548120" y="770127"/>
                  </a:lnTo>
                  <a:lnTo>
                    <a:pt x="6551930" y="816863"/>
                  </a:lnTo>
                  <a:lnTo>
                    <a:pt x="6553200" y="864361"/>
                  </a:lnTo>
                  <a:lnTo>
                    <a:pt x="6553200" y="4321683"/>
                  </a:lnTo>
                  <a:lnTo>
                    <a:pt x="6551930" y="4369181"/>
                  </a:lnTo>
                  <a:lnTo>
                    <a:pt x="6548120" y="4415916"/>
                  </a:lnTo>
                  <a:lnTo>
                    <a:pt x="6541897" y="4461890"/>
                  </a:lnTo>
                  <a:lnTo>
                    <a:pt x="6533260" y="4507103"/>
                  </a:lnTo>
                  <a:lnTo>
                    <a:pt x="6522338" y="4551553"/>
                  </a:lnTo>
                  <a:lnTo>
                    <a:pt x="6509131" y="4594859"/>
                  </a:lnTo>
                  <a:lnTo>
                    <a:pt x="6493763" y="4637278"/>
                  </a:lnTo>
                  <a:lnTo>
                    <a:pt x="6476237" y="4678680"/>
                  </a:lnTo>
                  <a:lnTo>
                    <a:pt x="6456807" y="4718938"/>
                  </a:lnTo>
                  <a:lnTo>
                    <a:pt x="6435217" y="4757928"/>
                  </a:lnTo>
                  <a:lnTo>
                    <a:pt x="6411722" y="4795773"/>
                  </a:lnTo>
                  <a:lnTo>
                    <a:pt x="6386449" y="4832222"/>
                  </a:lnTo>
                  <a:lnTo>
                    <a:pt x="6359398" y="4867274"/>
                  </a:lnTo>
                  <a:lnTo>
                    <a:pt x="6330569" y="4900803"/>
                  </a:lnTo>
                  <a:lnTo>
                    <a:pt x="6300088" y="4932933"/>
                  </a:lnTo>
                  <a:lnTo>
                    <a:pt x="6268084" y="4963413"/>
                  </a:lnTo>
                  <a:lnTo>
                    <a:pt x="6234430" y="4992242"/>
                  </a:lnTo>
                  <a:lnTo>
                    <a:pt x="6199378" y="5019293"/>
                  </a:lnTo>
                  <a:lnTo>
                    <a:pt x="6163056" y="5044566"/>
                  </a:lnTo>
                  <a:lnTo>
                    <a:pt x="6125209" y="5068061"/>
                  </a:lnTo>
                  <a:lnTo>
                    <a:pt x="6086221" y="5089524"/>
                  </a:lnTo>
                  <a:lnTo>
                    <a:pt x="6045961" y="5109083"/>
                  </a:lnTo>
                  <a:lnTo>
                    <a:pt x="6004686" y="5126608"/>
                  </a:lnTo>
                  <a:lnTo>
                    <a:pt x="5962269" y="5141975"/>
                  </a:lnTo>
                  <a:lnTo>
                    <a:pt x="5918834" y="5155183"/>
                  </a:lnTo>
                  <a:lnTo>
                    <a:pt x="5874511" y="5166106"/>
                  </a:lnTo>
                  <a:lnTo>
                    <a:pt x="5829300" y="5174741"/>
                  </a:lnTo>
                  <a:lnTo>
                    <a:pt x="5783199" y="5180964"/>
                  </a:lnTo>
                  <a:lnTo>
                    <a:pt x="5736462" y="5184774"/>
                  </a:lnTo>
                  <a:lnTo>
                    <a:pt x="5689092" y="5186044"/>
                  </a:lnTo>
                  <a:lnTo>
                    <a:pt x="864108" y="5186044"/>
                  </a:lnTo>
                  <a:lnTo>
                    <a:pt x="816737" y="5184774"/>
                  </a:lnTo>
                  <a:lnTo>
                    <a:pt x="770001" y="5180964"/>
                  </a:lnTo>
                  <a:lnTo>
                    <a:pt x="723900" y="5174741"/>
                  </a:lnTo>
                  <a:lnTo>
                    <a:pt x="678688" y="5166106"/>
                  </a:lnTo>
                  <a:lnTo>
                    <a:pt x="634365" y="5155183"/>
                  </a:lnTo>
                  <a:lnTo>
                    <a:pt x="590931" y="5141975"/>
                  </a:lnTo>
                  <a:lnTo>
                    <a:pt x="548513" y="5126608"/>
                  </a:lnTo>
                  <a:lnTo>
                    <a:pt x="507238" y="5109083"/>
                  </a:lnTo>
                  <a:lnTo>
                    <a:pt x="466979" y="5089524"/>
                  </a:lnTo>
                  <a:lnTo>
                    <a:pt x="427990" y="5068061"/>
                  </a:lnTo>
                  <a:lnTo>
                    <a:pt x="390144" y="5044566"/>
                  </a:lnTo>
                  <a:lnTo>
                    <a:pt x="353822" y="5019293"/>
                  </a:lnTo>
                  <a:lnTo>
                    <a:pt x="318719" y="4992242"/>
                  </a:lnTo>
                  <a:lnTo>
                    <a:pt x="285140" y="4963413"/>
                  </a:lnTo>
                  <a:lnTo>
                    <a:pt x="253072" y="4932933"/>
                  </a:lnTo>
                  <a:lnTo>
                    <a:pt x="222605" y="4900803"/>
                  </a:lnTo>
                  <a:lnTo>
                    <a:pt x="193802" y="4867274"/>
                  </a:lnTo>
                  <a:lnTo>
                    <a:pt x="166712" y="4832222"/>
                  </a:lnTo>
                  <a:lnTo>
                    <a:pt x="141414" y="4795773"/>
                  </a:lnTo>
                  <a:lnTo>
                    <a:pt x="117970" y="4757928"/>
                  </a:lnTo>
                  <a:lnTo>
                    <a:pt x="96443" y="4718938"/>
                  </a:lnTo>
                  <a:lnTo>
                    <a:pt x="76911" y="4678680"/>
                  </a:lnTo>
                  <a:lnTo>
                    <a:pt x="59423" y="4637278"/>
                  </a:lnTo>
                  <a:lnTo>
                    <a:pt x="44043" y="4594859"/>
                  </a:lnTo>
                  <a:lnTo>
                    <a:pt x="30861" y="4551553"/>
                  </a:lnTo>
                  <a:lnTo>
                    <a:pt x="19926" y="4507103"/>
                  </a:lnTo>
                  <a:lnTo>
                    <a:pt x="11303" y="4461890"/>
                  </a:lnTo>
                  <a:lnTo>
                    <a:pt x="5067" y="4415916"/>
                  </a:lnTo>
                  <a:lnTo>
                    <a:pt x="1282" y="4369181"/>
                  </a:lnTo>
                  <a:lnTo>
                    <a:pt x="0" y="4321683"/>
                  </a:lnTo>
                  <a:lnTo>
                    <a:pt x="0" y="86436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65047" y="3692144"/>
            <a:ext cx="5852160" cy="409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659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“selectedId”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current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courseId”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33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second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key-value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pairs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key-value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pairs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optional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36052" y="2875788"/>
            <a:ext cx="9453880" cy="1918970"/>
            <a:chOff x="8036052" y="2875788"/>
            <a:chExt cx="9453880" cy="191897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6052" y="2875788"/>
              <a:ext cx="9453371" cy="19187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4736" y="2941320"/>
              <a:ext cx="9180576" cy="178307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1961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Fetching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Data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From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the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Parameter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915667" y="6943501"/>
            <a:ext cx="5043170" cy="1863725"/>
            <a:chOff x="1915667" y="6943501"/>
            <a:chExt cx="5043170" cy="1863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6943501"/>
              <a:ext cx="5042915" cy="18636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25395" y="7014971"/>
              <a:ext cx="4827905" cy="1710055"/>
            </a:xfrm>
            <a:custGeom>
              <a:avLst/>
              <a:gdLst/>
              <a:ahLst/>
              <a:cxnLst/>
              <a:rect l="l" t="t" r="r" b="b"/>
              <a:pathLst>
                <a:path w="4827905" h="1710054">
                  <a:moveTo>
                    <a:pt x="4543044" y="0"/>
                  </a:moveTo>
                  <a:lnTo>
                    <a:pt x="284861" y="0"/>
                  </a:lnTo>
                  <a:lnTo>
                    <a:pt x="238633" y="3682"/>
                  </a:lnTo>
                  <a:lnTo>
                    <a:pt x="194818" y="14477"/>
                  </a:lnTo>
                  <a:lnTo>
                    <a:pt x="153924" y="31750"/>
                  </a:lnTo>
                  <a:lnTo>
                    <a:pt x="116586" y="54990"/>
                  </a:lnTo>
                  <a:lnTo>
                    <a:pt x="83439" y="83438"/>
                  </a:lnTo>
                  <a:lnTo>
                    <a:pt x="54991" y="116712"/>
                  </a:lnTo>
                  <a:lnTo>
                    <a:pt x="31750" y="154050"/>
                  </a:lnTo>
                  <a:lnTo>
                    <a:pt x="14478" y="194817"/>
                  </a:lnTo>
                  <a:lnTo>
                    <a:pt x="3683" y="238759"/>
                  </a:lnTo>
                  <a:lnTo>
                    <a:pt x="0" y="284860"/>
                  </a:lnTo>
                  <a:lnTo>
                    <a:pt x="0" y="1424558"/>
                  </a:lnTo>
                  <a:lnTo>
                    <a:pt x="3683" y="1470786"/>
                  </a:lnTo>
                  <a:lnTo>
                    <a:pt x="14478" y="1514728"/>
                  </a:lnTo>
                  <a:lnTo>
                    <a:pt x="31750" y="1555495"/>
                  </a:lnTo>
                  <a:lnTo>
                    <a:pt x="54991" y="1592833"/>
                  </a:lnTo>
                  <a:lnTo>
                    <a:pt x="83439" y="1626108"/>
                  </a:lnTo>
                  <a:lnTo>
                    <a:pt x="116586" y="1654555"/>
                  </a:lnTo>
                  <a:lnTo>
                    <a:pt x="153924" y="1677796"/>
                  </a:lnTo>
                  <a:lnTo>
                    <a:pt x="194818" y="1695068"/>
                  </a:lnTo>
                  <a:lnTo>
                    <a:pt x="238633" y="1705864"/>
                  </a:lnTo>
                  <a:lnTo>
                    <a:pt x="284861" y="1709546"/>
                  </a:lnTo>
                  <a:lnTo>
                    <a:pt x="4543044" y="1709546"/>
                  </a:lnTo>
                  <a:lnTo>
                    <a:pt x="4589272" y="1705864"/>
                  </a:lnTo>
                  <a:lnTo>
                    <a:pt x="4633086" y="1695068"/>
                  </a:lnTo>
                  <a:lnTo>
                    <a:pt x="4673981" y="1677796"/>
                  </a:lnTo>
                  <a:lnTo>
                    <a:pt x="4711319" y="1654555"/>
                  </a:lnTo>
                  <a:lnTo>
                    <a:pt x="4744465" y="1626108"/>
                  </a:lnTo>
                  <a:lnTo>
                    <a:pt x="4772913" y="1592833"/>
                  </a:lnTo>
                  <a:lnTo>
                    <a:pt x="4796155" y="1555495"/>
                  </a:lnTo>
                  <a:lnTo>
                    <a:pt x="4813427" y="1514728"/>
                  </a:lnTo>
                  <a:lnTo>
                    <a:pt x="4824222" y="1470786"/>
                  </a:lnTo>
                  <a:lnTo>
                    <a:pt x="4827905" y="1424558"/>
                  </a:lnTo>
                  <a:lnTo>
                    <a:pt x="4827905" y="284860"/>
                  </a:lnTo>
                  <a:lnTo>
                    <a:pt x="4824222" y="238759"/>
                  </a:lnTo>
                  <a:lnTo>
                    <a:pt x="4813427" y="194817"/>
                  </a:lnTo>
                  <a:lnTo>
                    <a:pt x="4796155" y="154050"/>
                  </a:lnTo>
                  <a:lnTo>
                    <a:pt x="4772913" y="116712"/>
                  </a:lnTo>
                  <a:lnTo>
                    <a:pt x="4744465" y="83438"/>
                  </a:lnTo>
                  <a:lnTo>
                    <a:pt x="4711319" y="54990"/>
                  </a:lnTo>
                  <a:lnTo>
                    <a:pt x="4673981" y="31750"/>
                  </a:lnTo>
                  <a:lnTo>
                    <a:pt x="4633086" y="14477"/>
                  </a:lnTo>
                  <a:lnTo>
                    <a:pt x="4589272" y="3682"/>
                  </a:lnTo>
                  <a:lnTo>
                    <a:pt x="4543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26157" y="7015733"/>
              <a:ext cx="4827905" cy="1710055"/>
            </a:xfrm>
            <a:custGeom>
              <a:avLst/>
              <a:gdLst/>
              <a:ahLst/>
              <a:cxnLst/>
              <a:rect l="l" t="t" r="r" b="b"/>
              <a:pathLst>
                <a:path w="4827905" h="1710054">
                  <a:moveTo>
                    <a:pt x="0" y="284860"/>
                  </a:moveTo>
                  <a:lnTo>
                    <a:pt x="3683" y="238759"/>
                  </a:lnTo>
                  <a:lnTo>
                    <a:pt x="14478" y="194817"/>
                  </a:lnTo>
                  <a:lnTo>
                    <a:pt x="31750" y="154050"/>
                  </a:lnTo>
                  <a:lnTo>
                    <a:pt x="54991" y="116712"/>
                  </a:lnTo>
                  <a:lnTo>
                    <a:pt x="83439" y="83438"/>
                  </a:lnTo>
                  <a:lnTo>
                    <a:pt x="116586" y="54990"/>
                  </a:lnTo>
                  <a:lnTo>
                    <a:pt x="153924" y="31749"/>
                  </a:lnTo>
                  <a:lnTo>
                    <a:pt x="194818" y="14477"/>
                  </a:lnTo>
                  <a:lnTo>
                    <a:pt x="238633" y="3682"/>
                  </a:lnTo>
                  <a:lnTo>
                    <a:pt x="284861" y="0"/>
                  </a:lnTo>
                  <a:lnTo>
                    <a:pt x="4543044" y="0"/>
                  </a:lnTo>
                  <a:lnTo>
                    <a:pt x="4589272" y="3682"/>
                  </a:lnTo>
                  <a:lnTo>
                    <a:pt x="4633087" y="14477"/>
                  </a:lnTo>
                  <a:lnTo>
                    <a:pt x="4673981" y="31749"/>
                  </a:lnTo>
                  <a:lnTo>
                    <a:pt x="4711319" y="54990"/>
                  </a:lnTo>
                  <a:lnTo>
                    <a:pt x="4744466" y="83438"/>
                  </a:lnTo>
                  <a:lnTo>
                    <a:pt x="4772914" y="116712"/>
                  </a:lnTo>
                  <a:lnTo>
                    <a:pt x="4796155" y="154050"/>
                  </a:lnTo>
                  <a:lnTo>
                    <a:pt x="4813427" y="194817"/>
                  </a:lnTo>
                  <a:lnTo>
                    <a:pt x="4824222" y="238759"/>
                  </a:lnTo>
                  <a:lnTo>
                    <a:pt x="4827905" y="284860"/>
                  </a:lnTo>
                  <a:lnTo>
                    <a:pt x="4827905" y="1424558"/>
                  </a:lnTo>
                  <a:lnTo>
                    <a:pt x="4824222" y="1470786"/>
                  </a:lnTo>
                  <a:lnTo>
                    <a:pt x="4813427" y="1514728"/>
                  </a:lnTo>
                  <a:lnTo>
                    <a:pt x="4796155" y="1555495"/>
                  </a:lnTo>
                  <a:lnTo>
                    <a:pt x="4772914" y="1592833"/>
                  </a:lnTo>
                  <a:lnTo>
                    <a:pt x="4744466" y="1626107"/>
                  </a:lnTo>
                  <a:lnTo>
                    <a:pt x="4711319" y="1654555"/>
                  </a:lnTo>
                  <a:lnTo>
                    <a:pt x="4673981" y="1677796"/>
                  </a:lnTo>
                  <a:lnTo>
                    <a:pt x="4633087" y="1695068"/>
                  </a:lnTo>
                  <a:lnTo>
                    <a:pt x="4589272" y="1705863"/>
                  </a:lnTo>
                  <a:lnTo>
                    <a:pt x="4543044" y="1709546"/>
                  </a:lnTo>
                  <a:lnTo>
                    <a:pt x="284861" y="1709546"/>
                  </a:lnTo>
                  <a:lnTo>
                    <a:pt x="238633" y="1705863"/>
                  </a:lnTo>
                  <a:lnTo>
                    <a:pt x="194818" y="1695068"/>
                  </a:lnTo>
                  <a:lnTo>
                    <a:pt x="153924" y="1677796"/>
                  </a:lnTo>
                  <a:lnTo>
                    <a:pt x="116586" y="1654555"/>
                  </a:lnTo>
                  <a:lnTo>
                    <a:pt x="83439" y="1626107"/>
                  </a:lnTo>
                  <a:lnTo>
                    <a:pt x="54991" y="1592833"/>
                  </a:lnTo>
                  <a:lnTo>
                    <a:pt x="31750" y="1555495"/>
                  </a:lnTo>
                  <a:lnTo>
                    <a:pt x="14478" y="1514728"/>
                  </a:lnTo>
                  <a:lnTo>
                    <a:pt x="3683" y="1470786"/>
                  </a:lnTo>
                  <a:lnTo>
                    <a:pt x="0" y="1424558"/>
                  </a:lnTo>
                  <a:lnTo>
                    <a:pt x="0" y="28486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87955" y="7454010"/>
            <a:ext cx="44761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have;id=1.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id=1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optional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719" y="2679192"/>
            <a:ext cx="7257415" cy="3362325"/>
            <a:chOff x="807719" y="2679192"/>
            <a:chExt cx="7257415" cy="3362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19" y="2679192"/>
              <a:ext cx="7257288" cy="33619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1" y="2767584"/>
              <a:ext cx="7008876" cy="31805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9639" y="2763012"/>
              <a:ext cx="7018020" cy="3189605"/>
            </a:xfrm>
            <a:custGeom>
              <a:avLst/>
              <a:gdLst/>
              <a:ahLst/>
              <a:cxnLst/>
              <a:rect l="l" t="t" r="r" b="b"/>
              <a:pathLst>
                <a:path w="7018020" h="3189604">
                  <a:moveTo>
                    <a:pt x="0" y="3189605"/>
                  </a:moveTo>
                  <a:lnTo>
                    <a:pt x="7017766" y="3189605"/>
                  </a:lnTo>
                  <a:lnTo>
                    <a:pt x="7017766" y="0"/>
                  </a:lnTo>
                  <a:lnTo>
                    <a:pt x="0" y="0"/>
                  </a:lnTo>
                  <a:lnTo>
                    <a:pt x="0" y="318960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20873" y="2769870"/>
              <a:ext cx="2837815" cy="427990"/>
            </a:xfrm>
            <a:custGeom>
              <a:avLst/>
              <a:gdLst/>
              <a:ahLst/>
              <a:cxnLst/>
              <a:rect l="l" t="t" r="r" b="b"/>
              <a:pathLst>
                <a:path w="2837815" h="427989">
                  <a:moveTo>
                    <a:pt x="0" y="427863"/>
                  </a:moveTo>
                  <a:lnTo>
                    <a:pt x="2837561" y="427863"/>
                  </a:lnTo>
                  <a:lnTo>
                    <a:pt x="2837561" y="0"/>
                  </a:lnTo>
                  <a:lnTo>
                    <a:pt x="0" y="0"/>
                  </a:lnTo>
                  <a:lnTo>
                    <a:pt x="0" y="42786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484107" y="3121151"/>
            <a:ext cx="9010015" cy="2903220"/>
            <a:chOff x="8484107" y="3121151"/>
            <a:chExt cx="9010015" cy="290322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4107" y="3121151"/>
              <a:ext cx="9009888" cy="29032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8219" y="3195827"/>
              <a:ext cx="8737091" cy="274929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665464" y="6943501"/>
            <a:ext cx="8639810" cy="1863725"/>
            <a:chOff x="8665464" y="6943501"/>
            <a:chExt cx="8639810" cy="186372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5464" y="6943501"/>
              <a:ext cx="8639555" cy="18636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811768" y="7014971"/>
              <a:ext cx="8352790" cy="1710055"/>
            </a:xfrm>
            <a:custGeom>
              <a:avLst/>
              <a:gdLst/>
              <a:ahLst/>
              <a:cxnLst/>
              <a:rect l="l" t="t" r="r" b="b"/>
              <a:pathLst>
                <a:path w="8352790" h="1710054">
                  <a:moveTo>
                    <a:pt x="8067928" y="0"/>
                  </a:moveTo>
                  <a:lnTo>
                    <a:pt x="284733" y="0"/>
                  </a:lnTo>
                  <a:lnTo>
                    <a:pt x="238505" y="3682"/>
                  </a:lnTo>
                  <a:lnTo>
                    <a:pt x="194690" y="14477"/>
                  </a:lnTo>
                  <a:lnTo>
                    <a:pt x="153924" y="31750"/>
                  </a:lnTo>
                  <a:lnTo>
                    <a:pt x="116585" y="54990"/>
                  </a:lnTo>
                  <a:lnTo>
                    <a:pt x="83438" y="83438"/>
                  </a:lnTo>
                  <a:lnTo>
                    <a:pt x="54990" y="116712"/>
                  </a:lnTo>
                  <a:lnTo>
                    <a:pt x="31750" y="154050"/>
                  </a:lnTo>
                  <a:lnTo>
                    <a:pt x="14477" y="194817"/>
                  </a:lnTo>
                  <a:lnTo>
                    <a:pt x="3682" y="238759"/>
                  </a:lnTo>
                  <a:lnTo>
                    <a:pt x="0" y="284860"/>
                  </a:lnTo>
                  <a:lnTo>
                    <a:pt x="0" y="1424558"/>
                  </a:lnTo>
                  <a:lnTo>
                    <a:pt x="3682" y="1470786"/>
                  </a:lnTo>
                  <a:lnTo>
                    <a:pt x="14477" y="1514728"/>
                  </a:lnTo>
                  <a:lnTo>
                    <a:pt x="31750" y="1555495"/>
                  </a:lnTo>
                  <a:lnTo>
                    <a:pt x="54990" y="1592833"/>
                  </a:lnTo>
                  <a:lnTo>
                    <a:pt x="83438" y="1626108"/>
                  </a:lnTo>
                  <a:lnTo>
                    <a:pt x="116585" y="1654555"/>
                  </a:lnTo>
                  <a:lnTo>
                    <a:pt x="153924" y="1677796"/>
                  </a:lnTo>
                  <a:lnTo>
                    <a:pt x="194690" y="1695068"/>
                  </a:lnTo>
                  <a:lnTo>
                    <a:pt x="238505" y="1705864"/>
                  </a:lnTo>
                  <a:lnTo>
                    <a:pt x="284733" y="1709546"/>
                  </a:lnTo>
                  <a:lnTo>
                    <a:pt x="8067928" y="1709546"/>
                  </a:lnTo>
                  <a:lnTo>
                    <a:pt x="8114157" y="1705864"/>
                  </a:lnTo>
                  <a:lnTo>
                    <a:pt x="8157972" y="1695068"/>
                  </a:lnTo>
                  <a:lnTo>
                    <a:pt x="8198739" y="1677796"/>
                  </a:lnTo>
                  <a:lnTo>
                    <a:pt x="8236076" y="1654555"/>
                  </a:lnTo>
                  <a:lnTo>
                    <a:pt x="8269224" y="1626108"/>
                  </a:lnTo>
                  <a:lnTo>
                    <a:pt x="8297672" y="1592833"/>
                  </a:lnTo>
                  <a:lnTo>
                    <a:pt x="8320912" y="1555495"/>
                  </a:lnTo>
                  <a:lnTo>
                    <a:pt x="8338185" y="1514728"/>
                  </a:lnTo>
                  <a:lnTo>
                    <a:pt x="8348980" y="1470786"/>
                  </a:lnTo>
                  <a:lnTo>
                    <a:pt x="8352662" y="1424558"/>
                  </a:lnTo>
                  <a:lnTo>
                    <a:pt x="8352662" y="284860"/>
                  </a:lnTo>
                  <a:lnTo>
                    <a:pt x="8348980" y="238759"/>
                  </a:lnTo>
                  <a:lnTo>
                    <a:pt x="8338185" y="194817"/>
                  </a:lnTo>
                  <a:lnTo>
                    <a:pt x="8320912" y="154050"/>
                  </a:lnTo>
                  <a:lnTo>
                    <a:pt x="8297672" y="116712"/>
                  </a:lnTo>
                  <a:lnTo>
                    <a:pt x="8269224" y="83438"/>
                  </a:lnTo>
                  <a:lnTo>
                    <a:pt x="8236076" y="54990"/>
                  </a:lnTo>
                  <a:lnTo>
                    <a:pt x="8198739" y="31750"/>
                  </a:lnTo>
                  <a:lnTo>
                    <a:pt x="8157972" y="14477"/>
                  </a:lnTo>
                  <a:lnTo>
                    <a:pt x="8114157" y="3682"/>
                  </a:lnTo>
                  <a:lnTo>
                    <a:pt x="8067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812530" y="7015733"/>
              <a:ext cx="8352790" cy="1710055"/>
            </a:xfrm>
            <a:custGeom>
              <a:avLst/>
              <a:gdLst/>
              <a:ahLst/>
              <a:cxnLst/>
              <a:rect l="l" t="t" r="r" b="b"/>
              <a:pathLst>
                <a:path w="8352790" h="1710054">
                  <a:moveTo>
                    <a:pt x="0" y="284860"/>
                  </a:moveTo>
                  <a:lnTo>
                    <a:pt x="3683" y="238759"/>
                  </a:lnTo>
                  <a:lnTo>
                    <a:pt x="14477" y="194817"/>
                  </a:lnTo>
                  <a:lnTo>
                    <a:pt x="31750" y="154050"/>
                  </a:lnTo>
                  <a:lnTo>
                    <a:pt x="54991" y="116712"/>
                  </a:lnTo>
                  <a:lnTo>
                    <a:pt x="83439" y="83438"/>
                  </a:lnTo>
                  <a:lnTo>
                    <a:pt x="116586" y="54990"/>
                  </a:lnTo>
                  <a:lnTo>
                    <a:pt x="153924" y="31749"/>
                  </a:lnTo>
                  <a:lnTo>
                    <a:pt x="194691" y="14477"/>
                  </a:lnTo>
                  <a:lnTo>
                    <a:pt x="238505" y="3682"/>
                  </a:lnTo>
                  <a:lnTo>
                    <a:pt x="284734" y="0"/>
                  </a:lnTo>
                  <a:lnTo>
                    <a:pt x="8067929" y="0"/>
                  </a:lnTo>
                  <a:lnTo>
                    <a:pt x="8114157" y="3682"/>
                  </a:lnTo>
                  <a:lnTo>
                    <a:pt x="8157972" y="14477"/>
                  </a:lnTo>
                  <a:lnTo>
                    <a:pt x="8198739" y="31749"/>
                  </a:lnTo>
                  <a:lnTo>
                    <a:pt x="8236077" y="54990"/>
                  </a:lnTo>
                  <a:lnTo>
                    <a:pt x="8269224" y="83438"/>
                  </a:lnTo>
                  <a:lnTo>
                    <a:pt x="8297672" y="116712"/>
                  </a:lnTo>
                  <a:lnTo>
                    <a:pt x="8320912" y="154050"/>
                  </a:lnTo>
                  <a:lnTo>
                    <a:pt x="8338185" y="194817"/>
                  </a:lnTo>
                  <a:lnTo>
                    <a:pt x="8348980" y="238759"/>
                  </a:lnTo>
                  <a:lnTo>
                    <a:pt x="8352662" y="284860"/>
                  </a:lnTo>
                  <a:lnTo>
                    <a:pt x="8352662" y="1424558"/>
                  </a:lnTo>
                  <a:lnTo>
                    <a:pt x="8348980" y="1470786"/>
                  </a:lnTo>
                  <a:lnTo>
                    <a:pt x="8338185" y="1514728"/>
                  </a:lnTo>
                  <a:lnTo>
                    <a:pt x="8320912" y="1555495"/>
                  </a:lnTo>
                  <a:lnTo>
                    <a:pt x="8297672" y="1592833"/>
                  </a:lnTo>
                  <a:lnTo>
                    <a:pt x="8269224" y="1626107"/>
                  </a:lnTo>
                  <a:lnTo>
                    <a:pt x="8236077" y="1654555"/>
                  </a:lnTo>
                  <a:lnTo>
                    <a:pt x="8198739" y="1677796"/>
                  </a:lnTo>
                  <a:lnTo>
                    <a:pt x="8157972" y="1695068"/>
                  </a:lnTo>
                  <a:lnTo>
                    <a:pt x="8114157" y="1705863"/>
                  </a:lnTo>
                  <a:lnTo>
                    <a:pt x="8067929" y="1709546"/>
                  </a:lnTo>
                  <a:lnTo>
                    <a:pt x="284734" y="1709546"/>
                  </a:lnTo>
                  <a:lnTo>
                    <a:pt x="238505" y="1705863"/>
                  </a:lnTo>
                  <a:lnTo>
                    <a:pt x="194691" y="1695068"/>
                  </a:lnTo>
                  <a:lnTo>
                    <a:pt x="153924" y="1677796"/>
                  </a:lnTo>
                  <a:lnTo>
                    <a:pt x="116586" y="1654555"/>
                  </a:lnTo>
                  <a:lnTo>
                    <a:pt x="83439" y="1626107"/>
                  </a:lnTo>
                  <a:lnTo>
                    <a:pt x="54991" y="1592833"/>
                  </a:lnTo>
                  <a:lnTo>
                    <a:pt x="31750" y="1555495"/>
                  </a:lnTo>
                  <a:lnTo>
                    <a:pt x="14477" y="1514728"/>
                  </a:lnTo>
                  <a:lnTo>
                    <a:pt x="3683" y="1470786"/>
                  </a:lnTo>
                  <a:lnTo>
                    <a:pt x="0" y="1424558"/>
                  </a:lnTo>
                  <a:lnTo>
                    <a:pt x="0" y="284860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226677" y="7271131"/>
            <a:ext cx="75291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courses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read this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parameter.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Import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activated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inject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it.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ngOnInit()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retrieve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parameter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paramMap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08418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Binding</a:t>
            </a:r>
            <a:r>
              <a:rPr dirty="0" sz="5600" spc="-14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Classes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to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the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View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737360" y="2229611"/>
            <a:ext cx="6885940" cy="1524000"/>
            <a:chOff x="1737360" y="2229611"/>
            <a:chExt cx="6885940" cy="152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360" y="2229611"/>
              <a:ext cx="6885432" cy="1524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1660" y="2290571"/>
              <a:ext cx="6661404" cy="13975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3526" y="2768345"/>
              <a:ext cx="6050280" cy="432434"/>
            </a:xfrm>
            <a:custGeom>
              <a:avLst/>
              <a:gdLst/>
              <a:ahLst/>
              <a:cxnLst/>
              <a:rect l="l" t="t" r="r" b="b"/>
              <a:pathLst>
                <a:path w="6050280" h="432435">
                  <a:moveTo>
                    <a:pt x="0" y="432307"/>
                  </a:moveTo>
                  <a:lnTo>
                    <a:pt x="6050026" y="432307"/>
                  </a:lnTo>
                  <a:lnTo>
                    <a:pt x="6050026" y="0"/>
                  </a:lnTo>
                  <a:lnTo>
                    <a:pt x="0" y="0"/>
                  </a:lnTo>
                  <a:lnTo>
                    <a:pt x="0" y="43230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40891" y="4081271"/>
            <a:ext cx="8278495" cy="2308860"/>
            <a:chOff x="1040891" y="4081271"/>
            <a:chExt cx="8278495" cy="23088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91" y="4081271"/>
              <a:ext cx="8278368" cy="2308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907" y="4149851"/>
              <a:ext cx="8026908" cy="21671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69313" y="4740401"/>
              <a:ext cx="4824730" cy="476884"/>
            </a:xfrm>
            <a:custGeom>
              <a:avLst/>
              <a:gdLst/>
              <a:ahLst/>
              <a:cxnLst/>
              <a:rect l="l" t="t" r="r" b="b"/>
              <a:pathLst>
                <a:path w="4824730" h="476885">
                  <a:moveTo>
                    <a:pt x="0" y="476885"/>
                  </a:moveTo>
                  <a:lnTo>
                    <a:pt x="4824603" y="476885"/>
                  </a:lnTo>
                  <a:lnTo>
                    <a:pt x="4824603" y="0"/>
                  </a:lnTo>
                  <a:lnTo>
                    <a:pt x="0" y="0"/>
                  </a:lnTo>
                  <a:lnTo>
                    <a:pt x="0" y="47688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075164" y="2313563"/>
            <a:ext cx="7170420" cy="1363980"/>
            <a:chOff x="10075164" y="2313563"/>
            <a:chExt cx="7170420" cy="13639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5164" y="2313563"/>
              <a:ext cx="7170420" cy="1363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206228" y="2382012"/>
              <a:ext cx="6914515" cy="1217930"/>
            </a:xfrm>
            <a:custGeom>
              <a:avLst/>
              <a:gdLst/>
              <a:ahLst/>
              <a:cxnLst/>
              <a:rect l="l" t="t" r="r" b="b"/>
              <a:pathLst>
                <a:path w="6914515" h="1217929">
                  <a:moveTo>
                    <a:pt x="6711314" y="0"/>
                  </a:moveTo>
                  <a:lnTo>
                    <a:pt x="202946" y="0"/>
                  </a:lnTo>
                  <a:lnTo>
                    <a:pt x="156337" y="5334"/>
                  </a:lnTo>
                  <a:lnTo>
                    <a:pt x="113665" y="20574"/>
                  </a:lnTo>
                  <a:lnTo>
                    <a:pt x="75946" y="44577"/>
                  </a:lnTo>
                  <a:lnTo>
                    <a:pt x="44576" y="75946"/>
                  </a:lnTo>
                  <a:lnTo>
                    <a:pt x="20574" y="113665"/>
                  </a:lnTo>
                  <a:lnTo>
                    <a:pt x="5333" y="156337"/>
                  </a:lnTo>
                  <a:lnTo>
                    <a:pt x="0" y="202946"/>
                  </a:lnTo>
                  <a:lnTo>
                    <a:pt x="0" y="1014476"/>
                  </a:lnTo>
                  <a:lnTo>
                    <a:pt x="5333" y="1061085"/>
                  </a:lnTo>
                  <a:lnTo>
                    <a:pt x="20574" y="1103757"/>
                  </a:lnTo>
                  <a:lnTo>
                    <a:pt x="44576" y="1141476"/>
                  </a:lnTo>
                  <a:lnTo>
                    <a:pt x="75946" y="1172845"/>
                  </a:lnTo>
                  <a:lnTo>
                    <a:pt x="113665" y="1196848"/>
                  </a:lnTo>
                  <a:lnTo>
                    <a:pt x="156337" y="1212088"/>
                  </a:lnTo>
                  <a:lnTo>
                    <a:pt x="202946" y="1217422"/>
                  </a:lnTo>
                  <a:lnTo>
                    <a:pt x="6711314" y="1217422"/>
                  </a:lnTo>
                  <a:lnTo>
                    <a:pt x="6757924" y="1212088"/>
                  </a:lnTo>
                  <a:lnTo>
                    <a:pt x="6800595" y="1196848"/>
                  </a:lnTo>
                  <a:lnTo>
                    <a:pt x="6838314" y="1172845"/>
                  </a:lnTo>
                  <a:lnTo>
                    <a:pt x="6869683" y="1141476"/>
                  </a:lnTo>
                  <a:lnTo>
                    <a:pt x="6893687" y="1103757"/>
                  </a:lnTo>
                  <a:lnTo>
                    <a:pt x="6908927" y="1061085"/>
                  </a:lnTo>
                  <a:lnTo>
                    <a:pt x="6914260" y="1014476"/>
                  </a:lnTo>
                  <a:lnTo>
                    <a:pt x="6914260" y="202946"/>
                  </a:lnTo>
                  <a:lnTo>
                    <a:pt x="6908927" y="156337"/>
                  </a:lnTo>
                  <a:lnTo>
                    <a:pt x="6893687" y="113665"/>
                  </a:lnTo>
                  <a:lnTo>
                    <a:pt x="6869683" y="75946"/>
                  </a:lnTo>
                  <a:lnTo>
                    <a:pt x="6838314" y="44577"/>
                  </a:lnTo>
                  <a:lnTo>
                    <a:pt x="6800595" y="20574"/>
                  </a:lnTo>
                  <a:lnTo>
                    <a:pt x="6757924" y="5334"/>
                  </a:lnTo>
                  <a:lnTo>
                    <a:pt x="6711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06990" y="2382774"/>
              <a:ext cx="6914515" cy="1217930"/>
            </a:xfrm>
            <a:custGeom>
              <a:avLst/>
              <a:gdLst/>
              <a:ahLst/>
              <a:cxnLst/>
              <a:rect l="l" t="t" r="r" b="b"/>
              <a:pathLst>
                <a:path w="6914515" h="1217929">
                  <a:moveTo>
                    <a:pt x="0" y="202946"/>
                  </a:moveTo>
                  <a:lnTo>
                    <a:pt x="5333" y="156336"/>
                  </a:lnTo>
                  <a:lnTo>
                    <a:pt x="20574" y="113665"/>
                  </a:lnTo>
                  <a:lnTo>
                    <a:pt x="44576" y="75946"/>
                  </a:lnTo>
                  <a:lnTo>
                    <a:pt x="75945" y="44576"/>
                  </a:lnTo>
                  <a:lnTo>
                    <a:pt x="113664" y="20574"/>
                  </a:lnTo>
                  <a:lnTo>
                    <a:pt x="156336" y="5333"/>
                  </a:lnTo>
                  <a:lnTo>
                    <a:pt x="202945" y="0"/>
                  </a:lnTo>
                  <a:lnTo>
                    <a:pt x="6711315" y="0"/>
                  </a:lnTo>
                  <a:lnTo>
                    <a:pt x="6757923" y="5333"/>
                  </a:lnTo>
                  <a:lnTo>
                    <a:pt x="6800596" y="20574"/>
                  </a:lnTo>
                  <a:lnTo>
                    <a:pt x="6838315" y="44576"/>
                  </a:lnTo>
                  <a:lnTo>
                    <a:pt x="6869683" y="75946"/>
                  </a:lnTo>
                  <a:lnTo>
                    <a:pt x="6893686" y="113665"/>
                  </a:lnTo>
                  <a:lnTo>
                    <a:pt x="6908927" y="156336"/>
                  </a:lnTo>
                  <a:lnTo>
                    <a:pt x="6914261" y="202946"/>
                  </a:lnTo>
                  <a:lnTo>
                    <a:pt x="6914261" y="1014476"/>
                  </a:lnTo>
                  <a:lnTo>
                    <a:pt x="6908927" y="1061084"/>
                  </a:lnTo>
                  <a:lnTo>
                    <a:pt x="6893686" y="1103756"/>
                  </a:lnTo>
                  <a:lnTo>
                    <a:pt x="6869683" y="1141476"/>
                  </a:lnTo>
                  <a:lnTo>
                    <a:pt x="6838315" y="1172845"/>
                  </a:lnTo>
                  <a:lnTo>
                    <a:pt x="6800596" y="1196848"/>
                  </a:lnTo>
                  <a:lnTo>
                    <a:pt x="6757923" y="1212087"/>
                  </a:lnTo>
                  <a:lnTo>
                    <a:pt x="6711315" y="1217422"/>
                  </a:lnTo>
                  <a:lnTo>
                    <a:pt x="202945" y="1217422"/>
                  </a:lnTo>
                  <a:lnTo>
                    <a:pt x="156336" y="1212087"/>
                  </a:lnTo>
                  <a:lnTo>
                    <a:pt x="113664" y="1196848"/>
                  </a:lnTo>
                  <a:lnTo>
                    <a:pt x="75945" y="1172845"/>
                  </a:lnTo>
                  <a:lnTo>
                    <a:pt x="44576" y="1141476"/>
                  </a:lnTo>
                  <a:lnTo>
                    <a:pt x="20574" y="1103756"/>
                  </a:lnTo>
                  <a:lnTo>
                    <a:pt x="5333" y="1061084"/>
                  </a:lnTo>
                  <a:lnTo>
                    <a:pt x="0" y="1014476"/>
                  </a:lnTo>
                  <a:lnTo>
                    <a:pt x="0" y="20294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418191" y="2389378"/>
            <a:ext cx="64960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isSelected()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argument.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returns true if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course.id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equal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selectedId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72383" y="6783323"/>
            <a:ext cx="4213860" cy="2324100"/>
            <a:chOff x="3072383" y="6783323"/>
            <a:chExt cx="4213860" cy="23241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2383" y="6783323"/>
              <a:ext cx="4213860" cy="2324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0775" y="6851903"/>
              <a:ext cx="4041648" cy="21823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61537" y="6954773"/>
              <a:ext cx="3032760" cy="1467485"/>
            </a:xfrm>
            <a:custGeom>
              <a:avLst/>
              <a:gdLst/>
              <a:ahLst/>
              <a:cxnLst/>
              <a:rect l="l" t="t" r="r" b="b"/>
              <a:pathLst>
                <a:path w="3032760" h="1467484">
                  <a:moveTo>
                    <a:pt x="0" y="382396"/>
                  </a:moveTo>
                  <a:lnTo>
                    <a:pt x="2384552" y="382396"/>
                  </a:lnTo>
                  <a:lnTo>
                    <a:pt x="2384552" y="0"/>
                  </a:lnTo>
                  <a:lnTo>
                    <a:pt x="0" y="0"/>
                  </a:lnTo>
                  <a:lnTo>
                    <a:pt x="0" y="382396"/>
                  </a:lnTo>
                  <a:close/>
                </a:path>
                <a:path w="3032760" h="1467484">
                  <a:moveTo>
                    <a:pt x="25907" y="1467103"/>
                  </a:moveTo>
                  <a:lnTo>
                    <a:pt x="3032506" y="1467103"/>
                  </a:lnTo>
                  <a:lnTo>
                    <a:pt x="3032506" y="1119746"/>
                  </a:lnTo>
                  <a:lnTo>
                    <a:pt x="25907" y="1119746"/>
                  </a:lnTo>
                  <a:lnTo>
                    <a:pt x="25907" y="146710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0075164" y="4790063"/>
            <a:ext cx="7170420" cy="1363980"/>
            <a:chOff x="10075164" y="4790063"/>
            <a:chExt cx="7170420" cy="136398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5164" y="4790063"/>
              <a:ext cx="7170420" cy="13638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206228" y="4858511"/>
              <a:ext cx="6914515" cy="1217930"/>
            </a:xfrm>
            <a:custGeom>
              <a:avLst/>
              <a:gdLst/>
              <a:ahLst/>
              <a:cxnLst/>
              <a:rect l="l" t="t" r="r" b="b"/>
              <a:pathLst>
                <a:path w="6914515" h="1217929">
                  <a:moveTo>
                    <a:pt x="6711314" y="0"/>
                  </a:moveTo>
                  <a:lnTo>
                    <a:pt x="202946" y="0"/>
                  </a:lnTo>
                  <a:lnTo>
                    <a:pt x="156337" y="5334"/>
                  </a:lnTo>
                  <a:lnTo>
                    <a:pt x="113665" y="20574"/>
                  </a:lnTo>
                  <a:lnTo>
                    <a:pt x="75946" y="44576"/>
                  </a:lnTo>
                  <a:lnTo>
                    <a:pt x="44576" y="75946"/>
                  </a:lnTo>
                  <a:lnTo>
                    <a:pt x="20574" y="113664"/>
                  </a:lnTo>
                  <a:lnTo>
                    <a:pt x="5333" y="156337"/>
                  </a:lnTo>
                  <a:lnTo>
                    <a:pt x="0" y="202946"/>
                  </a:lnTo>
                  <a:lnTo>
                    <a:pt x="0" y="1014476"/>
                  </a:lnTo>
                  <a:lnTo>
                    <a:pt x="5333" y="1061085"/>
                  </a:lnTo>
                  <a:lnTo>
                    <a:pt x="20574" y="1103757"/>
                  </a:lnTo>
                  <a:lnTo>
                    <a:pt x="44576" y="1141476"/>
                  </a:lnTo>
                  <a:lnTo>
                    <a:pt x="75946" y="1172845"/>
                  </a:lnTo>
                  <a:lnTo>
                    <a:pt x="113665" y="1196848"/>
                  </a:lnTo>
                  <a:lnTo>
                    <a:pt x="156337" y="1212088"/>
                  </a:lnTo>
                  <a:lnTo>
                    <a:pt x="202946" y="1217422"/>
                  </a:lnTo>
                  <a:lnTo>
                    <a:pt x="6711314" y="1217422"/>
                  </a:lnTo>
                  <a:lnTo>
                    <a:pt x="6757924" y="1212088"/>
                  </a:lnTo>
                  <a:lnTo>
                    <a:pt x="6800595" y="1196848"/>
                  </a:lnTo>
                  <a:lnTo>
                    <a:pt x="6838314" y="1172845"/>
                  </a:lnTo>
                  <a:lnTo>
                    <a:pt x="6869683" y="1141476"/>
                  </a:lnTo>
                  <a:lnTo>
                    <a:pt x="6893687" y="1103757"/>
                  </a:lnTo>
                  <a:lnTo>
                    <a:pt x="6908927" y="1061085"/>
                  </a:lnTo>
                  <a:lnTo>
                    <a:pt x="6914260" y="1014476"/>
                  </a:lnTo>
                  <a:lnTo>
                    <a:pt x="6914260" y="202946"/>
                  </a:lnTo>
                  <a:lnTo>
                    <a:pt x="6908927" y="156337"/>
                  </a:lnTo>
                  <a:lnTo>
                    <a:pt x="6893687" y="113664"/>
                  </a:lnTo>
                  <a:lnTo>
                    <a:pt x="6869683" y="75946"/>
                  </a:lnTo>
                  <a:lnTo>
                    <a:pt x="6838314" y="44576"/>
                  </a:lnTo>
                  <a:lnTo>
                    <a:pt x="6800595" y="20574"/>
                  </a:lnTo>
                  <a:lnTo>
                    <a:pt x="6757924" y="5334"/>
                  </a:lnTo>
                  <a:lnTo>
                    <a:pt x="6711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206990" y="4859273"/>
              <a:ext cx="6914515" cy="1217930"/>
            </a:xfrm>
            <a:custGeom>
              <a:avLst/>
              <a:gdLst/>
              <a:ahLst/>
              <a:cxnLst/>
              <a:rect l="l" t="t" r="r" b="b"/>
              <a:pathLst>
                <a:path w="6914515" h="1217929">
                  <a:moveTo>
                    <a:pt x="0" y="202946"/>
                  </a:moveTo>
                  <a:lnTo>
                    <a:pt x="5333" y="156337"/>
                  </a:lnTo>
                  <a:lnTo>
                    <a:pt x="20574" y="113664"/>
                  </a:lnTo>
                  <a:lnTo>
                    <a:pt x="44576" y="75946"/>
                  </a:lnTo>
                  <a:lnTo>
                    <a:pt x="75945" y="44576"/>
                  </a:lnTo>
                  <a:lnTo>
                    <a:pt x="113664" y="20574"/>
                  </a:lnTo>
                  <a:lnTo>
                    <a:pt x="156336" y="5334"/>
                  </a:lnTo>
                  <a:lnTo>
                    <a:pt x="202945" y="0"/>
                  </a:lnTo>
                  <a:lnTo>
                    <a:pt x="6711315" y="0"/>
                  </a:lnTo>
                  <a:lnTo>
                    <a:pt x="6757923" y="5334"/>
                  </a:lnTo>
                  <a:lnTo>
                    <a:pt x="6800596" y="20574"/>
                  </a:lnTo>
                  <a:lnTo>
                    <a:pt x="6838315" y="44576"/>
                  </a:lnTo>
                  <a:lnTo>
                    <a:pt x="6869683" y="75946"/>
                  </a:lnTo>
                  <a:lnTo>
                    <a:pt x="6893686" y="113664"/>
                  </a:lnTo>
                  <a:lnTo>
                    <a:pt x="6908927" y="156337"/>
                  </a:lnTo>
                  <a:lnTo>
                    <a:pt x="6914261" y="202946"/>
                  </a:lnTo>
                  <a:lnTo>
                    <a:pt x="6914261" y="1014476"/>
                  </a:lnTo>
                  <a:lnTo>
                    <a:pt x="6908927" y="1061085"/>
                  </a:lnTo>
                  <a:lnTo>
                    <a:pt x="6893686" y="1103756"/>
                  </a:lnTo>
                  <a:lnTo>
                    <a:pt x="6869683" y="1141476"/>
                  </a:lnTo>
                  <a:lnTo>
                    <a:pt x="6838315" y="1172845"/>
                  </a:lnTo>
                  <a:lnTo>
                    <a:pt x="6800596" y="1196848"/>
                  </a:lnTo>
                  <a:lnTo>
                    <a:pt x="6757923" y="1212088"/>
                  </a:lnTo>
                  <a:lnTo>
                    <a:pt x="6711315" y="1217422"/>
                  </a:lnTo>
                  <a:lnTo>
                    <a:pt x="202945" y="1217422"/>
                  </a:lnTo>
                  <a:lnTo>
                    <a:pt x="156336" y="1212088"/>
                  </a:lnTo>
                  <a:lnTo>
                    <a:pt x="113664" y="1196848"/>
                  </a:lnTo>
                  <a:lnTo>
                    <a:pt x="75945" y="1172845"/>
                  </a:lnTo>
                  <a:lnTo>
                    <a:pt x="44576" y="1141476"/>
                  </a:lnTo>
                  <a:lnTo>
                    <a:pt x="20574" y="1103756"/>
                  </a:lnTo>
                  <a:lnTo>
                    <a:pt x="5333" y="1061085"/>
                  </a:lnTo>
                  <a:lnTo>
                    <a:pt x="0" y="1014476"/>
                  </a:lnTo>
                  <a:lnTo>
                    <a:pt x="0" y="20294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864722" y="5050028"/>
            <a:ext cx="55708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7300" marR="5080" indent="-124523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isSelected()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selected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75164" y="7268087"/>
            <a:ext cx="7170420" cy="1363980"/>
            <a:chOff x="10075164" y="7268087"/>
            <a:chExt cx="7170420" cy="136398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5164" y="7268087"/>
              <a:ext cx="7170420" cy="13638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206228" y="7335011"/>
              <a:ext cx="6914515" cy="1219200"/>
            </a:xfrm>
            <a:custGeom>
              <a:avLst/>
              <a:gdLst/>
              <a:ahLst/>
              <a:cxnLst/>
              <a:rect l="l" t="t" r="r" b="b"/>
              <a:pathLst>
                <a:path w="6914515" h="1219200">
                  <a:moveTo>
                    <a:pt x="6711314" y="0"/>
                  </a:moveTo>
                  <a:lnTo>
                    <a:pt x="202946" y="0"/>
                  </a:lnTo>
                  <a:lnTo>
                    <a:pt x="156337" y="5334"/>
                  </a:lnTo>
                  <a:lnTo>
                    <a:pt x="113665" y="20574"/>
                  </a:lnTo>
                  <a:lnTo>
                    <a:pt x="75946" y="44577"/>
                  </a:lnTo>
                  <a:lnTo>
                    <a:pt x="44576" y="76073"/>
                  </a:lnTo>
                  <a:lnTo>
                    <a:pt x="20574" y="113792"/>
                  </a:lnTo>
                  <a:lnTo>
                    <a:pt x="5333" y="156591"/>
                  </a:lnTo>
                  <a:lnTo>
                    <a:pt x="0" y="203200"/>
                  </a:lnTo>
                  <a:lnTo>
                    <a:pt x="0" y="1015746"/>
                  </a:lnTo>
                  <a:lnTo>
                    <a:pt x="5333" y="1062355"/>
                  </a:lnTo>
                  <a:lnTo>
                    <a:pt x="20574" y="1105154"/>
                  </a:lnTo>
                  <a:lnTo>
                    <a:pt x="44576" y="1142873"/>
                  </a:lnTo>
                  <a:lnTo>
                    <a:pt x="75946" y="1174369"/>
                  </a:lnTo>
                  <a:lnTo>
                    <a:pt x="113665" y="1198245"/>
                  </a:lnTo>
                  <a:lnTo>
                    <a:pt x="156337" y="1213612"/>
                  </a:lnTo>
                  <a:lnTo>
                    <a:pt x="202946" y="1218946"/>
                  </a:lnTo>
                  <a:lnTo>
                    <a:pt x="6711314" y="1218946"/>
                  </a:lnTo>
                  <a:lnTo>
                    <a:pt x="6757924" y="1213612"/>
                  </a:lnTo>
                  <a:lnTo>
                    <a:pt x="6800595" y="1198245"/>
                  </a:lnTo>
                  <a:lnTo>
                    <a:pt x="6838314" y="1174369"/>
                  </a:lnTo>
                  <a:lnTo>
                    <a:pt x="6869683" y="1142873"/>
                  </a:lnTo>
                  <a:lnTo>
                    <a:pt x="6893687" y="1105154"/>
                  </a:lnTo>
                  <a:lnTo>
                    <a:pt x="6908927" y="1062355"/>
                  </a:lnTo>
                  <a:lnTo>
                    <a:pt x="6914260" y="1015746"/>
                  </a:lnTo>
                  <a:lnTo>
                    <a:pt x="6914260" y="203200"/>
                  </a:lnTo>
                  <a:lnTo>
                    <a:pt x="6908927" y="156591"/>
                  </a:lnTo>
                  <a:lnTo>
                    <a:pt x="6893687" y="113792"/>
                  </a:lnTo>
                  <a:lnTo>
                    <a:pt x="6869683" y="76073"/>
                  </a:lnTo>
                  <a:lnTo>
                    <a:pt x="6838314" y="44577"/>
                  </a:lnTo>
                  <a:lnTo>
                    <a:pt x="6800595" y="20574"/>
                  </a:lnTo>
                  <a:lnTo>
                    <a:pt x="6757924" y="5334"/>
                  </a:lnTo>
                  <a:lnTo>
                    <a:pt x="6711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206990" y="7335773"/>
              <a:ext cx="6914515" cy="1219200"/>
            </a:xfrm>
            <a:custGeom>
              <a:avLst/>
              <a:gdLst/>
              <a:ahLst/>
              <a:cxnLst/>
              <a:rect l="l" t="t" r="r" b="b"/>
              <a:pathLst>
                <a:path w="6914515" h="1219200">
                  <a:moveTo>
                    <a:pt x="0" y="203200"/>
                  </a:moveTo>
                  <a:lnTo>
                    <a:pt x="5333" y="156590"/>
                  </a:lnTo>
                  <a:lnTo>
                    <a:pt x="20574" y="113792"/>
                  </a:lnTo>
                  <a:lnTo>
                    <a:pt x="44576" y="76073"/>
                  </a:lnTo>
                  <a:lnTo>
                    <a:pt x="75945" y="44576"/>
                  </a:lnTo>
                  <a:lnTo>
                    <a:pt x="113664" y="20574"/>
                  </a:lnTo>
                  <a:lnTo>
                    <a:pt x="156336" y="5333"/>
                  </a:lnTo>
                  <a:lnTo>
                    <a:pt x="202945" y="0"/>
                  </a:lnTo>
                  <a:lnTo>
                    <a:pt x="6711315" y="0"/>
                  </a:lnTo>
                  <a:lnTo>
                    <a:pt x="6757923" y="5333"/>
                  </a:lnTo>
                  <a:lnTo>
                    <a:pt x="6800596" y="20574"/>
                  </a:lnTo>
                  <a:lnTo>
                    <a:pt x="6838315" y="44576"/>
                  </a:lnTo>
                  <a:lnTo>
                    <a:pt x="6869683" y="76073"/>
                  </a:lnTo>
                  <a:lnTo>
                    <a:pt x="6893686" y="113792"/>
                  </a:lnTo>
                  <a:lnTo>
                    <a:pt x="6908927" y="156590"/>
                  </a:lnTo>
                  <a:lnTo>
                    <a:pt x="6914261" y="203200"/>
                  </a:lnTo>
                  <a:lnTo>
                    <a:pt x="6914261" y="1015745"/>
                  </a:lnTo>
                  <a:lnTo>
                    <a:pt x="6908927" y="1062355"/>
                  </a:lnTo>
                  <a:lnTo>
                    <a:pt x="6893686" y="1105153"/>
                  </a:lnTo>
                  <a:lnTo>
                    <a:pt x="6869683" y="1142873"/>
                  </a:lnTo>
                  <a:lnTo>
                    <a:pt x="6838315" y="1174369"/>
                  </a:lnTo>
                  <a:lnTo>
                    <a:pt x="6800596" y="1198245"/>
                  </a:lnTo>
                  <a:lnTo>
                    <a:pt x="6757923" y="1213612"/>
                  </a:lnTo>
                  <a:lnTo>
                    <a:pt x="6711315" y="1218945"/>
                  </a:lnTo>
                  <a:lnTo>
                    <a:pt x="202945" y="1218945"/>
                  </a:lnTo>
                  <a:lnTo>
                    <a:pt x="156336" y="1213612"/>
                  </a:lnTo>
                  <a:lnTo>
                    <a:pt x="113664" y="1198245"/>
                  </a:lnTo>
                  <a:lnTo>
                    <a:pt x="75945" y="1174369"/>
                  </a:lnTo>
                  <a:lnTo>
                    <a:pt x="44576" y="1142873"/>
                  </a:lnTo>
                  <a:lnTo>
                    <a:pt x="20574" y="1105153"/>
                  </a:lnTo>
                  <a:lnTo>
                    <a:pt x="5333" y="1062355"/>
                  </a:lnTo>
                  <a:lnTo>
                    <a:pt x="0" y="1015745"/>
                  </a:lnTo>
                  <a:lnTo>
                    <a:pt x="0" y="20320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0347706" y="7527417"/>
            <a:ext cx="66027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6889" marR="5080" indent="-177482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binded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selected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course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list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(class.selected)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59180" y="9453370"/>
            <a:ext cx="2277110" cy="833755"/>
            <a:chOff x="1059180" y="9453370"/>
            <a:chExt cx="2277110" cy="833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5"/>
              <a:ext cx="1543812" cy="39014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1424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Output</a:t>
            </a:r>
            <a:endParaRPr sz="5600"/>
          </a:p>
        </p:txBody>
      </p:sp>
      <p:grpSp>
        <p:nvGrpSpPr>
          <p:cNvPr id="11" name="object 11"/>
          <p:cNvGrpSpPr/>
          <p:nvPr/>
        </p:nvGrpSpPr>
        <p:grpSpPr>
          <a:xfrm>
            <a:off x="792480" y="2868167"/>
            <a:ext cx="5521960" cy="5316220"/>
            <a:chOff x="792480" y="2868167"/>
            <a:chExt cx="5521960" cy="53162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480" y="2868167"/>
              <a:ext cx="5521452" cy="53157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8" y="2976371"/>
              <a:ext cx="5306568" cy="50947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7636" y="2971799"/>
              <a:ext cx="5315585" cy="5103495"/>
            </a:xfrm>
            <a:custGeom>
              <a:avLst/>
              <a:gdLst/>
              <a:ahLst/>
              <a:cxnLst/>
              <a:rect l="l" t="t" r="r" b="b"/>
              <a:pathLst>
                <a:path w="5315585" h="5103495">
                  <a:moveTo>
                    <a:pt x="0" y="5103368"/>
                  </a:moveTo>
                  <a:lnTo>
                    <a:pt x="5315585" y="5103368"/>
                  </a:lnTo>
                  <a:lnTo>
                    <a:pt x="5315585" y="0"/>
                  </a:lnTo>
                  <a:lnTo>
                    <a:pt x="0" y="0"/>
                  </a:lnTo>
                  <a:lnTo>
                    <a:pt x="0" y="5103368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01446" y="2977184"/>
              <a:ext cx="3924300" cy="3608704"/>
            </a:xfrm>
            <a:custGeom>
              <a:avLst/>
              <a:gdLst/>
              <a:ahLst/>
              <a:cxnLst/>
              <a:rect l="l" t="t" r="r" b="b"/>
              <a:pathLst>
                <a:path w="3924300" h="3608704">
                  <a:moveTo>
                    <a:pt x="0" y="368757"/>
                  </a:moveTo>
                  <a:lnTo>
                    <a:pt x="3924046" y="368757"/>
                  </a:lnTo>
                  <a:lnTo>
                    <a:pt x="3924046" y="0"/>
                  </a:lnTo>
                  <a:lnTo>
                    <a:pt x="0" y="0"/>
                  </a:lnTo>
                  <a:lnTo>
                    <a:pt x="0" y="368757"/>
                  </a:lnTo>
                  <a:close/>
                </a:path>
                <a:path w="3924300" h="3608704">
                  <a:moveTo>
                    <a:pt x="33540" y="3608273"/>
                  </a:moveTo>
                  <a:lnTo>
                    <a:pt x="3059696" y="3608273"/>
                  </a:lnTo>
                  <a:lnTo>
                    <a:pt x="3059696" y="3023133"/>
                  </a:lnTo>
                  <a:lnTo>
                    <a:pt x="33540" y="3023133"/>
                  </a:lnTo>
                  <a:lnTo>
                    <a:pt x="33540" y="360827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765035" y="3406140"/>
            <a:ext cx="5521960" cy="4772025"/>
            <a:chOff x="6765035" y="3406140"/>
            <a:chExt cx="5521960" cy="47720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5035" y="3406140"/>
              <a:ext cx="5521452" cy="47716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4763" y="3508248"/>
              <a:ext cx="5306568" cy="45628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70191" y="3503676"/>
              <a:ext cx="5315585" cy="4572000"/>
            </a:xfrm>
            <a:custGeom>
              <a:avLst/>
              <a:gdLst/>
              <a:ahLst/>
              <a:cxnLst/>
              <a:rect l="l" t="t" r="r" b="b"/>
              <a:pathLst>
                <a:path w="5315584" h="4572000">
                  <a:moveTo>
                    <a:pt x="0" y="4571746"/>
                  </a:moveTo>
                  <a:lnTo>
                    <a:pt x="5315584" y="4571746"/>
                  </a:lnTo>
                  <a:lnTo>
                    <a:pt x="5315584" y="0"/>
                  </a:lnTo>
                  <a:lnTo>
                    <a:pt x="0" y="0"/>
                  </a:lnTo>
                  <a:lnTo>
                    <a:pt x="0" y="457174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07529" y="3510572"/>
              <a:ext cx="3923029" cy="4515485"/>
            </a:xfrm>
            <a:custGeom>
              <a:avLst/>
              <a:gdLst/>
              <a:ahLst/>
              <a:cxnLst/>
              <a:rect l="l" t="t" r="r" b="b"/>
              <a:pathLst>
                <a:path w="3923029" h="4515484">
                  <a:moveTo>
                    <a:pt x="0" y="367245"/>
                  </a:moveTo>
                  <a:lnTo>
                    <a:pt x="3922522" y="367245"/>
                  </a:lnTo>
                  <a:lnTo>
                    <a:pt x="3922522" y="0"/>
                  </a:lnTo>
                  <a:lnTo>
                    <a:pt x="0" y="0"/>
                  </a:lnTo>
                  <a:lnTo>
                    <a:pt x="0" y="367245"/>
                  </a:lnTo>
                  <a:close/>
                </a:path>
                <a:path w="3923029" h="4515484">
                  <a:moveTo>
                    <a:pt x="7620" y="4515065"/>
                  </a:moveTo>
                  <a:lnTo>
                    <a:pt x="1519301" y="4515065"/>
                  </a:lnTo>
                  <a:lnTo>
                    <a:pt x="1519301" y="3794290"/>
                  </a:lnTo>
                  <a:lnTo>
                    <a:pt x="7620" y="3794290"/>
                  </a:lnTo>
                  <a:lnTo>
                    <a:pt x="7620" y="451506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2716256" y="2100072"/>
            <a:ext cx="4531360" cy="6091555"/>
            <a:chOff x="12716256" y="2100072"/>
            <a:chExt cx="4531360" cy="609155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16256" y="2100072"/>
              <a:ext cx="4530852" cy="60914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16840" y="2215896"/>
              <a:ext cx="4334256" cy="58552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812268" y="2211324"/>
              <a:ext cx="4343400" cy="5864225"/>
            </a:xfrm>
            <a:custGeom>
              <a:avLst/>
              <a:gdLst/>
              <a:ahLst/>
              <a:cxnLst/>
              <a:rect l="l" t="t" r="r" b="b"/>
              <a:pathLst>
                <a:path w="4343400" h="5864225">
                  <a:moveTo>
                    <a:pt x="0" y="5864225"/>
                  </a:moveTo>
                  <a:lnTo>
                    <a:pt x="4343146" y="5864225"/>
                  </a:lnTo>
                  <a:lnTo>
                    <a:pt x="4343146" y="0"/>
                  </a:lnTo>
                  <a:lnTo>
                    <a:pt x="0" y="0"/>
                  </a:lnTo>
                  <a:lnTo>
                    <a:pt x="0" y="586422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819126" y="2218232"/>
              <a:ext cx="3923029" cy="4142104"/>
            </a:xfrm>
            <a:custGeom>
              <a:avLst/>
              <a:gdLst/>
              <a:ahLst/>
              <a:cxnLst/>
              <a:rect l="l" t="t" r="r" b="b"/>
              <a:pathLst>
                <a:path w="3923030" h="4142104">
                  <a:moveTo>
                    <a:pt x="0" y="367233"/>
                  </a:moveTo>
                  <a:lnTo>
                    <a:pt x="3922522" y="367233"/>
                  </a:lnTo>
                  <a:lnTo>
                    <a:pt x="3922522" y="0"/>
                  </a:lnTo>
                  <a:lnTo>
                    <a:pt x="0" y="0"/>
                  </a:lnTo>
                  <a:lnTo>
                    <a:pt x="0" y="367233"/>
                  </a:lnTo>
                  <a:close/>
                </a:path>
                <a:path w="3923030" h="4142104">
                  <a:moveTo>
                    <a:pt x="30479" y="4141673"/>
                  </a:moveTo>
                  <a:lnTo>
                    <a:pt x="3168141" y="4141673"/>
                  </a:lnTo>
                  <a:lnTo>
                    <a:pt x="3168141" y="3670807"/>
                  </a:lnTo>
                  <a:lnTo>
                    <a:pt x="30479" y="3670807"/>
                  </a:lnTo>
                  <a:lnTo>
                    <a:pt x="30479" y="414167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2335" y="4552264"/>
            <a:ext cx="47707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Child</a:t>
            </a:r>
            <a:r>
              <a:rPr dirty="0" sz="7200" spc="-210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Routes</a:t>
            </a:r>
            <a:endParaRPr sz="7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71030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Child</a:t>
            </a:r>
            <a:r>
              <a:rPr dirty="0" sz="5600" spc="-2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2031595"/>
            <a:ext cx="16525240" cy="1178560"/>
            <a:chOff x="912875" y="2031595"/>
            <a:chExt cx="16525240" cy="1178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2031595"/>
              <a:ext cx="16524731" cy="11779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2046732"/>
              <a:ext cx="16421100" cy="1082040"/>
            </a:xfrm>
            <a:custGeom>
              <a:avLst/>
              <a:gdLst/>
              <a:ahLst/>
              <a:cxnLst/>
              <a:rect l="l" t="t" r="r" b="b"/>
              <a:pathLst>
                <a:path w="16421100" h="1082039">
                  <a:moveTo>
                    <a:pt x="16241014" y="0"/>
                  </a:moveTo>
                  <a:lnTo>
                    <a:pt x="180085" y="0"/>
                  </a:lnTo>
                  <a:lnTo>
                    <a:pt x="132206" y="6476"/>
                  </a:lnTo>
                  <a:lnTo>
                    <a:pt x="89192" y="24638"/>
                  </a:lnTo>
                  <a:lnTo>
                    <a:pt x="52743" y="52832"/>
                  </a:lnTo>
                  <a:lnTo>
                    <a:pt x="24587" y="89281"/>
                  </a:lnTo>
                  <a:lnTo>
                    <a:pt x="6438" y="132334"/>
                  </a:lnTo>
                  <a:lnTo>
                    <a:pt x="0" y="180340"/>
                  </a:lnTo>
                  <a:lnTo>
                    <a:pt x="0" y="901446"/>
                  </a:lnTo>
                  <a:lnTo>
                    <a:pt x="6438" y="949451"/>
                  </a:lnTo>
                  <a:lnTo>
                    <a:pt x="24587" y="992504"/>
                  </a:lnTo>
                  <a:lnTo>
                    <a:pt x="52743" y="1028953"/>
                  </a:lnTo>
                  <a:lnTo>
                    <a:pt x="89192" y="1057148"/>
                  </a:lnTo>
                  <a:lnTo>
                    <a:pt x="132206" y="1075309"/>
                  </a:lnTo>
                  <a:lnTo>
                    <a:pt x="180085" y="1081786"/>
                  </a:lnTo>
                  <a:lnTo>
                    <a:pt x="16241014" y="1081786"/>
                  </a:lnTo>
                  <a:lnTo>
                    <a:pt x="16288892" y="1075309"/>
                  </a:lnTo>
                  <a:lnTo>
                    <a:pt x="16331946" y="1057148"/>
                  </a:lnTo>
                  <a:lnTo>
                    <a:pt x="16368394" y="1028953"/>
                  </a:lnTo>
                  <a:lnTo>
                    <a:pt x="16396462" y="992504"/>
                  </a:lnTo>
                  <a:lnTo>
                    <a:pt x="16414623" y="949451"/>
                  </a:lnTo>
                  <a:lnTo>
                    <a:pt x="16421100" y="901446"/>
                  </a:lnTo>
                  <a:lnTo>
                    <a:pt x="16421100" y="180340"/>
                  </a:lnTo>
                  <a:lnTo>
                    <a:pt x="16414623" y="132334"/>
                  </a:lnTo>
                  <a:lnTo>
                    <a:pt x="16396462" y="89281"/>
                  </a:lnTo>
                  <a:lnTo>
                    <a:pt x="16368394" y="52832"/>
                  </a:lnTo>
                  <a:lnTo>
                    <a:pt x="16331946" y="24638"/>
                  </a:lnTo>
                  <a:lnTo>
                    <a:pt x="16288892" y="6476"/>
                  </a:lnTo>
                  <a:lnTo>
                    <a:pt x="16241014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2047494"/>
              <a:ext cx="16421100" cy="1082040"/>
            </a:xfrm>
            <a:custGeom>
              <a:avLst/>
              <a:gdLst/>
              <a:ahLst/>
              <a:cxnLst/>
              <a:rect l="l" t="t" r="r" b="b"/>
              <a:pathLst>
                <a:path w="16421100" h="1082039">
                  <a:moveTo>
                    <a:pt x="0" y="180339"/>
                  </a:moveTo>
                  <a:lnTo>
                    <a:pt x="6438" y="132333"/>
                  </a:lnTo>
                  <a:lnTo>
                    <a:pt x="24587" y="89280"/>
                  </a:lnTo>
                  <a:lnTo>
                    <a:pt x="52743" y="52831"/>
                  </a:lnTo>
                  <a:lnTo>
                    <a:pt x="89192" y="24637"/>
                  </a:lnTo>
                  <a:lnTo>
                    <a:pt x="132207" y="6476"/>
                  </a:lnTo>
                  <a:lnTo>
                    <a:pt x="180086" y="0"/>
                  </a:lnTo>
                  <a:lnTo>
                    <a:pt x="16241014" y="0"/>
                  </a:lnTo>
                  <a:lnTo>
                    <a:pt x="16288892" y="6476"/>
                  </a:lnTo>
                  <a:lnTo>
                    <a:pt x="16331946" y="24637"/>
                  </a:lnTo>
                  <a:lnTo>
                    <a:pt x="16368394" y="52831"/>
                  </a:lnTo>
                  <a:lnTo>
                    <a:pt x="16396462" y="89280"/>
                  </a:lnTo>
                  <a:lnTo>
                    <a:pt x="16414623" y="132333"/>
                  </a:lnTo>
                  <a:lnTo>
                    <a:pt x="16421100" y="180339"/>
                  </a:lnTo>
                  <a:lnTo>
                    <a:pt x="16421100" y="901446"/>
                  </a:lnTo>
                  <a:lnTo>
                    <a:pt x="16414623" y="949451"/>
                  </a:lnTo>
                  <a:lnTo>
                    <a:pt x="16396462" y="992504"/>
                  </a:lnTo>
                  <a:lnTo>
                    <a:pt x="16368394" y="1028953"/>
                  </a:lnTo>
                  <a:lnTo>
                    <a:pt x="16331946" y="1057148"/>
                  </a:lnTo>
                  <a:lnTo>
                    <a:pt x="16288892" y="1075308"/>
                  </a:lnTo>
                  <a:lnTo>
                    <a:pt x="16241014" y="1081785"/>
                  </a:lnTo>
                  <a:lnTo>
                    <a:pt x="180086" y="1081785"/>
                  </a:lnTo>
                  <a:lnTo>
                    <a:pt x="132207" y="1075308"/>
                  </a:lnTo>
                  <a:lnTo>
                    <a:pt x="89192" y="1057148"/>
                  </a:lnTo>
                  <a:lnTo>
                    <a:pt x="52743" y="1028953"/>
                  </a:lnTo>
                  <a:lnTo>
                    <a:pt x="24587" y="992504"/>
                  </a:lnTo>
                  <a:lnTo>
                    <a:pt x="6438" y="949451"/>
                  </a:lnTo>
                  <a:lnTo>
                    <a:pt x="0" y="901446"/>
                  </a:lnTo>
                  <a:lnTo>
                    <a:pt x="0" y="1803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2357" y="2169414"/>
            <a:ext cx="156260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32810" marR="5080" indent="-342074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 an angular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some routes may only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viewed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another route. In such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scenario,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child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routes. The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child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route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defined using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 called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children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4232" y="4207764"/>
            <a:ext cx="8426450" cy="2654935"/>
            <a:chOff x="1094232" y="4207764"/>
            <a:chExt cx="8426450" cy="26549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232" y="4207764"/>
              <a:ext cx="8426196" cy="26548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772" y="4279392"/>
              <a:ext cx="8171688" cy="25069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73446" y="4371619"/>
              <a:ext cx="3246120" cy="1504315"/>
            </a:xfrm>
            <a:custGeom>
              <a:avLst/>
              <a:gdLst/>
              <a:ahLst/>
              <a:cxnLst/>
              <a:rect l="l" t="t" r="r" b="b"/>
              <a:pathLst>
                <a:path w="3246120" h="1504314">
                  <a:moveTo>
                    <a:pt x="0" y="356590"/>
                  </a:moveTo>
                  <a:lnTo>
                    <a:pt x="3241548" y="356590"/>
                  </a:lnTo>
                  <a:lnTo>
                    <a:pt x="3241548" y="0"/>
                  </a:lnTo>
                  <a:lnTo>
                    <a:pt x="0" y="0"/>
                  </a:lnTo>
                  <a:lnTo>
                    <a:pt x="0" y="356590"/>
                  </a:lnTo>
                  <a:close/>
                </a:path>
                <a:path w="3246120" h="1504314">
                  <a:moveTo>
                    <a:pt x="6095" y="1504035"/>
                  </a:moveTo>
                  <a:lnTo>
                    <a:pt x="3246119" y="1504035"/>
                  </a:lnTo>
                  <a:lnTo>
                    <a:pt x="3246119" y="1147444"/>
                  </a:lnTo>
                  <a:lnTo>
                    <a:pt x="6095" y="1147444"/>
                  </a:lnTo>
                  <a:lnTo>
                    <a:pt x="6095" y="150403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12875" y="7752683"/>
            <a:ext cx="16525240" cy="1183005"/>
            <a:chOff x="912875" y="7752683"/>
            <a:chExt cx="16525240" cy="118300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7752683"/>
              <a:ext cx="16524731" cy="11825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735" y="7767828"/>
              <a:ext cx="16421100" cy="1086485"/>
            </a:xfrm>
            <a:custGeom>
              <a:avLst/>
              <a:gdLst/>
              <a:ahLst/>
              <a:cxnLst/>
              <a:rect l="l" t="t" r="r" b="b"/>
              <a:pathLst>
                <a:path w="16421100" h="1086484">
                  <a:moveTo>
                    <a:pt x="16240252" y="0"/>
                  </a:moveTo>
                  <a:lnTo>
                    <a:pt x="180860" y="0"/>
                  </a:lnTo>
                  <a:lnTo>
                    <a:pt x="132778" y="6477"/>
                  </a:lnTo>
                  <a:lnTo>
                    <a:pt x="89573" y="24765"/>
                  </a:lnTo>
                  <a:lnTo>
                    <a:pt x="52971" y="53086"/>
                  </a:lnTo>
                  <a:lnTo>
                    <a:pt x="24688" y="89662"/>
                  </a:lnTo>
                  <a:lnTo>
                    <a:pt x="6464" y="132969"/>
                  </a:lnTo>
                  <a:lnTo>
                    <a:pt x="0" y="181102"/>
                  </a:lnTo>
                  <a:lnTo>
                    <a:pt x="0" y="905383"/>
                  </a:lnTo>
                  <a:lnTo>
                    <a:pt x="6464" y="953516"/>
                  </a:lnTo>
                  <a:lnTo>
                    <a:pt x="24688" y="996823"/>
                  </a:lnTo>
                  <a:lnTo>
                    <a:pt x="52971" y="1033399"/>
                  </a:lnTo>
                  <a:lnTo>
                    <a:pt x="89573" y="1061720"/>
                  </a:lnTo>
                  <a:lnTo>
                    <a:pt x="132778" y="1080008"/>
                  </a:lnTo>
                  <a:lnTo>
                    <a:pt x="180860" y="1086485"/>
                  </a:lnTo>
                  <a:lnTo>
                    <a:pt x="16240252" y="1086485"/>
                  </a:lnTo>
                  <a:lnTo>
                    <a:pt x="16288258" y="1080008"/>
                  </a:lnTo>
                  <a:lnTo>
                    <a:pt x="16331565" y="1061720"/>
                  </a:lnTo>
                  <a:lnTo>
                    <a:pt x="16368141" y="1033399"/>
                  </a:lnTo>
                  <a:lnTo>
                    <a:pt x="16396335" y="996823"/>
                  </a:lnTo>
                  <a:lnTo>
                    <a:pt x="16414623" y="953516"/>
                  </a:lnTo>
                  <a:lnTo>
                    <a:pt x="16421100" y="905383"/>
                  </a:lnTo>
                  <a:lnTo>
                    <a:pt x="16421100" y="181102"/>
                  </a:lnTo>
                  <a:lnTo>
                    <a:pt x="16414623" y="132969"/>
                  </a:lnTo>
                  <a:lnTo>
                    <a:pt x="16396335" y="89662"/>
                  </a:lnTo>
                  <a:lnTo>
                    <a:pt x="16368141" y="53086"/>
                  </a:lnTo>
                  <a:lnTo>
                    <a:pt x="16331565" y="24765"/>
                  </a:lnTo>
                  <a:lnTo>
                    <a:pt x="16288258" y="6477"/>
                  </a:lnTo>
                  <a:lnTo>
                    <a:pt x="16240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6497" y="7768590"/>
              <a:ext cx="16421100" cy="1086485"/>
            </a:xfrm>
            <a:custGeom>
              <a:avLst/>
              <a:gdLst/>
              <a:ahLst/>
              <a:cxnLst/>
              <a:rect l="l" t="t" r="r" b="b"/>
              <a:pathLst>
                <a:path w="16421100" h="1086484">
                  <a:moveTo>
                    <a:pt x="0" y="181101"/>
                  </a:moveTo>
                  <a:lnTo>
                    <a:pt x="6464" y="132968"/>
                  </a:lnTo>
                  <a:lnTo>
                    <a:pt x="24688" y="89661"/>
                  </a:lnTo>
                  <a:lnTo>
                    <a:pt x="52971" y="53085"/>
                  </a:lnTo>
                  <a:lnTo>
                    <a:pt x="89573" y="24764"/>
                  </a:lnTo>
                  <a:lnTo>
                    <a:pt x="132778" y="6476"/>
                  </a:lnTo>
                  <a:lnTo>
                    <a:pt x="180860" y="0"/>
                  </a:lnTo>
                  <a:lnTo>
                    <a:pt x="16240252" y="0"/>
                  </a:lnTo>
                  <a:lnTo>
                    <a:pt x="16288258" y="6476"/>
                  </a:lnTo>
                  <a:lnTo>
                    <a:pt x="16331565" y="24764"/>
                  </a:lnTo>
                  <a:lnTo>
                    <a:pt x="16368141" y="53085"/>
                  </a:lnTo>
                  <a:lnTo>
                    <a:pt x="16396335" y="89661"/>
                  </a:lnTo>
                  <a:lnTo>
                    <a:pt x="16414623" y="132968"/>
                  </a:lnTo>
                  <a:lnTo>
                    <a:pt x="16421100" y="181101"/>
                  </a:lnTo>
                  <a:lnTo>
                    <a:pt x="16421100" y="905382"/>
                  </a:lnTo>
                  <a:lnTo>
                    <a:pt x="16414623" y="953515"/>
                  </a:lnTo>
                  <a:lnTo>
                    <a:pt x="16396335" y="996822"/>
                  </a:lnTo>
                  <a:lnTo>
                    <a:pt x="16368141" y="1033398"/>
                  </a:lnTo>
                  <a:lnTo>
                    <a:pt x="16331565" y="1061719"/>
                  </a:lnTo>
                  <a:lnTo>
                    <a:pt x="16288258" y="1080007"/>
                  </a:lnTo>
                  <a:lnTo>
                    <a:pt x="16240252" y="1086484"/>
                  </a:lnTo>
                  <a:lnTo>
                    <a:pt x="180860" y="1086484"/>
                  </a:lnTo>
                  <a:lnTo>
                    <a:pt x="132778" y="1080007"/>
                  </a:lnTo>
                  <a:lnTo>
                    <a:pt x="89573" y="1061719"/>
                  </a:lnTo>
                  <a:lnTo>
                    <a:pt x="52971" y="1033398"/>
                  </a:lnTo>
                  <a:lnTo>
                    <a:pt x="24688" y="996822"/>
                  </a:lnTo>
                  <a:lnTo>
                    <a:pt x="6464" y="953515"/>
                  </a:lnTo>
                  <a:lnTo>
                    <a:pt x="0" y="905382"/>
                  </a:lnTo>
                  <a:lnTo>
                    <a:pt x="0" y="181101"/>
                  </a:lnTo>
                  <a:close/>
                </a:path>
              </a:pathLst>
            </a:custGeom>
            <a:ln w="28956">
              <a:solidFill>
                <a:srgbClr val="0440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51940" y="7894066"/>
            <a:ext cx="158680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0115" marR="5080" indent="-217805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Let’s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say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want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tabs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component.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viewable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navigating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component.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Specify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routes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children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89464" y="3665220"/>
            <a:ext cx="6647815" cy="3203575"/>
            <a:chOff x="10189464" y="3665220"/>
            <a:chExt cx="6647815" cy="320357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9464" y="3665220"/>
              <a:ext cx="6647688" cy="32034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00716" y="3742944"/>
              <a:ext cx="6429756" cy="304342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514838" y="4501134"/>
              <a:ext cx="6217920" cy="1505585"/>
            </a:xfrm>
            <a:custGeom>
              <a:avLst/>
              <a:gdLst/>
              <a:ahLst/>
              <a:cxnLst/>
              <a:rect l="l" t="t" r="r" b="b"/>
              <a:pathLst>
                <a:path w="6217919" h="1505585">
                  <a:moveTo>
                    <a:pt x="0" y="1505203"/>
                  </a:moveTo>
                  <a:lnTo>
                    <a:pt x="6217919" y="1505203"/>
                  </a:lnTo>
                  <a:lnTo>
                    <a:pt x="6217919" y="0"/>
                  </a:lnTo>
                  <a:lnTo>
                    <a:pt x="0" y="0"/>
                  </a:lnTo>
                  <a:lnTo>
                    <a:pt x="0" y="150520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5263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Displaying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Child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Components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539239" y="2418588"/>
            <a:ext cx="7068820" cy="4087495"/>
            <a:chOff x="1539239" y="2418588"/>
            <a:chExt cx="7068820" cy="4087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2418588"/>
              <a:ext cx="7068311" cy="40873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5063" y="2505456"/>
              <a:ext cx="6841236" cy="3909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76677" y="3978402"/>
              <a:ext cx="5615940" cy="1527175"/>
            </a:xfrm>
            <a:custGeom>
              <a:avLst/>
              <a:gdLst/>
              <a:ahLst/>
              <a:cxnLst/>
              <a:rect l="l" t="t" r="r" b="b"/>
              <a:pathLst>
                <a:path w="5615940" h="1527175">
                  <a:moveTo>
                    <a:pt x="0" y="1526921"/>
                  </a:moveTo>
                  <a:lnTo>
                    <a:pt x="5615939" y="1526921"/>
                  </a:lnTo>
                  <a:lnTo>
                    <a:pt x="5615939" y="0"/>
                  </a:lnTo>
                  <a:lnTo>
                    <a:pt x="0" y="0"/>
                  </a:lnTo>
                  <a:lnTo>
                    <a:pt x="0" y="152692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617707" y="2246376"/>
            <a:ext cx="6408420" cy="4261485"/>
            <a:chOff x="10617707" y="2246376"/>
            <a:chExt cx="6408420" cy="42614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7707" y="2246376"/>
              <a:ext cx="6408419" cy="4261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7435" y="2334767"/>
              <a:ext cx="6193535" cy="40797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34165" y="3295611"/>
              <a:ext cx="5184775" cy="1850389"/>
            </a:xfrm>
            <a:custGeom>
              <a:avLst/>
              <a:gdLst/>
              <a:ahLst/>
              <a:cxnLst/>
              <a:rect l="l" t="t" r="r" b="b"/>
              <a:pathLst>
                <a:path w="5184775" h="1850389">
                  <a:moveTo>
                    <a:pt x="0" y="1849920"/>
                  </a:moveTo>
                  <a:lnTo>
                    <a:pt x="5184520" y="1849920"/>
                  </a:lnTo>
                  <a:lnTo>
                    <a:pt x="5184520" y="955459"/>
                  </a:lnTo>
                  <a:lnTo>
                    <a:pt x="0" y="955459"/>
                  </a:lnTo>
                  <a:lnTo>
                    <a:pt x="0" y="1849920"/>
                  </a:lnTo>
                  <a:close/>
                </a:path>
                <a:path w="5184775" h="1850389">
                  <a:moveTo>
                    <a:pt x="0" y="626275"/>
                  </a:moveTo>
                  <a:lnTo>
                    <a:pt x="5184520" y="626275"/>
                  </a:lnTo>
                  <a:lnTo>
                    <a:pt x="5184520" y="0"/>
                  </a:lnTo>
                  <a:lnTo>
                    <a:pt x="0" y="0"/>
                  </a:lnTo>
                  <a:lnTo>
                    <a:pt x="0" y="62627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12875" y="7603360"/>
            <a:ext cx="16525240" cy="1287780"/>
            <a:chOff x="912875" y="7603360"/>
            <a:chExt cx="16525240" cy="12877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7603360"/>
              <a:ext cx="16524731" cy="12876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5735" y="7618476"/>
              <a:ext cx="16421100" cy="1191895"/>
            </a:xfrm>
            <a:custGeom>
              <a:avLst/>
              <a:gdLst/>
              <a:ahLst/>
              <a:cxnLst/>
              <a:rect l="l" t="t" r="r" b="b"/>
              <a:pathLst>
                <a:path w="16421100" h="1191895">
                  <a:moveTo>
                    <a:pt x="16222725" y="0"/>
                  </a:moveTo>
                  <a:lnTo>
                    <a:pt x="198386" y="0"/>
                  </a:lnTo>
                  <a:lnTo>
                    <a:pt x="152895" y="5206"/>
                  </a:lnTo>
                  <a:lnTo>
                    <a:pt x="111137" y="20193"/>
                  </a:lnTo>
                  <a:lnTo>
                    <a:pt x="74307" y="43561"/>
                  </a:lnTo>
                  <a:lnTo>
                    <a:pt x="43586" y="74294"/>
                  </a:lnTo>
                  <a:lnTo>
                    <a:pt x="20167" y="111251"/>
                  </a:lnTo>
                  <a:lnTo>
                    <a:pt x="5245" y="153035"/>
                  </a:lnTo>
                  <a:lnTo>
                    <a:pt x="0" y="198500"/>
                  </a:lnTo>
                  <a:lnTo>
                    <a:pt x="0" y="992759"/>
                  </a:lnTo>
                  <a:lnTo>
                    <a:pt x="5245" y="1038351"/>
                  </a:lnTo>
                  <a:lnTo>
                    <a:pt x="20167" y="1080135"/>
                  </a:lnTo>
                  <a:lnTo>
                    <a:pt x="43586" y="1117092"/>
                  </a:lnTo>
                  <a:lnTo>
                    <a:pt x="74307" y="1147826"/>
                  </a:lnTo>
                  <a:lnTo>
                    <a:pt x="111137" y="1171194"/>
                  </a:lnTo>
                  <a:lnTo>
                    <a:pt x="152895" y="1186180"/>
                  </a:lnTo>
                  <a:lnTo>
                    <a:pt x="198386" y="1191387"/>
                  </a:lnTo>
                  <a:lnTo>
                    <a:pt x="16222725" y="1191387"/>
                  </a:lnTo>
                  <a:lnTo>
                    <a:pt x="16268192" y="1186180"/>
                  </a:lnTo>
                  <a:lnTo>
                    <a:pt x="16309975" y="1171194"/>
                  </a:lnTo>
                  <a:lnTo>
                    <a:pt x="16346804" y="1147826"/>
                  </a:lnTo>
                  <a:lnTo>
                    <a:pt x="16377539" y="1117092"/>
                  </a:lnTo>
                  <a:lnTo>
                    <a:pt x="16400906" y="1080135"/>
                  </a:lnTo>
                  <a:lnTo>
                    <a:pt x="16415892" y="1038351"/>
                  </a:lnTo>
                  <a:lnTo>
                    <a:pt x="16421100" y="992759"/>
                  </a:lnTo>
                  <a:lnTo>
                    <a:pt x="16421100" y="198500"/>
                  </a:lnTo>
                  <a:lnTo>
                    <a:pt x="16415892" y="153035"/>
                  </a:lnTo>
                  <a:lnTo>
                    <a:pt x="16400906" y="111251"/>
                  </a:lnTo>
                  <a:lnTo>
                    <a:pt x="16377539" y="74294"/>
                  </a:lnTo>
                  <a:lnTo>
                    <a:pt x="16346804" y="43561"/>
                  </a:lnTo>
                  <a:lnTo>
                    <a:pt x="16309975" y="20193"/>
                  </a:lnTo>
                  <a:lnTo>
                    <a:pt x="16268192" y="5206"/>
                  </a:lnTo>
                  <a:lnTo>
                    <a:pt x="16222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6497" y="7619238"/>
              <a:ext cx="16421100" cy="1191895"/>
            </a:xfrm>
            <a:custGeom>
              <a:avLst/>
              <a:gdLst/>
              <a:ahLst/>
              <a:cxnLst/>
              <a:rect l="l" t="t" r="r" b="b"/>
              <a:pathLst>
                <a:path w="16421100" h="1191895">
                  <a:moveTo>
                    <a:pt x="0" y="198500"/>
                  </a:moveTo>
                  <a:lnTo>
                    <a:pt x="5245" y="153034"/>
                  </a:lnTo>
                  <a:lnTo>
                    <a:pt x="20167" y="111251"/>
                  </a:lnTo>
                  <a:lnTo>
                    <a:pt x="43586" y="74294"/>
                  </a:lnTo>
                  <a:lnTo>
                    <a:pt x="74307" y="43560"/>
                  </a:lnTo>
                  <a:lnTo>
                    <a:pt x="111137" y="20192"/>
                  </a:lnTo>
                  <a:lnTo>
                    <a:pt x="152895" y="5206"/>
                  </a:lnTo>
                  <a:lnTo>
                    <a:pt x="198386" y="0"/>
                  </a:lnTo>
                  <a:lnTo>
                    <a:pt x="16222725" y="0"/>
                  </a:lnTo>
                  <a:lnTo>
                    <a:pt x="16268192" y="5206"/>
                  </a:lnTo>
                  <a:lnTo>
                    <a:pt x="16309975" y="20192"/>
                  </a:lnTo>
                  <a:lnTo>
                    <a:pt x="16346805" y="43560"/>
                  </a:lnTo>
                  <a:lnTo>
                    <a:pt x="16377539" y="74294"/>
                  </a:lnTo>
                  <a:lnTo>
                    <a:pt x="16400907" y="111251"/>
                  </a:lnTo>
                  <a:lnTo>
                    <a:pt x="16415892" y="153034"/>
                  </a:lnTo>
                  <a:lnTo>
                    <a:pt x="16421100" y="198500"/>
                  </a:lnTo>
                  <a:lnTo>
                    <a:pt x="16421100" y="992758"/>
                  </a:lnTo>
                  <a:lnTo>
                    <a:pt x="16415892" y="1038351"/>
                  </a:lnTo>
                  <a:lnTo>
                    <a:pt x="16400907" y="1080134"/>
                  </a:lnTo>
                  <a:lnTo>
                    <a:pt x="16377539" y="1117091"/>
                  </a:lnTo>
                  <a:lnTo>
                    <a:pt x="16346805" y="1147825"/>
                  </a:lnTo>
                  <a:lnTo>
                    <a:pt x="16309975" y="1171193"/>
                  </a:lnTo>
                  <a:lnTo>
                    <a:pt x="16268192" y="1186179"/>
                  </a:lnTo>
                  <a:lnTo>
                    <a:pt x="16222725" y="1191386"/>
                  </a:lnTo>
                  <a:lnTo>
                    <a:pt x="198386" y="1191386"/>
                  </a:lnTo>
                  <a:lnTo>
                    <a:pt x="152895" y="1186179"/>
                  </a:lnTo>
                  <a:lnTo>
                    <a:pt x="111137" y="1171193"/>
                  </a:lnTo>
                  <a:lnTo>
                    <a:pt x="74307" y="1147825"/>
                  </a:lnTo>
                  <a:lnTo>
                    <a:pt x="43586" y="1117091"/>
                  </a:lnTo>
                  <a:lnTo>
                    <a:pt x="20167" y="1080134"/>
                  </a:lnTo>
                  <a:lnTo>
                    <a:pt x="5245" y="1038351"/>
                  </a:lnTo>
                  <a:lnTo>
                    <a:pt x="0" y="992758"/>
                  </a:lnTo>
                  <a:lnTo>
                    <a:pt x="0" y="198500"/>
                  </a:lnTo>
                  <a:close/>
                </a:path>
              </a:pathLst>
            </a:custGeom>
            <a:ln w="28956">
              <a:solidFill>
                <a:srgbClr val="0440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77239" y="7798054"/>
            <a:ext cx="158711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7034" marR="5080" indent="-39497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Now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specified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routes,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will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&lt;router-outlet&gt;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these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routes.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buttons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blogs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other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blogs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click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event.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Define</a:t>
            </a:r>
            <a:r>
              <a:rPr dirty="0" sz="2400" spc="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blog.component.ts</a:t>
            </a:r>
            <a:r>
              <a:rPr dirty="0" sz="2400" spc="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navigate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1424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Output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985516" y="2014727"/>
            <a:ext cx="5471160" cy="5105400"/>
            <a:chOff x="2985516" y="2014727"/>
            <a:chExt cx="5471160" cy="510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5516" y="2014727"/>
              <a:ext cx="5471159" cy="5105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4" y="2119883"/>
              <a:ext cx="5256276" cy="4890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90672" y="2115311"/>
              <a:ext cx="5265420" cy="4899660"/>
            </a:xfrm>
            <a:custGeom>
              <a:avLst/>
              <a:gdLst/>
              <a:ahLst/>
              <a:cxnLst/>
              <a:rect l="l" t="t" r="r" b="b"/>
              <a:pathLst>
                <a:path w="5265420" h="4899659">
                  <a:moveTo>
                    <a:pt x="0" y="4899406"/>
                  </a:moveTo>
                  <a:lnTo>
                    <a:pt x="5265166" y="4899406"/>
                  </a:lnTo>
                  <a:lnTo>
                    <a:pt x="5265166" y="0"/>
                  </a:lnTo>
                  <a:lnTo>
                    <a:pt x="0" y="0"/>
                  </a:lnTo>
                  <a:lnTo>
                    <a:pt x="0" y="489940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22142" y="2192286"/>
              <a:ext cx="4608830" cy="4678680"/>
            </a:xfrm>
            <a:custGeom>
              <a:avLst/>
              <a:gdLst/>
              <a:ahLst/>
              <a:cxnLst/>
              <a:rect l="l" t="t" r="r" b="b"/>
              <a:pathLst>
                <a:path w="4608830" h="4678680">
                  <a:moveTo>
                    <a:pt x="1331849" y="431406"/>
                  </a:moveTo>
                  <a:lnTo>
                    <a:pt x="4608321" y="431406"/>
                  </a:lnTo>
                  <a:lnTo>
                    <a:pt x="4608321" y="0"/>
                  </a:lnTo>
                  <a:lnTo>
                    <a:pt x="1331849" y="0"/>
                  </a:lnTo>
                  <a:lnTo>
                    <a:pt x="1331849" y="431406"/>
                  </a:lnTo>
                  <a:close/>
                </a:path>
                <a:path w="4608830" h="4678680">
                  <a:moveTo>
                    <a:pt x="0" y="4678413"/>
                  </a:moveTo>
                  <a:lnTo>
                    <a:pt x="2304161" y="4678413"/>
                  </a:lnTo>
                  <a:lnTo>
                    <a:pt x="2304161" y="4245483"/>
                  </a:lnTo>
                  <a:lnTo>
                    <a:pt x="0" y="4245483"/>
                  </a:lnTo>
                  <a:lnTo>
                    <a:pt x="0" y="467841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0357104" y="2014727"/>
            <a:ext cx="5471160" cy="5105400"/>
            <a:chOff x="10357104" y="2014727"/>
            <a:chExt cx="5471160" cy="5105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7104" y="2014727"/>
              <a:ext cx="5471159" cy="510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6832" y="2119883"/>
              <a:ext cx="5256276" cy="48905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62260" y="2115311"/>
              <a:ext cx="5265420" cy="4899660"/>
            </a:xfrm>
            <a:custGeom>
              <a:avLst/>
              <a:gdLst/>
              <a:ahLst/>
              <a:cxnLst/>
              <a:rect l="l" t="t" r="r" b="b"/>
              <a:pathLst>
                <a:path w="5265419" h="4899659">
                  <a:moveTo>
                    <a:pt x="0" y="4899406"/>
                  </a:moveTo>
                  <a:lnTo>
                    <a:pt x="5265165" y="4899406"/>
                  </a:lnTo>
                  <a:lnTo>
                    <a:pt x="5265165" y="0"/>
                  </a:lnTo>
                  <a:lnTo>
                    <a:pt x="0" y="0"/>
                  </a:lnTo>
                  <a:lnTo>
                    <a:pt x="0" y="489940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92206" y="2192286"/>
              <a:ext cx="4690745" cy="4678680"/>
            </a:xfrm>
            <a:custGeom>
              <a:avLst/>
              <a:gdLst/>
              <a:ahLst/>
              <a:cxnLst/>
              <a:rect l="l" t="t" r="r" b="b"/>
              <a:pathLst>
                <a:path w="4690744" h="4678680">
                  <a:moveTo>
                    <a:pt x="1305941" y="431406"/>
                  </a:moveTo>
                  <a:lnTo>
                    <a:pt x="4690363" y="431406"/>
                  </a:lnTo>
                  <a:lnTo>
                    <a:pt x="4690363" y="0"/>
                  </a:lnTo>
                  <a:lnTo>
                    <a:pt x="1305941" y="0"/>
                  </a:lnTo>
                  <a:lnTo>
                    <a:pt x="1305941" y="431406"/>
                  </a:lnTo>
                  <a:close/>
                </a:path>
                <a:path w="4690744" h="4678680">
                  <a:moveTo>
                    <a:pt x="0" y="4678413"/>
                  </a:moveTo>
                  <a:lnTo>
                    <a:pt x="2457957" y="4678413"/>
                  </a:lnTo>
                  <a:lnTo>
                    <a:pt x="2457957" y="4247007"/>
                  </a:lnTo>
                  <a:lnTo>
                    <a:pt x="0" y="4247007"/>
                  </a:lnTo>
                  <a:lnTo>
                    <a:pt x="0" y="467841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12875" y="7766413"/>
            <a:ext cx="16525240" cy="1203960"/>
            <a:chOff x="912875" y="7766413"/>
            <a:chExt cx="16525240" cy="12039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7766413"/>
              <a:ext cx="16524731" cy="12038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35735" y="7783068"/>
              <a:ext cx="16421100" cy="1106170"/>
            </a:xfrm>
            <a:custGeom>
              <a:avLst/>
              <a:gdLst/>
              <a:ahLst/>
              <a:cxnLst/>
              <a:rect l="l" t="t" r="r" b="b"/>
              <a:pathLst>
                <a:path w="16421100" h="1106170">
                  <a:moveTo>
                    <a:pt x="16236696" y="0"/>
                  </a:moveTo>
                  <a:lnTo>
                    <a:pt x="184416" y="0"/>
                  </a:lnTo>
                  <a:lnTo>
                    <a:pt x="135394" y="6603"/>
                  </a:lnTo>
                  <a:lnTo>
                    <a:pt x="91338" y="25145"/>
                  </a:lnTo>
                  <a:lnTo>
                    <a:pt x="54013" y="53974"/>
                  </a:lnTo>
                  <a:lnTo>
                    <a:pt x="25171" y="91312"/>
                  </a:lnTo>
                  <a:lnTo>
                    <a:pt x="6591" y="135381"/>
                  </a:lnTo>
                  <a:lnTo>
                    <a:pt x="0" y="184276"/>
                  </a:lnTo>
                  <a:lnTo>
                    <a:pt x="0" y="921765"/>
                  </a:lnTo>
                  <a:lnTo>
                    <a:pt x="6591" y="970660"/>
                  </a:lnTo>
                  <a:lnTo>
                    <a:pt x="25171" y="1014729"/>
                  </a:lnTo>
                  <a:lnTo>
                    <a:pt x="54013" y="1052067"/>
                  </a:lnTo>
                  <a:lnTo>
                    <a:pt x="91338" y="1080896"/>
                  </a:lnTo>
                  <a:lnTo>
                    <a:pt x="135394" y="1099438"/>
                  </a:lnTo>
                  <a:lnTo>
                    <a:pt x="184416" y="1106042"/>
                  </a:lnTo>
                  <a:lnTo>
                    <a:pt x="16236696" y="1106042"/>
                  </a:lnTo>
                  <a:lnTo>
                    <a:pt x="16285717" y="1099438"/>
                  </a:lnTo>
                  <a:lnTo>
                    <a:pt x="16329787" y="1080896"/>
                  </a:lnTo>
                  <a:lnTo>
                    <a:pt x="16367125" y="1052067"/>
                  </a:lnTo>
                  <a:lnTo>
                    <a:pt x="16395954" y="1014729"/>
                  </a:lnTo>
                  <a:lnTo>
                    <a:pt x="16414496" y="970660"/>
                  </a:lnTo>
                  <a:lnTo>
                    <a:pt x="16421100" y="921765"/>
                  </a:lnTo>
                  <a:lnTo>
                    <a:pt x="16421100" y="184276"/>
                  </a:lnTo>
                  <a:lnTo>
                    <a:pt x="16414496" y="135381"/>
                  </a:lnTo>
                  <a:lnTo>
                    <a:pt x="16395954" y="91312"/>
                  </a:lnTo>
                  <a:lnTo>
                    <a:pt x="16367125" y="53974"/>
                  </a:lnTo>
                  <a:lnTo>
                    <a:pt x="16329787" y="25145"/>
                  </a:lnTo>
                  <a:lnTo>
                    <a:pt x="16285717" y="6603"/>
                  </a:lnTo>
                  <a:lnTo>
                    <a:pt x="16236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6497" y="7783830"/>
              <a:ext cx="16421100" cy="1106170"/>
            </a:xfrm>
            <a:custGeom>
              <a:avLst/>
              <a:gdLst/>
              <a:ahLst/>
              <a:cxnLst/>
              <a:rect l="l" t="t" r="r" b="b"/>
              <a:pathLst>
                <a:path w="16421100" h="1106170">
                  <a:moveTo>
                    <a:pt x="0" y="184277"/>
                  </a:moveTo>
                  <a:lnTo>
                    <a:pt x="6591" y="135382"/>
                  </a:lnTo>
                  <a:lnTo>
                    <a:pt x="25171" y="91313"/>
                  </a:lnTo>
                  <a:lnTo>
                    <a:pt x="54013" y="53975"/>
                  </a:lnTo>
                  <a:lnTo>
                    <a:pt x="91338" y="25146"/>
                  </a:lnTo>
                  <a:lnTo>
                    <a:pt x="135394" y="6604"/>
                  </a:lnTo>
                  <a:lnTo>
                    <a:pt x="184416" y="0"/>
                  </a:lnTo>
                  <a:lnTo>
                    <a:pt x="16236696" y="0"/>
                  </a:lnTo>
                  <a:lnTo>
                    <a:pt x="16285717" y="6604"/>
                  </a:lnTo>
                  <a:lnTo>
                    <a:pt x="16329787" y="25146"/>
                  </a:lnTo>
                  <a:lnTo>
                    <a:pt x="16367125" y="53975"/>
                  </a:lnTo>
                  <a:lnTo>
                    <a:pt x="16395954" y="91313"/>
                  </a:lnTo>
                  <a:lnTo>
                    <a:pt x="16414496" y="135382"/>
                  </a:lnTo>
                  <a:lnTo>
                    <a:pt x="16421100" y="184277"/>
                  </a:lnTo>
                  <a:lnTo>
                    <a:pt x="16421100" y="921766"/>
                  </a:lnTo>
                  <a:lnTo>
                    <a:pt x="16414496" y="970661"/>
                  </a:lnTo>
                  <a:lnTo>
                    <a:pt x="16395954" y="1014730"/>
                  </a:lnTo>
                  <a:lnTo>
                    <a:pt x="16367125" y="1052068"/>
                  </a:lnTo>
                  <a:lnTo>
                    <a:pt x="16329787" y="1080897"/>
                  </a:lnTo>
                  <a:lnTo>
                    <a:pt x="16285717" y="1099439"/>
                  </a:lnTo>
                  <a:lnTo>
                    <a:pt x="16236696" y="1106043"/>
                  </a:lnTo>
                  <a:lnTo>
                    <a:pt x="184416" y="1106043"/>
                  </a:lnTo>
                  <a:lnTo>
                    <a:pt x="135394" y="1099439"/>
                  </a:lnTo>
                  <a:lnTo>
                    <a:pt x="91338" y="1080897"/>
                  </a:lnTo>
                  <a:lnTo>
                    <a:pt x="54013" y="1052068"/>
                  </a:lnTo>
                  <a:lnTo>
                    <a:pt x="25171" y="1014730"/>
                  </a:lnTo>
                  <a:lnTo>
                    <a:pt x="6591" y="970661"/>
                  </a:lnTo>
                  <a:lnTo>
                    <a:pt x="0" y="921766"/>
                  </a:lnTo>
                  <a:lnTo>
                    <a:pt x="0" y="184277"/>
                  </a:lnTo>
                  <a:close/>
                </a:path>
              </a:pathLst>
            </a:custGeom>
            <a:ln w="28956">
              <a:solidFill>
                <a:srgbClr val="0440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37817" y="8101965"/>
            <a:ext cx="155428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blog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‘New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Blog’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‘Other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Blog’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button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navigated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respective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721" y="4552264"/>
            <a:ext cx="52000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Route</a:t>
            </a:r>
            <a:r>
              <a:rPr dirty="0" sz="7200" spc="-19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Guards</a:t>
            </a:r>
            <a:endParaRPr sz="7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7136" y="5075424"/>
            <a:ext cx="2075317" cy="2416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27773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are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Guards?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1417319" y="8084918"/>
            <a:ext cx="15514319" cy="1041400"/>
            <a:chOff x="1417319" y="8084918"/>
            <a:chExt cx="15514319" cy="1041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8084918"/>
              <a:ext cx="15514319" cy="10407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8655" y="8100059"/>
              <a:ext cx="15412085" cy="944880"/>
            </a:xfrm>
            <a:custGeom>
              <a:avLst/>
              <a:gdLst/>
              <a:ahLst/>
              <a:cxnLst/>
              <a:rect l="l" t="t" r="r" b="b"/>
              <a:pathLst>
                <a:path w="15412085" h="944879">
                  <a:moveTo>
                    <a:pt x="15254859" y="0"/>
                  </a:moveTo>
                  <a:lnTo>
                    <a:pt x="157225" y="0"/>
                  </a:lnTo>
                  <a:lnTo>
                    <a:pt x="107568" y="8001"/>
                  </a:lnTo>
                  <a:lnTo>
                    <a:pt x="64388" y="30353"/>
                  </a:lnTo>
                  <a:lnTo>
                    <a:pt x="30353" y="64389"/>
                  </a:lnTo>
                  <a:lnTo>
                    <a:pt x="8000" y="107696"/>
                  </a:lnTo>
                  <a:lnTo>
                    <a:pt x="0" y="157480"/>
                  </a:lnTo>
                  <a:lnTo>
                    <a:pt x="0" y="787146"/>
                  </a:lnTo>
                  <a:lnTo>
                    <a:pt x="8000" y="836930"/>
                  </a:lnTo>
                  <a:lnTo>
                    <a:pt x="30353" y="880237"/>
                  </a:lnTo>
                  <a:lnTo>
                    <a:pt x="64388" y="914273"/>
                  </a:lnTo>
                  <a:lnTo>
                    <a:pt x="107568" y="936599"/>
                  </a:lnTo>
                  <a:lnTo>
                    <a:pt x="157225" y="944626"/>
                  </a:lnTo>
                  <a:lnTo>
                    <a:pt x="15254859" y="944626"/>
                  </a:lnTo>
                  <a:lnTo>
                    <a:pt x="15304516" y="936599"/>
                  </a:lnTo>
                  <a:lnTo>
                    <a:pt x="15347696" y="914273"/>
                  </a:lnTo>
                  <a:lnTo>
                    <a:pt x="15381732" y="880237"/>
                  </a:lnTo>
                  <a:lnTo>
                    <a:pt x="15404084" y="836930"/>
                  </a:lnTo>
                  <a:lnTo>
                    <a:pt x="15412085" y="787146"/>
                  </a:lnTo>
                  <a:lnTo>
                    <a:pt x="15412085" y="157480"/>
                  </a:lnTo>
                  <a:lnTo>
                    <a:pt x="15404084" y="107696"/>
                  </a:lnTo>
                  <a:lnTo>
                    <a:pt x="15381732" y="64389"/>
                  </a:lnTo>
                  <a:lnTo>
                    <a:pt x="15347696" y="30353"/>
                  </a:lnTo>
                  <a:lnTo>
                    <a:pt x="15304516" y="8001"/>
                  </a:lnTo>
                  <a:lnTo>
                    <a:pt x="1525485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39417" y="8100821"/>
              <a:ext cx="15412085" cy="944880"/>
            </a:xfrm>
            <a:custGeom>
              <a:avLst/>
              <a:gdLst/>
              <a:ahLst/>
              <a:cxnLst/>
              <a:rect l="l" t="t" r="r" b="b"/>
              <a:pathLst>
                <a:path w="15412085" h="944879">
                  <a:moveTo>
                    <a:pt x="0" y="157479"/>
                  </a:moveTo>
                  <a:lnTo>
                    <a:pt x="8000" y="107695"/>
                  </a:lnTo>
                  <a:lnTo>
                    <a:pt x="30353" y="64388"/>
                  </a:lnTo>
                  <a:lnTo>
                    <a:pt x="64388" y="30352"/>
                  </a:lnTo>
                  <a:lnTo>
                    <a:pt x="107568" y="8000"/>
                  </a:lnTo>
                  <a:lnTo>
                    <a:pt x="157225" y="0"/>
                  </a:lnTo>
                  <a:lnTo>
                    <a:pt x="15254859" y="0"/>
                  </a:lnTo>
                  <a:lnTo>
                    <a:pt x="15304516" y="8000"/>
                  </a:lnTo>
                  <a:lnTo>
                    <a:pt x="15347696" y="30352"/>
                  </a:lnTo>
                  <a:lnTo>
                    <a:pt x="15381732" y="64388"/>
                  </a:lnTo>
                  <a:lnTo>
                    <a:pt x="15404084" y="107695"/>
                  </a:lnTo>
                  <a:lnTo>
                    <a:pt x="15412085" y="157479"/>
                  </a:lnTo>
                  <a:lnTo>
                    <a:pt x="15412085" y="787145"/>
                  </a:lnTo>
                  <a:lnTo>
                    <a:pt x="15404084" y="836929"/>
                  </a:lnTo>
                  <a:lnTo>
                    <a:pt x="15381732" y="880236"/>
                  </a:lnTo>
                  <a:lnTo>
                    <a:pt x="15347696" y="914272"/>
                  </a:lnTo>
                  <a:lnTo>
                    <a:pt x="15304516" y="936599"/>
                  </a:lnTo>
                  <a:lnTo>
                    <a:pt x="15254859" y="944625"/>
                  </a:lnTo>
                  <a:lnTo>
                    <a:pt x="157225" y="944625"/>
                  </a:lnTo>
                  <a:lnTo>
                    <a:pt x="107568" y="936599"/>
                  </a:lnTo>
                  <a:lnTo>
                    <a:pt x="64388" y="914272"/>
                  </a:lnTo>
                  <a:lnTo>
                    <a:pt x="30353" y="880236"/>
                  </a:lnTo>
                  <a:lnTo>
                    <a:pt x="8000" y="836929"/>
                  </a:lnTo>
                  <a:lnTo>
                    <a:pt x="0" y="787145"/>
                  </a:lnTo>
                  <a:lnTo>
                    <a:pt x="0" y="15747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71066" y="8156575"/>
            <a:ext cx="14939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4505" marR="5080" indent="-47244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Route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guards allow you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guard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access to certain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route. The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usual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example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accessing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app’s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authenticated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area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an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tab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permission.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Guards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dirty="0" sz="2400" spc="-7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route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loaded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34411" y="3406268"/>
            <a:ext cx="2839720" cy="1325880"/>
            <a:chOff x="2534411" y="3406268"/>
            <a:chExt cx="2839720" cy="13258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411" y="3406268"/>
              <a:ext cx="2839212" cy="13257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57271" y="3421379"/>
              <a:ext cx="2735580" cy="1229995"/>
            </a:xfrm>
            <a:custGeom>
              <a:avLst/>
              <a:gdLst/>
              <a:ahLst/>
              <a:cxnLst/>
              <a:rect l="l" t="t" r="r" b="b"/>
              <a:pathLst>
                <a:path w="2735579" h="1229995">
                  <a:moveTo>
                    <a:pt x="2530855" y="0"/>
                  </a:moveTo>
                  <a:lnTo>
                    <a:pt x="204723" y="0"/>
                  </a:lnTo>
                  <a:lnTo>
                    <a:pt x="157733" y="5461"/>
                  </a:lnTo>
                  <a:lnTo>
                    <a:pt x="114680" y="20827"/>
                  </a:lnTo>
                  <a:lnTo>
                    <a:pt x="76707" y="45085"/>
                  </a:lnTo>
                  <a:lnTo>
                    <a:pt x="44957" y="76708"/>
                  </a:lnTo>
                  <a:lnTo>
                    <a:pt x="20827" y="114808"/>
                  </a:lnTo>
                  <a:lnTo>
                    <a:pt x="5460" y="157988"/>
                  </a:lnTo>
                  <a:lnTo>
                    <a:pt x="0" y="204850"/>
                  </a:lnTo>
                  <a:lnTo>
                    <a:pt x="0" y="1024509"/>
                  </a:lnTo>
                  <a:lnTo>
                    <a:pt x="5460" y="1071499"/>
                  </a:lnTo>
                  <a:lnTo>
                    <a:pt x="20827" y="1114679"/>
                  </a:lnTo>
                  <a:lnTo>
                    <a:pt x="44957" y="1152779"/>
                  </a:lnTo>
                  <a:lnTo>
                    <a:pt x="76707" y="1184402"/>
                  </a:lnTo>
                  <a:lnTo>
                    <a:pt x="114680" y="1208659"/>
                  </a:lnTo>
                  <a:lnTo>
                    <a:pt x="157733" y="1224026"/>
                  </a:lnTo>
                  <a:lnTo>
                    <a:pt x="204723" y="1229487"/>
                  </a:lnTo>
                  <a:lnTo>
                    <a:pt x="2530855" y="1229487"/>
                  </a:lnTo>
                  <a:lnTo>
                    <a:pt x="2577845" y="1224026"/>
                  </a:lnTo>
                  <a:lnTo>
                    <a:pt x="2620899" y="1208659"/>
                  </a:lnTo>
                  <a:lnTo>
                    <a:pt x="2658872" y="1184402"/>
                  </a:lnTo>
                  <a:lnTo>
                    <a:pt x="2690622" y="1152779"/>
                  </a:lnTo>
                  <a:lnTo>
                    <a:pt x="2714752" y="1114679"/>
                  </a:lnTo>
                  <a:lnTo>
                    <a:pt x="2730118" y="1071499"/>
                  </a:lnTo>
                  <a:lnTo>
                    <a:pt x="2735579" y="1024509"/>
                  </a:lnTo>
                  <a:lnTo>
                    <a:pt x="2735579" y="204850"/>
                  </a:lnTo>
                  <a:lnTo>
                    <a:pt x="2730118" y="157988"/>
                  </a:lnTo>
                  <a:lnTo>
                    <a:pt x="2714752" y="114808"/>
                  </a:lnTo>
                  <a:lnTo>
                    <a:pt x="2690622" y="76708"/>
                  </a:lnTo>
                  <a:lnTo>
                    <a:pt x="2658872" y="45085"/>
                  </a:lnTo>
                  <a:lnTo>
                    <a:pt x="2620899" y="20827"/>
                  </a:lnTo>
                  <a:lnTo>
                    <a:pt x="2577845" y="5461"/>
                  </a:lnTo>
                  <a:lnTo>
                    <a:pt x="2530855" y="0"/>
                  </a:lnTo>
                  <a:close/>
                </a:path>
              </a:pathLst>
            </a:custGeom>
            <a:solidFill>
              <a:srgbClr val="E77D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58033" y="3422141"/>
              <a:ext cx="2735580" cy="1229995"/>
            </a:xfrm>
            <a:custGeom>
              <a:avLst/>
              <a:gdLst/>
              <a:ahLst/>
              <a:cxnLst/>
              <a:rect l="l" t="t" r="r" b="b"/>
              <a:pathLst>
                <a:path w="2735579" h="1229995">
                  <a:moveTo>
                    <a:pt x="0" y="204850"/>
                  </a:moveTo>
                  <a:lnTo>
                    <a:pt x="5461" y="157987"/>
                  </a:lnTo>
                  <a:lnTo>
                    <a:pt x="20828" y="114807"/>
                  </a:lnTo>
                  <a:lnTo>
                    <a:pt x="44958" y="76707"/>
                  </a:lnTo>
                  <a:lnTo>
                    <a:pt x="76708" y="45084"/>
                  </a:lnTo>
                  <a:lnTo>
                    <a:pt x="114681" y="20827"/>
                  </a:lnTo>
                  <a:lnTo>
                    <a:pt x="157734" y="5460"/>
                  </a:lnTo>
                  <a:lnTo>
                    <a:pt x="204724" y="0"/>
                  </a:lnTo>
                  <a:lnTo>
                    <a:pt x="2530856" y="0"/>
                  </a:lnTo>
                  <a:lnTo>
                    <a:pt x="2577846" y="5460"/>
                  </a:lnTo>
                  <a:lnTo>
                    <a:pt x="2620899" y="20827"/>
                  </a:lnTo>
                  <a:lnTo>
                    <a:pt x="2658872" y="45084"/>
                  </a:lnTo>
                  <a:lnTo>
                    <a:pt x="2690622" y="76707"/>
                  </a:lnTo>
                  <a:lnTo>
                    <a:pt x="2714752" y="114807"/>
                  </a:lnTo>
                  <a:lnTo>
                    <a:pt x="2730119" y="157987"/>
                  </a:lnTo>
                  <a:lnTo>
                    <a:pt x="2735580" y="204850"/>
                  </a:lnTo>
                  <a:lnTo>
                    <a:pt x="2735580" y="1024508"/>
                  </a:lnTo>
                  <a:lnTo>
                    <a:pt x="2730119" y="1071498"/>
                  </a:lnTo>
                  <a:lnTo>
                    <a:pt x="2714752" y="1114678"/>
                  </a:lnTo>
                  <a:lnTo>
                    <a:pt x="2690622" y="1152778"/>
                  </a:lnTo>
                  <a:lnTo>
                    <a:pt x="2658872" y="1184402"/>
                  </a:lnTo>
                  <a:lnTo>
                    <a:pt x="2620899" y="1208658"/>
                  </a:lnTo>
                  <a:lnTo>
                    <a:pt x="2577846" y="1224025"/>
                  </a:lnTo>
                  <a:lnTo>
                    <a:pt x="2530856" y="1229486"/>
                  </a:lnTo>
                  <a:lnTo>
                    <a:pt x="204724" y="1229486"/>
                  </a:lnTo>
                  <a:lnTo>
                    <a:pt x="157734" y="1224025"/>
                  </a:lnTo>
                  <a:lnTo>
                    <a:pt x="114681" y="1208658"/>
                  </a:lnTo>
                  <a:lnTo>
                    <a:pt x="76708" y="1184402"/>
                  </a:lnTo>
                  <a:lnTo>
                    <a:pt x="44958" y="1152778"/>
                  </a:lnTo>
                  <a:lnTo>
                    <a:pt x="20828" y="1114678"/>
                  </a:lnTo>
                  <a:lnTo>
                    <a:pt x="5461" y="1071498"/>
                  </a:lnTo>
                  <a:lnTo>
                    <a:pt x="0" y="1024508"/>
                  </a:lnTo>
                  <a:lnTo>
                    <a:pt x="0" y="2048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545585" y="3800983"/>
            <a:ext cx="746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9723" y="1941576"/>
            <a:ext cx="7355205" cy="2790825"/>
            <a:chOff x="8459723" y="1941576"/>
            <a:chExt cx="7355205" cy="27908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9723" y="1941576"/>
              <a:ext cx="1755648" cy="20558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5335" y="3406268"/>
              <a:ext cx="2839212" cy="13257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996671" y="3421380"/>
              <a:ext cx="2735580" cy="1229995"/>
            </a:xfrm>
            <a:custGeom>
              <a:avLst/>
              <a:gdLst/>
              <a:ahLst/>
              <a:cxnLst/>
              <a:rect l="l" t="t" r="r" b="b"/>
              <a:pathLst>
                <a:path w="2735580" h="1229995">
                  <a:moveTo>
                    <a:pt x="2530856" y="0"/>
                  </a:moveTo>
                  <a:lnTo>
                    <a:pt x="204724" y="0"/>
                  </a:lnTo>
                  <a:lnTo>
                    <a:pt x="157733" y="5461"/>
                  </a:lnTo>
                  <a:lnTo>
                    <a:pt x="114681" y="20827"/>
                  </a:lnTo>
                  <a:lnTo>
                    <a:pt x="76708" y="45085"/>
                  </a:lnTo>
                  <a:lnTo>
                    <a:pt x="44958" y="76708"/>
                  </a:lnTo>
                  <a:lnTo>
                    <a:pt x="20827" y="114808"/>
                  </a:lnTo>
                  <a:lnTo>
                    <a:pt x="5460" y="157988"/>
                  </a:lnTo>
                  <a:lnTo>
                    <a:pt x="0" y="204850"/>
                  </a:lnTo>
                  <a:lnTo>
                    <a:pt x="0" y="1024509"/>
                  </a:lnTo>
                  <a:lnTo>
                    <a:pt x="5460" y="1071499"/>
                  </a:lnTo>
                  <a:lnTo>
                    <a:pt x="20827" y="1114679"/>
                  </a:lnTo>
                  <a:lnTo>
                    <a:pt x="44958" y="1152779"/>
                  </a:lnTo>
                  <a:lnTo>
                    <a:pt x="76708" y="1184402"/>
                  </a:lnTo>
                  <a:lnTo>
                    <a:pt x="114681" y="1208659"/>
                  </a:lnTo>
                  <a:lnTo>
                    <a:pt x="157733" y="1224026"/>
                  </a:lnTo>
                  <a:lnTo>
                    <a:pt x="204724" y="1229487"/>
                  </a:lnTo>
                  <a:lnTo>
                    <a:pt x="2530856" y="1229487"/>
                  </a:lnTo>
                  <a:lnTo>
                    <a:pt x="2577845" y="1224026"/>
                  </a:lnTo>
                  <a:lnTo>
                    <a:pt x="2620899" y="1208659"/>
                  </a:lnTo>
                  <a:lnTo>
                    <a:pt x="2658872" y="1184402"/>
                  </a:lnTo>
                  <a:lnTo>
                    <a:pt x="2690622" y="1152779"/>
                  </a:lnTo>
                  <a:lnTo>
                    <a:pt x="2714751" y="1114679"/>
                  </a:lnTo>
                  <a:lnTo>
                    <a:pt x="2730118" y="1071499"/>
                  </a:lnTo>
                  <a:lnTo>
                    <a:pt x="2735579" y="1024509"/>
                  </a:lnTo>
                  <a:lnTo>
                    <a:pt x="2735579" y="204850"/>
                  </a:lnTo>
                  <a:lnTo>
                    <a:pt x="2730118" y="157988"/>
                  </a:lnTo>
                  <a:lnTo>
                    <a:pt x="2714751" y="114808"/>
                  </a:lnTo>
                  <a:lnTo>
                    <a:pt x="2690622" y="76708"/>
                  </a:lnTo>
                  <a:lnTo>
                    <a:pt x="2658872" y="45085"/>
                  </a:lnTo>
                  <a:lnTo>
                    <a:pt x="2620899" y="20827"/>
                  </a:lnTo>
                  <a:lnTo>
                    <a:pt x="2577845" y="5461"/>
                  </a:lnTo>
                  <a:lnTo>
                    <a:pt x="2530856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997433" y="3422142"/>
              <a:ext cx="2735580" cy="1229995"/>
            </a:xfrm>
            <a:custGeom>
              <a:avLst/>
              <a:gdLst/>
              <a:ahLst/>
              <a:cxnLst/>
              <a:rect l="l" t="t" r="r" b="b"/>
              <a:pathLst>
                <a:path w="2735580" h="1229995">
                  <a:moveTo>
                    <a:pt x="0" y="204850"/>
                  </a:moveTo>
                  <a:lnTo>
                    <a:pt x="5461" y="157987"/>
                  </a:lnTo>
                  <a:lnTo>
                    <a:pt x="20827" y="114807"/>
                  </a:lnTo>
                  <a:lnTo>
                    <a:pt x="44958" y="76707"/>
                  </a:lnTo>
                  <a:lnTo>
                    <a:pt x="76708" y="45084"/>
                  </a:lnTo>
                  <a:lnTo>
                    <a:pt x="114681" y="20827"/>
                  </a:lnTo>
                  <a:lnTo>
                    <a:pt x="157733" y="5460"/>
                  </a:lnTo>
                  <a:lnTo>
                    <a:pt x="204724" y="0"/>
                  </a:lnTo>
                  <a:lnTo>
                    <a:pt x="2530856" y="0"/>
                  </a:lnTo>
                  <a:lnTo>
                    <a:pt x="2577846" y="5460"/>
                  </a:lnTo>
                  <a:lnTo>
                    <a:pt x="2620899" y="20827"/>
                  </a:lnTo>
                  <a:lnTo>
                    <a:pt x="2658872" y="45084"/>
                  </a:lnTo>
                  <a:lnTo>
                    <a:pt x="2690622" y="76707"/>
                  </a:lnTo>
                  <a:lnTo>
                    <a:pt x="2714752" y="114807"/>
                  </a:lnTo>
                  <a:lnTo>
                    <a:pt x="2730119" y="157987"/>
                  </a:lnTo>
                  <a:lnTo>
                    <a:pt x="2735579" y="204850"/>
                  </a:lnTo>
                  <a:lnTo>
                    <a:pt x="2735579" y="1024508"/>
                  </a:lnTo>
                  <a:lnTo>
                    <a:pt x="2730119" y="1071498"/>
                  </a:lnTo>
                  <a:lnTo>
                    <a:pt x="2714752" y="1114678"/>
                  </a:lnTo>
                  <a:lnTo>
                    <a:pt x="2690622" y="1152778"/>
                  </a:lnTo>
                  <a:lnTo>
                    <a:pt x="2658872" y="1184402"/>
                  </a:lnTo>
                  <a:lnTo>
                    <a:pt x="2620899" y="1208658"/>
                  </a:lnTo>
                  <a:lnTo>
                    <a:pt x="2577846" y="1224025"/>
                  </a:lnTo>
                  <a:lnTo>
                    <a:pt x="2530856" y="1229486"/>
                  </a:lnTo>
                  <a:lnTo>
                    <a:pt x="204724" y="1229486"/>
                  </a:lnTo>
                  <a:lnTo>
                    <a:pt x="157733" y="1224025"/>
                  </a:lnTo>
                  <a:lnTo>
                    <a:pt x="114681" y="1208658"/>
                  </a:lnTo>
                  <a:lnTo>
                    <a:pt x="76708" y="1184402"/>
                  </a:lnTo>
                  <a:lnTo>
                    <a:pt x="44958" y="1152778"/>
                  </a:lnTo>
                  <a:lnTo>
                    <a:pt x="20827" y="1114678"/>
                  </a:lnTo>
                  <a:lnTo>
                    <a:pt x="5461" y="1071498"/>
                  </a:lnTo>
                  <a:lnTo>
                    <a:pt x="0" y="1024508"/>
                  </a:lnTo>
                  <a:lnTo>
                    <a:pt x="0" y="2048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988287" y="3800983"/>
            <a:ext cx="746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75335" y="6257672"/>
            <a:ext cx="2839720" cy="1325880"/>
            <a:chOff x="12975335" y="6257672"/>
            <a:chExt cx="2839720" cy="132588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5335" y="6257672"/>
              <a:ext cx="2839212" cy="13257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998195" y="6274308"/>
              <a:ext cx="2735580" cy="1228090"/>
            </a:xfrm>
            <a:custGeom>
              <a:avLst/>
              <a:gdLst/>
              <a:ahLst/>
              <a:cxnLst/>
              <a:rect l="l" t="t" r="r" b="b"/>
              <a:pathLst>
                <a:path w="2735580" h="1228090">
                  <a:moveTo>
                    <a:pt x="2530855" y="0"/>
                  </a:moveTo>
                  <a:lnTo>
                    <a:pt x="204723" y="0"/>
                  </a:lnTo>
                  <a:lnTo>
                    <a:pt x="157734" y="5461"/>
                  </a:lnTo>
                  <a:lnTo>
                    <a:pt x="114680" y="20827"/>
                  </a:lnTo>
                  <a:lnTo>
                    <a:pt x="76707" y="44957"/>
                  </a:lnTo>
                  <a:lnTo>
                    <a:pt x="44957" y="76707"/>
                  </a:lnTo>
                  <a:lnTo>
                    <a:pt x="20827" y="114680"/>
                  </a:lnTo>
                  <a:lnTo>
                    <a:pt x="5460" y="157733"/>
                  </a:lnTo>
                  <a:lnTo>
                    <a:pt x="0" y="204596"/>
                  </a:lnTo>
                  <a:lnTo>
                    <a:pt x="0" y="1023238"/>
                  </a:lnTo>
                  <a:lnTo>
                    <a:pt x="5460" y="1070228"/>
                  </a:lnTo>
                  <a:lnTo>
                    <a:pt x="20827" y="1113281"/>
                  </a:lnTo>
                  <a:lnTo>
                    <a:pt x="44957" y="1151254"/>
                  </a:lnTo>
                  <a:lnTo>
                    <a:pt x="76707" y="1183004"/>
                  </a:lnTo>
                  <a:lnTo>
                    <a:pt x="114680" y="1207134"/>
                  </a:lnTo>
                  <a:lnTo>
                    <a:pt x="157734" y="1222502"/>
                  </a:lnTo>
                  <a:lnTo>
                    <a:pt x="204723" y="1227962"/>
                  </a:lnTo>
                  <a:lnTo>
                    <a:pt x="2530855" y="1227962"/>
                  </a:lnTo>
                  <a:lnTo>
                    <a:pt x="2577846" y="1222502"/>
                  </a:lnTo>
                  <a:lnTo>
                    <a:pt x="2620898" y="1207134"/>
                  </a:lnTo>
                  <a:lnTo>
                    <a:pt x="2658871" y="1183004"/>
                  </a:lnTo>
                  <a:lnTo>
                    <a:pt x="2690621" y="1151254"/>
                  </a:lnTo>
                  <a:lnTo>
                    <a:pt x="2714752" y="1113281"/>
                  </a:lnTo>
                  <a:lnTo>
                    <a:pt x="2730119" y="1070228"/>
                  </a:lnTo>
                  <a:lnTo>
                    <a:pt x="2735580" y="1023238"/>
                  </a:lnTo>
                  <a:lnTo>
                    <a:pt x="2735580" y="204596"/>
                  </a:lnTo>
                  <a:lnTo>
                    <a:pt x="2730119" y="157733"/>
                  </a:lnTo>
                  <a:lnTo>
                    <a:pt x="2714752" y="114680"/>
                  </a:lnTo>
                  <a:lnTo>
                    <a:pt x="2690621" y="76707"/>
                  </a:lnTo>
                  <a:lnTo>
                    <a:pt x="2658871" y="44957"/>
                  </a:lnTo>
                  <a:lnTo>
                    <a:pt x="2620898" y="20827"/>
                  </a:lnTo>
                  <a:lnTo>
                    <a:pt x="2577846" y="5461"/>
                  </a:lnTo>
                  <a:lnTo>
                    <a:pt x="2530855" y="0"/>
                  </a:lnTo>
                  <a:close/>
                </a:path>
              </a:pathLst>
            </a:custGeom>
            <a:solidFill>
              <a:srgbClr val="A28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998957" y="6275070"/>
              <a:ext cx="2735580" cy="1228090"/>
            </a:xfrm>
            <a:custGeom>
              <a:avLst/>
              <a:gdLst/>
              <a:ahLst/>
              <a:cxnLst/>
              <a:rect l="l" t="t" r="r" b="b"/>
              <a:pathLst>
                <a:path w="2735580" h="1228090">
                  <a:moveTo>
                    <a:pt x="0" y="204596"/>
                  </a:moveTo>
                  <a:lnTo>
                    <a:pt x="5461" y="157733"/>
                  </a:lnTo>
                  <a:lnTo>
                    <a:pt x="20828" y="114680"/>
                  </a:lnTo>
                  <a:lnTo>
                    <a:pt x="44957" y="76707"/>
                  </a:lnTo>
                  <a:lnTo>
                    <a:pt x="76707" y="44957"/>
                  </a:lnTo>
                  <a:lnTo>
                    <a:pt x="114680" y="20827"/>
                  </a:lnTo>
                  <a:lnTo>
                    <a:pt x="157734" y="5460"/>
                  </a:lnTo>
                  <a:lnTo>
                    <a:pt x="204724" y="0"/>
                  </a:lnTo>
                  <a:lnTo>
                    <a:pt x="2530855" y="0"/>
                  </a:lnTo>
                  <a:lnTo>
                    <a:pt x="2577846" y="5460"/>
                  </a:lnTo>
                  <a:lnTo>
                    <a:pt x="2620899" y="20827"/>
                  </a:lnTo>
                  <a:lnTo>
                    <a:pt x="2658872" y="44957"/>
                  </a:lnTo>
                  <a:lnTo>
                    <a:pt x="2690622" y="76707"/>
                  </a:lnTo>
                  <a:lnTo>
                    <a:pt x="2714752" y="114680"/>
                  </a:lnTo>
                  <a:lnTo>
                    <a:pt x="2730119" y="157733"/>
                  </a:lnTo>
                  <a:lnTo>
                    <a:pt x="2735580" y="204596"/>
                  </a:lnTo>
                  <a:lnTo>
                    <a:pt x="2735580" y="1023238"/>
                  </a:lnTo>
                  <a:lnTo>
                    <a:pt x="2730119" y="1070228"/>
                  </a:lnTo>
                  <a:lnTo>
                    <a:pt x="2714752" y="1113281"/>
                  </a:lnTo>
                  <a:lnTo>
                    <a:pt x="2690622" y="1151254"/>
                  </a:lnTo>
                  <a:lnTo>
                    <a:pt x="2658872" y="1183004"/>
                  </a:lnTo>
                  <a:lnTo>
                    <a:pt x="2620899" y="1207134"/>
                  </a:lnTo>
                  <a:lnTo>
                    <a:pt x="2577846" y="1222502"/>
                  </a:lnTo>
                  <a:lnTo>
                    <a:pt x="2530855" y="1227962"/>
                  </a:lnTo>
                  <a:lnTo>
                    <a:pt x="204724" y="1227962"/>
                  </a:lnTo>
                  <a:lnTo>
                    <a:pt x="157734" y="1222502"/>
                  </a:lnTo>
                  <a:lnTo>
                    <a:pt x="114680" y="1207134"/>
                  </a:lnTo>
                  <a:lnTo>
                    <a:pt x="76707" y="1183004"/>
                  </a:lnTo>
                  <a:lnTo>
                    <a:pt x="44957" y="1151254"/>
                  </a:lnTo>
                  <a:lnTo>
                    <a:pt x="20828" y="1113281"/>
                  </a:lnTo>
                  <a:lnTo>
                    <a:pt x="5461" y="1070228"/>
                  </a:lnTo>
                  <a:lnTo>
                    <a:pt x="0" y="1023238"/>
                  </a:lnTo>
                  <a:lnTo>
                    <a:pt x="0" y="20459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988287" y="6653530"/>
            <a:ext cx="746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48655" y="3846576"/>
            <a:ext cx="7955280" cy="421005"/>
            <a:chOff x="5248655" y="3846576"/>
            <a:chExt cx="7955280" cy="42100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8655" y="3997452"/>
              <a:ext cx="4117848" cy="11887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92089" y="4037838"/>
              <a:ext cx="4017645" cy="0"/>
            </a:xfrm>
            <a:custGeom>
              <a:avLst/>
              <a:gdLst/>
              <a:ahLst/>
              <a:cxnLst/>
              <a:rect l="l" t="t" r="r" b="b"/>
              <a:pathLst>
                <a:path w="4017645" h="0">
                  <a:moveTo>
                    <a:pt x="0" y="0"/>
                  </a:moveTo>
                  <a:lnTo>
                    <a:pt x="4017137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2788" y="3846576"/>
              <a:ext cx="3851148" cy="4206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395460" y="4016971"/>
              <a:ext cx="3354070" cy="38735"/>
            </a:xfrm>
            <a:custGeom>
              <a:avLst/>
              <a:gdLst/>
              <a:ahLst/>
              <a:cxnLst/>
              <a:rect l="l" t="t" r="r" b="b"/>
              <a:pathLst>
                <a:path w="3354070" h="38735">
                  <a:moveTo>
                    <a:pt x="152438" y="0"/>
                  </a:moveTo>
                  <a:lnTo>
                    <a:pt x="0" y="0"/>
                  </a:lnTo>
                  <a:lnTo>
                    <a:pt x="0" y="38265"/>
                  </a:lnTo>
                  <a:lnTo>
                    <a:pt x="152438" y="38265"/>
                  </a:lnTo>
                  <a:lnTo>
                    <a:pt x="152438" y="0"/>
                  </a:lnTo>
                  <a:close/>
                </a:path>
                <a:path w="3354070" h="38735">
                  <a:moveTo>
                    <a:pt x="419138" y="0"/>
                  </a:moveTo>
                  <a:lnTo>
                    <a:pt x="266700" y="0"/>
                  </a:lnTo>
                  <a:lnTo>
                    <a:pt x="266700" y="38265"/>
                  </a:lnTo>
                  <a:lnTo>
                    <a:pt x="419138" y="38265"/>
                  </a:lnTo>
                  <a:lnTo>
                    <a:pt x="419138" y="0"/>
                  </a:lnTo>
                  <a:close/>
                </a:path>
                <a:path w="3354070" h="38735">
                  <a:moveTo>
                    <a:pt x="685965" y="0"/>
                  </a:moveTo>
                  <a:lnTo>
                    <a:pt x="533527" y="0"/>
                  </a:lnTo>
                  <a:lnTo>
                    <a:pt x="533527" y="38265"/>
                  </a:lnTo>
                  <a:lnTo>
                    <a:pt x="685965" y="38265"/>
                  </a:lnTo>
                  <a:lnTo>
                    <a:pt x="685965" y="0"/>
                  </a:lnTo>
                  <a:close/>
                </a:path>
                <a:path w="3354070" h="38735">
                  <a:moveTo>
                    <a:pt x="952665" y="0"/>
                  </a:moveTo>
                  <a:lnTo>
                    <a:pt x="800227" y="0"/>
                  </a:lnTo>
                  <a:lnTo>
                    <a:pt x="800227" y="38265"/>
                  </a:lnTo>
                  <a:lnTo>
                    <a:pt x="952665" y="38265"/>
                  </a:lnTo>
                  <a:lnTo>
                    <a:pt x="952665" y="0"/>
                  </a:lnTo>
                  <a:close/>
                </a:path>
                <a:path w="3354070" h="38735">
                  <a:moveTo>
                    <a:pt x="1219492" y="0"/>
                  </a:moveTo>
                  <a:lnTo>
                    <a:pt x="1067054" y="0"/>
                  </a:lnTo>
                  <a:lnTo>
                    <a:pt x="1067054" y="38265"/>
                  </a:lnTo>
                  <a:lnTo>
                    <a:pt x="1219492" y="38265"/>
                  </a:lnTo>
                  <a:lnTo>
                    <a:pt x="1219492" y="0"/>
                  </a:lnTo>
                  <a:close/>
                </a:path>
                <a:path w="3354070" h="38735">
                  <a:moveTo>
                    <a:pt x="1486192" y="0"/>
                  </a:moveTo>
                  <a:lnTo>
                    <a:pt x="1333754" y="0"/>
                  </a:lnTo>
                  <a:lnTo>
                    <a:pt x="1333754" y="38265"/>
                  </a:lnTo>
                  <a:lnTo>
                    <a:pt x="1486192" y="38265"/>
                  </a:lnTo>
                  <a:lnTo>
                    <a:pt x="1486192" y="0"/>
                  </a:lnTo>
                  <a:close/>
                </a:path>
                <a:path w="3354070" h="38735">
                  <a:moveTo>
                    <a:pt x="1753019" y="0"/>
                  </a:moveTo>
                  <a:lnTo>
                    <a:pt x="1600581" y="0"/>
                  </a:lnTo>
                  <a:lnTo>
                    <a:pt x="1600581" y="38265"/>
                  </a:lnTo>
                  <a:lnTo>
                    <a:pt x="1753019" y="38265"/>
                  </a:lnTo>
                  <a:lnTo>
                    <a:pt x="1753019" y="0"/>
                  </a:lnTo>
                  <a:close/>
                </a:path>
                <a:path w="3354070" h="38735">
                  <a:moveTo>
                    <a:pt x="2019719" y="0"/>
                  </a:moveTo>
                  <a:lnTo>
                    <a:pt x="1867281" y="0"/>
                  </a:lnTo>
                  <a:lnTo>
                    <a:pt x="1867281" y="38265"/>
                  </a:lnTo>
                  <a:lnTo>
                    <a:pt x="2019719" y="38265"/>
                  </a:lnTo>
                  <a:lnTo>
                    <a:pt x="2019719" y="0"/>
                  </a:lnTo>
                  <a:close/>
                </a:path>
                <a:path w="3354070" h="38735">
                  <a:moveTo>
                    <a:pt x="2286546" y="0"/>
                  </a:moveTo>
                  <a:lnTo>
                    <a:pt x="2134108" y="0"/>
                  </a:lnTo>
                  <a:lnTo>
                    <a:pt x="2134108" y="38265"/>
                  </a:lnTo>
                  <a:lnTo>
                    <a:pt x="2286546" y="38265"/>
                  </a:lnTo>
                  <a:lnTo>
                    <a:pt x="2286546" y="0"/>
                  </a:lnTo>
                  <a:close/>
                </a:path>
                <a:path w="3354070" h="38735">
                  <a:moveTo>
                    <a:pt x="2553246" y="0"/>
                  </a:moveTo>
                  <a:lnTo>
                    <a:pt x="2400808" y="0"/>
                  </a:lnTo>
                  <a:lnTo>
                    <a:pt x="2400808" y="38265"/>
                  </a:lnTo>
                  <a:lnTo>
                    <a:pt x="2553246" y="38265"/>
                  </a:lnTo>
                  <a:lnTo>
                    <a:pt x="2553246" y="0"/>
                  </a:lnTo>
                  <a:close/>
                </a:path>
                <a:path w="3354070" h="38735">
                  <a:moveTo>
                    <a:pt x="2819946" y="0"/>
                  </a:moveTo>
                  <a:lnTo>
                    <a:pt x="2667508" y="0"/>
                  </a:lnTo>
                  <a:lnTo>
                    <a:pt x="2667508" y="38265"/>
                  </a:lnTo>
                  <a:lnTo>
                    <a:pt x="2819946" y="38265"/>
                  </a:lnTo>
                  <a:lnTo>
                    <a:pt x="2819946" y="0"/>
                  </a:lnTo>
                  <a:close/>
                </a:path>
                <a:path w="3354070" h="38735">
                  <a:moveTo>
                    <a:pt x="3086773" y="0"/>
                  </a:moveTo>
                  <a:lnTo>
                    <a:pt x="2934335" y="0"/>
                  </a:lnTo>
                  <a:lnTo>
                    <a:pt x="2934335" y="38265"/>
                  </a:lnTo>
                  <a:lnTo>
                    <a:pt x="3086773" y="38265"/>
                  </a:lnTo>
                  <a:lnTo>
                    <a:pt x="3086773" y="0"/>
                  </a:lnTo>
                  <a:close/>
                </a:path>
                <a:path w="3354070" h="38735">
                  <a:moveTo>
                    <a:pt x="3353473" y="0"/>
                  </a:moveTo>
                  <a:lnTo>
                    <a:pt x="3201035" y="0"/>
                  </a:lnTo>
                  <a:lnTo>
                    <a:pt x="3201035" y="38265"/>
                  </a:lnTo>
                  <a:lnTo>
                    <a:pt x="3353473" y="38265"/>
                  </a:lnTo>
                  <a:lnTo>
                    <a:pt x="335347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25602" y="3950208"/>
              <a:ext cx="171069" cy="1719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265668" y="5967476"/>
            <a:ext cx="14147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4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3200" spc="-5" b="1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3200" spc="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3200" spc="-7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3200" spc="-5" b="1">
                <a:solidFill>
                  <a:srgbClr val="5F5F5F"/>
                </a:solidFill>
                <a:latin typeface="Calibri"/>
                <a:cs typeface="Calibri"/>
              </a:rPr>
              <a:t>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23042" y="2529585"/>
            <a:ext cx="10579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5F5F5F"/>
                </a:solidFill>
                <a:latin typeface="Calibri"/>
                <a:cs typeface="Calibri"/>
              </a:rPr>
              <a:t>Gu</a:t>
            </a:r>
            <a:r>
              <a:rPr dirty="0" sz="320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3200" spc="-7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320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1328" y="4461128"/>
            <a:ext cx="26250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Router</a:t>
            </a:r>
            <a:endParaRPr sz="7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5058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Controlling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Router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Behaviour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Through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Guards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157732" y="1825243"/>
            <a:ext cx="6713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guard’s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return value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controls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router’s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behaviour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0769" y="3590035"/>
            <a:ext cx="6141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true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process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continues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0769" y="5743702"/>
            <a:ext cx="5676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false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process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stops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8020" y="2656332"/>
            <a:ext cx="3688079" cy="6650990"/>
            <a:chOff x="3208020" y="2656332"/>
            <a:chExt cx="3688079" cy="66509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8020" y="2656332"/>
              <a:ext cx="3688079" cy="66507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316" y="2767584"/>
              <a:ext cx="3528060" cy="64236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30769" y="7897494"/>
            <a:ext cx="77743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UrlTree,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current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cancels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initiated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UrlTree</a:t>
            </a:r>
            <a:r>
              <a:rPr dirty="0" sz="2400" spc="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377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Guard</a:t>
            </a:r>
            <a:r>
              <a:rPr dirty="0" sz="5600" spc="-21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Interfaces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5866891" y="2120900"/>
            <a:ext cx="83572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CanActivate: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initiates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route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6891" y="4056634"/>
            <a:ext cx="9627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CanActivateChild: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initiates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6891" y="7868539"/>
            <a:ext cx="6743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Resolve:</a:t>
            </a: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Pre-fetches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before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activation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17164" y="7408164"/>
            <a:ext cx="2398395" cy="1391920"/>
            <a:chOff x="3217164" y="7408164"/>
            <a:chExt cx="2398395" cy="1391920"/>
          </a:xfrm>
        </p:grpSpPr>
        <p:sp>
          <p:nvSpPr>
            <p:cNvPr id="7" name="object 7"/>
            <p:cNvSpPr/>
            <p:nvPr/>
          </p:nvSpPr>
          <p:spPr>
            <a:xfrm>
              <a:off x="3409188" y="7578852"/>
              <a:ext cx="2206625" cy="978535"/>
            </a:xfrm>
            <a:custGeom>
              <a:avLst/>
              <a:gdLst/>
              <a:ahLst/>
              <a:cxnLst/>
              <a:rect l="l" t="t" r="r" b="b"/>
              <a:pathLst>
                <a:path w="2206625" h="978534">
                  <a:moveTo>
                    <a:pt x="1910207" y="0"/>
                  </a:moveTo>
                  <a:lnTo>
                    <a:pt x="29590" y="0"/>
                  </a:lnTo>
                  <a:lnTo>
                    <a:pt x="18796" y="2921"/>
                  </a:lnTo>
                  <a:lnTo>
                    <a:pt x="9271" y="10668"/>
                  </a:lnTo>
                  <a:lnTo>
                    <a:pt x="2539" y="21717"/>
                  </a:lnTo>
                  <a:lnTo>
                    <a:pt x="0" y="34290"/>
                  </a:lnTo>
                  <a:lnTo>
                    <a:pt x="0" y="943991"/>
                  </a:lnTo>
                  <a:lnTo>
                    <a:pt x="2539" y="956564"/>
                  </a:lnTo>
                  <a:lnTo>
                    <a:pt x="9271" y="967613"/>
                  </a:lnTo>
                  <a:lnTo>
                    <a:pt x="18796" y="975360"/>
                  </a:lnTo>
                  <a:lnTo>
                    <a:pt x="29590" y="978281"/>
                  </a:lnTo>
                  <a:lnTo>
                    <a:pt x="1910207" y="978281"/>
                  </a:lnTo>
                  <a:lnTo>
                    <a:pt x="1921002" y="978027"/>
                  </a:lnTo>
                  <a:lnTo>
                    <a:pt x="1930400" y="976122"/>
                  </a:lnTo>
                  <a:lnTo>
                    <a:pt x="1937131" y="971042"/>
                  </a:lnTo>
                  <a:lnTo>
                    <a:pt x="1939671" y="961136"/>
                  </a:lnTo>
                  <a:lnTo>
                    <a:pt x="2206244" y="514858"/>
                  </a:lnTo>
                  <a:lnTo>
                    <a:pt x="2206244" y="463423"/>
                  </a:lnTo>
                  <a:lnTo>
                    <a:pt x="1939671" y="17145"/>
                  </a:lnTo>
                  <a:lnTo>
                    <a:pt x="1937131" y="7239"/>
                  </a:lnTo>
                  <a:lnTo>
                    <a:pt x="1930400" y="2159"/>
                  </a:lnTo>
                  <a:lnTo>
                    <a:pt x="1921002" y="254"/>
                  </a:lnTo>
                  <a:lnTo>
                    <a:pt x="1910207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7164" y="7408164"/>
              <a:ext cx="1150619" cy="13914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17164" y="7408164"/>
              <a:ext cx="1150620" cy="346075"/>
            </a:xfrm>
            <a:custGeom>
              <a:avLst/>
              <a:gdLst/>
              <a:ahLst/>
              <a:cxnLst/>
              <a:rect l="l" t="t" r="r" b="b"/>
              <a:pathLst>
                <a:path w="1150620" h="346075">
                  <a:moveTo>
                    <a:pt x="575310" y="0"/>
                  </a:moveTo>
                  <a:lnTo>
                    <a:pt x="503174" y="1397"/>
                  </a:lnTo>
                  <a:lnTo>
                    <a:pt x="433705" y="5334"/>
                  </a:lnTo>
                  <a:lnTo>
                    <a:pt x="367411" y="11684"/>
                  </a:lnTo>
                  <a:lnTo>
                    <a:pt x="304800" y="20320"/>
                  </a:lnTo>
                  <a:lnTo>
                    <a:pt x="246634" y="30988"/>
                  </a:lnTo>
                  <a:lnTo>
                    <a:pt x="193166" y="43688"/>
                  </a:lnTo>
                  <a:lnTo>
                    <a:pt x="145161" y="58039"/>
                  </a:lnTo>
                  <a:lnTo>
                    <a:pt x="103124" y="74168"/>
                  </a:lnTo>
                  <a:lnTo>
                    <a:pt x="67437" y="91694"/>
                  </a:lnTo>
                  <a:lnTo>
                    <a:pt x="17525" y="130302"/>
                  </a:lnTo>
                  <a:lnTo>
                    <a:pt x="0" y="172847"/>
                  </a:lnTo>
                  <a:lnTo>
                    <a:pt x="4444" y="194564"/>
                  </a:lnTo>
                  <a:lnTo>
                    <a:pt x="38735" y="235331"/>
                  </a:lnTo>
                  <a:lnTo>
                    <a:pt x="103124" y="271653"/>
                  </a:lnTo>
                  <a:lnTo>
                    <a:pt x="145161" y="287782"/>
                  </a:lnTo>
                  <a:lnTo>
                    <a:pt x="193166" y="302133"/>
                  </a:lnTo>
                  <a:lnTo>
                    <a:pt x="246634" y="314833"/>
                  </a:lnTo>
                  <a:lnTo>
                    <a:pt x="304800" y="325501"/>
                  </a:lnTo>
                  <a:lnTo>
                    <a:pt x="367411" y="334137"/>
                  </a:lnTo>
                  <a:lnTo>
                    <a:pt x="433705" y="340487"/>
                  </a:lnTo>
                  <a:lnTo>
                    <a:pt x="503174" y="344424"/>
                  </a:lnTo>
                  <a:lnTo>
                    <a:pt x="575310" y="345821"/>
                  </a:lnTo>
                  <a:lnTo>
                    <a:pt x="647446" y="344424"/>
                  </a:lnTo>
                  <a:lnTo>
                    <a:pt x="716914" y="340487"/>
                  </a:lnTo>
                  <a:lnTo>
                    <a:pt x="783209" y="334137"/>
                  </a:lnTo>
                  <a:lnTo>
                    <a:pt x="845820" y="325501"/>
                  </a:lnTo>
                  <a:lnTo>
                    <a:pt x="903986" y="314833"/>
                  </a:lnTo>
                  <a:lnTo>
                    <a:pt x="957452" y="302133"/>
                  </a:lnTo>
                  <a:lnTo>
                    <a:pt x="1005459" y="287782"/>
                  </a:lnTo>
                  <a:lnTo>
                    <a:pt x="1047496" y="271653"/>
                  </a:lnTo>
                  <a:lnTo>
                    <a:pt x="1083183" y="254127"/>
                  </a:lnTo>
                  <a:lnTo>
                    <a:pt x="1133094" y="215519"/>
                  </a:lnTo>
                  <a:lnTo>
                    <a:pt x="1150620" y="172847"/>
                  </a:lnTo>
                  <a:lnTo>
                    <a:pt x="1146175" y="151257"/>
                  </a:lnTo>
                  <a:lnTo>
                    <a:pt x="1111885" y="110363"/>
                  </a:lnTo>
                  <a:lnTo>
                    <a:pt x="1047496" y="74168"/>
                  </a:lnTo>
                  <a:lnTo>
                    <a:pt x="1005459" y="58039"/>
                  </a:lnTo>
                  <a:lnTo>
                    <a:pt x="957452" y="43688"/>
                  </a:lnTo>
                  <a:lnTo>
                    <a:pt x="903986" y="30988"/>
                  </a:lnTo>
                  <a:lnTo>
                    <a:pt x="845820" y="20320"/>
                  </a:lnTo>
                  <a:lnTo>
                    <a:pt x="783209" y="11684"/>
                  </a:lnTo>
                  <a:lnTo>
                    <a:pt x="716914" y="5334"/>
                  </a:lnTo>
                  <a:lnTo>
                    <a:pt x="647446" y="1397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217164" y="1880616"/>
            <a:ext cx="2398395" cy="1391920"/>
            <a:chOff x="3217164" y="1880616"/>
            <a:chExt cx="2398395" cy="1391920"/>
          </a:xfrm>
        </p:grpSpPr>
        <p:sp>
          <p:nvSpPr>
            <p:cNvPr id="11" name="object 11"/>
            <p:cNvSpPr/>
            <p:nvPr/>
          </p:nvSpPr>
          <p:spPr>
            <a:xfrm>
              <a:off x="3409188" y="2039112"/>
              <a:ext cx="2206625" cy="1007110"/>
            </a:xfrm>
            <a:custGeom>
              <a:avLst/>
              <a:gdLst/>
              <a:ahLst/>
              <a:cxnLst/>
              <a:rect l="l" t="t" r="r" b="b"/>
              <a:pathLst>
                <a:path w="2206625" h="1007110">
                  <a:moveTo>
                    <a:pt x="1910207" y="0"/>
                  </a:moveTo>
                  <a:lnTo>
                    <a:pt x="29590" y="0"/>
                  </a:lnTo>
                  <a:lnTo>
                    <a:pt x="18796" y="3048"/>
                  </a:lnTo>
                  <a:lnTo>
                    <a:pt x="9271" y="10922"/>
                  </a:lnTo>
                  <a:lnTo>
                    <a:pt x="2539" y="21971"/>
                  </a:lnTo>
                  <a:lnTo>
                    <a:pt x="0" y="34798"/>
                  </a:lnTo>
                  <a:lnTo>
                    <a:pt x="0" y="972185"/>
                  </a:lnTo>
                  <a:lnTo>
                    <a:pt x="2539" y="985012"/>
                  </a:lnTo>
                  <a:lnTo>
                    <a:pt x="9271" y="996061"/>
                  </a:lnTo>
                  <a:lnTo>
                    <a:pt x="18796" y="1003935"/>
                  </a:lnTo>
                  <a:lnTo>
                    <a:pt x="29590" y="1006983"/>
                  </a:lnTo>
                  <a:lnTo>
                    <a:pt x="1910207" y="1006983"/>
                  </a:lnTo>
                  <a:lnTo>
                    <a:pt x="1914778" y="1003935"/>
                  </a:lnTo>
                  <a:lnTo>
                    <a:pt x="1924939" y="996061"/>
                  </a:lnTo>
                  <a:lnTo>
                    <a:pt x="1935099" y="985012"/>
                  </a:lnTo>
                  <a:lnTo>
                    <a:pt x="1939671" y="972185"/>
                  </a:lnTo>
                  <a:lnTo>
                    <a:pt x="2206244" y="520827"/>
                  </a:lnTo>
                  <a:lnTo>
                    <a:pt x="2206244" y="468757"/>
                  </a:lnTo>
                  <a:lnTo>
                    <a:pt x="1939671" y="17399"/>
                  </a:lnTo>
                  <a:lnTo>
                    <a:pt x="1910207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7164" y="1880616"/>
              <a:ext cx="1146048" cy="13914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17164" y="1880616"/>
              <a:ext cx="1146175" cy="330835"/>
            </a:xfrm>
            <a:custGeom>
              <a:avLst/>
              <a:gdLst/>
              <a:ahLst/>
              <a:cxnLst/>
              <a:rect l="l" t="t" r="r" b="b"/>
              <a:pathLst>
                <a:path w="1146175" h="330835">
                  <a:moveTo>
                    <a:pt x="573024" y="0"/>
                  </a:moveTo>
                  <a:lnTo>
                    <a:pt x="501141" y="1269"/>
                  </a:lnTo>
                  <a:lnTo>
                    <a:pt x="431926" y="5079"/>
                  </a:lnTo>
                  <a:lnTo>
                    <a:pt x="365887" y="11175"/>
                  </a:lnTo>
                  <a:lnTo>
                    <a:pt x="303657" y="19303"/>
                  </a:lnTo>
                  <a:lnTo>
                    <a:pt x="245618" y="29590"/>
                  </a:lnTo>
                  <a:lnTo>
                    <a:pt x="192405" y="41655"/>
                  </a:lnTo>
                  <a:lnTo>
                    <a:pt x="144652" y="55499"/>
                  </a:lnTo>
                  <a:lnTo>
                    <a:pt x="102615" y="70865"/>
                  </a:lnTo>
                  <a:lnTo>
                    <a:pt x="67183" y="87629"/>
                  </a:lnTo>
                  <a:lnTo>
                    <a:pt x="17525" y="124586"/>
                  </a:lnTo>
                  <a:lnTo>
                    <a:pt x="0" y="165226"/>
                  </a:lnTo>
                  <a:lnTo>
                    <a:pt x="4444" y="186054"/>
                  </a:lnTo>
                  <a:lnTo>
                    <a:pt x="38608" y="225043"/>
                  </a:lnTo>
                  <a:lnTo>
                    <a:pt x="102615" y="259714"/>
                  </a:lnTo>
                  <a:lnTo>
                    <a:pt x="144652" y="275081"/>
                  </a:lnTo>
                  <a:lnTo>
                    <a:pt x="192405" y="288925"/>
                  </a:lnTo>
                  <a:lnTo>
                    <a:pt x="245618" y="300989"/>
                  </a:lnTo>
                  <a:lnTo>
                    <a:pt x="303657" y="311150"/>
                  </a:lnTo>
                  <a:lnTo>
                    <a:pt x="365887" y="319404"/>
                  </a:lnTo>
                  <a:lnTo>
                    <a:pt x="431926" y="325500"/>
                  </a:lnTo>
                  <a:lnTo>
                    <a:pt x="501141" y="329310"/>
                  </a:lnTo>
                  <a:lnTo>
                    <a:pt x="573024" y="330580"/>
                  </a:lnTo>
                  <a:lnTo>
                    <a:pt x="644778" y="329310"/>
                  </a:lnTo>
                  <a:lnTo>
                    <a:pt x="713994" y="325500"/>
                  </a:lnTo>
                  <a:lnTo>
                    <a:pt x="780034" y="319404"/>
                  </a:lnTo>
                  <a:lnTo>
                    <a:pt x="842263" y="311150"/>
                  </a:lnTo>
                  <a:lnTo>
                    <a:pt x="900302" y="300989"/>
                  </a:lnTo>
                  <a:lnTo>
                    <a:pt x="953515" y="288925"/>
                  </a:lnTo>
                  <a:lnTo>
                    <a:pt x="1001268" y="275081"/>
                  </a:lnTo>
                  <a:lnTo>
                    <a:pt x="1043305" y="259714"/>
                  </a:lnTo>
                  <a:lnTo>
                    <a:pt x="1078738" y="242950"/>
                  </a:lnTo>
                  <a:lnTo>
                    <a:pt x="1128395" y="205993"/>
                  </a:lnTo>
                  <a:lnTo>
                    <a:pt x="1145921" y="165226"/>
                  </a:lnTo>
                  <a:lnTo>
                    <a:pt x="1141476" y="144525"/>
                  </a:lnTo>
                  <a:lnTo>
                    <a:pt x="1107313" y="105536"/>
                  </a:lnTo>
                  <a:lnTo>
                    <a:pt x="1043305" y="70865"/>
                  </a:lnTo>
                  <a:lnTo>
                    <a:pt x="1001268" y="55499"/>
                  </a:lnTo>
                  <a:lnTo>
                    <a:pt x="953515" y="41655"/>
                  </a:lnTo>
                  <a:lnTo>
                    <a:pt x="900302" y="29590"/>
                  </a:lnTo>
                  <a:lnTo>
                    <a:pt x="842263" y="19303"/>
                  </a:lnTo>
                  <a:lnTo>
                    <a:pt x="780034" y="11175"/>
                  </a:lnTo>
                  <a:lnTo>
                    <a:pt x="713994" y="5079"/>
                  </a:lnTo>
                  <a:lnTo>
                    <a:pt x="644778" y="1269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17164" y="3744467"/>
            <a:ext cx="2398395" cy="1455420"/>
            <a:chOff x="3217164" y="3744467"/>
            <a:chExt cx="2398395" cy="1455420"/>
          </a:xfrm>
        </p:grpSpPr>
        <p:sp>
          <p:nvSpPr>
            <p:cNvPr id="15" name="object 15"/>
            <p:cNvSpPr/>
            <p:nvPr/>
          </p:nvSpPr>
          <p:spPr>
            <a:xfrm>
              <a:off x="3409188" y="3902963"/>
              <a:ext cx="2206625" cy="1043940"/>
            </a:xfrm>
            <a:custGeom>
              <a:avLst/>
              <a:gdLst/>
              <a:ahLst/>
              <a:cxnLst/>
              <a:rect l="l" t="t" r="r" b="b"/>
              <a:pathLst>
                <a:path w="2206625" h="1043939">
                  <a:moveTo>
                    <a:pt x="1910207" y="0"/>
                  </a:moveTo>
                  <a:lnTo>
                    <a:pt x="29590" y="0"/>
                  </a:lnTo>
                  <a:lnTo>
                    <a:pt x="18796" y="3048"/>
                  </a:lnTo>
                  <a:lnTo>
                    <a:pt x="9271" y="11302"/>
                  </a:lnTo>
                  <a:lnTo>
                    <a:pt x="2539" y="22733"/>
                  </a:lnTo>
                  <a:lnTo>
                    <a:pt x="0" y="35940"/>
                  </a:lnTo>
                  <a:lnTo>
                    <a:pt x="0" y="1007999"/>
                  </a:lnTo>
                  <a:lnTo>
                    <a:pt x="2539" y="1021207"/>
                  </a:lnTo>
                  <a:lnTo>
                    <a:pt x="9271" y="1032637"/>
                  </a:lnTo>
                  <a:lnTo>
                    <a:pt x="18796" y="1040891"/>
                  </a:lnTo>
                  <a:lnTo>
                    <a:pt x="29590" y="1043939"/>
                  </a:lnTo>
                  <a:lnTo>
                    <a:pt x="1910207" y="1043939"/>
                  </a:lnTo>
                  <a:lnTo>
                    <a:pt x="2206244" y="557911"/>
                  </a:lnTo>
                  <a:lnTo>
                    <a:pt x="2206244" y="503936"/>
                  </a:lnTo>
                  <a:lnTo>
                    <a:pt x="1939671" y="35940"/>
                  </a:lnTo>
                  <a:lnTo>
                    <a:pt x="1937131" y="22733"/>
                  </a:lnTo>
                  <a:lnTo>
                    <a:pt x="1930400" y="11302"/>
                  </a:lnTo>
                  <a:lnTo>
                    <a:pt x="1921002" y="3048"/>
                  </a:lnTo>
                  <a:lnTo>
                    <a:pt x="1910207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7164" y="3744467"/>
              <a:ext cx="1146048" cy="14554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17164" y="3744467"/>
              <a:ext cx="1146175" cy="341630"/>
            </a:xfrm>
            <a:custGeom>
              <a:avLst/>
              <a:gdLst/>
              <a:ahLst/>
              <a:cxnLst/>
              <a:rect l="l" t="t" r="r" b="b"/>
              <a:pathLst>
                <a:path w="1146175" h="341629">
                  <a:moveTo>
                    <a:pt x="573024" y="0"/>
                  </a:moveTo>
                  <a:lnTo>
                    <a:pt x="501141" y="1270"/>
                  </a:lnTo>
                  <a:lnTo>
                    <a:pt x="431926" y="5206"/>
                  </a:lnTo>
                  <a:lnTo>
                    <a:pt x="365887" y="11429"/>
                  </a:lnTo>
                  <a:lnTo>
                    <a:pt x="303657" y="19938"/>
                  </a:lnTo>
                  <a:lnTo>
                    <a:pt x="245618" y="30606"/>
                  </a:lnTo>
                  <a:lnTo>
                    <a:pt x="192405" y="43052"/>
                  </a:lnTo>
                  <a:lnTo>
                    <a:pt x="144652" y="57276"/>
                  </a:lnTo>
                  <a:lnTo>
                    <a:pt x="102615" y="73151"/>
                  </a:lnTo>
                  <a:lnTo>
                    <a:pt x="67183" y="90423"/>
                  </a:lnTo>
                  <a:lnTo>
                    <a:pt x="17525" y="128523"/>
                  </a:lnTo>
                  <a:lnTo>
                    <a:pt x="0" y="170560"/>
                  </a:lnTo>
                  <a:lnTo>
                    <a:pt x="4444" y="191896"/>
                  </a:lnTo>
                  <a:lnTo>
                    <a:pt x="38608" y="232155"/>
                  </a:lnTo>
                  <a:lnTo>
                    <a:pt x="102615" y="267969"/>
                  </a:lnTo>
                  <a:lnTo>
                    <a:pt x="144652" y="283844"/>
                  </a:lnTo>
                  <a:lnTo>
                    <a:pt x="192405" y="298068"/>
                  </a:lnTo>
                  <a:lnTo>
                    <a:pt x="245618" y="310514"/>
                  </a:lnTo>
                  <a:lnTo>
                    <a:pt x="303657" y="321182"/>
                  </a:lnTo>
                  <a:lnTo>
                    <a:pt x="365887" y="329691"/>
                  </a:lnTo>
                  <a:lnTo>
                    <a:pt x="431926" y="335914"/>
                  </a:lnTo>
                  <a:lnTo>
                    <a:pt x="501141" y="339851"/>
                  </a:lnTo>
                  <a:lnTo>
                    <a:pt x="573024" y="341121"/>
                  </a:lnTo>
                  <a:lnTo>
                    <a:pt x="644778" y="339851"/>
                  </a:lnTo>
                  <a:lnTo>
                    <a:pt x="713994" y="335914"/>
                  </a:lnTo>
                  <a:lnTo>
                    <a:pt x="780034" y="329691"/>
                  </a:lnTo>
                  <a:lnTo>
                    <a:pt x="842263" y="321182"/>
                  </a:lnTo>
                  <a:lnTo>
                    <a:pt x="900302" y="310514"/>
                  </a:lnTo>
                  <a:lnTo>
                    <a:pt x="953515" y="298068"/>
                  </a:lnTo>
                  <a:lnTo>
                    <a:pt x="1001268" y="283844"/>
                  </a:lnTo>
                  <a:lnTo>
                    <a:pt x="1043305" y="267969"/>
                  </a:lnTo>
                  <a:lnTo>
                    <a:pt x="1078738" y="250697"/>
                  </a:lnTo>
                  <a:lnTo>
                    <a:pt x="1128395" y="212597"/>
                  </a:lnTo>
                  <a:lnTo>
                    <a:pt x="1145921" y="170560"/>
                  </a:lnTo>
                  <a:lnTo>
                    <a:pt x="1141476" y="149224"/>
                  </a:lnTo>
                  <a:lnTo>
                    <a:pt x="1107313" y="108965"/>
                  </a:lnTo>
                  <a:lnTo>
                    <a:pt x="1043305" y="73151"/>
                  </a:lnTo>
                  <a:lnTo>
                    <a:pt x="1001268" y="57276"/>
                  </a:lnTo>
                  <a:lnTo>
                    <a:pt x="953515" y="43052"/>
                  </a:lnTo>
                  <a:lnTo>
                    <a:pt x="900302" y="30606"/>
                  </a:lnTo>
                  <a:lnTo>
                    <a:pt x="842263" y="19938"/>
                  </a:lnTo>
                  <a:lnTo>
                    <a:pt x="780034" y="11429"/>
                  </a:lnTo>
                  <a:lnTo>
                    <a:pt x="713994" y="5206"/>
                  </a:lnTo>
                  <a:lnTo>
                    <a:pt x="644778" y="1270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217164" y="5693664"/>
            <a:ext cx="2395220" cy="1390015"/>
            <a:chOff x="3217164" y="5693664"/>
            <a:chExt cx="2395220" cy="1390015"/>
          </a:xfrm>
        </p:grpSpPr>
        <p:sp>
          <p:nvSpPr>
            <p:cNvPr id="19" name="object 19"/>
            <p:cNvSpPr/>
            <p:nvPr/>
          </p:nvSpPr>
          <p:spPr>
            <a:xfrm>
              <a:off x="3217164" y="5849112"/>
              <a:ext cx="2395220" cy="993775"/>
            </a:xfrm>
            <a:custGeom>
              <a:avLst/>
              <a:gdLst/>
              <a:ahLst/>
              <a:cxnLst/>
              <a:rect l="l" t="t" r="r" b="b"/>
              <a:pathLst>
                <a:path w="2395220" h="993775">
                  <a:moveTo>
                    <a:pt x="2061083" y="0"/>
                  </a:moveTo>
                  <a:lnTo>
                    <a:pt x="16129" y="0"/>
                  </a:lnTo>
                  <a:lnTo>
                    <a:pt x="6858" y="2921"/>
                  </a:lnTo>
                  <a:lnTo>
                    <a:pt x="2031" y="10667"/>
                  </a:lnTo>
                  <a:lnTo>
                    <a:pt x="254" y="21716"/>
                  </a:lnTo>
                  <a:lnTo>
                    <a:pt x="0" y="34289"/>
                  </a:lnTo>
                  <a:lnTo>
                    <a:pt x="0" y="959230"/>
                  </a:lnTo>
                  <a:lnTo>
                    <a:pt x="254" y="971803"/>
                  </a:lnTo>
                  <a:lnTo>
                    <a:pt x="2031" y="982852"/>
                  </a:lnTo>
                  <a:lnTo>
                    <a:pt x="6858" y="990600"/>
                  </a:lnTo>
                  <a:lnTo>
                    <a:pt x="16129" y="993521"/>
                  </a:lnTo>
                  <a:lnTo>
                    <a:pt x="2061083" y="993521"/>
                  </a:lnTo>
                  <a:lnTo>
                    <a:pt x="2073275" y="990853"/>
                  </a:lnTo>
                  <a:lnTo>
                    <a:pt x="2097278" y="979042"/>
                  </a:lnTo>
                  <a:lnTo>
                    <a:pt x="2109470" y="976376"/>
                  </a:lnTo>
                  <a:lnTo>
                    <a:pt x="2383155" y="530987"/>
                  </a:lnTo>
                  <a:lnTo>
                    <a:pt x="2392172" y="515747"/>
                  </a:lnTo>
                  <a:lnTo>
                    <a:pt x="2395220" y="498855"/>
                  </a:lnTo>
                  <a:lnTo>
                    <a:pt x="2392172" y="485266"/>
                  </a:lnTo>
                  <a:lnTo>
                    <a:pt x="2383155" y="479678"/>
                  </a:lnTo>
                  <a:lnTo>
                    <a:pt x="2109470" y="34289"/>
                  </a:lnTo>
                  <a:lnTo>
                    <a:pt x="2097278" y="21716"/>
                  </a:lnTo>
                  <a:lnTo>
                    <a:pt x="2085213" y="10667"/>
                  </a:lnTo>
                  <a:lnTo>
                    <a:pt x="2073275" y="2921"/>
                  </a:lnTo>
                  <a:lnTo>
                    <a:pt x="206108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7164" y="5693664"/>
              <a:ext cx="1155191" cy="13898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17164" y="5693664"/>
              <a:ext cx="1155065" cy="326390"/>
            </a:xfrm>
            <a:custGeom>
              <a:avLst/>
              <a:gdLst/>
              <a:ahLst/>
              <a:cxnLst/>
              <a:rect l="l" t="t" r="r" b="b"/>
              <a:pathLst>
                <a:path w="1155064" h="326389">
                  <a:moveTo>
                    <a:pt x="577341" y="0"/>
                  </a:moveTo>
                  <a:lnTo>
                    <a:pt x="504951" y="1270"/>
                  </a:lnTo>
                  <a:lnTo>
                    <a:pt x="435228" y="4952"/>
                  </a:lnTo>
                  <a:lnTo>
                    <a:pt x="368681" y="10922"/>
                  </a:lnTo>
                  <a:lnTo>
                    <a:pt x="305943" y="19050"/>
                  </a:lnTo>
                  <a:lnTo>
                    <a:pt x="247523" y="29210"/>
                  </a:lnTo>
                  <a:lnTo>
                    <a:pt x="193928" y="41148"/>
                  </a:lnTo>
                  <a:lnTo>
                    <a:pt x="145669" y="54737"/>
                  </a:lnTo>
                  <a:lnTo>
                    <a:pt x="103377" y="69850"/>
                  </a:lnTo>
                  <a:lnTo>
                    <a:pt x="67690" y="86360"/>
                  </a:lnTo>
                  <a:lnTo>
                    <a:pt x="17653" y="122809"/>
                  </a:lnTo>
                  <a:lnTo>
                    <a:pt x="0" y="162940"/>
                  </a:lnTo>
                  <a:lnTo>
                    <a:pt x="4444" y="183387"/>
                  </a:lnTo>
                  <a:lnTo>
                    <a:pt x="38862" y="221869"/>
                  </a:lnTo>
                  <a:lnTo>
                    <a:pt x="103377" y="256032"/>
                  </a:lnTo>
                  <a:lnTo>
                    <a:pt x="145669" y="271145"/>
                  </a:lnTo>
                  <a:lnTo>
                    <a:pt x="193928" y="284734"/>
                  </a:lnTo>
                  <a:lnTo>
                    <a:pt x="247523" y="296672"/>
                  </a:lnTo>
                  <a:lnTo>
                    <a:pt x="305943" y="306832"/>
                  </a:lnTo>
                  <a:lnTo>
                    <a:pt x="368681" y="314960"/>
                  </a:lnTo>
                  <a:lnTo>
                    <a:pt x="435228" y="320928"/>
                  </a:lnTo>
                  <a:lnTo>
                    <a:pt x="504951" y="324612"/>
                  </a:lnTo>
                  <a:lnTo>
                    <a:pt x="577341" y="325882"/>
                  </a:lnTo>
                  <a:lnTo>
                    <a:pt x="649732" y="324612"/>
                  </a:lnTo>
                  <a:lnTo>
                    <a:pt x="719455" y="320928"/>
                  </a:lnTo>
                  <a:lnTo>
                    <a:pt x="786002" y="314960"/>
                  </a:lnTo>
                  <a:lnTo>
                    <a:pt x="848740" y="306832"/>
                  </a:lnTo>
                  <a:lnTo>
                    <a:pt x="907161" y="296672"/>
                  </a:lnTo>
                  <a:lnTo>
                    <a:pt x="960755" y="284734"/>
                  </a:lnTo>
                  <a:lnTo>
                    <a:pt x="1009014" y="271145"/>
                  </a:lnTo>
                  <a:lnTo>
                    <a:pt x="1051306" y="256032"/>
                  </a:lnTo>
                  <a:lnTo>
                    <a:pt x="1086993" y="239522"/>
                  </a:lnTo>
                  <a:lnTo>
                    <a:pt x="1137031" y="203073"/>
                  </a:lnTo>
                  <a:lnTo>
                    <a:pt x="1154684" y="162940"/>
                  </a:lnTo>
                  <a:lnTo>
                    <a:pt x="1150239" y="142494"/>
                  </a:lnTo>
                  <a:lnTo>
                    <a:pt x="1115822" y="104012"/>
                  </a:lnTo>
                  <a:lnTo>
                    <a:pt x="1051306" y="69850"/>
                  </a:lnTo>
                  <a:lnTo>
                    <a:pt x="1009014" y="54737"/>
                  </a:lnTo>
                  <a:lnTo>
                    <a:pt x="960755" y="41148"/>
                  </a:lnTo>
                  <a:lnTo>
                    <a:pt x="907161" y="29210"/>
                  </a:lnTo>
                  <a:lnTo>
                    <a:pt x="848740" y="19050"/>
                  </a:lnTo>
                  <a:lnTo>
                    <a:pt x="786002" y="10922"/>
                  </a:lnTo>
                  <a:lnTo>
                    <a:pt x="719455" y="4952"/>
                  </a:lnTo>
                  <a:lnTo>
                    <a:pt x="649732" y="1270"/>
                  </a:lnTo>
                  <a:lnTo>
                    <a:pt x="577341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870194" y="5968746"/>
            <a:ext cx="90805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7239" marR="5080" indent="-2035175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CanDeactivate: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Prompts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unsaved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mediates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navigation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away </a:t>
            </a:r>
            <a:r>
              <a:rPr dirty="0" sz="2400" spc="-5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current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641" y="4552264"/>
            <a:ext cx="72472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095A82"/>
                </a:solidFill>
              </a:rPr>
              <a:t>Location</a:t>
            </a:r>
            <a:r>
              <a:rPr dirty="0" sz="7200" spc="-13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Strategies</a:t>
            </a:r>
            <a:endParaRPr sz="7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6388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Location</a:t>
            </a:r>
            <a:r>
              <a:rPr dirty="0" sz="5600" spc="-2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Strategies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93875" y="5413247"/>
            <a:ext cx="15688310" cy="879475"/>
            <a:chOff x="1293875" y="5413247"/>
            <a:chExt cx="15688310" cy="879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875" y="5413247"/>
              <a:ext cx="15688055" cy="879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187" y="5477255"/>
              <a:ext cx="15272004" cy="7467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99615" y="5472683"/>
              <a:ext cx="15281275" cy="756285"/>
            </a:xfrm>
            <a:custGeom>
              <a:avLst/>
              <a:gdLst/>
              <a:ahLst/>
              <a:cxnLst/>
              <a:rect l="l" t="t" r="r" b="b"/>
              <a:pathLst>
                <a:path w="15281275" h="756285">
                  <a:moveTo>
                    <a:pt x="0" y="755903"/>
                  </a:moveTo>
                  <a:lnTo>
                    <a:pt x="15280767" y="755903"/>
                  </a:lnTo>
                  <a:lnTo>
                    <a:pt x="15280767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073907" y="2049879"/>
            <a:ext cx="12920980" cy="1041400"/>
            <a:chOff x="3073907" y="2049879"/>
            <a:chExt cx="12920980" cy="1041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907" y="2049879"/>
              <a:ext cx="12920472" cy="1040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6767" y="2065019"/>
              <a:ext cx="12816840" cy="944880"/>
            </a:xfrm>
            <a:custGeom>
              <a:avLst/>
              <a:gdLst/>
              <a:ahLst/>
              <a:cxnLst/>
              <a:rect l="l" t="t" r="r" b="b"/>
              <a:pathLst>
                <a:path w="12816840" h="944880">
                  <a:moveTo>
                    <a:pt x="12659614" y="0"/>
                  </a:moveTo>
                  <a:lnTo>
                    <a:pt x="157226" y="0"/>
                  </a:lnTo>
                  <a:lnTo>
                    <a:pt x="107568" y="8000"/>
                  </a:lnTo>
                  <a:lnTo>
                    <a:pt x="64388" y="30352"/>
                  </a:lnTo>
                  <a:lnTo>
                    <a:pt x="30352" y="64388"/>
                  </a:lnTo>
                  <a:lnTo>
                    <a:pt x="8000" y="107696"/>
                  </a:lnTo>
                  <a:lnTo>
                    <a:pt x="0" y="157479"/>
                  </a:lnTo>
                  <a:lnTo>
                    <a:pt x="0" y="787146"/>
                  </a:lnTo>
                  <a:lnTo>
                    <a:pt x="8000" y="836929"/>
                  </a:lnTo>
                  <a:lnTo>
                    <a:pt x="30352" y="880236"/>
                  </a:lnTo>
                  <a:lnTo>
                    <a:pt x="64388" y="914273"/>
                  </a:lnTo>
                  <a:lnTo>
                    <a:pt x="107568" y="936625"/>
                  </a:lnTo>
                  <a:lnTo>
                    <a:pt x="157226" y="944626"/>
                  </a:lnTo>
                  <a:lnTo>
                    <a:pt x="12659614" y="944626"/>
                  </a:lnTo>
                  <a:lnTo>
                    <a:pt x="12709270" y="936625"/>
                  </a:lnTo>
                  <a:lnTo>
                    <a:pt x="12752451" y="914273"/>
                  </a:lnTo>
                  <a:lnTo>
                    <a:pt x="12786487" y="880236"/>
                  </a:lnTo>
                  <a:lnTo>
                    <a:pt x="12808839" y="836929"/>
                  </a:lnTo>
                  <a:lnTo>
                    <a:pt x="12816840" y="787146"/>
                  </a:lnTo>
                  <a:lnTo>
                    <a:pt x="12816840" y="157479"/>
                  </a:lnTo>
                  <a:lnTo>
                    <a:pt x="12808839" y="107696"/>
                  </a:lnTo>
                  <a:lnTo>
                    <a:pt x="12786487" y="64388"/>
                  </a:lnTo>
                  <a:lnTo>
                    <a:pt x="12752451" y="30352"/>
                  </a:lnTo>
                  <a:lnTo>
                    <a:pt x="12709270" y="8000"/>
                  </a:lnTo>
                  <a:lnTo>
                    <a:pt x="1265961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97529" y="2065781"/>
              <a:ext cx="12816840" cy="944880"/>
            </a:xfrm>
            <a:custGeom>
              <a:avLst/>
              <a:gdLst/>
              <a:ahLst/>
              <a:cxnLst/>
              <a:rect l="l" t="t" r="r" b="b"/>
              <a:pathLst>
                <a:path w="12816840" h="944880">
                  <a:moveTo>
                    <a:pt x="0" y="157479"/>
                  </a:moveTo>
                  <a:lnTo>
                    <a:pt x="8000" y="107696"/>
                  </a:lnTo>
                  <a:lnTo>
                    <a:pt x="30352" y="64389"/>
                  </a:lnTo>
                  <a:lnTo>
                    <a:pt x="64388" y="30352"/>
                  </a:lnTo>
                  <a:lnTo>
                    <a:pt x="107568" y="8000"/>
                  </a:lnTo>
                  <a:lnTo>
                    <a:pt x="157225" y="0"/>
                  </a:lnTo>
                  <a:lnTo>
                    <a:pt x="12659614" y="0"/>
                  </a:lnTo>
                  <a:lnTo>
                    <a:pt x="12709271" y="8000"/>
                  </a:lnTo>
                  <a:lnTo>
                    <a:pt x="12752451" y="30352"/>
                  </a:lnTo>
                  <a:lnTo>
                    <a:pt x="12786487" y="64389"/>
                  </a:lnTo>
                  <a:lnTo>
                    <a:pt x="12808839" y="107696"/>
                  </a:lnTo>
                  <a:lnTo>
                    <a:pt x="12816840" y="157479"/>
                  </a:lnTo>
                  <a:lnTo>
                    <a:pt x="12816840" y="787146"/>
                  </a:lnTo>
                  <a:lnTo>
                    <a:pt x="12808839" y="836929"/>
                  </a:lnTo>
                  <a:lnTo>
                    <a:pt x="12786487" y="880237"/>
                  </a:lnTo>
                  <a:lnTo>
                    <a:pt x="12752451" y="914273"/>
                  </a:lnTo>
                  <a:lnTo>
                    <a:pt x="12709271" y="936625"/>
                  </a:lnTo>
                  <a:lnTo>
                    <a:pt x="12659614" y="944626"/>
                  </a:lnTo>
                  <a:lnTo>
                    <a:pt x="157225" y="944626"/>
                  </a:lnTo>
                  <a:lnTo>
                    <a:pt x="107568" y="936625"/>
                  </a:lnTo>
                  <a:lnTo>
                    <a:pt x="64388" y="914273"/>
                  </a:lnTo>
                  <a:lnTo>
                    <a:pt x="30352" y="880237"/>
                  </a:lnTo>
                  <a:lnTo>
                    <a:pt x="8000" y="836929"/>
                  </a:lnTo>
                  <a:lnTo>
                    <a:pt x="0" y="787146"/>
                  </a:lnTo>
                  <a:lnTo>
                    <a:pt x="0" y="15747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980179" y="2302002"/>
            <a:ext cx="1098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browser's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380" y="4120641"/>
            <a:ext cx="1546351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browser’s location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bar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URL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current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view.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URL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contain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different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parts,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segments. It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starts with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protocol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followed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domain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name,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may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include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port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41320" y="7716070"/>
            <a:ext cx="12449810" cy="788035"/>
            <a:chOff x="2941320" y="7716070"/>
            <a:chExt cx="12449810" cy="78803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320" y="7716070"/>
              <a:ext cx="12449555" cy="7878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71800" y="7731251"/>
              <a:ext cx="12336780" cy="691515"/>
            </a:xfrm>
            <a:custGeom>
              <a:avLst/>
              <a:gdLst/>
              <a:ahLst/>
              <a:cxnLst/>
              <a:rect l="l" t="t" r="r" b="b"/>
              <a:pathLst>
                <a:path w="12336780" h="691515">
                  <a:moveTo>
                    <a:pt x="12221717" y="0"/>
                  </a:moveTo>
                  <a:lnTo>
                    <a:pt x="115062" y="0"/>
                  </a:lnTo>
                  <a:lnTo>
                    <a:pt x="70231" y="9017"/>
                  </a:lnTo>
                  <a:lnTo>
                    <a:pt x="33655" y="33781"/>
                  </a:lnTo>
                  <a:lnTo>
                    <a:pt x="9017" y="70358"/>
                  </a:lnTo>
                  <a:lnTo>
                    <a:pt x="0" y="115189"/>
                  </a:lnTo>
                  <a:lnTo>
                    <a:pt x="0" y="576199"/>
                  </a:lnTo>
                  <a:lnTo>
                    <a:pt x="9017" y="621030"/>
                  </a:lnTo>
                  <a:lnTo>
                    <a:pt x="33655" y="657606"/>
                  </a:lnTo>
                  <a:lnTo>
                    <a:pt x="70231" y="682371"/>
                  </a:lnTo>
                  <a:lnTo>
                    <a:pt x="115062" y="691388"/>
                  </a:lnTo>
                  <a:lnTo>
                    <a:pt x="12221717" y="691388"/>
                  </a:lnTo>
                  <a:lnTo>
                    <a:pt x="12266421" y="682371"/>
                  </a:lnTo>
                  <a:lnTo>
                    <a:pt x="12302998" y="657606"/>
                  </a:lnTo>
                  <a:lnTo>
                    <a:pt x="12327763" y="621030"/>
                  </a:lnTo>
                  <a:lnTo>
                    <a:pt x="12336780" y="576199"/>
                  </a:lnTo>
                  <a:lnTo>
                    <a:pt x="12336780" y="115189"/>
                  </a:lnTo>
                  <a:lnTo>
                    <a:pt x="12327763" y="70358"/>
                  </a:lnTo>
                  <a:lnTo>
                    <a:pt x="12302998" y="33781"/>
                  </a:lnTo>
                  <a:lnTo>
                    <a:pt x="12266421" y="9017"/>
                  </a:lnTo>
                  <a:lnTo>
                    <a:pt x="12221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72562" y="7732013"/>
              <a:ext cx="12336780" cy="691515"/>
            </a:xfrm>
            <a:custGeom>
              <a:avLst/>
              <a:gdLst/>
              <a:ahLst/>
              <a:cxnLst/>
              <a:rect l="l" t="t" r="r" b="b"/>
              <a:pathLst>
                <a:path w="12336780" h="691515">
                  <a:moveTo>
                    <a:pt x="0" y="115189"/>
                  </a:moveTo>
                  <a:lnTo>
                    <a:pt x="9017" y="70358"/>
                  </a:lnTo>
                  <a:lnTo>
                    <a:pt x="33655" y="33782"/>
                  </a:lnTo>
                  <a:lnTo>
                    <a:pt x="70231" y="9017"/>
                  </a:lnTo>
                  <a:lnTo>
                    <a:pt x="115062" y="0"/>
                  </a:lnTo>
                  <a:lnTo>
                    <a:pt x="12221718" y="0"/>
                  </a:lnTo>
                  <a:lnTo>
                    <a:pt x="12266422" y="9017"/>
                  </a:lnTo>
                  <a:lnTo>
                    <a:pt x="12302998" y="33782"/>
                  </a:lnTo>
                  <a:lnTo>
                    <a:pt x="12327763" y="70358"/>
                  </a:lnTo>
                  <a:lnTo>
                    <a:pt x="12336780" y="115189"/>
                  </a:lnTo>
                  <a:lnTo>
                    <a:pt x="12336780" y="576199"/>
                  </a:lnTo>
                  <a:lnTo>
                    <a:pt x="12327763" y="621030"/>
                  </a:lnTo>
                  <a:lnTo>
                    <a:pt x="12302998" y="657606"/>
                  </a:lnTo>
                  <a:lnTo>
                    <a:pt x="12266422" y="682371"/>
                  </a:lnTo>
                  <a:lnTo>
                    <a:pt x="12221718" y="691388"/>
                  </a:lnTo>
                  <a:lnTo>
                    <a:pt x="115062" y="691388"/>
                  </a:lnTo>
                  <a:lnTo>
                    <a:pt x="70231" y="682371"/>
                  </a:lnTo>
                  <a:lnTo>
                    <a:pt x="33655" y="657606"/>
                  </a:lnTo>
                  <a:lnTo>
                    <a:pt x="9017" y="621030"/>
                  </a:lnTo>
                  <a:lnTo>
                    <a:pt x="0" y="576199"/>
                  </a:lnTo>
                  <a:lnTo>
                    <a:pt x="0" y="11518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16020" y="7842631"/>
            <a:ext cx="11784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a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non-SPA,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changing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character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preceding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results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2696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Types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of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Location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Strategies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877811" y="3486911"/>
            <a:ext cx="3792854" cy="4198620"/>
            <a:chOff x="6877811" y="3486911"/>
            <a:chExt cx="3792854" cy="4198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7051" y="7150608"/>
              <a:ext cx="656844" cy="534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1935" y="7493508"/>
              <a:ext cx="227075" cy="192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2667" y="6871715"/>
              <a:ext cx="705485" cy="417830"/>
            </a:xfrm>
            <a:custGeom>
              <a:avLst/>
              <a:gdLst/>
              <a:ahLst/>
              <a:cxnLst/>
              <a:rect l="l" t="t" r="r" b="b"/>
              <a:pathLst>
                <a:path w="705484" h="417829">
                  <a:moveTo>
                    <a:pt x="352551" y="0"/>
                  </a:moveTo>
                  <a:lnTo>
                    <a:pt x="295401" y="2667"/>
                  </a:lnTo>
                  <a:lnTo>
                    <a:pt x="241173" y="10668"/>
                  </a:lnTo>
                  <a:lnTo>
                    <a:pt x="190500" y="23241"/>
                  </a:lnTo>
                  <a:lnTo>
                    <a:pt x="144399" y="40259"/>
                  </a:lnTo>
                  <a:lnTo>
                    <a:pt x="103250" y="61087"/>
                  </a:lnTo>
                  <a:lnTo>
                    <a:pt x="68072" y="85471"/>
                  </a:lnTo>
                  <a:lnTo>
                    <a:pt x="39370" y="112776"/>
                  </a:lnTo>
                  <a:lnTo>
                    <a:pt x="4572" y="174752"/>
                  </a:lnTo>
                  <a:lnTo>
                    <a:pt x="0" y="208661"/>
                  </a:lnTo>
                  <a:lnTo>
                    <a:pt x="4572" y="242570"/>
                  </a:lnTo>
                  <a:lnTo>
                    <a:pt x="39370" y="304546"/>
                  </a:lnTo>
                  <a:lnTo>
                    <a:pt x="68072" y="331851"/>
                  </a:lnTo>
                  <a:lnTo>
                    <a:pt x="103250" y="356235"/>
                  </a:lnTo>
                  <a:lnTo>
                    <a:pt x="144399" y="377063"/>
                  </a:lnTo>
                  <a:lnTo>
                    <a:pt x="190500" y="394081"/>
                  </a:lnTo>
                  <a:lnTo>
                    <a:pt x="241173" y="406654"/>
                  </a:lnTo>
                  <a:lnTo>
                    <a:pt x="295401" y="414528"/>
                  </a:lnTo>
                  <a:lnTo>
                    <a:pt x="352551" y="417322"/>
                  </a:lnTo>
                  <a:lnTo>
                    <a:pt x="409701" y="414528"/>
                  </a:lnTo>
                  <a:lnTo>
                    <a:pt x="463930" y="406654"/>
                  </a:lnTo>
                  <a:lnTo>
                    <a:pt x="514603" y="394081"/>
                  </a:lnTo>
                  <a:lnTo>
                    <a:pt x="560704" y="377063"/>
                  </a:lnTo>
                  <a:lnTo>
                    <a:pt x="601852" y="356235"/>
                  </a:lnTo>
                  <a:lnTo>
                    <a:pt x="637031" y="331851"/>
                  </a:lnTo>
                  <a:lnTo>
                    <a:pt x="665733" y="304546"/>
                  </a:lnTo>
                  <a:lnTo>
                    <a:pt x="700531" y="242570"/>
                  </a:lnTo>
                  <a:lnTo>
                    <a:pt x="705103" y="208661"/>
                  </a:lnTo>
                  <a:lnTo>
                    <a:pt x="700531" y="174752"/>
                  </a:lnTo>
                  <a:lnTo>
                    <a:pt x="665733" y="112776"/>
                  </a:lnTo>
                  <a:lnTo>
                    <a:pt x="637031" y="85471"/>
                  </a:lnTo>
                  <a:lnTo>
                    <a:pt x="601852" y="61087"/>
                  </a:lnTo>
                  <a:lnTo>
                    <a:pt x="560704" y="40259"/>
                  </a:lnTo>
                  <a:lnTo>
                    <a:pt x="514603" y="23241"/>
                  </a:lnTo>
                  <a:lnTo>
                    <a:pt x="463930" y="10668"/>
                  </a:lnTo>
                  <a:lnTo>
                    <a:pt x="409701" y="2667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19744" y="7004303"/>
              <a:ext cx="257810" cy="152400"/>
            </a:xfrm>
            <a:custGeom>
              <a:avLst/>
              <a:gdLst/>
              <a:ahLst/>
              <a:cxnLst/>
              <a:rect l="l" t="t" r="r" b="b"/>
              <a:pathLst>
                <a:path w="257809" h="152400">
                  <a:moveTo>
                    <a:pt x="128650" y="0"/>
                  </a:moveTo>
                  <a:lnTo>
                    <a:pt x="78612" y="5969"/>
                  </a:lnTo>
                  <a:lnTo>
                    <a:pt x="37719" y="22351"/>
                  </a:lnTo>
                  <a:lnTo>
                    <a:pt x="10159" y="46609"/>
                  </a:lnTo>
                  <a:lnTo>
                    <a:pt x="0" y="76200"/>
                  </a:lnTo>
                  <a:lnTo>
                    <a:pt x="10159" y="105791"/>
                  </a:lnTo>
                  <a:lnTo>
                    <a:pt x="37719" y="130048"/>
                  </a:lnTo>
                  <a:lnTo>
                    <a:pt x="78612" y="146431"/>
                  </a:lnTo>
                  <a:lnTo>
                    <a:pt x="128650" y="152400"/>
                  </a:lnTo>
                  <a:lnTo>
                    <a:pt x="178688" y="146431"/>
                  </a:lnTo>
                  <a:lnTo>
                    <a:pt x="219582" y="130048"/>
                  </a:lnTo>
                  <a:lnTo>
                    <a:pt x="247141" y="105791"/>
                  </a:lnTo>
                  <a:lnTo>
                    <a:pt x="257301" y="76200"/>
                  </a:lnTo>
                  <a:lnTo>
                    <a:pt x="247141" y="46609"/>
                  </a:lnTo>
                  <a:lnTo>
                    <a:pt x="219582" y="22351"/>
                  </a:lnTo>
                  <a:lnTo>
                    <a:pt x="178688" y="5969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98763" y="5650991"/>
              <a:ext cx="2272030" cy="1051560"/>
            </a:xfrm>
            <a:custGeom>
              <a:avLst/>
              <a:gdLst/>
              <a:ahLst/>
              <a:cxnLst/>
              <a:rect l="l" t="t" r="r" b="b"/>
              <a:pathLst>
                <a:path w="2272029" h="1051559">
                  <a:moveTo>
                    <a:pt x="2271903" y="0"/>
                  </a:moveTo>
                  <a:lnTo>
                    <a:pt x="401954" y="0"/>
                  </a:lnTo>
                  <a:lnTo>
                    <a:pt x="329564" y="3175"/>
                  </a:lnTo>
                  <a:lnTo>
                    <a:pt x="264794" y="12192"/>
                  </a:lnTo>
                  <a:lnTo>
                    <a:pt x="207517" y="26416"/>
                  </a:lnTo>
                  <a:lnTo>
                    <a:pt x="157606" y="45212"/>
                  </a:lnTo>
                  <a:lnTo>
                    <a:pt x="114807" y="67818"/>
                  </a:lnTo>
                  <a:lnTo>
                    <a:pt x="79120" y="93599"/>
                  </a:lnTo>
                  <a:lnTo>
                    <a:pt x="50164" y="121920"/>
                  </a:lnTo>
                  <a:lnTo>
                    <a:pt x="12318" y="183261"/>
                  </a:lnTo>
                  <a:lnTo>
                    <a:pt x="0" y="246380"/>
                  </a:lnTo>
                  <a:lnTo>
                    <a:pt x="0" y="1051560"/>
                  </a:lnTo>
                  <a:lnTo>
                    <a:pt x="3047" y="1020063"/>
                  </a:lnTo>
                  <a:lnTo>
                    <a:pt x="12318" y="988441"/>
                  </a:lnTo>
                  <a:lnTo>
                    <a:pt x="50164" y="927100"/>
                  </a:lnTo>
                  <a:lnTo>
                    <a:pt x="79120" y="898779"/>
                  </a:lnTo>
                  <a:lnTo>
                    <a:pt x="114807" y="872998"/>
                  </a:lnTo>
                  <a:lnTo>
                    <a:pt x="157606" y="850392"/>
                  </a:lnTo>
                  <a:lnTo>
                    <a:pt x="207517" y="831596"/>
                  </a:lnTo>
                  <a:lnTo>
                    <a:pt x="264794" y="817372"/>
                  </a:lnTo>
                  <a:lnTo>
                    <a:pt x="329564" y="808355"/>
                  </a:lnTo>
                  <a:lnTo>
                    <a:pt x="401954" y="805180"/>
                  </a:lnTo>
                  <a:lnTo>
                    <a:pt x="2207767" y="805180"/>
                  </a:lnTo>
                  <a:lnTo>
                    <a:pt x="2271903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91727" y="5734811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5">
                  <a:moveTo>
                    <a:pt x="308610" y="0"/>
                  </a:moveTo>
                  <a:lnTo>
                    <a:pt x="246379" y="3301"/>
                  </a:lnTo>
                  <a:lnTo>
                    <a:pt x="188468" y="12953"/>
                  </a:lnTo>
                  <a:lnTo>
                    <a:pt x="136017" y="28193"/>
                  </a:lnTo>
                  <a:lnTo>
                    <a:pt x="90424" y="48387"/>
                  </a:lnTo>
                  <a:lnTo>
                    <a:pt x="52704" y="72898"/>
                  </a:lnTo>
                  <a:lnTo>
                    <a:pt x="24256" y="100964"/>
                  </a:lnTo>
                  <a:lnTo>
                    <a:pt x="0" y="165226"/>
                  </a:lnTo>
                  <a:lnTo>
                    <a:pt x="6223" y="198627"/>
                  </a:lnTo>
                  <a:lnTo>
                    <a:pt x="52704" y="257683"/>
                  </a:lnTo>
                  <a:lnTo>
                    <a:pt x="90424" y="282193"/>
                  </a:lnTo>
                  <a:lnTo>
                    <a:pt x="136017" y="302387"/>
                  </a:lnTo>
                  <a:lnTo>
                    <a:pt x="188468" y="317626"/>
                  </a:lnTo>
                  <a:lnTo>
                    <a:pt x="246379" y="327278"/>
                  </a:lnTo>
                  <a:lnTo>
                    <a:pt x="308610" y="330580"/>
                  </a:lnTo>
                  <a:lnTo>
                    <a:pt x="370840" y="327278"/>
                  </a:lnTo>
                  <a:lnTo>
                    <a:pt x="428751" y="317626"/>
                  </a:lnTo>
                  <a:lnTo>
                    <a:pt x="481202" y="302387"/>
                  </a:lnTo>
                  <a:lnTo>
                    <a:pt x="526796" y="282193"/>
                  </a:lnTo>
                  <a:lnTo>
                    <a:pt x="564515" y="257683"/>
                  </a:lnTo>
                  <a:lnTo>
                    <a:pt x="592963" y="229615"/>
                  </a:lnTo>
                  <a:lnTo>
                    <a:pt x="617220" y="165226"/>
                  </a:lnTo>
                  <a:lnTo>
                    <a:pt x="610997" y="131952"/>
                  </a:lnTo>
                  <a:lnTo>
                    <a:pt x="564515" y="72898"/>
                  </a:lnTo>
                  <a:lnTo>
                    <a:pt x="526796" y="48387"/>
                  </a:lnTo>
                  <a:lnTo>
                    <a:pt x="481202" y="28193"/>
                  </a:lnTo>
                  <a:lnTo>
                    <a:pt x="428751" y="12953"/>
                  </a:lnTo>
                  <a:lnTo>
                    <a:pt x="370840" y="3301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50579" y="5897879"/>
              <a:ext cx="699770" cy="1014730"/>
            </a:xfrm>
            <a:custGeom>
              <a:avLst/>
              <a:gdLst/>
              <a:ahLst/>
              <a:cxnLst/>
              <a:rect l="l" t="t" r="r" b="b"/>
              <a:pathLst>
                <a:path w="699770" h="1014729">
                  <a:moveTo>
                    <a:pt x="699262" y="0"/>
                  </a:moveTo>
                  <a:lnTo>
                    <a:pt x="681354" y="65659"/>
                  </a:lnTo>
                  <a:lnTo>
                    <a:pt x="631571" y="123317"/>
                  </a:lnTo>
                  <a:lnTo>
                    <a:pt x="596519" y="147828"/>
                  </a:lnTo>
                  <a:lnTo>
                    <a:pt x="555751" y="169037"/>
                  </a:lnTo>
                  <a:lnTo>
                    <a:pt x="510031" y="186309"/>
                  </a:lnTo>
                  <a:lnTo>
                    <a:pt x="459867" y="199262"/>
                  </a:lnTo>
                  <a:lnTo>
                    <a:pt x="406146" y="207264"/>
                  </a:lnTo>
                  <a:lnTo>
                    <a:pt x="349630" y="210058"/>
                  </a:lnTo>
                  <a:lnTo>
                    <a:pt x="293116" y="207264"/>
                  </a:lnTo>
                  <a:lnTo>
                    <a:pt x="239395" y="199262"/>
                  </a:lnTo>
                  <a:lnTo>
                    <a:pt x="189229" y="186309"/>
                  </a:lnTo>
                  <a:lnTo>
                    <a:pt x="143510" y="169037"/>
                  </a:lnTo>
                  <a:lnTo>
                    <a:pt x="102743" y="147828"/>
                  </a:lnTo>
                  <a:lnTo>
                    <a:pt x="67691" y="123317"/>
                  </a:lnTo>
                  <a:lnTo>
                    <a:pt x="39116" y="95758"/>
                  </a:lnTo>
                  <a:lnTo>
                    <a:pt x="4572" y="33655"/>
                  </a:lnTo>
                  <a:lnTo>
                    <a:pt x="0" y="0"/>
                  </a:lnTo>
                  <a:lnTo>
                    <a:pt x="0" y="804545"/>
                  </a:lnTo>
                  <a:lnTo>
                    <a:pt x="17906" y="870077"/>
                  </a:lnTo>
                  <a:lnTo>
                    <a:pt x="67691" y="927735"/>
                  </a:lnTo>
                  <a:lnTo>
                    <a:pt x="102743" y="952246"/>
                  </a:lnTo>
                  <a:lnTo>
                    <a:pt x="143510" y="973455"/>
                  </a:lnTo>
                  <a:lnTo>
                    <a:pt x="189229" y="990727"/>
                  </a:lnTo>
                  <a:lnTo>
                    <a:pt x="239395" y="1003681"/>
                  </a:lnTo>
                  <a:lnTo>
                    <a:pt x="293116" y="1011809"/>
                  </a:lnTo>
                  <a:lnTo>
                    <a:pt x="349630" y="1014603"/>
                  </a:lnTo>
                  <a:lnTo>
                    <a:pt x="406146" y="1011809"/>
                  </a:lnTo>
                  <a:lnTo>
                    <a:pt x="459867" y="1003681"/>
                  </a:lnTo>
                  <a:lnTo>
                    <a:pt x="510031" y="990727"/>
                  </a:lnTo>
                  <a:lnTo>
                    <a:pt x="555751" y="973455"/>
                  </a:lnTo>
                  <a:lnTo>
                    <a:pt x="596519" y="952246"/>
                  </a:lnTo>
                  <a:lnTo>
                    <a:pt x="631571" y="927735"/>
                  </a:lnTo>
                  <a:lnTo>
                    <a:pt x="660146" y="900176"/>
                  </a:lnTo>
                  <a:lnTo>
                    <a:pt x="694690" y="838073"/>
                  </a:lnTo>
                  <a:lnTo>
                    <a:pt x="699262" y="804545"/>
                  </a:lnTo>
                  <a:lnTo>
                    <a:pt x="699262" y="0"/>
                  </a:lnTo>
                  <a:close/>
                </a:path>
              </a:pathLst>
            </a:custGeom>
            <a:solidFill>
              <a:srgbClr val="3C9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73083" y="5823204"/>
              <a:ext cx="255904" cy="158750"/>
            </a:xfrm>
            <a:custGeom>
              <a:avLst/>
              <a:gdLst/>
              <a:ahLst/>
              <a:cxnLst/>
              <a:rect l="l" t="t" r="r" b="b"/>
              <a:pathLst>
                <a:path w="255904" h="158750">
                  <a:moveTo>
                    <a:pt x="127762" y="0"/>
                  </a:moveTo>
                  <a:lnTo>
                    <a:pt x="77977" y="6223"/>
                  </a:lnTo>
                  <a:lnTo>
                    <a:pt x="37465" y="23113"/>
                  </a:lnTo>
                  <a:lnTo>
                    <a:pt x="10033" y="48260"/>
                  </a:lnTo>
                  <a:lnTo>
                    <a:pt x="0" y="79121"/>
                  </a:lnTo>
                  <a:lnTo>
                    <a:pt x="10033" y="109982"/>
                  </a:lnTo>
                  <a:lnTo>
                    <a:pt x="37465" y="135128"/>
                  </a:lnTo>
                  <a:lnTo>
                    <a:pt x="77977" y="152019"/>
                  </a:lnTo>
                  <a:lnTo>
                    <a:pt x="127762" y="158242"/>
                  </a:lnTo>
                  <a:lnTo>
                    <a:pt x="177546" y="152019"/>
                  </a:lnTo>
                  <a:lnTo>
                    <a:pt x="218059" y="135128"/>
                  </a:lnTo>
                  <a:lnTo>
                    <a:pt x="245491" y="109982"/>
                  </a:lnTo>
                  <a:lnTo>
                    <a:pt x="255524" y="79121"/>
                  </a:lnTo>
                  <a:lnTo>
                    <a:pt x="245491" y="48260"/>
                  </a:lnTo>
                  <a:lnTo>
                    <a:pt x="218059" y="23113"/>
                  </a:lnTo>
                  <a:lnTo>
                    <a:pt x="177546" y="6223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8763" y="5897879"/>
              <a:ext cx="751331" cy="10408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77811" y="4518659"/>
              <a:ext cx="2266315" cy="1051560"/>
            </a:xfrm>
            <a:custGeom>
              <a:avLst/>
              <a:gdLst/>
              <a:ahLst/>
              <a:cxnLst/>
              <a:rect l="l" t="t" r="r" b="b"/>
              <a:pathLst>
                <a:path w="2266315" h="1051560">
                  <a:moveTo>
                    <a:pt x="1869948" y="0"/>
                  </a:moveTo>
                  <a:lnTo>
                    <a:pt x="0" y="0"/>
                  </a:lnTo>
                  <a:lnTo>
                    <a:pt x="58293" y="805179"/>
                  </a:lnTo>
                  <a:lnTo>
                    <a:pt x="1869948" y="805179"/>
                  </a:lnTo>
                  <a:lnTo>
                    <a:pt x="1942211" y="808354"/>
                  </a:lnTo>
                  <a:lnTo>
                    <a:pt x="2006600" y="817372"/>
                  </a:lnTo>
                  <a:lnTo>
                    <a:pt x="2063242" y="831595"/>
                  </a:lnTo>
                  <a:lnTo>
                    <a:pt x="2112518" y="850391"/>
                  </a:lnTo>
                  <a:lnTo>
                    <a:pt x="2154555" y="872998"/>
                  </a:lnTo>
                  <a:lnTo>
                    <a:pt x="2189480" y="898778"/>
                  </a:lnTo>
                  <a:lnTo>
                    <a:pt x="2217674" y="927100"/>
                  </a:lnTo>
                  <a:lnTo>
                    <a:pt x="2254250" y="988440"/>
                  </a:lnTo>
                  <a:lnTo>
                    <a:pt x="2266061" y="1051560"/>
                  </a:lnTo>
                  <a:lnTo>
                    <a:pt x="2266061" y="246379"/>
                  </a:lnTo>
                  <a:lnTo>
                    <a:pt x="2254250" y="183261"/>
                  </a:lnTo>
                  <a:lnTo>
                    <a:pt x="2217674" y="121919"/>
                  </a:lnTo>
                  <a:lnTo>
                    <a:pt x="2189480" y="93599"/>
                  </a:lnTo>
                  <a:lnTo>
                    <a:pt x="2154555" y="67817"/>
                  </a:lnTo>
                  <a:lnTo>
                    <a:pt x="2112518" y="45212"/>
                  </a:lnTo>
                  <a:lnTo>
                    <a:pt x="2063242" y="26415"/>
                  </a:lnTo>
                  <a:lnTo>
                    <a:pt x="2006600" y="12191"/>
                  </a:lnTo>
                  <a:lnTo>
                    <a:pt x="1942211" y="3175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92667" y="4556759"/>
              <a:ext cx="705485" cy="415925"/>
            </a:xfrm>
            <a:custGeom>
              <a:avLst/>
              <a:gdLst/>
              <a:ahLst/>
              <a:cxnLst/>
              <a:rect l="l" t="t" r="r" b="b"/>
              <a:pathLst>
                <a:path w="705484" h="415925">
                  <a:moveTo>
                    <a:pt x="352551" y="0"/>
                  </a:moveTo>
                  <a:lnTo>
                    <a:pt x="295401" y="2666"/>
                  </a:lnTo>
                  <a:lnTo>
                    <a:pt x="241173" y="10540"/>
                  </a:lnTo>
                  <a:lnTo>
                    <a:pt x="190500" y="23240"/>
                  </a:lnTo>
                  <a:lnTo>
                    <a:pt x="144399" y="40131"/>
                  </a:lnTo>
                  <a:lnTo>
                    <a:pt x="103250" y="60832"/>
                  </a:lnTo>
                  <a:lnTo>
                    <a:pt x="68072" y="85089"/>
                  </a:lnTo>
                  <a:lnTo>
                    <a:pt x="39370" y="112267"/>
                  </a:lnTo>
                  <a:lnTo>
                    <a:pt x="4572" y="174116"/>
                  </a:lnTo>
                  <a:lnTo>
                    <a:pt x="0" y="207772"/>
                  </a:lnTo>
                  <a:lnTo>
                    <a:pt x="4572" y="241426"/>
                  </a:lnTo>
                  <a:lnTo>
                    <a:pt x="39370" y="303275"/>
                  </a:lnTo>
                  <a:lnTo>
                    <a:pt x="68072" y="330453"/>
                  </a:lnTo>
                  <a:lnTo>
                    <a:pt x="103250" y="354711"/>
                  </a:lnTo>
                  <a:lnTo>
                    <a:pt x="144399" y="375412"/>
                  </a:lnTo>
                  <a:lnTo>
                    <a:pt x="190500" y="392302"/>
                  </a:lnTo>
                  <a:lnTo>
                    <a:pt x="241173" y="405002"/>
                  </a:lnTo>
                  <a:lnTo>
                    <a:pt x="295401" y="412876"/>
                  </a:lnTo>
                  <a:lnTo>
                    <a:pt x="352551" y="415543"/>
                  </a:lnTo>
                  <a:lnTo>
                    <a:pt x="409701" y="412876"/>
                  </a:lnTo>
                  <a:lnTo>
                    <a:pt x="463930" y="405002"/>
                  </a:lnTo>
                  <a:lnTo>
                    <a:pt x="514603" y="392302"/>
                  </a:lnTo>
                  <a:lnTo>
                    <a:pt x="560704" y="375412"/>
                  </a:lnTo>
                  <a:lnTo>
                    <a:pt x="601852" y="354711"/>
                  </a:lnTo>
                  <a:lnTo>
                    <a:pt x="637031" y="330453"/>
                  </a:lnTo>
                  <a:lnTo>
                    <a:pt x="665733" y="303275"/>
                  </a:lnTo>
                  <a:lnTo>
                    <a:pt x="700531" y="241426"/>
                  </a:lnTo>
                  <a:lnTo>
                    <a:pt x="705103" y="207772"/>
                  </a:lnTo>
                  <a:lnTo>
                    <a:pt x="700531" y="174116"/>
                  </a:lnTo>
                  <a:lnTo>
                    <a:pt x="665733" y="112267"/>
                  </a:lnTo>
                  <a:lnTo>
                    <a:pt x="637031" y="85089"/>
                  </a:lnTo>
                  <a:lnTo>
                    <a:pt x="601852" y="60832"/>
                  </a:lnTo>
                  <a:lnTo>
                    <a:pt x="560704" y="40131"/>
                  </a:lnTo>
                  <a:lnTo>
                    <a:pt x="514603" y="23240"/>
                  </a:lnTo>
                  <a:lnTo>
                    <a:pt x="463930" y="10540"/>
                  </a:lnTo>
                  <a:lnTo>
                    <a:pt x="409701" y="2666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38387" y="4605527"/>
              <a:ext cx="617220" cy="324485"/>
            </a:xfrm>
            <a:custGeom>
              <a:avLst/>
              <a:gdLst/>
              <a:ahLst/>
              <a:cxnLst/>
              <a:rect l="l" t="t" r="r" b="b"/>
              <a:pathLst>
                <a:path w="617220" h="324485">
                  <a:moveTo>
                    <a:pt x="308609" y="0"/>
                  </a:moveTo>
                  <a:lnTo>
                    <a:pt x="246379" y="3301"/>
                  </a:lnTo>
                  <a:lnTo>
                    <a:pt x="188467" y="12700"/>
                  </a:lnTo>
                  <a:lnTo>
                    <a:pt x="136016" y="27686"/>
                  </a:lnTo>
                  <a:lnTo>
                    <a:pt x="90423" y="47498"/>
                  </a:lnTo>
                  <a:lnTo>
                    <a:pt x="52704" y="71374"/>
                  </a:lnTo>
                  <a:lnTo>
                    <a:pt x="24256" y="98933"/>
                  </a:lnTo>
                  <a:lnTo>
                    <a:pt x="0" y="162051"/>
                  </a:lnTo>
                  <a:lnTo>
                    <a:pt x="6222" y="194691"/>
                  </a:lnTo>
                  <a:lnTo>
                    <a:pt x="52704" y="252602"/>
                  </a:lnTo>
                  <a:lnTo>
                    <a:pt x="90423" y="276606"/>
                  </a:lnTo>
                  <a:lnTo>
                    <a:pt x="136016" y="296418"/>
                  </a:lnTo>
                  <a:lnTo>
                    <a:pt x="188467" y="311404"/>
                  </a:lnTo>
                  <a:lnTo>
                    <a:pt x="246379" y="320801"/>
                  </a:lnTo>
                  <a:lnTo>
                    <a:pt x="308609" y="324104"/>
                  </a:lnTo>
                  <a:lnTo>
                    <a:pt x="370839" y="320801"/>
                  </a:lnTo>
                  <a:lnTo>
                    <a:pt x="428751" y="311404"/>
                  </a:lnTo>
                  <a:lnTo>
                    <a:pt x="481202" y="296418"/>
                  </a:lnTo>
                  <a:lnTo>
                    <a:pt x="526795" y="276606"/>
                  </a:lnTo>
                  <a:lnTo>
                    <a:pt x="564514" y="252602"/>
                  </a:lnTo>
                  <a:lnTo>
                    <a:pt x="592962" y="225171"/>
                  </a:lnTo>
                  <a:lnTo>
                    <a:pt x="617219" y="162051"/>
                  </a:lnTo>
                  <a:lnTo>
                    <a:pt x="610996" y="129412"/>
                  </a:lnTo>
                  <a:lnTo>
                    <a:pt x="564514" y="71374"/>
                  </a:lnTo>
                  <a:lnTo>
                    <a:pt x="526795" y="47498"/>
                  </a:lnTo>
                  <a:lnTo>
                    <a:pt x="481202" y="27686"/>
                  </a:lnTo>
                  <a:lnTo>
                    <a:pt x="428751" y="12700"/>
                  </a:lnTo>
                  <a:lnTo>
                    <a:pt x="370839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92667" y="4765547"/>
              <a:ext cx="705485" cy="1014730"/>
            </a:xfrm>
            <a:custGeom>
              <a:avLst/>
              <a:gdLst/>
              <a:ahLst/>
              <a:cxnLst/>
              <a:rect l="l" t="t" r="r" b="b"/>
              <a:pathLst>
                <a:path w="705484" h="1014729">
                  <a:moveTo>
                    <a:pt x="705103" y="0"/>
                  </a:moveTo>
                  <a:lnTo>
                    <a:pt x="687197" y="65024"/>
                  </a:lnTo>
                  <a:lnTo>
                    <a:pt x="637412" y="121157"/>
                  </a:lnTo>
                  <a:lnTo>
                    <a:pt x="602360" y="144906"/>
                  </a:lnTo>
                  <a:lnTo>
                    <a:pt x="561593" y="165100"/>
                  </a:lnTo>
                  <a:lnTo>
                    <a:pt x="515747" y="181610"/>
                  </a:lnTo>
                  <a:lnTo>
                    <a:pt x="465708" y="193801"/>
                  </a:lnTo>
                  <a:lnTo>
                    <a:pt x="411987" y="201549"/>
                  </a:lnTo>
                  <a:lnTo>
                    <a:pt x="355473" y="204088"/>
                  </a:lnTo>
                  <a:lnTo>
                    <a:pt x="297433" y="201549"/>
                  </a:lnTo>
                  <a:lnTo>
                    <a:pt x="242442" y="193801"/>
                  </a:lnTo>
                  <a:lnTo>
                    <a:pt x="191261" y="181610"/>
                  </a:lnTo>
                  <a:lnTo>
                    <a:pt x="144779" y="165100"/>
                  </a:lnTo>
                  <a:lnTo>
                    <a:pt x="103504" y="144906"/>
                  </a:lnTo>
                  <a:lnTo>
                    <a:pt x="68072" y="121157"/>
                  </a:lnTo>
                  <a:lnTo>
                    <a:pt x="39370" y="94361"/>
                  </a:lnTo>
                  <a:lnTo>
                    <a:pt x="4572" y="33400"/>
                  </a:lnTo>
                  <a:lnTo>
                    <a:pt x="0" y="0"/>
                  </a:lnTo>
                  <a:lnTo>
                    <a:pt x="0" y="804544"/>
                  </a:lnTo>
                  <a:lnTo>
                    <a:pt x="17906" y="870076"/>
                  </a:lnTo>
                  <a:lnTo>
                    <a:pt x="68072" y="927735"/>
                  </a:lnTo>
                  <a:lnTo>
                    <a:pt x="103504" y="952246"/>
                  </a:lnTo>
                  <a:lnTo>
                    <a:pt x="144779" y="973454"/>
                  </a:lnTo>
                  <a:lnTo>
                    <a:pt x="191261" y="990726"/>
                  </a:lnTo>
                  <a:lnTo>
                    <a:pt x="242442" y="1003680"/>
                  </a:lnTo>
                  <a:lnTo>
                    <a:pt x="297433" y="1011809"/>
                  </a:lnTo>
                  <a:lnTo>
                    <a:pt x="355473" y="1014602"/>
                  </a:lnTo>
                  <a:lnTo>
                    <a:pt x="411987" y="1011809"/>
                  </a:lnTo>
                  <a:lnTo>
                    <a:pt x="465708" y="1003680"/>
                  </a:lnTo>
                  <a:lnTo>
                    <a:pt x="515747" y="990726"/>
                  </a:lnTo>
                  <a:lnTo>
                    <a:pt x="561593" y="973454"/>
                  </a:lnTo>
                  <a:lnTo>
                    <a:pt x="602360" y="952246"/>
                  </a:lnTo>
                  <a:lnTo>
                    <a:pt x="637412" y="927735"/>
                  </a:lnTo>
                  <a:lnTo>
                    <a:pt x="665860" y="900176"/>
                  </a:lnTo>
                  <a:lnTo>
                    <a:pt x="700531" y="838073"/>
                  </a:lnTo>
                  <a:lnTo>
                    <a:pt x="705103" y="804544"/>
                  </a:lnTo>
                  <a:lnTo>
                    <a:pt x="705103" y="0"/>
                  </a:lnTo>
                  <a:close/>
                </a:path>
              </a:pathLst>
            </a:custGeom>
            <a:solidFill>
              <a:srgbClr val="FCF8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619744" y="4690872"/>
              <a:ext cx="257810" cy="152400"/>
            </a:xfrm>
            <a:custGeom>
              <a:avLst/>
              <a:gdLst/>
              <a:ahLst/>
              <a:cxnLst/>
              <a:rect l="l" t="t" r="r" b="b"/>
              <a:pathLst>
                <a:path w="257809" h="152400">
                  <a:moveTo>
                    <a:pt x="128650" y="0"/>
                  </a:moveTo>
                  <a:lnTo>
                    <a:pt x="78612" y="5968"/>
                  </a:lnTo>
                  <a:lnTo>
                    <a:pt x="37719" y="22351"/>
                  </a:lnTo>
                  <a:lnTo>
                    <a:pt x="10159" y="46608"/>
                  </a:lnTo>
                  <a:lnTo>
                    <a:pt x="0" y="76200"/>
                  </a:lnTo>
                  <a:lnTo>
                    <a:pt x="10159" y="105790"/>
                  </a:lnTo>
                  <a:lnTo>
                    <a:pt x="37719" y="130048"/>
                  </a:lnTo>
                  <a:lnTo>
                    <a:pt x="78612" y="146430"/>
                  </a:lnTo>
                  <a:lnTo>
                    <a:pt x="128650" y="152400"/>
                  </a:lnTo>
                  <a:lnTo>
                    <a:pt x="178688" y="146430"/>
                  </a:lnTo>
                  <a:lnTo>
                    <a:pt x="219582" y="130048"/>
                  </a:lnTo>
                  <a:lnTo>
                    <a:pt x="247141" y="105790"/>
                  </a:lnTo>
                  <a:lnTo>
                    <a:pt x="257301" y="76200"/>
                  </a:lnTo>
                  <a:lnTo>
                    <a:pt x="247141" y="46608"/>
                  </a:lnTo>
                  <a:lnTo>
                    <a:pt x="219582" y="22351"/>
                  </a:lnTo>
                  <a:lnTo>
                    <a:pt x="178688" y="5968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2667" y="4765547"/>
              <a:ext cx="751331" cy="10408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3147" y="3486911"/>
              <a:ext cx="704088" cy="11932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423148" y="4023359"/>
              <a:ext cx="704215" cy="259079"/>
            </a:xfrm>
            <a:custGeom>
              <a:avLst/>
              <a:gdLst/>
              <a:ahLst/>
              <a:cxnLst/>
              <a:rect l="l" t="t" r="r" b="b"/>
              <a:pathLst>
                <a:path w="704215" h="259079">
                  <a:moveTo>
                    <a:pt x="703961" y="48260"/>
                  </a:moveTo>
                  <a:lnTo>
                    <a:pt x="702945" y="34798"/>
                  </a:lnTo>
                  <a:lnTo>
                    <a:pt x="700278" y="21844"/>
                  </a:lnTo>
                  <a:lnTo>
                    <a:pt x="696595" y="10033"/>
                  </a:lnTo>
                  <a:lnTo>
                    <a:pt x="692277" y="0"/>
                  </a:lnTo>
                  <a:lnTo>
                    <a:pt x="692277" y="48260"/>
                  </a:lnTo>
                  <a:lnTo>
                    <a:pt x="686435" y="81661"/>
                  </a:lnTo>
                  <a:lnTo>
                    <a:pt x="643636" y="142113"/>
                  </a:lnTo>
                  <a:lnTo>
                    <a:pt x="608965" y="168275"/>
                  </a:lnTo>
                  <a:lnTo>
                    <a:pt x="567436" y="190754"/>
                  </a:lnTo>
                  <a:lnTo>
                    <a:pt x="519938" y="209296"/>
                  </a:lnTo>
                  <a:lnTo>
                    <a:pt x="467868" y="223139"/>
                  </a:lnTo>
                  <a:lnTo>
                    <a:pt x="412369" y="231902"/>
                  </a:lnTo>
                  <a:lnTo>
                    <a:pt x="354838" y="234950"/>
                  </a:lnTo>
                  <a:lnTo>
                    <a:pt x="295656" y="231902"/>
                  </a:lnTo>
                  <a:lnTo>
                    <a:pt x="238887" y="223139"/>
                  </a:lnTo>
                  <a:lnTo>
                    <a:pt x="185801" y="209296"/>
                  </a:lnTo>
                  <a:lnTo>
                    <a:pt x="137541" y="190754"/>
                  </a:lnTo>
                  <a:lnTo>
                    <a:pt x="95504" y="168275"/>
                  </a:lnTo>
                  <a:lnTo>
                    <a:pt x="60579" y="142113"/>
                  </a:lnTo>
                  <a:lnTo>
                    <a:pt x="34163" y="113157"/>
                  </a:lnTo>
                  <a:lnTo>
                    <a:pt x="11684" y="48260"/>
                  </a:lnTo>
                  <a:lnTo>
                    <a:pt x="11684" y="0"/>
                  </a:lnTo>
                  <a:lnTo>
                    <a:pt x="7366" y="10033"/>
                  </a:lnTo>
                  <a:lnTo>
                    <a:pt x="3683" y="21844"/>
                  </a:lnTo>
                  <a:lnTo>
                    <a:pt x="1016" y="34798"/>
                  </a:lnTo>
                  <a:lnTo>
                    <a:pt x="0" y="48260"/>
                  </a:lnTo>
                  <a:lnTo>
                    <a:pt x="4572" y="81915"/>
                  </a:lnTo>
                  <a:lnTo>
                    <a:pt x="39243" y="144272"/>
                  </a:lnTo>
                  <a:lnTo>
                    <a:pt x="67945" y="171958"/>
                  </a:lnTo>
                  <a:lnTo>
                    <a:pt x="103251" y="196596"/>
                  </a:lnTo>
                  <a:lnTo>
                    <a:pt x="144526" y="217805"/>
                  </a:lnTo>
                  <a:lnTo>
                    <a:pt x="191008" y="235204"/>
                  </a:lnTo>
                  <a:lnTo>
                    <a:pt x="242062" y="248158"/>
                  </a:lnTo>
                  <a:lnTo>
                    <a:pt x="296926" y="256286"/>
                  </a:lnTo>
                  <a:lnTo>
                    <a:pt x="354838" y="259080"/>
                  </a:lnTo>
                  <a:lnTo>
                    <a:pt x="411353" y="256286"/>
                  </a:lnTo>
                  <a:lnTo>
                    <a:pt x="464947" y="248158"/>
                  </a:lnTo>
                  <a:lnTo>
                    <a:pt x="515493" y="234950"/>
                  </a:lnTo>
                  <a:lnTo>
                    <a:pt x="560705" y="217805"/>
                  </a:lnTo>
                  <a:lnTo>
                    <a:pt x="601472" y="196596"/>
                  </a:lnTo>
                  <a:lnTo>
                    <a:pt x="636397" y="171958"/>
                  </a:lnTo>
                  <a:lnTo>
                    <a:pt x="664845" y="144272"/>
                  </a:lnTo>
                  <a:lnTo>
                    <a:pt x="699389" y="81915"/>
                  </a:lnTo>
                  <a:lnTo>
                    <a:pt x="703961" y="4826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375652" y="4528565"/>
            <a:ext cx="51625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9797" y="5698363"/>
            <a:ext cx="51625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93264" y="4587263"/>
            <a:ext cx="3784600" cy="783590"/>
            <a:chOff x="2493264" y="4587263"/>
            <a:chExt cx="3784600" cy="78359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3264" y="4587263"/>
              <a:ext cx="3784091" cy="7833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92324" y="4648200"/>
              <a:ext cx="3592195" cy="650875"/>
            </a:xfrm>
            <a:custGeom>
              <a:avLst/>
              <a:gdLst/>
              <a:ahLst/>
              <a:cxnLst/>
              <a:rect l="l" t="t" r="r" b="b"/>
              <a:pathLst>
                <a:path w="3592195" h="650875">
                  <a:moveTo>
                    <a:pt x="3483737" y="0"/>
                  </a:moveTo>
                  <a:lnTo>
                    <a:pt x="108203" y="0"/>
                  </a:lnTo>
                  <a:lnTo>
                    <a:pt x="66039" y="8509"/>
                  </a:lnTo>
                  <a:lnTo>
                    <a:pt x="31623" y="31750"/>
                  </a:lnTo>
                  <a:lnTo>
                    <a:pt x="8508" y="66166"/>
                  </a:lnTo>
                  <a:lnTo>
                    <a:pt x="0" y="108330"/>
                  </a:lnTo>
                  <a:lnTo>
                    <a:pt x="0" y="541909"/>
                  </a:lnTo>
                  <a:lnTo>
                    <a:pt x="8508" y="584200"/>
                  </a:lnTo>
                  <a:lnTo>
                    <a:pt x="31623" y="618616"/>
                  </a:lnTo>
                  <a:lnTo>
                    <a:pt x="66039" y="641858"/>
                  </a:lnTo>
                  <a:lnTo>
                    <a:pt x="108203" y="650366"/>
                  </a:lnTo>
                  <a:lnTo>
                    <a:pt x="3483737" y="650366"/>
                  </a:lnTo>
                  <a:lnTo>
                    <a:pt x="3525901" y="641858"/>
                  </a:lnTo>
                  <a:lnTo>
                    <a:pt x="3560317" y="618616"/>
                  </a:lnTo>
                  <a:lnTo>
                    <a:pt x="3583431" y="584200"/>
                  </a:lnTo>
                  <a:lnTo>
                    <a:pt x="3591941" y="541909"/>
                  </a:lnTo>
                  <a:lnTo>
                    <a:pt x="3591941" y="108330"/>
                  </a:lnTo>
                  <a:lnTo>
                    <a:pt x="3583431" y="66166"/>
                  </a:lnTo>
                  <a:lnTo>
                    <a:pt x="3560317" y="31750"/>
                  </a:lnTo>
                  <a:lnTo>
                    <a:pt x="3525901" y="8509"/>
                  </a:lnTo>
                  <a:lnTo>
                    <a:pt x="3483737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93086" y="4648962"/>
              <a:ext cx="3592195" cy="650875"/>
            </a:xfrm>
            <a:custGeom>
              <a:avLst/>
              <a:gdLst/>
              <a:ahLst/>
              <a:cxnLst/>
              <a:rect l="l" t="t" r="r" b="b"/>
              <a:pathLst>
                <a:path w="3592195" h="650875">
                  <a:moveTo>
                    <a:pt x="0" y="108330"/>
                  </a:moveTo>
                  <a:lnTo>
                    <a:pt x="8508" y="66166"/>
                  </a:lnTo>
                  <a:lnTo>
                    <a:pt x="31622" y="31750"/>
                  </a:lnTo>
                  <a:lnTo>
                    <a:pt x="66039" y="8509"/>
                  </a:lnTo>
                  <a:lnTo>
                    <a:pt x="108203" y="0"/>
                  </a:lnTo>
                  <a:lnTo>
                    <a:pt x="3483737" y="0"/>
                  </a:lnTo>
                  <a:lnTo>
                    <a:pt x="3525901" y="8509"/>
                  </a:lnTo>
                  <a:lnTo>
                    <a:pt x="3560317" y="31750"/>
                  </a:lnTo>
                  <a:lnTo>
                    <a:pt x="3583431" y="66166"/>
                  </a:lnTo>
                  <a:lnTo>
                    <a:pt x="3591941" y="108330"/>
                  </a:lnTo>
                  <a:lnTo>
                    <a:pt x="3591941" y="541909"/>
                  </a:lnTo>
                  <a:lnTo>
                    <a:pt x="3583431" y="584200"/>
                  </a:lnTo>
                  <a:lnTo>
                    <a:pt x="3560317" y="618616"/>
                  </a:lnTo>
                  <a:lnTo>
                    <a:pt x="3525901" y="641858"/>
                  </a:lnTo>
                  <a:lnTo>
                    <a:pt x="3483737" y="650366"/>
                  </a:lnTo>
                  <a:lnTo>
                    <a:pt x="108203" y="650366"/>
                  </a:lnTo>
                  <a:lnTo>
                    <a:pt x="66039" y="641858"/>
                  </a:lnTo>
                  <a:lnTo>
                    <a:pt x="31622" y="618616"/>
                  </a:lnTo>
                  <a:lnTo>
                    <a:pt x="8508" y="584200"/>
                  </a:lnTo>
                  <a:lnTo>
                    <a:pt x="0" y="541909"/>
                  </a:lnTo>
                  <a:lnTo>
                    <a:pt x="0" y="10833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985261" y="4738573"/>
            <a:ext cx="27749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HashLocationStrategy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093195" y="5715059"/>
            <a:ext cx="3616960" cy="782320"/>
            <a:chOff x="11093195" y="5715059"/>
            <a:chExt cx="3616960" cy="78232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3195" y="5715059"/>
              <a:ext cx="3616452" cy="78175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190731" y="5775960"/>
              <a:ext cx="3427729" cy="647700"/>
            </a:xfrm>
            <a:custGeom>
              <a:avLst/>
              <a:gdLst/>
              <a:ahLst/>
              <a:cxnLst/>
              <a:rect l="l" t="t" r="r" b="b"/>
              <a:pathLst>
                <a:path w="3427730" h="647700">
                  <a:moveTo>
                    <a:pt x="3319272" y="0"/>
                  </a:moveTo>
                  <a:lnTo>
                    <a:pt x="107950" y="0"/>
                  </a:lnTo>
                  <a:lnTo>
                    <a:pt x="65913" y="8509"/>
                  </a:lnTo>
                  <a:lnTo>
                    <a:pt x="31623" y="31623"/>
                  </a:lnTo>
                  <a:lnTo>
                    <a:pt x="8509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6"/>
                  </a:lnTo>
                  <a:lnTo>
                    <a:pt x="65913" y="639190"/>
                  </a:lnTo>
                  <a:lnTo>
                    <a:pt x="107950" y="647700"/>
                  </a:lnTo>
                  <a:lnTo>
                    <a:pt x="3319272" y="647700"/>
                  </a:lnTo>
                  <a:lnTo>
                    <a:pt x="3361308" y="639190"/>
                  </a:lnTo>
                  <a:lnTo>
                    <a:pt x="3395599" y="616076"/>
                  </a:lnTo>
                  <a:lnTo>
                    <a:pt x="3418712" y="581787"/>
                  </a:lnTo>
                  <a:lnTo>
                    <a:pt x="3427222" y="539750"/>
                  </a:lnTo>
                  <a:lnTo>
                    <a:pt x="3427222" y="107950"/>
                  </a:lnTo>
                  <a:lnTo>
                    <a:pt x="3418712" y="65912"/>
                  </a:lnTo>
                  <a:lnTo>
                    <a:pt x="3395599" y="31623"/>
                  </a:lnTo>
                  <a:lnTo>
                    <a:pt x="3361308" y="8509"/>
                  </a:lnTo>
                  <a:lnTo>
                    <a:pt x="3319272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191493" y="5776722"/>
              <a:ext cx="3427729" cy="647700"/>
            </a:xfrm>
            <a:custGeom>
              <a:avLst/>
              <a:gdLst/>
              <a:ahLst/>
              <a:cxnLst/>
              <a:rect l="l" t="t" r="r" b="b"/>
              <a:pathLst>
                <a:path w="3427730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3" y="31623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3319271" y="0"/>
                  </a:lnTo>
                  <a:lnTo>
                    <a:pt x="3361309" y="8508"/>
                  </a:lnTo>
                  <a:lnTo>
                    <a:pt x="3395598" y="31623"/>
                  </a:lnTo>
                  <a:lnTo>
                    <a:pt x="3418713" y="65912"/>
                  </a:lnTo>
                  <a:lnTo>
                    <a:pt x="3427221" y="107950"/>
                  </a:lnTo>
                  <a:lnTo>
                    <a:pt x="3427221" y="539750"/>
                  </a:lnTo>
                  <a:lnTo>
                    <a:pt x="3418713" y="581787"/>
                  </a:lnTo>
                  <a:lnTo>
                    <a:pt x="3395598" y="616076"/>
                  </a:lnTo>
                  <a:lnTo>
                    <a:pt x="3361309" y="639190"/>
                  </a:lnTo>
                  <a:lnTo>
                    <a:pt x="3319271" y="647700"/>
                  </a:lnTo>
                  <a:lnTo>
                    <a:pt x="107950" y="647700"/>
                  </a:lnTo>
                  <a:lnTo>
                    <a:pt x="65912" y="639190"/>
                  </a:lnTo>
                  <a:lnTo>
                    <a:pt x="31623" y="616076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1527663" y="5866891"/>
            <a:ext cx="2726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PathLocationStrategy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5788" y="1991913"/>
            <a:ext cx="12533630" cy="1031875"/>
            <a:chOff x="2875788" y="1991913"/>
            <a:chExt cx="12533630" cy="103187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5788" y="1991913"/>
              <a:ext cx="12533375" cy="103170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060192" y="2055876"/>
              <a:ext cx="12170410" cy="902335"/>
            </a:xfrm>
            <a:custGeom>
              <a:avLst/>
              <a:gdLst/>
              <a:ahLst/>
              <a:cxnLst/>
              <a:rect l="l" t="t" r="r" b="b"/>
              <a:pathLst>
                <a:path w="12170410" h="902335">
                  <a:moveTo>
                    <a:pt x="12020169" y="0"/>
                  </a:moveTo>
                  <a:lnTo>
                    <a:pt x="150113" y="0"/>
                  </a:lnTo>
                  <a:lnTo>
                    <a:pt x="102615" y="7620"/>
                  </a:lnTo>
                  <a:lnTo>
                    <a:pt x="61468" y="28955"/>
                  </a:lnTo>
                  <a:lnTo>
                    <a:pt x="28956" y="61468"/>
                  </a:lnTo>
                  <a:lnTo>
                    <a:pt x="7619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19" y="799083"/>
                  </a:lnTo>
                  <a:lnTo>
                    <a:pt x="28956" y="840358"/>
                  </a:lnTo>
                  <a:lnTo>
                    <a:pt x="61468" y="872871"/>
                  </a:lnTo>
                  <a:lnTo>
                    <a:pt x="102615" y="894206"/>
                  </a:lnTo>
                  <a:lnTo>
                    <a:pt x="150113" y="901826"/>
                  </a:lnTo>
                  <a:lnTo>
                    <a:pt x="12020169" y="901826"/>
                  </a:lnTo>
                  <a:lnTo>
                    <a:pt x="12067667" y="894206"/>
                  </a:lnTo>
                  <a:lnTo>
                    <a:pt x="12108815" y="872871"/>
                  </a:lnTo>
                  <a:lnTo>
                    <a:pt x="12141327" y="840358"/>
                  </a:lnTo>
                  <a:lnTo>
                    <a:pt x="12162663" y="799083"/>
                  </a:lnTo>
                  <a:lnTo>
                    <a:pt x="12170283" y="751458"/>
                  </a:lnTo>
                  <a:lnTo>
                    <a:pt x="12170283" y="150241"/>
                  </a:lnTo>
                  <a:lnTo>
                    <a:pt x="12162663" y="102743"/>
                  </a:lnTo>
                  <a:lnTo>
                    <a:pt x="12141327" y="61468"/>
                  </a:lnTo>
                  <a:lnTo>
                    <a:pt x="12108815" y="28955"/>
                  </a:lnTo>
                  <a:lnTo>
                    <a:pt x="12067667" y="7620"/>
                  </a:lnTo>
                  <a:lnTo>
                    <a:pt x="1202016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60954" y="2056638"/>
              <a:ext cx="12170410" cy="902335"/>
            </a:xfrm>
            <a:custGeom>
              <a:avLst/>
              <a:gdLst/>
              <a:ahLst/>
              <a:cxnLst/>
              <a:rect l="l" t="t" r="r" b="b"/>
              <a:pathLst>
                <a:path w="12170410" h="902335">
                  <a:moveTo>
                    <a:pt x="0" y="150240"/>
                  </a:moveTo>
                  <a:lnTo>
                    <a:pt x="7619" y="102742"/>
                  </a:lnTo>
                  <a:lnTo>
                    <a:pt x="28956" y="61467"/>
                  </a:lnTo>
                  <a:lnTo>
                    <a:pt x="61468" y="28955"/>
                  </a:lnTo>
                  <a:lnTo>
                    <a:pt x="102615" y="7619"/>
                  </a:lnTo>
                  <a:lnTo>
                    <a:pt x="150113" y="0"/>
                  </a:lnTo>
                  <a:lnTo>
                    <a:pt x="12020169" y="0"/>
                  </a:lnTo>
                  <a:lnTo>
                    <a:pt x="12067667" y="7619"/>
                  </a:lnTo>
                  <a:lnTo>
                    <a:pt x="12108815" y="28955"/>
                  </a:lnTo>
                  <a:lnTo>
                    <a:pt x="12141327" y="61467"/>
                  </a:lnTo>
                  <a:lnTo>
                    <a:pt x="12162663" y="102742"/>
                  </a:lnTo>
                  <a:lnTo>
                    <a:pt x="12170283" y="150240"/>
                  </a:lnTo>
                  <a:lnTo>
                    <a:pt x="12170283" y="751458"/>
                  </a:lnTo>
                  <a:lnTo>
                    <a:pt x="12162663" y="799083"/>
                  </a:lnTo>
                  <a:lnTo>
                    <a:pt x="12141327" y="840358"/>
                  </a:lnTo>
                  <a:lnTo>
                    <a:pt x="12108815" y="872870"/>
                  </a:lnTo>
                  <a:lnTo>
                    <a:pt x="12067667" y="894206"/>
                  </a:lnTo>
                  <a:lnTo>
                    <a:pt x="12020169" y="901826"/>
                  </a:lnTo>
                  <a:lnTo>
                    <a:pt x="150113" y="901826"/>
                  </a:lnTo>
                  <a:lnTo>
                    <a:pt x="102615" y="894206"/>
                  </a:lnTo>
                  <a:lnTo>
                    <a:pt x="61468" y="872870"/>
                  </a:lnTo>
                  <a:lnTo>
                    <a:pt x="28956" y="840358"/>
                  </a:lnTo>
                  <a:lnTo>
                    <a:pt x="7619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350258" y="2271471"/>
            <a:ext cx="95472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offers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strategies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implementing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client-side</a:t>
            </a:r>
            <a:r>
              <a:rPr dirty="0" sz="2400" spc="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97858" y="8193785"/>
            <a:ext cx="11017250" cy="864235"/>
          </a:xfrm>
          <a:custGeom>
            <a:avLst/>
            <a:gdLst/>
            <a:ahLst/>
            <a:cxnLst/>
            <a:rect l="l" t="t" r="r" b="b"/>
            <a:pathLst>
              <a:path w="11017250" h="864234">
                <a:moveTo>
                  <a:pt x="0" y="143890"/>
                </a:moveTo>
                <a:lnTo>
                  <a:pt x="7365" y="98424"/>
                </a:lnTo>
                <a:lnTo>
                  <a:pt x="27686" y="58927"/>
                </a:lnTo>
                <a:lnTo>
                  <a:pt x="58927" y="27812"/>
                </a:lnTo>
                <a:lnTo>
                  <a:pt x="98297" y="7365"/>
                </a:lnTo>
                <a:lnTo>
                  <a:pt x="143763" y="0"/>
                </a:lnTo>
                <a:lnTo>
                  <a:pt x="10872978" y="0"/>
                </a:lnTo>
                <a:lnTo>
                  <a:pt x="10918444" y="7365"/>
                </a:lnTo>
                <a:lnTo>
                  <a:pt x="10957814" y="27812"/>
                </a:lnTo>
                <a:lnTo>
                  <a:pt x="10989056" y="58927"/>
                </a:lnTo>
                <a:lnTo>
                  <a:pt x="11009376" y="98424"/>
                </a:lnTo>
                <a:lnTo>
                  <a:pt x="11016742" y="143890"/>
                </a:lnTo>
                <a:lnTo>
                  <a:pt x="11016742" y="719708"/>
                </a:lnTo>
                <a:lnTo>
                  <a:pt x="11009376" y="765301"/>
                </a:lnTo>
                <a:lnTo>
                  <a:pt x="10989056" y="804798"/>
                </a:lnTo>
                <a:lnTo>
                  <a:pt x="10957814" y="835939"/>
                </a:lnTo>
                <a:lnTo>
                  <a:pt x="10918444" y="856386"/>
                </a:lnTo>
                <a:lnTo>
                  <a:pt x="10872978" y="863726"/>
                </a:lnTo>
                <a:lnTo>
                  <a:pt x="143763" y="863726"/>
                </a:lnTo>
                <a:lnTo>
                  <a:pt x="98297" y="856386"/>
                </a:lnTo>
                <a:lnTo>
                  <a:pt x="58927" y="835939"/>
                </a:lnTo>
                <a:lnTo>
                  <a:pt x="27686" y="804798"/>
                </a:lnTo>
                <a:lnTo>
                  <a:pt x="7365" y="765301"/>
                </a:lnTo>
                <a:lnTo>
                  <a:pt x="0" y="719708"/>
                </a:lnTo>
                <a:lnTo>
                  <a:pt x="0" y="143890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386198" y="8391906"/>
            <a:ext cx="10547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Router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Location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interact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browser’s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39439" y="8362188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5"/>
                </a:lnTo>
                <a:lnTo>
                  <a:pt x="70739" y="178307"/>
                </a:lnTo>
                <a:lnTo>
                  <a:pt x="0" y="178307"/>
                </a:lnTo>
                <a:lnTo>
                  <a:pt x="0" y="451484"/>
                </a:lnTo>
                <a:lnTo>
                  <a:pt x="47117" y="451484"/>
                </a:lnTo>
                <a:lnTo>
                  <a:pt x="81280" y="459231"/>
                </a:lnTo>
                <a:lnTo>
                  <a:pt x="140081" y="500252"/>
                </a:lnTo>
                <a:lnTo>
                  <a:pt x="182499" y="518921"/>
                </a:lnTo>
                <a:lnTo>
                  <a:pt x="245110" y="526795"/>
                </a:lnTo>
                <a:lnTo>
                  <a:pt x="414782" y="526795"/>
                </a:lnTo>
                <a:lnTo>
                  <a:pt x="436752" y="522350"/>
                </a:lnTo>
                <a:lnTo>
                  <a:pt x="454787" y="510158"/>
                </a:lnTo>
                <a:lnTo>
                  <a:pt x="466851" y="492251"/>
                </a:lnTo>
                <a:lnTo>
                  <a:pt x="471424" y="470280"/>
                </a:lnTo>
                <a:lnTo>
                  <a:pt x="470281" y="459358"/>
                </a:lnTo>
                <a:lnTo>
                  <a:pt x="467360" y="449325"/>
                </a:lnTo>
                <a:lnTo>
                  <a:pt x="462661" y="440308"/>
                </a:lnTo>
                <a:lnTo>
                  <a:pt x="456311" y="432561"/>
                </a:lnTo>
                <a:lnTo>
                  <a:pt x="461899" y="432561"/>
                </a:lnTo>
                <a:lnTo>
                  <a:pt x="483870" y="428116"/>
                </a:lnTo>
                <a:lnTo>
                  <a:pt x="501904" y="416051"/>
                </a:lnTo>
                <a:lnTo>
                  <a:pt x="514096" y="398017"/>
                </a:lnTo>
                <a:lnTo>
                  <a:pt x="518540" y="376173"/>
                </a:lnTo>
                <a:lnTo>
                  <a:pt x="517398" y="364997"/>
                </a:lnTo>
                <a:lnTo>
                  <a:pt x="514350" y="354583"/>
                </a:lnTo>
                <a:lnTo>
                  <a:pt x="509397" y="344931"/>
                </a:lnTo>
                <a:lnTo>
                  <a:pt x="502538" y="336549"/>
                </a:lnTo>
                <a:lnTo>
                  <a:pt x="520192" y="329310"/>
                </a:lnTo>
                <a:lnTo>
                  <a:pt x="534162" y="316991"/>
                </a:lnTo>
                <a:lnTo>
                  <a:pt x="543433" y="300862"/>
                </a:lnTo>
                <a:lnTo>
                  <a:pt x="546735" y="281939"/>
                </a:lnTo>
                <a:lnTo>
                  <a:pt x="542289" y="259968"/>
                </a:lnTo>
                <a:lnTo>
                  <a:pt x="530225" y="242061"/>
                </a:lnTo>
                <a:lnTo>
                  <a:pt x="512190" y="229869"/>
                </a:lnTo>
                <a:lnTo>
                  <a:pt x="490220" y="225424"/>
                </a:lnTo>
                <a:lnTo>
                  <a:pt x="744727" y="225424"/>
                </a:lnTo>
                <a:lnTo>
                  <a:pt x="763270" y="221741"/>
                </a:lnTo>
                <a:lnTo>
                  <a:pt x="778256" y="211835"/>
                </a:lnTo>
                <a:lnTo>
                  <a:pt x="788288" y="196849"/>
                </a:lnTo>
                <a:lnTo>
                  <a:pt x="791845" y="178307"/>
                </a:lnTo>
                <a:lnTo>
                  <a:pt x="788288" y="159892"/>
                </a:lnTo>
                <a:lnTo>
                  <a:pt x="778256" y="144906"/>
                </a:lnTo>
                <a:lnTo>
                  <a:pt x="763270" y="134873"/>
                </a:lnTo>
                <a:lnTo>
                  <a:pt x="744727" y="131317"/>
                </a:lnTo>
                <a:lnTo>
                  <a:pt x="278130" y="131317"/>
                </a:lnTo>
                <a:lnTo>
                  <a:pt x="452500" y="92709"/>
                </a:lnTo>
                <a:lnTo>
                  <a:pt x="469646" y="84962"/>
                </a:lnTo>
                <a:lnTo>
                  <a:pt x="482092" y="71881"/>
                </a:lnTo>
                <a:lnTo>
                  <a:pt x="488696" y="54863"/>
                </a:lnTo>
                <a:lnTo>
                  <a:pt x="488314" y="36194"/>
                </a:lnTo>
                <a:lnTo>
                  <a:pt x="480695" y="19049"/>
                </a:lnTo>
                <a:lnTo>
                  <a:pt x="467487" y="6603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4662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HashLocationStrategy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39504"/>
            <a:ext cx="16868140" cy="1018540"/>
            <a:chOff x="708659" y="1839504"/>
            <a:chExt cx="16868140" cy="1018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39504"/>
              <a:ext cx="16867632" cy="1017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05000"/>
              <a:ext cx="16421100" cy="887094"/>
            </a:xfrm>
            <a:custGeom>
              <a:avLst/>
              <a:gdLst/>
              <a:ahLst/>
              <a:cxnLst/>
              <a:rect l="l" t="t" r="r" b="b"/>
              <a:pathLst>
                <a:path w="16421100" h="887094">
                  <a:moveTo>
                    <a:pt x="16273018" y="0"/>
                  </a:moveTo>
                  <a:lnTo>
                    <a:pt x="147828" y="0"/>
                  </a:lnTo>
                  <a:lnTo>
                    <a:pt x="101104" y="7493"/>
                  </a:lnTo>
                  <a:lnTo>
                    <a:pt x="60515" y="28575"/>
                  </a:lnTo>
                  <a:lnTo>
                    <a:pt x="28524" y="60451"/>
                  </a:lnTo>
                  <a:lnTo>
                    <a:pt x="7531" y="101092"/>
                  </a:lnTo>
                  <a:lnTo>
                    <a:pt x="0" y="147827"/>
                  </a:lnTo>
                  <a:lnTo>
                    <a:pt x="0" y="739013"/>
                  </a:lnTo>
                  <a:lnTo>
                    <a:pt x="7531" y="785749"/>
                  </a:lnTo>
                  <a:lnTo>
                    <a:pt x="28524" y="826389"/>
                  </a:lnTo>
                  <a:lnTo>
                    <a:pt x="60515" y="858266"/>
                  </a:lnTo>
                  <a:lnTo>
                    <a:pt x="101104" y="879348"/>
                  </a:lnTo>
                  <a:lnTo>
                    <a:pt x="147828" y="886841"/>
                  </a:lnTo>
                  <a:lnTo>
                    <a:pt x="16273018" y="886841"/>
                  </a:lnTo>
                  <a:lnTo>
                    <a:pt x="16319754" y="879348"/>
                  </a:lnTo>
                  <a:lnTo>
                    <a:pt x="16360267" y="858266"/>
                  </a:lnTo>
                  <a:lnTo>
                    <a:pt x="16392271" y="826389"/>
                  </a:lnTo>
                  <a:lnTo>
                    <a:pt x="16413353" y="785749"/>
                  </a:lnTo>
                  <a:lnTo>
                    <a:pt x="16420846" y="739013"/>
                  </a:lnTo>
                  <a:lnTo>
                    <a:pt x="16420846" y="147827"/>
                  </a:lnTo>
                  <a:lnTo>
                    <a:pt x="16413353" y="101092"/>
                  </a:lnTo>
                  <a:lnTo>
                    <a:pt x="16392271" y="60451"/>
                  </a:lnTo>
                  <a:lnTo>
                    <a:pt x="16360267" y="28575"/>
                  </a:lnTo>
                  <a:lnTo>
                    <a:pt x="16319754" y="7493"/>
                  </a:lnTo>
                  <a:lnTo>
                    <a:pt x="1627301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05762"/>
              <a:ext cx="16421100" cy="887094"/>
            </a:xfrm>
            <a:custGeom>
              <a:avLst/>
              <a:gdLst/>
              <a:ahLst/>
              <a:cxnLst/>
              <a:rect l="l" t="t" r="r" b="b"/>
              <a:pathLst>
                <a:path w="16421100" h="887094">
                  <a:moveTo>
                    <a:pt x="0" y="147828"/>
                  </a:moveTo>
                  <a:lnTo>
                    <a:pt x="7531" y="101092"/>
                  </a:lnTo>
                  <a:lnTo>
                    <a:pt x="28524" y="60452"/>
                  </a:lnTo>
                  <a:lnTo>
                    <a:pt x="60515" y="28575"/>
                  </a:lnTo>
                  <a:lnTo>
                    <a:pt x="101104" y="7493"/>
                  </a:lnTo>
                  <a:lnTo>
                    <a:pt x="147828" y="0"/>
                  </a:lnTo>
                  <a:lnTo>
                    <a:pt x="16273018" y="0"/>
                  </a:lnTo>
                  <a:lnTo>
                    <a:pt x="16319754" y="7493"/>
                  </a:lnTo>
                  <a:lnTo>
                    <a:pt x="16360267" y="28575"/>
                  </a:lnTo>
                  <a:lnTo>
                    <a:pt x="16392271" y="60452"/>
                  </a:lnTo>
                  <a:lnTo>
                    <a:pt x="16413352" y="101092"/>
                  </a:lnTo>
                  <a:lnTo>
                    <a:pt x="16420846" y="147828"/>
                  </a:lnTo>
                  <a:lnTo>
                    <a:pt x="16420846" y="739013"/>
                  </a:lnTo>
                  <a:lnTo>
                    <a:pt x="16413352" y="785749"/>
                  </a:lnTo>
                  <a:lnTo>
                    <a:pt x="16392271" y="826389"/>
                  </a:lnTo>
                  <a:lnTo>
                    <a:pt x="16360267" y="858266"/>
                  </a:lnTo>
                  <a:lnTo>
                    <a:pt x="16319754" y="879348"/>
                  </a:lnTo>
                  <a:lnTo>
                    <a:pt x="16273018" y="886841"/>
                  </a:lnTo>
                  <a:lnTo>
                    <a:pt x="147828" y="886841"/>
                  </a:lnTo>
                  <a:lnTo>
                    <a:pt x="101104" y="879348"/>
                  </a:lnTo>
                  <a:lnTo>
                    <a:pt x="60515" y="858266"/>
                  </a:lnTo>
                  <a:lnTo>
                    <a:pt x="28524" y="826389"/>
                  </a:lnTo>
                  <a:lnTo>
                    <a:pt x="7531" y="785749"/>
                  </a:lnTo>
                  <a:lnTo>
                    <a:pt x="0" y="739013"/>
                  </a:lnTo>
                  <a:lnTo>
                    <a:pt x="0" y="14782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24203" y="1929510"/>
            <a:ext cx="159702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5695" marR="5080" indent="-618363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HashLocationStrategy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hash sign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(#) 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added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URL.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URL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segment after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hash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uniquely identifies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fragment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0496" y="8269248"/>
            <a:ext cx="16526510" cy="759460"/>
            <a:chOff x="920496" y="8269248"/>
            <a:chExt cx="16526510" cy="7594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20" y="8269248"/>
              <a:ext cx="16524732" cy="7589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4212" y="8313420"/>
              <a:ext cx="16421100" cy="661670"/>
            </a:xfrm>
            <a:custGeom>
              <a:avLst/>
              <a:gdLst/>
              <a:ahLst/>
              <a:cxnLst/>
              <a:rect l="l" t="t" r="r" b="b"/>
              <a:pathLst>
                <a:path w="16421100" h="661670">
                  <a:moveTo>
                    <a:pt x="16310864" y="0"/>
                  </a:moveTo>
                  <a:lnTo>
                    <a:pt x="110223" y="0"/>
                  </a:lnTo>
                  <a:lnTo>
                    <a:pt x="67322" y="8635"/>
                  </a:lnTo>
                  <a:lnTo>
                    <a:pt x="32283" y="32257"/>
                  </a:lnTo>
                  <a:lnTo>
                    <a:pt x="8661" y="67309"/>
                  </a:lnTo>
                  <a:lnTo>
                    <a:pt x="0" y="110235"/>
                  </a:lnTo>
                  <a:lnTo>
                    <a:pt x="0" y="550925"/>
                  </a:lnTo>
                  <a:lnTo>
                    <a:pt x="8661" y="593851"/>
                  </a:lnTo>
                  <a:lnTo>
                    <a:pt x="32283" y="628903"/>
                  </a:lnTo>
                  <a:lnTo>
                    <a:pt x="67322" y="652525"/>
                  </a:lnTo>
                  <a:lnTo>
                    <a:pt x="110223" y="661161"/>
                  </a:lnTo>
                  <a:lnTo>
                    <a:pt x="16310864" y="661161"/>
                  </a:lnTo>
                  <a:lnTo>
                    <a:pt x="16353790" y="652525"/>
                  </a:lnTo>
                  <a:lnTo>
                    <a:pt x="16388842" y="628903"/>
                  </a:lnTo>
                  <a:lnTo>
                    <a:pt x="16412464" y="593851"/>
                  </a:lnTo>
                  <a:lnTo>
                    <a:pt x="16421100" y="550925"/>
                  </a:lnTo>
                  <a:lnTo>
                    <a:pt x="16421100" y="110235"/>
                  </a:lnTo>
                  <a:lnTo>
                    <a:pt x="16412464" y="67309"/>
                  </a:lnTo>
                  <a:lnTo>
                    <a:pt x="16388842" y="32257"/>
                  </a:lnTo>
                  <a:lnTo>
                    <a:pt x="16353790" y="8635"/>
                  </a:lnTo>
                  <a:lnTo>
                    <a:pt x="16310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4974" y="8314182"/>
              <a:ext cx="16421100" cy="661670"/>
            </a:xfrm>
            <a:custGeom>
              <a:avLst/>
              <a:gdLst/>
              <a:ahLst/>
              <a:cxnLst/>
              <a:rect l="l" t="t" r="r" b="b"/>
              <a:pathLst>
                <a:path w="16421100" h="661670">
                  <a:moveTo>
                    <a:pt x="0" y="110236"/>
                  </a:moveTo>
                  <a:lnTo>
                    <a:pt x="8661" y="67310"/>
                  </a:lnTo>
                  <a:lnTo>
                    <a:pt x="32283" y="32258"/>
                  </a:lnTo>
                  <a:lnTo>
                    <a:pt x="67322" y="8636"/>
                  </a:lnTo>
                  <a:lnTo>
                    <a:pt x="110223" y="0"/>
                  </a:lnTo>
                  <a:lnTo>
                    <a:pt x="16310864" y="0"/>
                  </a:lnTo>
                  <a:lnTo>
                    <a:pt x="16353789" y="8636"/>
                  </a:lnTo>
                  <a:lnTo>
                    <a:pt x="16388842" y="32258"/>
                  </a:lnTo>
                  <a:lnTo>
                    <a:pt x="16412464" y="67310"/>
                  </a:lnTo>
                  <a:lnTo>
                    <a:pt x="16421100" y="110236"/>
                  </a:lnTo>
                  <a:lnTo>
                    <a:pt x="16421100" y="550926"/>
                  </a:lnTo>
                  <a:lnTo>
                    <a:pt x="16412464" y="593852"/>
                  </a:lnTo>
                  <a:lnTo>
                    <a:pt x="16388842" y="628904"/>
                  </a:lnTo>
                  <a:lnTo>
                    <a:pt x="16353789" y="652526"/>
                  </a:lnTo>
                  <a:lnTo>
                    <a:pt x="16310864" y="661162"/>
                  </a:lnTo>
                  <a:lnTo>
                    <a:pt x="110223" y="661162"/>
                  </a:lnTo>
                  <a:lnTo>
                    <a:pt x="67322" y="652526"/>
                  </a:lnTo>
                  <a:lnTo>
                    <a:pt x="32283" y="628904"/>
                  </a:lnTo>
                  <a:lnTo>
                    <a:pt x="8661" y="593852"/>
                  </a:lnTo>
                  <a:lnTo>
                    <a:pt x="0" y="550926"/>
                  </a:lnTo>
                  <a:lnTo>
                    <a:pt x="0" y="110236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75410" y="8409558"/>
            <a:ext cx="158762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Changing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character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right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 the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hash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sign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doesn’t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cause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server-side</a:t>
            </a:r>
            <a:r>
              <a:rPr dirty="0" sz="2400" spc="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navigates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specified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39596" y="4149852"/>
            <a:ext cx="7946390" cy="2626360"/>
            <a:chOff x="1339596" y="4149852"/>
            <a:chExt cx="7946390" cy="26263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596" y="4902708"/>
              <a:ext cx="7946135" cy="11109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3708" y="4969764"/>
              <a:ext cx="7682483" cy="9723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69136" y="4965192"/>
              <a:ext cx="7691755" cy="981075"/>
            </a:xfrm>
            <a:custGeom>
              <a:avLst/>
              <a:gdLst/>
              <a:ahLst/>
              <a:cxnLst/>
              <a:rect l="l" t="t" r="r" b="b"/>
              <a:pathLst>
                <a:path w="7691755" h="981075">
                  <a:moveTo>
                    <a:pt x="0" y="980948"/>
                  </a:moveTo>
                  <a:lnTo>
                    <a:pt x="7691246" y="980948"/>
                  </a:lnTo>
                  <a:lnTo>
                    <a:pt x="7691246" y="0"/>
                  </a:lnTo>
                  <a:lnTo>
                    <a:pt x="0" y="0"/>
                  </a:lnTo>
                  <a:lnTo>
                    <a:pt x="0" y="98094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7984" y="5923788"/>
              <a:ext cx="118871" cy="5394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21230" y="5944362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0"/>
                  </a:moveTo>
                  <a:lnTo>
                    <a:pt x="0" y="440182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272" y="6344412"/>
              <a:ext cx="893063" cy="1188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21230" y="6384798"/>
              <a:ext cx="792480" cy="0"/>
            </a:xfrm>
            <a:custGeom>
              <a:avLst/>
              <a:gdLst/>
              <a:ahLst/>
              <a:cxnLst/>
              <a:rect l="l" t="t" r="r" b="b"/>
              <a:pathLst>
                <a:path w="792480" h="0">
                  <a:moveTo>
                    <a:pt x="0" y="0"/>
                  </a:moveTo>
                  <a:lnTo>
                    <a:pt x="792099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0463" y="5903976"/>
              <a:ext cx="118872" cy="5410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13710" y="5944362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4401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4224" y="6364224"/>
              <a:ext cx="118872" cy="3870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617470" y="6384798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90">
                  <a:moveTo>
                    <a:pt x="0" y="0"/>
                  </a:moveTo>
                  <a:lnTo>
                    <a:pt x="0" y="287781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9132" y="4463796"/>
              <a:ext cx="118871" cy="5410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62378" y="4504182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44018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6272" y="4437888"/>
              <a:ext cx="3845052" cy="1249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21230" y="4478274"/>
              <a:ext cx="3744595" cy="6350"/>
            </a:xfrm>
            <a:custGeom>
              <a:avLst/>
              <a:gdLst/>
              <a:ahLst/>
              <a:cxnLst/>
              <a:rect l="l" t="t" r="r" b="b"/>
              <a:pathLst>
                <a:path w="3744595" h="6350">
                  <a:moveTo>
                    <a:pt x="0" y="5841"/>
                  </a:moveTo>
                  <a:lnTo>
                    <a:pt x="3744341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2452" y="4457700"/>
              <a:ext cx="118872" cy="5455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65698" y="4478274"/>
              <a:ext cx="0" cy="446405"/>
            </a:xfrm>
            <a:custGeom>
              <a:avLst/>
              <a:gdLst/>
              <a:ahLst/>
              <a:cxnLst/>
              <a:rect l="l" t="t" r="r" b="b"/>
              <a:pathLst>
                <a:path w="0" h="446404">
                  <a:moveTo>
                    <a:pt x="0" y="0"/>
                  </a:moveTo>
                  <a:lnTo>
                    <a:pt x="0" y="446024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9831" y="4149852"/>
              <a:ext cx="118872" cy="38862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51553" y="4190238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89">
                  <a:moveTo>
                    <a:pt x="0" y="2877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6703" y="5920740"/>
              <a:ext cx="118872" cy="5394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08425" y="5941314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0"/>
                  </a:moveTo>
                  <a:lnTo>
                    <a:pt x="0" y="440182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64991" y="6341364"/>
              <a:ext cx="2008632" cy="1188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08425" y="6381750"/>
              <a:ext cx="1910080" cy="0"/>
            </a:xfrm>
            <a:custGeom>
              <a:avLst/>
              <a:gdLst/>
              <a:ahLst/>
              <a:cxnLst/>
              <a:rect l="l" t="t" r="r" b="b"/>
              <a:pathLst>
                <a:path w="1910079" h="0">
                  <a:moveTo>
                    <a:pt x="0" y="0"/>
                  </a:moveTo>
                  <a:lnTo>
                    <a:pt x="1909572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4752" y="5900928"/>
              <a:ext cx="118872" cy="54102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17998" y="5941314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4401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0728" y="6361176"/>
              <a:ext cx="118872" cy="38709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63974" y="6381750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90">
                  <a:moveTo>
                    <a:pt x="0" y="0"/>
                  </a:moveTo>
                  <a:lnTo>
                    <a:pt x="0" y="287782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5524" y="5939028"/>
              <a:ext cx="118872" cy="5394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398769" y="5959602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0"/>
                  </a:moveTo>
                  <a:lnTo>
                    <a:pt x="0" y="440182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3811" y="6359652"/>
              <a:ext cx="667512" cy="12801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98769" y="6400038"/>
              <a:ext cx="567055" cy="8890"/>
            </a:xfrm>
            <a:custGeom>
              <a:avLst/>
              <a:gdLst/>
              <a:ahLst/>
              <a:cxnLst/>
              <a:rect l="l" t="t" r="r" b="b"/>
              <a:pathLst>
                <a:path w="567054" h="8889">
                  <a:moveTo>
                    <a:pt x="0" y="0"/>
                  </a:moveTo>
                  <a:lnTo>
                    <a:pt x="566927" y="8889"/>
                  </a:lnTo>
                </a:path>
              </a:pathLst>
            </a:custGeom>
            <a:ln w="38099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2452" y="5928360"/>
              <a:ext cx="118872" cy="54102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65698" y="5968746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44018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8987" y="6388608"/>
              <a:ext cx="118872" cy="38709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82234" y="6409182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90">
                  <a:moveTo>
                    <a:pt x="0" y="0"/>
                  </a:moveTo>
                  <a:lnTo>
                    <a:pt x="0" y="287781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987" y="4456176"/>
              <a:ext cx="118872" cy="54102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63234" y="4496562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4401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18275" y="4437888"/>
              <a:ext cx="2595372" cy="11887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063234" y="4478274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 h="0">
                  <a:moveTo>
                    <a:pt x="0" y="0"/>
                  </a:moveTo>
                  <a:lnTo>
                    <a:pt x="2494534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4776" y="4475988"/>
              <a:ext cx="118872" cy="56235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558022" y="4496562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w="0" h="463550">
                  <a:moveTo>
                    <a:pt x="0" y="0"/>
                  </a:moveTo>
                  <a:lnTo>
                    <a:pt x="0" y="463168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2631" y="4149852"/>
              <a:ext cx="118872" cy="38862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405878" y="4190238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89">
                  <a:moveTo>
                    <a:pt x="0" y="2877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8316" y="5920740"/>
              <a:ext cx="118872" cy="53949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400037" y="5941314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0"/>
                  </a:moveTo>
                  <a:lnTo>
                    <a:pt x="0" y="440182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56604" y="6341364"/>
              <a:ext cx="2008631" cy="11887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00037" y="6381750"/>
              <a:ext cx="1910080" cy="0"/>
            </a:xfrm>
            <a:custGeom>
              <a:avLst/>
              <a:gdLst/>
              <a:ahLst/>
              <a:cxnLst/>
              <a:rect l="l" t="t" r="r" b="b"/>
              <a:pathLst>
                <a:path w="1910079" h="0">
                  <a:moveTo>
                    <a:pt x="0" y="0"/>
                  </a:moveTo>
                  <a:lnTo>
                    <a:pt x="1909571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6364" y="5900928"/>
              <a:ext cx="118872" cy="54102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309610" y="5941314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4401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2340" y="6361176"/>
              <a:ext cx="118872" cy="38709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354061" y="6381750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90">
                  <a:moveTo>
                    <a:pt x="0" y="0"/>
                  </a:moveTo>
                  <a:lnTo>
                    <a:pt x="0" y="287782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9515" y="5939028"/>
              <a:ext cx="118872" cy="53949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382762" y="5959602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0"/>
                  </a:moveTo>
                  <a:lnTo>
                    <a:pt x="0" y="440182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37803" y="6359652"/>
              <a:ext cx="667511" cy="12801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382762" y="6400038"/>
              <a:ext cx="567055" cy="8890"/>
            </a:xfrm>
            <a:custGeom>
              <a:avLst/>
              <a:gdLst/>
              <a:ahLst/>
              <a:cxnLst/>
              <a:rect l="l" t="t" r="r" b="b"/>
              <a:pathLst>
                <a:path w="567054" h="8889">
                  <a:moveTo>
                    <a:pt x="0" y="0"/>
                  </a:moveTo>
                  <a:lnTo>
                    <a:pt x="566928" y="8889"/>
                  </a:lnTo>
                </a:path>
              </a:pathLst>
            </a:custGeom>
            <a:ln w="38099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86443" y="5928360"/>
              <a:ext cx="118872" cy="54102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948165" y="5968746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w="0" h="440689">
                  <a:moveTo>
                    <a:pt x="0" y="44018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2979" y="6388608"/>
              <a:ext cx="118872" cy="387096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666226" y="6409182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90">
                  <a:moveTo>
                    <a:pt x="0" y="0"/>
                  </a:moveTo>
                  <a:lnTo>
                    <a:pt x="0" y="287781"/>
                  </a:lnTo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2066035" y="6738315"/>
            <a:ext cx="10826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54045" y="3648836"/>
            <a:ext cx="2825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Location</a:t>
            </a:r>
            <a:r>
              <a:rPr dirty="0" sz="2400" spc="-10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70523" y="3642740"/>
            <a:ext cx="2722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Location</a:t>
            </a:r>
            <a:r>
              <a:rPr dirty="0" sz="2400" spc="-1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8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client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15410" y="6738315"/>
            <a:ext cx="17913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Domai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474970" y="6738315"/>
            <a:ext cx="5549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640448" y="6738315"/>
            <a:ext cx="13989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349488" y="6738315"/>
            <a:ext cx="2146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318875" y="4598034"/>
            <a:ext cx="53149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A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sample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URL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that uses hash-based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navigation. The hash sign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serves as a </a:t>
            </a:r>
            <a:r>
              <a:rPr dirty="0" sz="2400" spc="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separator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between the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base URL and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the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client-side</a:t>
            </a:r>
            <a:r>
              <a:rPr dirty="0" sz="2400" spc="1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location</a:t>
            </a:r>
            <a:r>
              <a:rPr dirty="0" sz="2400" spc="-1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of</a:t>
            </a:r>
            <a:r>
              <a:rPr dirty="0" sz="2400" spc="-2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the</a:t>
            </a:r>
            <a:r>
              <a:rPr dirty="0" sz="2400" spc="-2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required</a:t>
            </a:r>
            <a:r>
              <a:rPr dirty="0" sz="2400" spc="-5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0D80B8"/>
                </a:solidFill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82" name="object 8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3557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PathLocationStrategy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38067"/>
            <a:ext cx="16868140" cy="1225550"/>
            <a:chOff x="708659" y="1838067"/>
            <a:chExt cx="16868140" cy="1225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38067"/>
              <a:ext cx="16867632" cy="12251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04999"/>
              <a:ext cx="16421100" cy="1082040"/>
            </a:xfrm>
            <a:custGeom>
              <a:avLst/>
              <a:gdLst/>
              <a:ahLst/>
              <a:cxnLst/>
              <a:rect l="l" t="t" r="r" b="b"/>
              <a:pathLst>
                <a:path w="16421100" h="1082039">
                  <a:moveTo>
                    <a:pt x="16240506" y="0"/>
                  </a:moveTo>
                  <a:lnTo>
                    <a:pt x="180352" y="0"/>
                  </a:lnTo>
                  <a:lnTo>
                    <a:pt x="132410" y="6476"/>
                  </a:lnTo>
                  <a:lnTo>
                    <a:pt x="89331" y="24638"/>
                  </a:lnTo>
                  <a:lnTo>
                    <a:pt x="52831" y="52831"/>
                  </a:lnTo>
                  <a:lnTo>
                    <a:pt x="24625" y="89280"/>
                  </a:lnTo>
                  <a:lnTo>
                    <a:pt x="6438" y="132460"/>
                  </a:lnTo>
                  <a:lnTo>
                    <a:pt x="0" y="180340"/>
                  </a:lnTo>
                  <a:lnTo>
                    <a:pt x="0" y="901700"/>
                  </a:lnTo>
                  <a:lnTo>
                    <a:pt x="6438" y="949578"/>
                  </a:lnTo>
                  <a:lnTo>
                    <a:pt x="24625" y="992758"/>
                  </a:lnTo>
                  <a:lnTo>
                    <a:pt x="52831" y="1029207"/>
                  </a:lnTo>
                  <a:lnTo>
                    <a:pt x="89331" y="1057402"/>
                  </a:lnTo>
                  <a:lnTo>
                    <a:pt x="132410" y="1075563"/>
                  </a:lnTo>
                  <a:lnTo>
                    <a:pt x="180352" y="1082040"/>
                  </a:lnTo>
                  <a:lnTo>
                    <a:pt x="16240506" y="1082040"/>
                  </a:lnTo>
                  <a:lnTo>
                    <a:pt x="16288385" y="1075563"/>
                  </a:lnTo>
                  <a:lnTo>
                    <a:pt x="16331565" y="1057402"/>
                  </a:lnTo>
                  <a:lnTo>
                    <a:pt x="16368014" y="1029207"/>
                  </a:lnTo>
                  <a:lnTo>
                    <a:pt x="16396208" y="992758"/>
                  </a:lnTo>
                  <a:lnTo>
                    <a:pt x="16414369" y="949578"/>
                  </a:lnTo>
                  <a:lnTo>
                    <a:pt x="16420846" y="901700"/>
                  </a:lnTo>
                  <a:lnTo>
                    <a:pt x="16420846" y="180340"/>
                  </a:lnTo>
                  <a:lnTo>
                    <a:pt x="16414369" y="132460"/>
                  </a:lnTo>
                  <a:lnTo>
                    <a:pt x="16396208" y="89280"/>
                  </a:lnTo>
                  <a:lnTo>
                    <a:pt x="16368014" y="52831"/>
                  </a:lnTo>
                  <a:lnTo>
                    <a:pt x="16331565" y="24638"/>
                  </a:lnTo>
                  <a:lnTo>
                    <a:pt x="16288385" y="6476"/>
                  </a:lnTo>
                  <a:lnTo>
                    <a:pt x="16240506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05761"/>
              <a:ext cx="16421100" cy="1082040"/>
            </a:xfrm>
            <a:custGeom>
              <a:avLst/>
              <a:gdLst/>
              <a:ahLst/>
              <a:cxnLst/>
              <a:rect l="l" t="t" r="r" b="b"/>
              <a:pathLst>
                <a:path w="16421100" h="1082039">
                  <a:moveTo>
                    <a:pt x="0" y="180340"/>
                  </a:moveTo>
                  <a:lnTo>
                    <a:pt x="6438" y="132461"/>
                  </a:lnTo>
                  <a:lnTo>
                    <a:pt x="24625" y="89281"/>
                  </a:lnTo>
                  <a:lnTo>
                    <a:pt x="52831" y="52832"/>
                  </a:lnTo>
                  <a:lnTo>
                    <a:pt x="89331" y="24638"/>
                  </a:lnTo>
                  <a:lnTo>
                    <a:pt x="132410" y="6477"/>
                  </a:lnTo>
                  <a:lnTo>
                    <a:pt x="180352" y="0"/>
                  </a:lnTo>
                  <a:lnTo>
                    <a:pt x="16240506" y="0"/>
                  </a:lnTo>
                  <a:lnTo>
                    <a:pt x="16288385" y="6477"/>
                  </a:lnTo>
                  <a:lnTo>
                    <a:pt x="16331564" y="24638"/>
                  </a:lnTo>
                  <a:lnTo>
                    <a:pt x="16368014" y="52832"/>
                  </a:lnTo>
                  <a:lnTo>
                    <a:pt x="16396208" y="89281"/>
                  </a:lnTo>
                  <a:lnTo>
                    <a:pt x="16414368" y="132461"/>
                  </a:lnTo>
                  <a:lnTo>
                    <a:pt x="16420846" y="180340"/>
                  </a:lnTo>
                  <a:lnTo>
                    <a:pt x="16420846" y="901700"/>
                  </a:lnTo>
                  <a:lnTo>
                    <a:pt x="16414368" y="949579"/>
                  </a:lnTo>
                  <a:lnTo>
                    <a:pt x="16396208" y="992759"/>
                  </a:lnTo>
                  <a:lnTo>
                    <a:pt x="16368014" y="1029208"/>
                  </a:lnTo>
                  <a:lnTo>
                    <a:pt x="16331564" y="1057402"/>
                  </a:lnTo>
                  <a:lnTo>
                    <a:pt x="16288385" y="1075563"/>
                  </a:lnTo>
                  <a:lnTo>
                    <a:pt x="16240506" y="1082040"/>
                  </a:lnTo>
                  <a:lnTo>
                    <a:pt x="180352" y="1082040"/>
                  </a:lnTo>
                  <a:lnTo>
                    <a:pt x="132410" y="1075563"/>
                  </a:lnTo>
                  <a:lnTo>
                    <a:pt x="89331" y="1057402"/>
                  </a:lnTo>
                  <a:lnTo>
                    <a:pt x="52831" y="1029208"/>
                  </a:lnTo>
                  <a:lnTo>
                    <a:pt x="24625" y="992759"/>
                  </a:lnTo>
                  <a:lnTo>
                    <a:pt x="6438" y="949579"/>
                  </a:lnTo>
                  <a:lnTo>
                    <a:pt x="0" y="901700"/>
                  </a:lnTo>
                  <a:lnTo>
                    <a:pt x="0" y="1803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6928" y="2026666"/>
            <a:ext cx="1560639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1045" marR="5080" indent="-1998345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PathLocationStrategy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specifies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base URL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application. It uses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history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browser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move back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forth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user’s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navigation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history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programmatically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manipulate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history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55707" y="5926835"/>
            <a:ext cx="7625080" cy="742315"/>
            <a:chOff x="9855707" y="5926835"/>
            <a:chExt cx="7625080" cy="7423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5707" y="5926835"/>
              <a:ext cx="7624572" cy="7421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6771" y="5989319"/>
              <a:ext cx="7367016" cy="6126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82199" y="5984747"/>
              <a:ext cx="7376159" cy="621665"/>
            </a:xfrm>
            <a:custGeom>
              <a:avLst/>
              <a:gdLst/>
              <a:ahLst/>
              <a:cxnLst/>
              <a:rect l="l" t="t" r="r" b="b"/>
              <a:pathLst>
                <a:path w="7376159" h="621665">
                  <a:moveTo>
                    <a:pt x="0" y="621664"/>
                  </a:moveTo>
                  <a:lnTo>
                    <a:pt x="7375906" y="621664"/>
                  </a:lnTo>
                  <a:lnTo>
                    <a:pt x="7375906" y="0"/>
                  </a:lnTo>
                  <a:lnTo>
                    <a:pt x="0" y="0"/>
                  </a:lnTo>
                  <a:lnTo>
                    <a:pt x="0" y="62166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22019" y="4169875"/>
            <a:ext cx="8531860" cy="4264025"/>
            <a:chOff x="922019" y="4169875"/>
            <a:chExt cx="8531860" cy="42640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3" y="4169875"/>
              <a:ext cx="8529828" cy="42639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735" y="4213860"/>
              <a:ext cx="8426450" cy="4166870"/>
            </a:xfrm>
            <a:custGeom>
              <a:avLst/>
              <a:gdLst/>
              <a:ahLst/>
              <a:cxnLst/>
              <a:rect l="l" t="t" r="r" b="b"/>
              <a:pathLst>
                <a:path w="8426450" h="4166870">
                  <a:moveTo>
                    <a:pt x="7731506" y="0"/>
                  </a:moveTo>
                  <a:lnTo>
                    <a:pt x="694436" y="0"/>
                  </a:lnTo>
                  <a:lnTo>
                    <a:pt x="646810" y="1650"/>
                  </a:lnTo>
                  <a:lnTo>
                    <a:pt x="600201" y="6350"/>
                  </a:lnTo>
                  <a:lnTo>
                    <a:pt x="554482" y="14097"/>
                  </a:lnTo>
                  <a:lnTo>
                    <a:pt x="509777" y="24764"/>
                  </a:lnTo>
                  <a:lnTo>
                    <a:pt x="466344" y="38353"/>
                  </a:lnTo>
                  <a:lnTo>
                    <a:pt x="424179" y="54610"/>
                  </a:lnTo>
                  <a:lnTo>
                    <a:pt x="383285" y="73405"/>
                  </a:lnTo>
                  <a:lnTo>
                    <a:pt x="343916" y="94741"/>
                  </a:lnTo>
                  <a:lnTo>
                    <a:pt x="306171" y="118617"/>
                  </a:lnTo>
                  <a:lnTo>
                    <a:pt x="270078" y="144652"/>
                  </a:lnTo>
                  <a:lnTo>
                    <a:pt x="235788" y="172974"/>
                  </a:lnTo>
                  <a:lnTo>
                    <a:pt x="203390" y="203326"/>
                  </a:lnTo>
                  <a:lnTo>
                    <a:pt x="172986" y="235712"/>
                  </a:lnTo>
                  <a:lnTo>
                    <a:pt x="144691" y="270001"/>
                  </a:lnTo>
                  <a:lnTo>
                    <a:pt x="118592" y="306197"/>
                  </a:lnTo>
                  <a:lnTo>
                    <a:pt x="94805" y="343915"/>
                  </a:lnTo>
                  <a:lnTo>
                    <a:pt x="73431" y="383286"/>
                  </a:lnTo>
                  <a:lnTo>
                    <a:pt x="54571" y="424052"/>
                  </a:lnTo>
                  <a:lnTo>
                    <a:pt x="38328" y="466343"/>
                  </a:lnTo>
                  <a:lnTo>
                    <a:pt x="24803" y="509777"/>
                  </a:lnTo>
                  <a:lnTo>
                    <a:pt x="14109" y="554481"/>
                  </a:lnTo>
                  <a:lnTo>
                    <a:pt x="6337" y="600201"/>
                  </a:lnTo>
                  <a:lnTo>
                    <a:pt x="1600" y="646811"/>
                  </a:lnTo>
                  <a:lnTo>
                    <a:pt x="0" y="694436"/>
                  </a:lnTo>
                  <a:lnTo>
                    <a:pt x="0" y="3471926"/>
                  </a:lnTo>
                  <a:lnTo>
                    <a:pt x="1600" y="3519551"/>
                  </a:lnTo>
                  <a:lnTo>
                    <a:pt x="6337" y="3566159"/>
                  </a:lnTo>
                  <a:lnTo>
                    <a:pt x="14109" y="3611879"/>
                  </a:lnTo>
                  <a:lnTo>
                    <a:pt x="24803" y="3656583"/>
                  </a:lnTo>
                  <a:lnTo>
                    <a:pt x="38328" y="3700017"/>
                  </a:lnTo>
                  <a:lnTo>
                    <a:pt x="54571" y="3742308"/>
                  </a:lnTo>
                  <a:lnTo>
                    <a:pt x="73431" y="3783076"/>
                  </a:lnTo>
                  <a:lnTo>
                    <a:pt x="94805" y="3822446"/>
                  </a:lnTo>
                  <a:lnTo>
                    <a:pt x="118592" y="3860165"/>
                  </a:lnTo>
                  <a:lnTo>
                    <a:pt x="144691" y="3896232"/>
                  </a:lnTo>
                  <a:lnTo>
                    <a:pt x="172986" y="3930650"/>
                  </a:lnTo>
                  <a:lnTo>
                    <a:pt x="203390" y="3963034"/>
                  </a:lnTo>
                  <a:lnTo>
                    <a:pt x="235788" y="3993388"/>
                  </a:lnTo>
                  <a:lnTo>
                    <a:pt x="270078" y="4021708"/>
                  </a:lnTo>
                  <a:lnTo>
                    <a:pt x="306171" y="4047744"/>
                  </a:lnTo>
                  <a:lnTo>
                    <a:pt x="343916" y="4071620"/>
                  </a:lnTo>
                  <a:lnTo>
                    <a:pt x="383285" y="4092955"/>
                  </a:lnTo>
                  <a:lnTo>
                    <a:pt x="424179" y="4111752"/>
                  </a:lnTo>
                  <a:lnTo>
                    <a:pt x="466344" y="4128007"/>
                  </a:lnTo>
                  <a:lnTo>
                    <a:pt x="509777" y="4141597"/>
                  </a:lnTo>
                  <a:lnTo>
                    <a:pt x="554482" y="4152265"/>
                  </a:lnTo>
                  <a:lnTo>
                    <a:pt x="600201" y="4160012"/>
                  </a:lnTo>
                  <a:lnTo>
                    <a:pt x="646810" y="4164710"/>
                  </a:lnTo>
                  <a:lnTo>
                    <a:pt x="694436" y="4166362"/>
                  </a:lnTo>
                  <a:lnTo>
                    <a:pt x="7731506" y="4166362"/>
                  </a:lnTo>
                  <a:lnTo>
                    <a:pt x="7779131" y="4164710"/>
                  </a:lnTo>
                  <a:lnTo>
                    <a:pt x="7825740" y="4160012"/>
                  </a:lnTo>
                  <a:lnTo>
                    <a:pt x="7871459" y="4152265"/>
                  </a:lnTo>
                  <a:lnTo>
                    <a:pt x="7916163" y="4141597"/>
                  </a:lnTo>
                  <a:lnTo>
                    <a:pt x="7959598" y="4128007"/>
                  </a:lnTo>
                  <a:lnTo>
                    <a:pt x="8001888" y="4111752"/>
                  </a:lnTo>
                  <a:lnTo>
                    <a:pt x="8042656" y="4092955"/>
                  </a:lnTo>
                  <a:lnTo>
                    <a:pt x="8082025" y="4071620"/>
                  </a:lnTo>
                  <a:lnTo>
                    <a:pt x="8119744" y="4047744"/>
                  </a:lnTo>
                  <a:lnTo>
                    <a:pt x="8155813" y="4021708"/>
                  </a:lnTo>
                  <a:lnTo>
                    <a:pt x="8190103" y="3993388"/>
                  </a:lnTo>
                  <a:lnTo>
                    <a:pt x="8222615" y="3963034"/>
                  </a:lnTo>
                  <a:lnTo>
                    <a:pt x="8252967" y="3930650"/>
                  </a:lnTo>
                  <a:lnTo>
                    <a:pt x="8281288" y="3896232"/>
                  </a:lnTo>
                  <a:lnTo>
                    <a:pt x="8307323" y="3860165"/>
                  </a:lnTo>
                  <a:lnTo>
                    <a:pt x="8331073" y="3822446"/>
                  </a:lnTo>
                  <a:lnTo>
                    <a:pt x="8352536" y="3783076"/>
                  </a:lnTo>
                  <a:lnTo>
                    <a:pt x="8371332" y="3742308"/>
                  </a:lnTo>
                  <a:lnTo>
                    <a:pt x="8387588" y="3700017"/>
                  </a:lnTo>
                  <a:lnTo>
                    <a:pt x="8401177" y="3656583"/>
                  </a:lnTo>
                  <a:lnTo>
                    <a:pt x="8411844" y="3611879"/>
                  </a:lnTo>
                  <a:lnTo>
                    <a:pt x="8419592" y="3566159"/>
                  </a:lnTo>
                  <a:lnTo>
                    <a:pt x="8424291" y="3519551"/>
                  </a:lnTo>
                  <a:lnTo>
                    <a:pt x="8425942" y="3471926"/>
                  </a:lnTo>
                  <a:lnTo>
                    <a:pt x="8425942" y="694436"/>
                  </a:lnTo>
                  <a:lnTo>
                    <a:pt x="8424291" y="646811"/>
                  </a:lnTo>
                  <a:lnTo>
                    <a:pt x="8419592" y="600201"/>
                  </a:lnTo>
                  <a:lnTo>
                    <a:pt x="8411844" y="554481"/>
                  </a:lnTo>
                  <a:lnTo>
                    <a:pt x="8401177" y="509777"/>
                  </a:lnTo>
                  <a:lnTo>
                    <a:pt x="8387588" y="466343"/>
                  </a:lnTo>
                  <a:lnTo>
                    <a:pt x="8371332" y="424052"/>
                  </a:lnTo>
                  <a:lnTo>
                    <a:pt x="8352536" y="383286"/>
                  </a:lnTo>
                  <a:lnTo>
                    <a:pt x="8331073" y="343915"/>
                  </a:lnTo>
                  <a:lnTo>
                    <a:pt x="8307323" y="306197"/>
                  </a:lnTo>
                  <a:lnTo>
                    <a:pt x="8281288" y="270001"/>
                  </a:lnTo>
                  <a:lnTo>
                    <a:pt x="8252967" y="235712"/>
                  </a:lnTo>
                  <a:lnTo>
                    <a:pt x="8222615" y="203326"/>
                  </a:lnTo>
                  <a:lnTo>
                    <a:pt x="8190103" y="172974"/>
                  </a:lnTo>
                  <a:lnTo>
                    <a:pt x="8155813" y="144652"/>
                  </a:lnTo>
                  <a:lnTo>
                    <a:pt x="8119744" y="118617"/>
                  </a:lnTo>
                  <a:lnTo>
                    <a:pt x="8082025" y="94741"/>
                  </a:lnTo>
                  <a:lnTo>
                    <a:pt x="8042656" y="73405"/>
                  </a:lnTo>
                  <a:lnTo>
                    <a:pt x="8001888" y="54610"/>
                  </a:lnTo>
                  <a:lnTo>
                    <a:pt x="7959598" y="38353"/>
                  </a:lnTo>
                  <a:lnTo>
                    <a:pt x="7916163" y="24764"/>
                  </a:lnTo>
                  <a:lnTo>
                    <a:pt x="7871459" y="14097"/>
                  </a:lnTo>
                  <a:lnTo>
                    <a:pt x="7825740" y="6350"/>
                  </a:lnTo>
                  <a:lnTo>
                    <a:pt x="7779131" y="1650"/>
                  </a:lnTo>
                  <a:lnTo>
                    <a:pt x="7731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6497" y="4214622"/>
              <a:ext cx="8426450" cy="4166870"/>
            </a:xfrm>
            <a:custGeom>
              <a:avLst/>
              <a:gdLst/>
              <a:ahLst/>
              <a:cxnLst/>
              <a:rect l="l" t="t" r="r" b="b"/>
              <a:pathLst>
                <a:path w="8426450" h="4166870">
                  <a:moveTo>
                    <a:pt x="0" y="694436"/>
                  </a:moveTo>
                  <a:lnTo>
                    <a:pt x="1600" y="646811"/>
                  </a:lnTo>
                  <a:lnTo>
                    <a:pt x="6337" y="600201"/>
                  </a:lnTo>
                  <a:lnTo>
                    <a:pt x="14109" y="554481"/>
                  </a:lnTo>
                  <a:lnTo>
                    <a:pt x="24803" y="509777"/>
                  </a:lnTo>
                  <a:lnTo>
                    <a:pt x="38328" y="466343"/>
                  </a:lnTo>
                  <a:lnTo>
                    <a:pt x="54571" y="424052"/>
                  </a:lnTo>
                  <a:lnTo>
                    <a:pt x="73431" y="383286"/>
                  </a:lnTo>
                  <a:lnTo>
                    <a:pt x="94805" y="343915"/>
                  </a:lnTo>
                  <a:lnTo>
                    <a:pt x="118592" y="306197"/>
                  </a:lnTo>
                  <a:lnTo>
                    <a:pt x="144691" y="270001"/>
                  </a:lnTo>
                  <a:lnTo>
                    <a:pt x="172986" y="235712"/>
                  </a:lnTo>
                  <a:lnTo>
                    <a:pt x="203390" y="203326"/>
                  </a:lnTo>
                  <a:lnTo>
                    <a:pt x="235788" y="172974"/>
                  </a:lnTo>
                  <a:lnTo>
                    <a:pt x="270078" y="144652"/>
                  </a:lnTo>
                  <a:lnTo>
                    <a:pt x="306171" y="118617"/>
                  </a:lnTo>
                  <a:lnTo>
                    <a:pt x="343916" y="94741"/>
                  </a:lnTo>
                  <a:lnTo>
                    <a:pt x="383286" y="73405"/>
                  </a:lnTo>
                  <a:lnTo>
                    <a:pt x="424180" y="54610"/>
                  </a:lnTo>
                  <a:lnTo>
                    <a:pt x="466344" y="38353"/>
                  </a:lnTo>
                  <a:lnTo>
                    <a:pt x="509778" y="24764"/>
                  </a:lnTo>
                  <a:lnTo>
                    <a:pt x="554482" y="14097"/>
                  </a:lnTo>
                  <a:lnTo>
                    <a:pt x="600202" y="6350"/>
                  </a:lnTo>
                  <a:lnTo>
                    <a:pt x="646811" y="1650"/>
                  </a:lnTo>
                  <a:lnTo>
                    <a:pt x="694435" y="0"/>
                  </a:lnTo>
                  <a:lnTo>
                    <a:pt x="7731506" y="0"/>
                  </a:lnTo>
                  <a:lnTo>
                    <a:pt x="7779131" y="1650"/>
                  </a:lnTo>
                  <a:lnTo>
                    <a:pt x="7825740" y="6350"/>
                  </a:lnTo>
                  <a:lnTo>
                    <a:pt x="7871459" y="14097"/>
                  </a:lnTo>
                  <a:lnTo>
                    <a:pt x="7916163" y="24764"/>
                  </a:lnTo>
                  <a:lnTo>
                    <a:pt x="7959598" y="38353"/>
                  </a:lnTo>
                  <a:lnTo>
                    <a:pt x="8001888" y="54610"/>
                  </a:lnTo>
                  <a:lnTo>
                    <a:pt x="8042656" y="73405"/>
                  </a:lnTo>
                  <a:lnTo>
                    <a:pt x="8082026" y="94741"/>
                  </a:lnTo>
                  <a:lnTo>
                    <a:pt x="8119745" y="118617"/>
                  </a:lnTo>
                  <a:lnTo>
                    <a:pt x="8155812" y="144652"/>
                  </a:lnTo>
                  <a:lnTo>
                    <a:pt x="8190103" y="172974"/>
                  </a:lnTo>
                  <a:lnTo>
                    <a:pt x="8222615" y="203326"/>
                  </a:lnTo>
                  <a:lnTo>
                    <a:pt x="8252968" y="235712"/>
                  </a:lnTo>
                  <a:lnTo>
                    <a:pt x="8281288" y="270001"/>
                  </a:lnTo>
                  <a:lnTo>
                    <a:pt x="8307324" y="306197"/>
                  </a:lnTo>
                  <a:lnTo>
                    <a:pt x="8331073" y="343915"/>
                  </a:lnTo>
                  <a:lnTo>
                    <a:pt x="8352535" y="383286"/>
                  </a:lnTo>
                  <a:lnTo>
                    <a:pt x="8371332" y="424052"/>
                  </a:lnTo>
                  <a:lnTo>
                    <a:pt x="8387587" y="466343"/>
                  </a:lnTo>
                  <a:lnTo>
                    <a:pt x="8401177" y="509777"/>
                  </a:lnTo>
                  <a:lnTo>
                    <a:pt x="8411845" y="554481"/>
                  </a:lnTo>
                  <a:lnTo>
                    <a:pt x="8419592" y="600201"/>
                  </a:lnTo>
                  <a:lnTo>
                    <a:pt x="8424291" y="646811"/>
                  </a:lnTo>
                  <a:lnTo>
                    <a:pt x="8425942" y="694436"/>
                  </a:lnTo>
                  <a:lnTo>
                    <a:pt x="8425942" y="3471926"/>
                  </a:lnTo>
                  <a:lnTo>
                    <a:pt x="8424291" y="3519551"/>
                  </a:lnTo>
                  <a:lnTo>
                    <a:pt x="8419592" y="3566159"/>
                  </a:lnTo>
                  <a:lnTo>
                    <a:pt x="8411845" y="3611879"/>
                  </a:lnTo>
                  <a:lnTo>
                    <a:pt x="8401177" y="3656583"/>
                  </a:lnTo>
                  <a:lnTo>
                    <a:pt x="8387587" y="3700017"/>
                  </a:lnTo>
                  <a:lnTo>
                    <a:pt x="8371332" y="3742308"/>
                  </a:lnTo>
                  <a:lnTo>
                    <a:pt x="8352535" y="3783076"/>
                  </a:lnTo>
                  <a:lnTo>
                    <a:pt x="8331073" y="3822446"/>
                  </a:lnTo>
                  <a:lnTo>
                    <a:pt x="8307324" y="3860165"/>
                  </a:lnTo>
                  <a:lnTo>
                    <a:pt x="8281288" y="3896232"/>
                  </a:lnTo>
                  <a:lnTo>
                    <a:pt x="8252968" y="3930650"/>
                  </a:lnTo>
                  <a:lnTo>
                    <a:pt x="8222615" y="3963034"/>
                  </a:lnTo>
                  <a:lnTo>
                    <a:pt x="8190103" y="3993388"/>
                  </a:lnTo>
                  <a:lnTo>
                    <a:pt x="8155812" y="4021708"/>
                  </a:lnTo>
                  <a:lnTo>
                    <a:pt x="8119745" y="4047744"/>
                  </a:lnTo>
                  <a:lnTo>
                    <a:pt x="8082026" y="4071620"/>
                  </a:lnTo>
                  <a:lnTo>
                    <a:pt x="8042656" y="4092955"/>
                  </a:lnTo>
                  <a:lnTo>
                    <a:pt x="8001888" y="4111752"/>
                  </a:lnTo>
                  <a:lnTo>
                    <a:pt x="7959598" y="4128007"/>
                  </a:lnTo>
                  <a:lnTo>
                    <a:pt x="7916163" y="4141597"/>
                  </a:lnTo>
                  <a:lnTo>
                    <a:pt x="7871459" y="4152265"/>
                  </a:lnTo>
                  <a:lnTo>
                    <a:pt x="7825740" y="4160011"/>
                  </a:lnTo>
                  <a:lnTo>
                    <a:pt x="7779131" y="4164710"/>
                  </a:lnTo>
                  <a:lnTo>
                    <a:pt x="7731506" y="4166361"/>
                  </a:lnTo>
                  <a:lnTo>
                    <a:pt x="694435" y="4166361"/>
                  </a:lnTo>
                  <a:lnTo>
                    <a:pt x="646811" y="4164710"/>
                  </a:lnTo>
                  <a:lnTo>
                    <a:pt x="600202" y="4160011"/>
                  </a:lnTo>
                  <a:lnTo>
                    <a:pt x="554482" y="4152265"/>
                  </a:lnTo>
                  <a:lnTo>
                    <a:pt x="509778" y="4141597"/>
                  </a:lnTo>
                  <a:lnTo>
                    <a:pt x="466344" y="4128007"/>
                  </a:lnTo>
                  <a:lnTo>
                    <a:pt x="424180" y="4111752"/>
                  </a:lnTo>
                  <a:lnTo>
                    <a:pt x="383286" y="4092955"/>
                  </a:lnTo>
                  <a:lnTo>
                    <a:pt x="343916" y="4071620"/>
                  </a:lnTo>
                  <a:lnTo>
                    <a:pt x="306171" y="4047744"/>
                  </a:lnTo>
                  <a:lnTo>
                    <a:pt x="270078" y="4021708"/>
                  </a:lnTo>
                  <a:lnTo>
                    <a:pt x="235788" y="3993388"/>
                  </a:lnTo>
                  <a:lnTo>
                    <a:pt x="203390" y="3963034"/>
                  </a:lnTo>
                  <a:lnTo>
                    <a:pt x="172986" y="3930650"/>
                  </a:lnTo>
                  <a:lnTo>
                    <a:pt x="144691" y="3896232"/>
                  </a:lnTo>
                  <a:lnTo>
                    <a:pt x="118592" y="3860165"/>
                  </a:lnTo>
                  <a:lnTo>
                    <a:pt x="94805" y="3822446"/>
                  </a:lnTo>
                  <a:lnTo>
                    <a:pt x="73431" y="3783076"/>
                  </a:lnTo>
                  <a:lnTo>
                    <a:pt x="54571" y="3742308"/>
                  </a:lnTo>
                  <a:lnTo>
                    <a:pt x="38328" y="3700017"/>
                  </a:lnTo>
                  <a:lnTo>
                    <a:pt x="24803" y="3656583"/>
                  </a:lnTo>
                  <a:lnTo>
                    <a:pt x="14109" y="3611879"/>
                  </a:lnTo>
                  <a:lnTo>
                    <a:pt x="6337" y="3566159"/>
                  </a:lnTo>
                  <a:lnTo>
                    <a:pt x="1600" y="3519551"/>
                  </a:lnTo>
                  <a:lnTo>
                    <a:pt x="0" y="3471926"/>
                  </a:lnTo>
                  <a:lnTo>
                    <a:pt x="0" y="694436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15339" y="4452365"/>
            <a:ext cx="7771765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segment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home/page/1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pushed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(attached)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programmatically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without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57785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user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page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1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2,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application’s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push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URL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segment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home/page/2,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saving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previously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visited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home/page/1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history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63373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particular,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pushState()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attach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segment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7682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14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Router?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84"/>
            <a:ext cx="16525240" cy="1249680"/>
            <a:chOff x="912875" y="1959984"/>
            <a:chExt cx="16525240" cy="1249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84"/>
              <a:ext cx="16524731" cy="12495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5103"/>
              <a:ext cx="16421100" cy="1153795"/>
            </a:xfrm>
            <a:custGeom>
              <a:avLst/>
              <a:gdLst/>
              <a:ahLst/>
              <a:cxnLst/>
              <a:rect l="l" t="t" r="r" b="b"/>
              <a:pathLst>
                <a:path w="16421100" h="1153795">
                  <a:moveTo>
                    <a:pt x="16229075" y="0"/>
                  </a:moveTo>
                  <a:lnTo>
                    <a:pt x="192023" y="0"/>
                  </a:lnTo>
                  <a:lnTo>
                    <a:pt x="147993" y="5079"/>
                  </a:lnTo>
                  <a:lnTo>
                    <a:pt x="107581" y="19557"/>
                  </a:lnTo>
                  <a:lnTo>
                    <a:pt x="71920" y="42291"/>
                  </a:lnTo>
                  <a:lnTo>
                    <a:pt x="42189" y="72009"/>
                  </a:lnTo>
                  <a:lnTo>
                    <a:pt x="19519" y="107696"/>
                  </a:lnTo>
                  <a:lnTo>
                    <a:pt x="5067" y="148081"/>
                  </a:lnTo>
                  <a:lnTo>
                    <a:pt x="0" y="192150"/>
                  </a:lnTo>
                  <a:lnTo>
                    <a:pt x="0" y="961009"/>
                  </a:lnTo>
                  <a:lnTo>
                    <a:pt x="5067" y="1005204"/>
                  </a:lnTo>
                  <a:lnTo>
                    <a:pt x="19519" y="1045591"/>
                  </a:lnTo>
                  <a:lnTo>
                    <a:pt x="42189" y="1081277"/>
                  </a:lnTo>
                  <a:lnTo>
                    <a:pt x="71920" y="1110996"/>
                  </a:lnTo>
                  <a:lnTo>
                    <a:pt x="107581" y="1133728"/>
                  </a:lnTo>
                  <a:lnTo>
                    <a:pt x="147993" y="1148206"/>
                  </a:lnTo>
                  <a:lnTo>
                    <a:pt x="192023" y="1153287"/>
                  </a:lnTo>
                  <a:lnTo>
                    <a:pt x="16229075" y="1153287"/>
                  </a:lnTo>
                  <a:lnTo>
                    <a:pt x="16273144" y="1148206"/>
                  </a:lnTo>
                  <a:lnTo>
                    <a:pt x="16313531" y="1133728"/>
                  </a:lnTo>
                  <a:lnTo>
                    <a:pt x="16349217" y="1110996"/>
                  </a:lnTo>
                  <a:lnTo>
                    <a:pt x="16378935" y="1081277"/>
                  </a:lnTo>
                  <a:lnTo>
                    <a:pt x="16401542" y="1045591"/>
                  </a:lnTo>
                  <a:lnTo>
                    <a:pt x="16416019" y="1005204"/>
                  </a:lnTo>
                  <a:lnTo>
                    <a:pt x="16421100" y="961009"/>
                  </a:lnTo>
                  <a:lnTo>
                    <a:pt x="16421100" y="192150"/>
                  </a:lnTo>
                  <a:lnTo>
                    <a:pt x="16416019" y="148081"/>
                  </a:lnTo>
                  <a:lnTo>
                    <a:pt x="16401542" y="107696"/>
                  </a:lnTo>
                  <a:lnTo>
                    <a:pt x="16378935" y="72009"/>
                  </a:lnTo>
                  <a:lnTo>
                    <a:pt x="16349217" y="42291"/>
                  </a:lnTo>
                  <a:lnTo>
                    <a:pt x="16313531" y="19557"/>
                  </a:lnTo>
                  <a:lnTo>
                    <a:pt x="16273144" y="5079"/>
                  </a:lnTo>
                  <a:lnTo>
                    <a:pt x="1622907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5865"/>
              <a:ext cx="16421100" cy="1153795"/>
            </a:xfrm>
            <a:custGeom>
              <a:avLst/>
              <a:gdLst/>
              <a:ahLst/>
              <a:cxnLst/>
              <a:rect l="l" t="t" r="r" b="b"/>
              <a:pathLst>
                <a:path w="16421100" h="1153795">
                  <a:moveTo>
                    <a:pt x="0" y="192150"/>
                  </a:moveTo>
                  <a:lnTo>
                    <a:pt x="5067" y="148081"/>
                  </a:lnTo>
                  <a:lnTo>
                    <a:pt x="19519" y="107695"/>
                  </a:lnTo>
                  <a:lnTo>
                    <a:pt x="42189" y="72008"/>
                  </a:lnTo>
                  <a:lnTo>
                    <a:pt x="71920" y="42290"/>
                  </a:lnTo>
                  <a:lnTo>
                    <a:pt x="107581" y="19557"/>
                  </a:lnTo>
                  <a:lnTo>
                    <a:pt x="147993" y="5079"/>
                  </a:lnTo>
                  <a:lnTo>
                    <a:pt x="192024" y="0"/>
                  </a:lnTo>
                  <a:lnTo>
                    <a:pt x="16229075" y="0"/>
                  </a:lnTo>
                  <a:lnTo>
                    <a:pt x="16273144" y="5079"/>
                  </a:lnTo>
                  <a:lnTo>
                    <a:pt x="16313531" y="19557"/>
                  </a:lnTo>
                  <a:lnTo>
                    <a:pt x="16349217" y="42290"/>
                  </a:lnTo>
                  <a:lnTo>
                    <a:pt x="16378936" y="72008"/>
                  </a:lnTo>
                  <a:lnTo>
                    <a:pt x="16401542" y="107695"/>
                  </a:lnTo>
                  <a:lnTo>
                    <a:pt x="16416019" y="148081"/>
                  </a:lnTo>
                  <a:lnTo>
                    <a:pt x="16421100" y="192150"/>
                  </a:lnTo>
                  <a:lnTo>
                    <a:pt x="16421100" y="961008"/>
                  </a:lnTo>
                  <a:lnTo>
                    <a:pt x="16416019" y="1005204"/>
                  </a:lnTo>
                  <a:lnTo>
                    <a:pt x="16401542" y="1045590"/>
                  </a:lnTo>
                  <a:lnTo>
                    <a:pt x="16378936" y="1081277"/>
                  </a:lnTo>
                  <a:lnTo>
                    <a:pt x="16349217" y="1110995"/>
                  </a:lnTo>
                  <a:lnTo>
                    <a:pt x="16313531" y="1133728"/>
                  </a:lnTo>
                  <a:lnTo>
                    <a:pt x="16273144" y="1148206"/>
                  </a:lnTo>
                  <a:lnTo>
                    <a:pt x="16229075" y="1153286"/>
                  </a:lnTo>
                  <a:lnTo>
                    <a:pt x="192024" y="1153286"/>
                  </a:lnTo>
                  <a:lnTo>
                    <a:pt x="147993" y="1148206"/>
                  </a:lnTo>
                  <a:lnTo>
                    <a:pt x="107581" y="1133728"/>
                  </a:lnTo>
                  <a:lnTo>
                    <a:pt x="71920" y="1110995"/>
                  </a:lnTo>
                  <a:lnTo>
                    <a:pt x="42189" y="1081277"/>
                  </a:lnTo>
                  <a:lnTo>
                    <a:pt x="19519" y="1045590"/>
                  </a:lnTo>
                  <a:lnTo>
                    <a:pt x="5067" y="1005204"/>
                  </a:lnTo>
                  <a:lnTo>
                    <a:pt x="0" y="961008"/>
                  </a:lnTo>
                  <a:lnTo>
                    <a:pt x="0" y="19215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31519" y="2133727"/>
            <a:ext cx="15940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1540" marR="5080" indent="-214947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Angular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Router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switch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from one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another as users perform application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tasks.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 enables developers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Page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7008" y="4335864"/>
            <a:ext cx="3848100" cy="890269"/>
            <a:chOff x="5017008" y="4335864"/>
            <a:chExt cx="3848100" cy="89026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8" y="4335864"/>
              <a:ext cx="3848099" cy="8899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38344" y="4352543"/>
              <a:ext cx="3745865" cy="792480"/>
            </a:xfrm>
            <a:custGeom>
              <a:avLst/>
              <a:gdLst/>
              <a:ahLst/>
              <a:cxnLst/>
              <a:rect l="l" t="t" r="r" b="b"/>
              <a:pathLst>
                <a:path w="3745865" h="792479">
                  <a:moveTo>
                    <a:pt x="3613784" y="0"/>
                  </a:moveTo>
                  <a:lnTo>
                    <a:pt x="132079" y="0"/>
                  </a:lnTo>
                  <a:lnTo>
                    <a:pt x="90423" y="6730"/>
                  </a:lnTo>
                  <a:lnTo>
                    <a:pt x="54101" y="25526"/>
                  </a:lnTo>
                  <a:lnTo>
                    <a:pt x="25526" y="54101"/>
                  </a:lnTo>
                  <a:lnTo>
                    <a:pt x="6730" y="90296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0" y="702182"/>
                  </a:lnTo>
                  <a:lnTo>
                    <a:pt x="25526" y="738377"/>
                  </a:lnTo>
                  <a:lnTo>
                    <a:pt x="54101" y="766952"/>
                  </a:lnTo>
                  <a:lnTo>
                    <a:pt x="90423" y="785748"/>
                  </a:lnTo>
                  <a:lnTo>
                    <a:pt x="132079" y="792479"/>
                  </a:lnTo>
                  <a:lnTo>
                    <a:pt x="3613784" y="792479"/>
                  </a:lnTo>
                  <a:lnTo>
                    <a:pt x="3655440" y="785748"/>
                  </a:lnTo>
                  <a:lnTo>
                    <a:pt x="3691762" y="766952"/>
                  </a:lnTo>
                  <a:lnTo>
                    <a:pt x="3720337" y="738377"/>
                  </a:lnTo>
                  <a:lnTo>
                    <a:pt x="3739133" y="702182"/>
                  </a:lnTo>
                  <a:lnTo>
                    <a:pt x="3745864" y="660400"/>
                  </a:lnTo>
                  <a:lnTo>
                    <a:pt x="3745864" y="132079"/>
                  </a:lnTo>
                  <a:lnTo>
                    <a:pt x="3739133" y="90296"/>
                  </a:lnTo>
                  <a:lnTo>
                    <a:pt x="3720337" y="54101"/>
                  </a:lnTo>
                  <a:lnTo>
                    <a:pt x="3691762" y="25526"/>
                  </a:lnTo>
                  <a:lnTo>
                    <a:pt x="3655440" y="6730"/>
                  </a:lnTo>
                  <a:lnTo>
                    <a:pt x="3613784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39106" y="4353305"/>
              <a:ext cx="3745865" cy="792480"/>
            </a:xfrm>
            <a:custGeom>
              <a:avLst/>
              <a:gdLst/>
              <a:ahLst/>
              <a:cxnLst/>
              <a:rect l="l" t="t" r="r" b="b"/>
              <a:pathLst>
                <a:path w="3745865" h="792479">
                  <a:moveTo>
                    <a:pt x="0" y="132080"/>
                  </a:moveTo>
                  <a:lnTo>
                    <a:pt x="6731" y="90297"/>
                  </a:lnTo>
                  <a:lnTo>
                    <a:pt x="25527" y="54102"/>
                  </a:lnTo>
                  <a:lnTo>
                    <a:pt x="54102" y="25527"/>
                  </a:lnTo>
                  <a:lnTo>
                    <a:pt x="90424" y="6731"/>
                  </a:lnTo>
                  <a:lnTo>
                    <a:pt x="132080" y="0"/>
                  </a:lnTo>
                  <a:lnTo>
                    <a:pt x="3613785" y="0"/>
                  </a:lnTo>
                  <a:lnTo>
                    <a:pt x="3655441" y="6731"/>
                  </a:lnTo>
                  <a:lnTo>
                    <a:pt x="3691763" y="25527"/>
                  </a:lnTo>
                  <a:lnTo>
                    <a:pt x="3720338" y="54102"/>
                  </a:lnTo>
                  <a:lnTo>
                    <a:pt x="3739134" y="90297"/>
                  </a:lnTo>
                  <a:lnTo>
                    <a:pt x="3745865" y="132080"/>
                  </a:lnTo>
                  <a:lnTo>
                    <a:pt x="3745865" y="660400"/>
                  </a:lnTo>
                  <a:lnTo>
                    <a:pt x="3739134" y="702183"/>
                  </a:lnTo>
                  <a:lnTo>
                    <a:pt x="3720338" y="738378"/>
                  </a:lnTo>
                  <a:lnTo>
                    <a:pt x="3691763" y="766953"/>
                  </a:lnTo>
                  <a:lnTo>
                    <a:pt x="3655441" y="785749"/>
                  </a:lnTo>
                  <a:lnTo>
                    <a:pt x="3613785" y="792480"/>
                  </a:lnTo>
                  <a:lnTo>
                    <a:pt x="132080" y="792480"/>
                  </a:lnTo>
                  <a:lnTo>
                    <a:pt x="90424" y="785749"/>
                  </a:lnTo>
                  <a:lnTo>
                    <a:pt x="54102" y="766953"/>
                  </a:lnTo>
                  <a:lnTo>
                    <a:pt x="25527" y="738378"/>
                  </a:lnTo>
                  <a:lnTo>
                    <a:pt x="6731" y="702183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51041" y="4513579"/>
            <a:ext cx="1696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7649029"/>
            <a:ext cx="3848100" cy="889000"/>
            <a:chOff x="5017008" y="7649029"/>
            <a:chExt cx="3848100" cy="8890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008" y="7649029"/>
              <a:ext cx="3848099" cy="8884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38344" y="7664195"/>
              <a:ext cx="3745865" cy="792480"/>
            </a:xfrm>
            <a:custGeom>
              <a:avLst/>
              <a:gdLst/>
              <a:ahLst/>
              <a:cxnLst/>
              <a:rect l="l" t="t" r="r" b="b"/>
              <a:pathLst>
                <a:path w="3745865" h="792479">
                  <a:moveTo>
                    <a:pt x="3614038" y="0"/>
                  </a:moveTo>
                  <a:lnTo>
                    <a:pt x="131825" y="0"/>
                  </a:lnTo>
                  <a:lnTo>
                    <a:pt x="90169" y="6730"/>
                  </a:lnTo>
                  <a:lnTo>
                    <a:pt x="53975" y="25526"/>
                  </a:lnTo>
                  <a:lnTo>
                    <a:pt x="25400" y="54101"/>
                  </a:lnTo>
                  <a:lnTo>
                    <a:pt x="6730" y="90296"/>
                  </a:lnTo>
                  <a:lnTo>
                    <a:pt x="0" y="132079"/>
                  </a:lnTo>
                  <a:lnTo>
                    <a:pt x="0" y="660145"/>
                  </a:lnTo>
                  <a:lnTo>
                    <a:pt x="6730" y="701928"/>
                  </a:lnTo>
                  <a:lnTo>
                    <a:pt x="25400" y="738123"/>
                  </a:lnTo>
                  <a:lnTo>
                    <a:pt x="53975" y="766698"/>
                  </a:lnTo>
                  <a:lnTo>
                    <a:pt x="90169" y="785494"/>
                  </a:lnTo>
                  <a:lnTo>
                    <a:pt x="131825" y="792226"/>
                  </a:lnTo>
                  <a:lnTo>
                    <a:pt x="3614038" y="792226"/>
                  </a:lnTo>
                  <a:lnTo>
                    <a:pt x="3655695" y="785494"/>
                  </a:lnTo>
                  <a:lnTo>
                    <a:pt x="3691889" y="766698"/>
                  </a:lnTo>
                  <a:lnTo>
                    <a:pt x="3720464" y="738123"/>
                  </a:lnTo>
                  <a:lnTo>
                    <a:pt x="3739133" y="701928"/>
                  </a:lnTo>
                  <a:lnTo>
                    <a:pt x="3745864" y="660145"/>
                  </a:lnTo>
                  <a:lnTo>
                    <a:pt x="3745864" y="132079"/>
                  </a:lnTo>
                  <a:lnTo>
                    <a:pt x="3739133" y="90296"/>
                  </a:lnTo>
                  <a:lnTo>
                    <a:pt x="3720464" y="54101"/>
                  </a:lnTo>
                  <a:lnTo>
                    <a:pt x="3691889" y="25526"/>
                  </a:lnTo>
                  <a:lnTo>
                    <a:pt x="3655695" y="6730"/>
                  </a:lnTo>
                  <a:lnTo>
                    <a:pt x="3614038" y="0"/>
                  </a:lnTo>
                  <a:close/>
                </a:path>
              </a:pathLst>
            </a:custGeom>
            <a:solidFill>
              <a:srgbClr val="F7A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39106" y="7664957"/>
              <a:ext cx="3745865" cy="792480"/>
            </a:xfrm>
            <a:custGeom>
              <a:avLst/>
              <a:gdLst/>
              <a:ahLst/>
              <a:cxnLst/>
              <a:rect l="l" t="t" r="r" b="b"/>
              <a:pathLst>
                <a:path w="3745865" h="792479">
                  <a:moveTo>
                    <a:pt x="0" y="132080"/>
                  </a:moveTo>
                  <a:lnTo>
                    <a:pt x="6731" y="90297"/>
                  </a:lnTo>
                  <a:lnTo>
                    <a:pt x="25400" y="54102"/>
                  </a:lnTo>
                  <a:lnTo>
                    <a:pt x="53975" y="25527"/>
                  </a:lnTo>
                  <a:lnTo>
                    <a:pt x="90170" y="6731"/>
                  </a:lnTo>
                  <a:lnTo>
                    <a:pt x="131826" y="0"/>
                  </a:lnTo>
                  <a:lnTo>
                    <a:pt x="3614039" y="0"/>
                  </a:lnTo>
                  <a:lnTo>
                    <a:pt x="3655695" y="6731"/>
                  </a:lnTo>
                  <a:lnTo>
                    <a:pt x="3691890" y="25527"/>
                  </a:lnTo>
                  <a:lnTo>
                    <a:pt x="3720465" y="54102"/>
                  </a:lnTo>
                  <a:lnTo>
                    <a:pt x="3739134" y="90297"/>
                  </a:lnTo>
                  <a:lnTo>
                    <a:pt x="3745865" y="132080"/>
                  </a:lnTo>
                  <a:lnTo>
                    <a:pt x="3745865" y="660146"/>
                  </a:lnTo>
                  <a:lnTo>
                    <a:pt x="3739134" y="701929"/>
                  </a:lnTo>
                  <a:lnTo>
                    <a:pt x="3720465" y="738124"/>
                  </a:lnTo>
                  <a:lnTo>
                    <a:pt x="3691890" y="766699"/>
                  </a:lnTo>
                  <a:lnTo>
                    <a:pt x="3655695" y="785495"/>
                  </a:lnTo>
                  <a:lnTo>
                    <a:pt x="3614039" y="792226"/>
                  </a:lnTo>
                  <a:lnTo>
                    <a:pt x="131826" y="792226"/>
                  </a:lnTo>
                  <a:lnTo>
                    <a:pt x="90170" y="785495"/>
                  </a:lnTo>
                  <a:lnTo>
                    <a:pt x="53975" y="766699"/>
                  </a:lnTo>
                  <a:lnTo>
                    <a:pt x="25400" y="738124"/>
                  </a:lnTo>
                  <a:lnTo>
                    <a:pt x="6731" y="701929"/>
                  </a:lnTo>
                  <a:lnTo>
                    <a:pt x="0" y="660146"/>
                  </a:lnTo>
                  <a:lnTo>
                    <a:pt x="0" y="13208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040373" y="7827009"/>
            <a:ext cx="171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2875" y="5992452"/>
            <a:ext cx="3846829" cy="890269"/>
            <a:chOff x="912875" y="5992452"/>
            <a:chExt cx="3846829" cy="890269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5992452"/>
              <a:ext cx="3846576" cy="8899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35735" y="6009131"/>
              <a:ext cx="3742690" cy="792480"/>
            </a:xfrm>
            <a:custGeom>
              <a:avLst/>
              <a:gdLst/>
              <a:ahLst/>
              <a:cxnLst/>
              <a:rect l="l" t="t" r="r" b="b"/>
              <a:pathLst>
                <a:path w="3742690" h="792479">
                  <a:moveTo>
                    <a:pt x="3610483" y="0"/>
                  </a:moveTo>
                  <a:lnTo>
                    <a:pt x="132067" y="0"/>
                  </a:lnTo>
                  <a:lnTo>
                    <a:pt x="90322" y="6730"/>
                  </a:lnTo>
                  <a:lnTo>
                    <a:pt x="54063" y="25526"/>
                  </a:lnTo>
                  <a:lnTo>
                    <a:pt x="25476" y="54101"/>
                  </a:lnTo>
                  <a:lnTo>
                    <a:pt x="6730" y="90296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0" y="702182"/>
                  </a:lnTo>
                  <a:lnTo>
                    <a:pt x="25476" y="738377"/>
                  </a:lnTo>
                  <a:lnTo>
                    <a:pt x="54063" y="766952"/>
                  </a:lnTo>
                  <a:lnTo>
                    <a:pt x="90322" y="785748"/>
                  </a:lnTo>
                  <a:lnTo>
                    <a:pt x="132067" y="792479"/>
                  </a:lnTo>
                  <a:lnTo>
                    <a:pt x="3610483" y="792479"/>
                  </a:lnTo>
                  <a:lnTo>
                    <a:pt x="3652266" y="785748"/>
                  </a:lnTo>
                  <a:lnTo>
                    <a:pt x="3688461" y="766952"/>
                  </a:lnTo>
                  <a:lnTo>
                    <a:pt x="3717036" y="738377"/>
                  </a:lnTo>
                  <a:lnTo>
                    <a:pt x="3735831" y="702182"/>
                  </a:lnTo>
                  <a:lnTo>
                    <a:pt x="3742563" y="660400"/>
                  </a:lnTo>
                  <a:lnTo>
                    <a:pt x="3742563" y="132079"/>
                  </a:lnTo>
                  <a:lnTo>
                    <a:pt x="3735831" y="90296"/>
                  </a:lnTo>
                  <a:lnTo>
                    <a:pt x="3717036" y="54101"/>
                  </a:lnTo>
                  <a:lnTo>
                    <a:pt x="3688461" y="25526"/>
                  </a:lnTo>
                  <a:lnTo>
                    <a:pt x="3652266" y="6730"/>
                  </a:lnTo>
                  <a:lnTo>
                    <a:pt x="3610483" y="0"/>
                  </a:lnTo>
                  <a:close/>
                </a:path>
              </a:pathLst>
            </a:custGeom>
            <a:solidFill>
              <a:srgbClr val="F05E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36497" y="6009893"/>
              <a:ext cx="3742690" cy="792480"/>
            </a:xfrm>
            <a:custGeom>
              <a:avLst/>
              <a:gdLst/>
              <a:ahLst/>
              <a:cxnLst/>
              <a:rect l="l" t="t" r="r" b="b"/>
              <a:pathLst>
                <a:path w="3742690" h="792479">
                  <a:moveTo>
                    <a:pt x="0" y="132079"/>
                  </a:moveTo>
                  <a:lnTo>
                    <a:pt x="6731" y="90296"/>
                  </a:lnTo>
                  <a:lnTo>
                    <a:pt x="25476" y="54101"/>
                  </a:lnTo>
                  <a:lnTo>
                    <a:pt x="54063" y="25526"/>
                  </a:lnTo>
                  <a:lnTo>
                    <a:pt x="90322" y="6730"/>
                  </a:lnTo>
                  <a:lnTo>
                    <a:pt x="132067" y="0"/>
                  </a:lnTo>
                  <a:lnTo>
                    <a:pt x="3610482" y="0"/>
                  </a:lnTo>
                  <a:lnTo>
                    <a:pt x="3652266" y="6730"/>
                  </a:lnTo>
                  <a:lnTo>
                    <a:pt x="3688461" y="25526"/>
                  </a:lnTo>
                  <a:lnTo>
                    <a:pt x="3717036" y="54101"/>
                  </a:lnTo>
                  <a:lnTo>
                    <a:pt x="3735831" y="90296"/>
                  </a:lnTo>
                  <a:lnTo>
                    <a:pt x="3742563" y="132079"/>
                  </a:lnTo>
                  <a:lnTo>
                    <a:pt x="3742563" y="660400"/>
                  </a:lnTo>
                  <a:lnTo>
                    <a:pt x="3735831" y="702182"/>
                  </a:lnTo>
                  <a:lnTo>
                    <a:pt x="3717036" y="738377"/>
                  </a:lnTo>
                  <a:lnTo>
                    <a:pt x="3688461" y="766952"/>
                  </a:lnTo>
                  <a:lnTo>
                    <a:pt x="3652266" y="785748"/>
                  </a:lnTo>
                  <a:lnTo>
                    <a:pt x="3610482" y="792479"/>
                  </a:lnTo>
                  <a:lnTo>
                    <a:pt x="132067" y="792479"/>
                  </a:lnTo>
                  <a:lnTo>
                    <a:pt x="90322" y="785748"/>
                  </a:lnTo>
                  <a:lnTo>
                    <a:pt x="54063" y="766952"/>
                  </a:lnTo>
                  <a:lnTo>
                    <a:pt x="25476" y="738377"/>
                  </a:lnTo>
                  <a:lnTo>
                    <a:pt x="6731" y="702182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941322" y="6170167"/>
            <a:ext cx="1706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121140" y="5992452"/>
            <a:ext cx="3848100" cy="890269"/>
            <a:chOff x="9121140" y="5992452"/>
            <a:chExt cx="3848100" cy="890269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1140" y="5992452"/>
              <a:ext cx="3848100" cy="8899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144000" y="6009131"/>
              <a:ext cx="3744595" cy="792480"/>
            </a:xfrm>
            <a:custGeom>
              <a:avLst/>
              <a:gdLst/>
              <a:ahLst/>
              <a:cxnLst/>
              <a:rect l="l" t="t" r="r" b="b"/>
              <a:pathLst>
                <a:path w="3744595" h="792479">
                  <a:moveTo>
                    <a:pt x="3612260" y="0"/>
                  </a:moveTo>
                  <a:lnTo>
                    <a:pt x="132079" y="0"/>
                  </a:lnTo>
                  <a:lnTo>
                    <a:pt x="90297" y="6730"/>
                  </a:lnTo>
                  <a:lnTo>
                    <a:pt x="54101" y="25526"/>
                  </a:lnTo>
                  <a:lnTo>
                    <a:pt x="25526" y="54101"/>
                  </a:lnTo>
                  <a:lnTo>
                    <a:pt x="6730" y="90296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0" y="702182"/>
                  </a:lnTo>
                  <a:lnTo>
                    <a:pt x="25526" y="738377"/>
                  </a:lnTo>
                  <a:lnTo>
                    <a:pt x="54101" y="766952"/>
                  </a:lnTo>
                  <a:lnTo>
                    <a:pt x="90297" y="785748"/>
                  </a:lnTo>
                  <a:lnTo>
                    <a:pt x="132079" y="792479"/>
                  </a:lnTo>
                  <a:lnTo>
                    <a:pt x="3612260" y="792479"/>
                  </a:lnTo>
                  <a:lnTo>
                    <a:pt x="3654044" y="785748"/>
                  </a:lnTo>
                  <a:lnTo>
                    <a:pt x="3690239" y="766952"/>
                  </a:lnTo>
                  <a:lnTo>
                    <a:pt x="3718814" y="738377"/>
                  </a:lnTo>
                  <a:lnTo>
                    <a:pt x="3737609" y="702182"/>
                  </a:lnTo>
                  <a:lnTo>
                    <a:pt x="3744341" y="660400"/>
                  </a:lnTo>
                  <a:lnTo>
                    <a:pt x="3744341" y="132079"/>
                  </a:lnTo>
                  <a:lnTo>
                    <a:pt x="3737609" y="90296"/>
                  </a:lnTo>
                  <a:lnTo>
                    <a:pt x="3718814" y="54101"/>
                  </a:lnTo>
                  <a:lnTo>
                    <a:pt x="3690239" y="25526"/>
                  </a:lnTo>
                  <a:lnTo>
                    <a:pt x="3654044" y="6730"/>
                  </a:lnTo>
                  <a:lnTo>
                    <a:pt x="3612260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44762" y="6009893"/>
              <a:ext cx="3744595" cy="792480"/>
            </a:xfrm>
            <a:custGeom>
              <a:avLst/>
              <a:gdLst/>
              <a:ahLst/>
              <a:cxnLst/>
              <a:rect l="l" t="t" r="r" b="b"/>
              <a:pathLst>
                <a:path w="3744595" h="792479">
                  <a:moveTo>
                    <a:pt x="0" y="132079"/>
                  </a:moveTo>
                  <a:lnTo>
                    <a:pt x="6731" y="90296"/>
                  </a:lnTo>
                  <a:lnTo>
                    <a:pt x="25527" y="54101"/>
                  </a:lnTo>
                  <a:lnTo>
                    <a:pt x="54102" y="25526"/>
                  </a:lnTo>
                  <a:lnTo>
                    <a:pt x="90297" y="6730"/>
                  </a:lnTo>
                  <a:lnTo>
                    <a:pt x="132080" y="0"/>
                  </a:lnTo>
                  <a:lnTo>
                    <a:pt x="3612261" y="0"/>
                  </a:lnTo>
                  <a:lnTo>
                    <a:pt x="3654044" y="6730"/>
                  </a:lnTo>
                  <a:lnTo>
                    <a:pt x="3690239" y="25526"/>
                  </a:lnTo>
                  <a:lnTo>
                    <a:pt x="3718814" y="54101"/>
                  </a:lnTo>
                  <a:lnTo>
                    <a:pt x="3737610" y="90296"/>
                  </a:lnTo>
                  <a:lnTo>
                    <a:pt x="3744341" y="132079"/>
                  </a:lnTo>
                  <a:lnTo>
                    <a:pt x="3744341" y="660400"/>
                  </a:lnTo>
                  <a:lnTo>
                    <a:pt x="3737610" y="702182"/>
                  </a:lnTo>
                  <a:lnTo>
                    <a:pt x="3718814" y="738377"/>
                  </a:lnTo>
                  <a:lnTo>
                    <a:pt x="3690239" y="766952"/>
                  </a:lnTo>
                  <a:lnTo>
                    <a:pt x="3654044" y="785748"/>
                  </a:lnTo>
                  <a:lnTo>
                    <a:pt x="3612261" y="792479"/>
                  </a:lnTo>
                  <a:lnTo>
                    <a:pt x="132080" y="792479"/>
                  </a:lnTo>
                  <a:lnTo>
                    <a:pt x="90297" y="785748"/>
                  </a:lnTo>
                  <a:lnTo>
                    <a:pt x="54102" y="766952"/>
                  </a:lnTo>
                  <a:lnTo>
                    <a:pt x="25527" y="738377"/>
                  </a:lnTo>
                  <a:lnTo>
                    <a:pt x="6731" y="702182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157586" y="6170167"/>
            <a:ext cx="1692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72228" y="5296046"/>
            <a:ext cx="4127500" cy="2272665"/>
            <a:chOff x="4872228" y="5296046"/>
            <a:chExt cx="4127500" cy="227266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2228" y="5296046"/>
              <a:ext cx="4126991" cy="22721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95088" y="5312663"/>
              <a:ext cx="4032250" cy="2183765"/>
            </a:xfrm>
            <a:custGeom>
              <a:avLst/>
              <a:gdLst/>
              <a:ahLst/>
              <a:cxnLst/>
              <a:rect l="l" t="t" r="r" b="b"/>
              <a:pathLst>
                <a:path w="4032250" h="2183765">
                  <a:moveTo>
                    <a:pt x="2016125" y="0"/>
                  </a:moveTo>
                  <a:lnTo>
                    <a:pt x="1524762" y="491236"/>
                  </a:lnTo>
                  <a:lnTo>
                    <a:pt x="1770380" y="491236"/>
                  </a:lnTo>
                  <a:lnTo>
                    <a:pt x="1770380" y="845947"/>
                  </a:lnTo>
                  <a:lnTo>
                    <a:pt x="491363" y="845947"/>
                  </a:lnTo>
                  <a:lnTo>
                    <a:pt x="491363" y="600456"/>
                  </a:lnTo>
                  <a:lnTo>
                    <a:pt x="0" y="1091691"/>
                  </a:lnTo>
                  <a:lnTo>
                    <a:pt x="491363" y="1582927"/>
                  </a:lnTo>
                  <a:lnTo>
                    <a:pt x="491363" y="1337437"/>
                  </a:lnTo>
                  <a:lnTo>
                    <a:pt x="1770380" y="1337437"/>
                  </a:lnTo>
                  <a:lnTo>
                    <a:pt x="1770380" y="1692148"/>
                  </a:lnTo>
                  <a:lnTo>
                    <a:pt x="1524762" y="1692148"/>
                  </a:lnTo>
                  <a:lnTo>
                    <a:pt x="2016125" y="2183384"/>
                  </a:lnTo>
                  <a:lnTo>
                    <a:pt x="2507361" y="1692148"/>
                  </a:lnTo>
                  <a:lnTo>
                    <a:pt x="2261742" y="1692148"/>
                  </a:lnTo>
                  <a:lnTo>
                    <a:pt x="2261742" y="1337437"/>
                  </a:lnTo>
                  <a:lnTo>
                    <a:pt x="3540760" y="1337437"/>
                  </a:lnTo>
                  <a:lnTo>
                    <a:pt x="3540760" y="1582927"/>
                  </a:lnTo>
                  <a:lnTo>
                    <a:pt x="4032122" y="1091691"/>
                  </a:lnTo>
                  <a:lnTo>
                    <a:pt x="3540760" y="600456"/>
                  </a:lnTo>
                  <a:lnTo>
                    <a:pt x="3540760" y="845947"/>
                  </a:lnTo>
                  <a:lnTo>
                    <a:pt x="2261742" y="845947"/>
                  </a:lnTo>
                  <a:lnTo>
                    <a:pt x="2261742" y="491236"/>
                  </a:lnTo>
                  <a:lnTo>
                    <a:pt x="2507361" y="491236"/>
                  </a:lnTo>
                  <a:lnTo>
                    <a:pt x="201612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95850" y="5313425"/>
              <a:ext cx="4032250" cy="2183765"/>
            </a:xfrm>
            <a:custGeom>
              <a:avLst/>
              <a:gdLst/>
              <a:ahLst/>
              <a:cxnLst/>
              <a:rect l="l" t="t" r="r" b="b"/>
              <a:pathLst>
                <a:path w="4032250" h="2183765">
                  <a:moveTo>
                    <a:pt x="0" y="1091691"/>
                  </a:moveTo>
                  <a:lnTo>
                    <a:pt x="491363" y="600456"/>
                  </a:lnTo>
                  <a:lnTo>
                    <a:pt x="491363" y="845947"/>
                  </a:lnTo>
                  <a:lnTo>
                    <a:pt x="1770379" y="845947"/>
                  </a:lnTo>
                  <a:lnTo>
                    <a:pt x="1770379" y="491236"/>
                  </a:lnTo>
                  <a:lnTo>
                    <a:pt x="1524762" y="491236"/>
                  </a:lnTo>
                  <a:lnTo>
                    <a:pt x="2016125" y="0"/>
                  </a:lnTo>
                  <a:lnTo>
                    <a:pt x="2507360" y="491236"/>
                  </a:lnTo>
                  <a:lnTo>
                    <a:pt x="2261743" y="491236"/>
                  </a:lnTo>
                  <a:lnTo>
                    <a:pt x="2261743" y="845947"/>
                  </a:lnTo>
                  <a:lnTo>
                    <a:pt x="3540759" y="845947"/>
                  </a:lnTo>
                  <a:lnTo>
                    <a:pt x="3540759" y="600456"/>
                  </a:lnTo>
                  <a:lnTo>
                    <a:pt x="4032123" y="1091691"/>
                  </a:lnTo>
                  <a:lnTo>
                    <a:pt x="3540759" y="1582927"/>
                  </a:lnTo>
                  <a:lnTo>
                    <a:pt x="3540759" y="1337437"/>
                  </a:lnTo>
                  <a:lnTo>
                    <a:pt x="2261743" y="1337437"/>
                  </a:lnTo>
                  <a:lnTo>
                    <a:pt x="2261743" y="1692148"/>
                  </a:lnTo>
                  <a:lnTo>
                    <a:pt x="2507360" y="1692148"/>
                  </a:lnTo>
                  <a:lnTo>
                    <a:pt x="2016125" y="2183384"/>
                  </a:lnTo>
                  <a:lnTo>
                    <a:pt x="1524762" y="1692148"/>
                  </a:lnTo>
                  <a:lnTo>
                    <a:pt x="1770379" y="1692148"/>
                  </a:lnTo>
                  <a:lnTo>
                    <a:pt x="1770379" y="1337437"/>
                  </a:lnTo>
                  <a:lnTo>
                    <a:pt x="491363" y="1337437"/>
                  </a:lnTo>
                  <a:lnTo>
                    <a:pt x="491363" y="1582927"/>
                  </a:lnTo>
                  <a:lnTo>
                    <a:pt x="0" y="109169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478015" y="6153150"/>
            <a:ext cx="85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301471" y="5149781"/>
            <a:ext cx="4136390" cy="2575560"/>
            <a:chOff x="13301471" y="5149781"/>
            <a:chExt cx="4136390" cy="257556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01471" y="5149781"/>
              <a:ext cx="4136136" cy="25753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3324331" y="5164835"/>
              <a:ext cx="4032250" cy="2479675"/>
            </a:xfrm>
            <a:custGeom>
              <a:avLst/>
              <a:gdLst/>
              <a:ahLst/>
              <a:cxnLst/>
              <a:rect l="l" t="t" r="r" b="b"/>
              <a:pathLst>
                <a:path w="4032250" h="2479675">
                  <a:moveTo>
                    <a:pt x="3619119" y="0"/>
                  </a:moveTo>
                  <a:lnTo>
                    <a:pt x="413003" y="0"/>
                  </a:lnTo>
                  <a:lnTo>
                    <a:pt x="364744" y="2793"/>
                  </a:lnTo>
                  <a:lnTo>
                    <a:pt x="318261" y="10922"/>
                  </a:lnTo>
                  <a:lnTo>
                    <a:pt x="273684" y="24129"/>
                  </a:lnTo>
                  <a:lnTo>
                    <a:pt x="231394" y="42037"/>
                  </a:lnTo>
                  <a:lnTo>
                    <a:pt x="191642" y="64388"/>
                  </a:lnTo>
                  <a:lnTo>
                    <a:pt x="154685" y="90804"/>
                  </a:lnTo>
                  <a:lnTo>
                    <a:pt x="120903" y="121030"/>
                  </a:lnTo>
                  <a:lnTo>
                    <a:pt x="90677" y="154812"/>
                  </a:lnTo>
                  <a:lnTo>
                    <a:pt x="64261" y="191642"/>
                  </a:lnTo>
                  <a:lnTo>
                    <a:pt x="41909" y="231521"/>
                  </a:lnTo>
                  <a:lnTo>
                    <a:pt x="24129" y="273812"/>
                  </a:lnTo>
                  <a:lnTo>
                    <a:pt x="10921" y="318515"/>
                  </a:lnTo>
                  <a:lnTo>
                    <a:pt x="2794" y="364998"/>
                  </a:lnTo>
                  <a:lnTo>
                    <a:pt x="0" y="413130"/>
                  </a:lnTo>
                  <a:lnTo>
                    <a:pt x="0" y="2065908"/>
                  </a:lnTo>
                  <a:lnTo>
                    <a:pt x="2794" y="2114169"/>
                  </a:lnTo>
                  <a:lnTo>
                    <a:pt x="10921" y="2160651"/>
                  </a:lnTo>
                  <a:lnTo>
                    <a:pt x="24129" y="2205355"/>
                  </a:lnTo>
                  <a:lnTo>
                    <a:pt x="41909" y="2247646"/>
                  </a:lnTo>
                  <a:lnTo>
                    <a:pt x="64261" y="2287524"/>
                  </a:lnTo>
                  <a:lnTo>
                    <a:pt x="90677" y="2324354"/>
                  </a:lnTo>
                  <a:lnTo>
                    <a:pt x="120903" y="2358136"/>
                  </a:lnTo>
                  <a:lnTo>
                    <a:pt x="154685" y="2388362"/>
                  </a:lnTo>
                  <a:lnTo>
                    <a:pt x="191642" y="2414778"/>
                  </a:lnTo>
                  <a:lnTo>
                    <a:pt x="231394" y="2437130"/>
                  </a:lnTo>
                  <a:lnTo>
                    <a:pt x="273684" y="2455037"/>
                  </a:lnTo>
                  <a:lnTo>
                    <a:pt x="318261" y="2468245"/>
                  </a:lnTo>
                  <a:lnTo>
                    <a:pt x="364744" y="2476372"/>
                  </a:lnTo>
                  <a:lnTo>
                    <a:pt x="413003" y="2479166"/>
                  </a:lnTo>
                  <a:lnTo>
                    <a:pt x="3619119" y="2479166"/>
                  </a:lnTo>
                  <a:lnTo>
                    <a:pt x="3667379" y="2476372"/>
                  </a:lnTo>
                  <a:lnTo>
                    <a:pt x="3713860" y="2468245"/>
                  </a:lnTo>
                  <a:lnTo>
                    <a:pt x="3758437" y="2455037"/>
                  </a:lnTo>
                  <a:lnTo>
                    <a:pt x="3800729" y="2437130"/>
                  </a:lnTo>
                  <a:lnTo>
                    <a:pt x="3840479" y="2414778"/>
                  </a:lnTo>
                  <a:lnTo>
                    <a:pt x="3877436" y="2388362"/>
                  </a:lnTo>
                  <a:lnTo>
                    <a:pt x="3911219" y="2358136"/>
                  </a:lnTo>
                  <a:lnTo>
                    <a:pt x="3941444" y="2324354"/>
                  </a:lnTo>
                  <a:lnTo>
                    <a:pt x="3967860" y="2287524"/>
                  </a:lnTo>
                  <a:lnTo>
                    <a:pt x="3990085" y="2247646"/>
                  </a:lnTo>
                  <a:lnTo>
                    <a:pt x="4007992" y="2205355"/>
                  </a:lnTo>
                  <a:lnTo>
                    <a:pt x="4021200" y="2160651"/>
                  </a:lnTo>
                  <a:lnTo>
                    <a:pt x="4029329" y="2114169"/>
                  </a:lnTo>
                  <a:lnTo>
                    <a:pt x="4032123" y="2065908"/>
                  </a:lnTo>
                  <a:lnTo>
                    <a:pt x="4032123" y="413130"/>
                  </a:lnTo>
                  <a:lnTo>
                    <a:pt x="4029329" y="364998"/>
                  </a:lnTo>
                  <a:lnTo>
                    <a:pt x="4021200" y="318515"/>
                  </a:lnTo>
                  <a:lnTo>
                    <a:pt x="4007992" y="273812"/>
                  </a:lnTo>
                  <a:lnTo>
                    <a:pt x="3990085" y="231521"/>
                  </a:lnTo>
                  <a:lnTo>
                    <a:pt x="3967860" y="191642"/>
                  </a:lnTo>
                  <a:lnTo>
                    <a:pt x="3941444" y="154812"/>
                  </a:lnTo>
                  <a:lnTo>
                    <a:pt x="3911219" y="121030"/>
                  </a:lnTo>
                  <a:lnTo>
                    <a:pt x="3877436" y="90804"/>
                  </a:lnTo>
                  <a:lnTo>
                    <a:pt x="3840479" y="64388"/>
                  </a:lnTo>
                  <a:lnTo>
                    <a:pt x="3800729" y="42037"/>
                  </a:lnTo>
                  <a:lnTo>
                    <a:pt x="3758437" y="24129"/>
                  </a:lnTo>
                  <a:lnTo>
                    <a:pt x="3713860" y="10922"/>
                  </a:lnTo>
                  <a:lnTo>
                    <a:pt x="3667379" y="2793"/>
                  </a:lnTo>
                  <a:lnTo>
                    <a:pt x="3619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325093" y="5165597"/>
              <a:ext cx="4032250" cy="2479675"/>
            </a:xfrm>
            <a:custGeom>
              <a:avLst/>
              <a:gdLst/>
              <a:ahLst/>
              <a:cxnLst/>
              <a:rect l="l" t="t" r="r" b="b"/>
              <a:pathLst>
                <a:path w="4032250" h="2479675">
                  <a:moveTo>
                    <a:pt x="0" y="413130"/>
                  </a:moveTo>
                  <a:lnTo>
                    <a:pt x="2794" y="364998"/>
                  </a:lnTo>
                  <a:lnTo>
                    <a:pt x="10921" y="318515"/>
                  </a:lnTo>
                  <a:lnTo>
                    <a:pt x="24129" y="273812"/>
                  </a:lnTo>
                  <a:lnTo>
                    <a:pt x="42036" y="231521"/>
                  </a:lnTo>
                  <a:lnTo>
                    <a:pt x="64261" y="191642"/>
                  </a:lnTo>
                  <a:lnTo>
                    <a:pt x="90677" y="154812"/>
                  </a:lnTo>
                  <a:lnTo>
                    <a:pt x="120903" y="121030"/>
                  </a:lnTo>
                  <a:lnTo>
                    <a:pt x="154686" y="90804"/>
                  </a:lnTo>
                  <a:lnTo>
                    <a:pt x="191642" y="64388"/>
                  </a:lnTo>
                  <a:lnTo>
                    <a:pt x="231394" y="42037"/>
                  </a:lnTo>
                  <a:lnTo>
                    <a:pt x="273684" y="24129"/>
                  </a:lnTo>
                  <a:lnTo>
                    <a:pt x="318261" y="10922"/>
                  </a:lnTo>
                  <a:lnTo>
                    <a:pt x="364744" y="2793"/>
                  </a:lnTo>
                  <a:lnTo>
                    <a:pt x="413003" y="0"/>
                  </a:lnTo>
                  <a:lnTo>
                    <a:pt x="3619119" y="0"/>
                  </a:lnTo>
                  <a:lnTo>
                    <a:pt x="3667379" y="2793"/>
                  </a:lnTo>
                  <a:lnTo>
                    <a:pt x="3713861" y="10922"/>
                  </a:lnTo>
                  <a:lnTo>
                    <a:pt x="3758438" y="24129"/>
                  </a:lnTo>
                  <a:lnTo>
                    <a:pt x="3800729" y="42037"/>
                  </a:lnTo>
                  <a:lnTo>
                    <a:pt x="3840479" y="64388"/>
                  </a:lnTo>
                  <a:lnTo>
                    <a:pt x="3877436" y="90804"/>
                  </a:lnTo>
                  <a:lnTo>
                    <a:pt x="3911219" y="121030"/>
                  </a:lnTo>
                  <a:lnTo>
                    <a:pt x="3941444" y="154812"/>
                  </a:lnTo>
                  <a:lnTo>
                    <a:pt x="3967861" y="191642"/>
                  </a:lnTo>
                  <a:lnTo>
                    <a:pt x="3990086" y="231521"/>
                  </a:lnTo>
                  <a:lnTo>
                    <a:pt x="4007992" y="273812"/>
                  </a:lnTo>
                  <a:lnTo>
                    <a:pt x="4021200" y="318515"/>
                  </a:lnTo>
                  <a:lnTo>
                    <a:pt x="4029329" y="364998"/>
                  </a:lnTo>
                  <a:lnTo>
                    <a:pt x="4032123" y="413130"/>
                  </a:lnTo>
                  <a:lnTo>
                    <a:pt x="4032123" y="2066035"/>
                  </a:lnTo>
                  <a:lnTo>
                    <a:pt x="4029329" y="2114169"/>
                  </a:lnTo>
                  <a:lnTo>
                    <a:pt x="4021200" y="2160651"/>
                  </a:lnTo>
                  <a:lnTo>
                    <a:pt x="4007992" y="2205354"/>
                  </a:lnTo>
                  <a:lnTo>
                    <a:pt x="3990086" y="2247646"/>
                  </a:lnTo>
                  <a:lnTo>
                    <a:pt x="3967861" y="2287524"/>
                  </a:lnTo>
                  <a:lnTo>
                    <a:pt x="3941444" y="2324354"/>
                  </a:lnTo>
                  <a:lnTo>
                    <a:pt x="3911219" y="2358135"/>
                  </a:lnTo>
                  <a:lnTo>
                    <a:pt x="3877436" y="2388362"/>
                  </a:lnTo>
                  <a:lnTo>
                    <a:pt x="3840479" y="2414778"/>
                  </a:lnTo>
                  <a:lnTo>
                    <a:pt x="3800729" y="2437129"/>
                  </a:lnTo>
                  <a:lnTo>
                    <a:pt x="3758438" y="2455037"/>
                  </a:lnTo>
                  <a:lnTo>
                    <a:pt x="3713861" y="2468245"/>
                  </a:lnTo>
                  <a:lnTo>
                    <a:pt x="3667379" y="2476372"/>
                  </a:lnTo>
                  <a:lnTo>
                    <a:pt x="3619119" y="2479166"/>
                  </a:lnTo>
                  <a:lnTo>
                    <a:pt x="413003" y="2479166"/>
                  </a:lnTo>
                  <a:lnTo>
                    <a:pt x="364744" y="2476372"/>
                  </a:lnTo>
                  <a:lnTo>
                    <a:pt x="318261" y="2468245"/>
                  </a:lnTo>
                  <a:lnTo>
                    <a:pt x="273684" y="2455037"/>
                  </a:lnTo>
                  <a:lnTo>
                    <a:pt x="231394" y="2437129"/>
                  </a:lnTo>
                  <a:lnTo>
                    <a:pt x="191642" y="2414778"/>
                  </a:lnTo>
                  <a:lnTo>
                    <a:pt x="154686" y="2388362"/>
                  </a:lnTo>
                  <a:lnTo>
                    <a:pt x="120903" y="2358135"/>
                  </a:lnTo>
                  <a:lnTo>
                    <a:pt x="90677" y="2324354"/>
                  </a:lnTo>
                  <a:lnTo>
                    <a:pt x="64261" y="2287524"/>
                  </a:lnTo>
                  <a:lnTo>
                    <a:pt x="42036" y="2247646"/>
                  </a:lnTo>
                  <a:lnTo>
                    <a:pt x="24129" y="2205354"/>
                  </a:lnTo>
                  <a:lnTo>
                    <a:pt x="10921" y="2160651"/>
                  </a:lnTo>
                  <a:lnTo>
                    <a:pt x="2794" y="2114169"/>
                  </a:lnTo>
                  <a:lnTo>
                    <a:pt x="0" y="2066035"/>
                  </a:lnTo>
                  <a:lnTo>
                    <a:pt x="0" y="41313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3581126" y="5438647"/>
            <a:ext cx="35248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allows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routes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respect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different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flow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between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these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0518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Why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We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Need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Routers?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22019" y="1962911"/>
            <a:ext cx="16450310" cy="1181100"/>
            <a:chOff x="922019" y="1962911"/>
            <a:chExt cx="16450310" cy="1181100"/>
          </a:xfrm>
        </p:grpSpPr>
        <p:sp>
          <p:nvSpPr>
            <p:cNvPr id="4" name="object 4"/>
            <p:cNvSpPr/>
            <p:nvPr/>
          </p:nvSpPr>
          <p:spPr>
            <a:xfrm>
              <a:off x="935735" y="1976627"/>
              <a:ext cx="16421100" cy="1151890"/>
            </a:xfrm>
            <a:custGeom>
              <a:avLst/>
              <a:gdLst/>
              <a:ahLst/>
              <a:cxnLst/>
              <a:rect l="l" t="t" r="r" b="b"/>
              <a:pathLst>
                <a:path w="16421100" h="1151889">
                  <a:moveTo>
                    <a:pt x="16229075" y="0"/>
                  </a:moveTo>
                  <a:lnTo>
                    <a:pt x="192023" y="0"/>
                  </a:lnTo>
                  <a:lnTo>
                    <a:pt x="147993" y="5079"/>
                  </a:lnTo>
                  <a:lnTo>
                    <a:pt x="107581" y="19557"/>
                  </a:lnTo>
                  <a:lnTo>
                    <a:pt x="71920" y="42164"/>
                  </a:lnTo>
                  <a:lnTo>
                    <a:pt x="42189" y="71881"/>
                  </a:lnTo>
                  <a:lnTo>
                    <a:pt x="19519" y="107569"/>
                  </a:lnTo>
                  <a:lnTo>
                    <a:pt x="5067" y="147954"/>
                  </a:lnTo>
                  <a:lnTo>
                    <a:pt x="0" y="191897"/>
                  </a:lnTo>
                  <a:lnTo>
                    <a:pt x="0" y="959739"/>
                  </a:lnTo>
                  <a:lnTo>
                    <a:pt x="5067" y="1003807"/>
                  </a:lnTo>
                  <a:lnTo>
                    <a:pt x="19519" y="1044194"/>
                  </a:lnTo>
                  <a:lnTo>
                    <a:pt x="42189" y="1079880"/>
                  </a:lnTo>
                  <a:lnTo>
                    <a:pt x="71920" y="1109599"/>
                  </a:lnTo>
                  <a:lnTo>
                    <a:pt x="107581" y="1132204"/>
                  </a:lnTo>
                  <a:lnTo>
                    <a:pt x="147993" y="1146682"/>
                  </a:lnTo>
                  <a:lnTo>
                    <a:pt x="192023" y="1151763"/>
                  </a:lnTo>
                  <a:lnTo>
                    <a:pt x="16229075" y="1151763"/>
                  </a:lnTo>
                  <a:lnTo>
                    <a:pt x="16273144" y="1146682"/>
                  </a:lnTo>
                  <a:lnTo>
                    <a:pt x="16313531" y="1132204"/>
                  </a:lnTo>
                  <a:lnTo>
                    <a:pt x="16349217" y="1109599"/>
                  </a:lnTo>
                  <a:lnTo>
                    <a:pt x="16378935" y="1079880"/>
                  </a:lnTo>
                  <a:lnTo>
                    <a:pt x="16401542" y="1044194"/>
                  </a:lnTo>
                  <a:lnTo>
                    <a:pt x="16416019" y="1003807"/>
                  </a:lnTo>
                  <a:lnTo>
                    <a:pt x="16421100" y="959739"/>
                  </a:lnTo>
                  <a:lnTo>
                    <a:pt x="16421100" y="191897"/>
                  </a:lnTo>
                  <a:lnTo>
                    <a:pt x="16416019" y="147954"/>
                  </a:lnTo>
                  <a:lnTo>
                    <a:pt x="16401542" y="107569"/>
                  </a:lnTo>
                  <a:lnTo>
                    <a:pt x="16378935" y="71881"/>
                  </a:lnTo>
                  <a:lnTo>
                    <a:pt x="16349217" y="42164"/>
                  </a:lnTo>
                  <a:lnTo>
                    <a:pt x="16313531" y="19557"/>
                  </a:lnTo>
                  <a:lnTo>
                    <a:pt x="16273144" y="5079"/>
                  </a:lnTo>
                  <a:lnTo>
                    <a:pt x="1622907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6497" y="1977389"/>
              <a:ext cx="16421100" cy="1151890"/>
            </a:xfrm>
            <a:custGeom>
              <a:avLst/>
              <a:gdLst/>
              <a:ahLst/>
              <a:cxnLst/>
              <a:rect l="l" t="t" r="r" b="b"/>
              <a:pathLst>
                <a:path w="16421100" h="1151889">
                  <a:moveTo>
                    <a:pt x="0" y="191896"/>
                  </a:moveTo>
                  <a:lnTo>
                    <a:pt x="5067" y="147954"/>
                  </a:lnTo>
                  <a:lnTo>
                    <a:pt x="19519" y="107568"/>
                  </a:lnTo>
                  <a:lnTo>
                    <a:pt x="42189" y="71881"/>
                  </a:lnTo>
                  <a:lnTo>
                    <a:pt x="71920" y="42163"/>
                  </a:lnTo>
                  <a:lnTo>
                    <a:pt x="107581" y="19557"/>
                  </a:lnTo>
                  <a:lnTo>
                    <a:pt x="147993" y="5079"/>
                  </a:lnTo>
                  <a:lnTo>
                    <a:pt x="192024" y="0"/>
                  </a:lnTo>
                  <a:lnTo>
                    <a:pt x="16229075" y="0"/>
                  </a:lnTo>
                  <a:lnTo>
                    <a:pt x="16273144" y="5079"/>
                  </a:lnTo>
                  <a:lnTo>
                    <a:pt x="16313531" y="19557"/>
                  </a:lnTo>
                  <a:lnTo>
                    <a:pt x="16349217" y="42163"/>
                  </a:lnTo>
                  <a:lnTo>
                    <a:pt x="16378936" y="71881"/>
                  </a:lnTo>
                  <a:lnTo>
                    <a:pt x="16401542" y="107568"/>
                  </a:lnTo>
                  <a:lnTo>
                    <a:pt x="16416019" y="147954"/>
                  </a:lnTo>
                  <a:lnTo>
                    <a:pt x="16421100" y="191896"/>
                  </a:lnTo>
                  <a:lnTo>
                    <a:pt x="16421100" y="959738"/>
                  </a:lnTo>
                  <a:lnTo>
                    <a:pt x="16416019" y="1003807"/>
                  </a:lnTo>
                  <a:lnTo>
                    <a:pt x="16401542" y="1044193"/>
                  </a:lnTo>
                  <a:lnTo>
                    <a:pt x="16378936" y="1079880"/>
                  </a:lnTo>
                  <a:lnTo>
                    <a:pt x="16349217" y="1109599"/>
                  </a:lnTo>
                  <a:lnTo>
                    <a:pt x="16313531" y="1132204"/>
                  </a:lnTo>
                  <a:lnTo>
                    <a:pt x="16273144" y="1146682"/>
                  </a:lnTo>
                  <a:lnTo>
                    <a:pt x="16229075" y="1151762"/>
                  </a:lnTo>
                  <a:lnTo>
                    <a:pt x="192024" y="1151762"/>
                  </a:lnTo>
                  <a:lnTo>
                    <a:pt x="147993" y="1146682"/>
                  </a:lnTo>
                  <a:lnTo>
                    <a:pt x="107581" y="1132204"/>
                  </a:lnTo>
                  <a:lnTo>
                    <a:pt x="71920" y="1109599"/>
                  </a:lnTo>
                  <a:lnTo>
                    <a:pt x="42189" y="1079880"/>
                  </a:lnTo>
                  <a:lnTo>
                    <a:pt x="19519" y="1044193"/>
                  </a:lnTo>
                  <a:lnTo>
                    <a:pt x="5067" y="1003807"/>
                  </a:lnTo>
                  <a:lnTo>
                    <a:pt x="0" y="959738"/>
                  </a:lnTo>
                  <a:lnTo>
                    <a:pt x="0" y="191896"/>
                  </a:lnTo>
                  <a:close/>
                </a:path>
              </a:pathLst>
            </a:custGeom>
            <a:ln w="28955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45235" y="2133727"/>
            <a:ext cx="159105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9925" marR="5080" indent="-319786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traditional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when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types a URL in the 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browser,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HTTP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sent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server,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which then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retrieves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URL,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redirected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new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01471" y="5149781"/>
            <a:ext cx="4136390" cy="2575560"/>
            <a:chOff x="13301471" y="5149781"/>
            <a:chExt cx="4136390" cy="25755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471" y="5149781"/>
              <a:ext cx="4136136" cy="25753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324331" y="5164835"/>
              <a:ext cx="4032250" cy="2479675"/>
            </a:xfrm>
            <a:custGeom>
              <a:avLst/>
              <a:gdLst/>
              <a:ahLst/>
              <a:cxnLst/>
              <a:rect l="l" t="t" r="r" b="b"/>
              <a:pathLst>
                <a:path w="4032250" h="2479675">
                  <a:moveTo>
                    <a:pt x="3619119" y="0"/>
                  </a:moveTo>
                  <a:lnTo>
                    <a:pt x="413003" y="0"/>
                  </a:lnTo>
                  <a:lnTo>
                    <a:pt x="364744" y="2793"/>
                  </a:lnTo>
                  <a:lnTo>
                    <a:pt x="318261" y="10922"/>
                  </a:lnTo>
                  <a:lnTo>
                    <a:pt x="273684" y="24129"/>
                  </a:lnTo>
                  <a:lnTo>
                    <a:pt x="231394" y="42037"/>
                  </a:lnTo>
                  <a:lnTo>
                    <a:pt x="191642" y="64388"/>
                  </a:lnTo>
                  <a:lnTo>
                    <a:pt x="154685" y="90804"/>
                  </a:lnTo>
                  <a:lnTo>
                    <a:pt x="120903" y="121030"/>
                  </a:lnTo>
                  <a:lnTo>
                    <a:pt x="90677" y="154812"/>
                  </a:lnTo>
                  <a:lnTo>
                    <a:pt x="64261" y="191642"/>
                  </a:lnTo>
                  <a:lnTo>
                    <a:pt x="41909" y="231521"/>
                  </a:lnTo>
                  <a:lnTo>
                    <a:pt x="24129" y="273812"/>
                  </a:lnTo>
                  <a:lnTo>
                    <a:pt x="10921" y="318515"/>
                  </a:lnTo>
                  <a:lnTo>
                    <a:pt x="2794" y="364998"/>
                  </a:lnTo>
                  <a:lnTo>
                    <a:pt x="0" y="413130"/>
                  </a:lnTo>
                  <a:lnTo>
                    <a:pt x="0" y="2065908"/>
                  </a:lnTo>
                  <a:lnTo>
                    <a:pt x="2794" y="2114169"/>
                  </a:lnTo>
                  <a:lnTo>
                    <a:pt x="10921" y="2160651"/>
                  </a:lnTo>
                  <a:lnTo>
                    <a:pt x="24129" y="2205355"/>
                  </a:lnTo>
                  <a:lnTo>
                    <a:pt x="41909" y="2247646"/>
                  </a:lnTo>
                  <a:lnTo>
                    <a:pt x="64261" y="2287524"/>
                  </a:lnTo>
                  <a:lnTo>
                    <a:pt x="90677" y="2324354"/>
                  </a:lnTo>
                  <a:lnTo>
                    <a:pt x="120903" y="2358136"/>
                  </a:lnTo>
                  <a:lnTo>
                    <a:pt x="154685" y="2388362"/>
                  </a:lnTo>
                  <a:lnTo>
                    <a:pt x="191642" y="2414778"/>
                  </a:lnTo>
                  <a:lnTo>
                    <a:pt x="231394" y="2437130"/>
                  </a:lnTo>
                  <a:lnTo>
                    <a:pt x="273684" y="2455037"/>
                  </a:lnTo>
                  <a:lnTo>
                    <a:pt x="318261" y="2468245"/>
                  </a:lnTo>
                  <a:lnTo>
                    <a:pt x="364744" y="2476372"/>
                  </a:lnTo>
                  <a:lnTo>
                    <a:pt x="413003" y="2479166"/>
                  </a:lnTo>
                  <a:lnTo>
                    <a:pt x="3619119" y="2479166"/>
                  </a:lnTo>
                  <a:lnTo>
                    <a:pt x="3667379" y="2476372"/>
                  </a:lnTo>
                  <a:lnTo>
                    <a:pt x="3713860" y="2468245"/>
                  </a:lnTo>
                  <a:lnTo>
                    <a:pt x="3758437" y="2455037"/>
                  </a:lnTo>
                  <a:lnTo>
                    <a:pt x="3800729" y="2437130"/>
                  </a:lnTo>
                  <a:lnTo>
                    <a:pt x="3840479" y="2414778"/>
                  </a:lnTo>
                  <a:lnTo>
                    <a:pt x="3877436" y="2388362"/>
                  </a:lnTo>
                  <a:lnTo>
                    <a:pt x="3911219" y="2358136"/>
                  </a:lnTo>
                  <a:lnTo>
                    <a:pt x="3941444" y="2324354"/>
                  </a:lnTo>
                  <a:lnTo>
                    <a:pt x="3967860" y="2287524"/>
                  </a:lnTo>
                  <a:lnTo>
                    <a:pt x="3990085" y="2247646"/>
                  </a:lnTo>
                  <a:lnTo>
                    <a:pt x="4007992" y="2205355"/>
                  </a:lnTo>
                  <a:lnTo>
                    <a:pt x="4021200" y="2160651"/>
                  </a:lnTo>
                  <a:lnTo>
                    <a:pt x="4029329" y="2114169"/>
                  </a:lnTo>
                  <a:lnTo>
                    <a:pt x="4032123" y="2065908"/>
                  </a:lnTo>
                  <a:lnTo>
                    <a:pt x="4032123" y="413130"/>
                  </a:lnTo>
                  <a:lnTo>
                    <a:pt x="4029329" y="364998"/>
                  </a:lnTo>
                  <a:lnTo>
                    <a:pt x="4021200" y="318515"/>
                  </a:lnTo>
                  <a:lnTo>
                    <a:pt x="4007992" y="273812"/>
                  </a:lnTo>
                  <a:lnTo>
                    <a:pt x="3990085" y="231521"/>
                  </a:lnTo>
                  <a:lnTo>
                    <a:pt x="3967860" y="191642"/>
                  </a:lnTo>
                  <a:lnTo>
                    <a:pt x="3941444" y="154812"/>
                  </a:lnTo>
                  <a:lnTo>
                    <a:pt x="3911219" y="121030"/>
                  </a:lnTo>
                  <a:lnTo>
                    <a:pt x="3877436" y="90804"/>
                  </a:lnTo>
                  <a:lnTo>
                    <a:pt x="3840479" y="64388"/>
                  </a:lnTo>
                  <a:lnTo>
                    <a:pt x="3800729" y="42037"/>
                  </a:lnTo>
                  <a:lnTo>
                    <a:pt x="3758437" y="24129"/>
                  </a:lnTo>
                  <a:lnTo>
                    <a:pt x="3713860" y="10922"/>
                  </a:lnTo>
                  <a:lnTo>
                    <a:pt x="3667379" y="2793"/>
                  </a:lnTo>
                  <a:lnTo>
                    <a:pt x="3619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325093" y="5165597"/>
              <a:ext cx="4032250" cy="2479675"/>
            </a:xfrm>
            <a:custGeom>
              <a:avLst/>
              <a:gdLst/>
              <a:ahLst/>
              <a:cxnLst/>
              <a:rect l="l" t="t" r="r" b="b"/>
              <a:pathLst>
                <a:path w="4032250" h="2479675">
                  <a:moveTo>
                    <a:pt x="0" y="413130"/>
                  </a:moveTo>
                  <a:lnTo>
                    <a:pt x="2794" y="364998"/>
                  </a:lnTo>
                  <a:lnTo>
                    <a:pt x="10921" y="318515"/>
                  </a:lnTo>
                  <a:lnTo>
                    <a:pt x="24129" y="273812"/>
                  </a:lnTo>
                  <a:lnTo>
                    <a:pt x="42036" y="231521"/>
                  </a:lnTo>
                  <a:lnTo>
                    <a:pt x="64261" y="191642"/>
                  </a:lnTo>
                  <a:lnTo>
                    <a:pt x="90677" y="154812"/>
                  </a:lnTo>
                  <a:lnTo>
                    <a:pt x="120903" y="121030"/>
                  </a:lnTo>
                  <a:lnTo>
                    <a:pt x="154686" y="90804"/>
                  </a:lnTo>
                  <a:lnTo>
                    <a:pt x="191642" y="64388"/>
                  </a:lnTo>
                  <a:lnTo>
                    <a:pt x="231394" y="42037"/>
                  </a:lnTo>
                  <a:lnTo>
                    <a:pt x="273684" y="24129"/>
                  </a:lnTo>
                  <a:lnTo>
                    <a:pt x="318261" y="10922"/>
                  </a:lnTo>
                  <a:lnTo>
                    <a:pt x="364744" y="2793"/>
                  </a:lnTo>
                  <a:lnTo>
                    <a:pt x="413003" y="0"/>
                  </a:lnTo>
                  <a:lnTo>
                    <a:pt x="3619119" y="0"/>
                  </a:lnTo>
                  <a:lnTo>
                    <a:pt x="3667379" y="2793"/>
                  </a:lnTo>
                  <a:lnTo>
                    <a:pt x="3713861" y="10922"/>
                  </a:lnTo>
                  <a:lnTo>
                    <a:pt x="3758438" y="24129"/>
                  </a:lnTo>
                  <a:lnTo>
                    <a:pt x="3800729" y="42037"/>
                  </a:lnTo>
                  <a:lnTo>
                    <a:pt x="3840479" y="64388"/>
                  </a:lnTo>
                  <a:lnTo>
                    <a:pt x="3877436" y="90804"/>
                  </a:lnTo>
                  <a:lnTo>
                    <a:pt x="3911219" y="121030"/>
                  </a:lnTo>
                  <a:lnTo>
                    <a:pt x="3941444" y="154812"/>
                  </a:lnTo>
                  <a:lnTo>
                    <a:pt x="3967861" y="191642"/>
                  </a:lnTo>
                  <a:lnTo>
                    <a:pt x="3990086" y="231521"/>
                  </a:lnTo>
                  <a:lnTo>
                    <a:pt x="4007992" y="273812"/>
                  </a:lnTo>
                  <a:lnTo>
                    <a:pt x="4021200" y="318515"/>
                  </a:lnTo>
                  <a:lnTo>
                    <a:pt x="4029329" y="364998"/>
                  </a:lnTo>
                  <a:lnTo>
                    <a:pt x="4032123" y="413130"/>
                  </a:lnTo>
                  <a:lnTo>
                    <a:pt x="4032123" y="2066035"/>
                  </a:lnTo>
                  <a:lnTo>
                    <a:pt x="4029329" y="2114169"/>
                  </a:lnTo>
                  <a:lnTo>
                    <a:pt x="4021200" y="2160651"/>
                  </a:lnTo>
                  <a:lnTo>
                    <a:pt x="4007992" y="2205354"/>
                  </a:lnTo>
                  <a:lnTo>
                    <a:pt x="3990086" y="2247646"/>
                  </a:lnTo>
                  <a:lnTo>
                    <a:pt x="3967861" y="2287524"/>
                  </a:lnTo>
                  <a:lnTo>
                    <a:pt x="3941444" y="2324354"/>
                  </a:lnTo>
                  <a:lnTo>
                    <a:pt x="3911219" y="2358135"/>
                  </a:lnTo>
                  <a:lnTo>
                    <a:pt x="3877436" y="2388362"/>
                  </a:lnTo>
                  <a:lnTo>
                    <a:pt x="3840479" y="2414778"/>
                  </a:lnTo>
                  <a:lnTo>
                    <a:pt x="3800729" y="2437129"/>
                  </a:lnTo>
                  <a:lnTo>
                    <a:pt x="3758438" y="2455037"/>
                  </a:lnTo>
                  <a:lnTo>
                    <a:pt x="3713861" y="2468245"/>
                  </a:lnTo>
                  <a:lnTo>
                    <a:pt x="3667379" y="2476372"/>
                  </a:lnTo>
                  <a:lnTo>
                    <a:pt x="3619119" y="2479166"/>
                  </a:lnTo>
                  <a:lnTo>
                    <a:pt x="413003" y="2479166"/>
                  </a:lnTo>
                  <a:lnTo>
                    <a:pt x="364744" y="2476372"/>
                  </a:lnTo>
                  <a:lnTo>
                    <a:pt x="318261" y="2468245"/>
                  </a:lnTo>
                  <a:lnTo>
                    <a:pt x="273684" y="2455037"/>
                  </a:lnTo>
                  <a:lnTo>
                    <a:pt x="231394" y="2437129"/>
                  </a:lnTo>
                  <a:lnTo>
                    <a:pt x="191642" y="2414778"/>
                  </a:lnTo>
                  <a:lnTo>
                    <a:pt x="154686" y="2388362"/>
                  </a:lnTo>
                  <a:lnTo>
                    <a:pt x="120903" y="2358135"/>
                  </a:lnTo>
                  <a:lnTo>
                    <a:pt x="90677" y="2324354"/>
                  </a:lnTo>
                  <a:lnTo>
                    <a:pt x="64261" y="2287524"/>
                  </a:lnTo>
                  <a:lnTo>
                    <a:pt x="42036" y="2247646"/>
                  </a:lnTo>
                  <a:lnTo>
                    <a:pt x="24129" y="2205354"/>
                  </a:lnTo>
                  <a:lnTo>
                    <a:pt x="10921" y="2160651"/>
                  </a:lnTo>
                  <a:lnTo>
                    <a:pt x="2794" y="2114169"/>
                  </a:lnTo>
                  <a:lnTo>
                    <a:pt x="0" y="2066035"/>
                  </a:lnTo>
                  <a:lnTo>
                    <a:pt x="0" y="413130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566139" y="5255767"/>
            <a:ext cx="355663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contact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server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data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server,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puts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lot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load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server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therefore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avoid</a:t>
            </a:r>
            <a:r>
              <a:rPr dirty="0" sz="2400" spc="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SPA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4149852"/>
            <a:ext cx="11512296" cy="453085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616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Why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We</a:t>
            </a:r>
            <a:r>
              <a:rPr dirty="0" sz="5600" spc="-1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Need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Routers?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84"/>
            <a:ext cx="16525240" cy="1249680"/>
            <a:chOff x="912875" y="1959984"/>
            <a:chExt cx="16525240" cy="1249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84"/>
              <a:ext cx="16524731" cy="12495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5103"/>
              <a:ext cx="16421100" cy="1153795"/>
            </a:xfrm>
            <a:custGeom>
              <a:avLst/>
              <a:gdLst/>
              <a:ahLst/>
              <a:cxnLst/>
              <a:rect l="l" t="t" r="r" b="b"/>
              <a:pathLst>
                <a:path w="16421100" h="1153795">
                  <a:moveTo>
                    <a:pt x="16229075" y="0"/>
                  </a:moveTo>
                  <a:lnTo>
                    <a:pt x="192023" y="0"/>
                  </a:lnTo>
                  <a:lnTo>
                    <a:pt x="147993" y="5079"/>
                  </a:lnTo>
                  <a:lnTo>
                    <a:pt x="107581" y="19557"/>
                  </a:lnTo>
                  <a:lnTo>
                    <a:pt x="71920" y="42291"/>
                  </a:lnTo>
                  <a:lnTo>
                    <a:pt x="42189" y="72009"/>
                  </a:lnTo>
                  <a:lnTo>
                    <a:pt x="19519" y="107696"/>
                  </a:lnTo>
                  <a:lnTo>
                    <a:pt x="5067" y="148081"/>
                  </a:lnTo>
                  <a:lnTo>
                    <a:pt x="0" y="192150"/>
                  </a:lnTo>
                  <a:lnTo>
                    <a:pt x="0" y="961009"/>
                  </a:lnTo>
                  <a:lnTo>
                    <a:pt x="5067" y="1005204"/>
                  </a:lnTo>
                  <a:lnTo>
                    <a:pt x="19519" y="1045591"/>
                  </a:lnTo>
                  <a:lnTo>
                    <a:pt x="42189" y="1081277"/>
                  </a:lnTo>
                  <a:lnTo>
                    <a:pt x="71920" y="1110996"/>
                  </a:lnTo>
                  <a:lnTo>
                    <a:pt x="107581" y="1133728"/>
                  </a:lnTo>
                  <a:lnTo>
                    <a:pt x="147993" y="1148206"/>
                  </a:lnTo>
                  <a:lnTo>
                    <a:pt x="192023" y="1153287"/>
                  </a:lnTo>
                  <a:lnTo>
                    <a:pt x="16229075" y="1153287"/>
                  </a:lnTo>
                  <a:lnTo>
                    <a:pt x="16273144" y="1148206"/>
                  </a:lnTo>
                  <a:lnTo>
                    <a:pt x="16313531" y="1133728"/>
                  </a:lnTo>
                  <a:lnTo>
                    <a:pt x="16349217" y="1110996"/>
                  </a:lnTo>
                  <a:lnTo>
                    <a:pt x="16378935" y="1081277"/>
                  </a:lnTo>
                  <a:lnTo>
                    <a:pt x="16401542" y="1045591"/>
                  </a:lnTo>
                  <a:lnTo>
                    <a:pt x="16416019" y="1005204"/>
                  </a:lnTo>
                  <a:lnTo>
                    <a:pt x="16421100" y="961009"/>
                  </a:lnTo>
                  <a:lnTo>
                    <a:pt x="16421100" y="192150"/>
                  </a:lnTo>
                  <a:lnTo>
                    <a:pt x="16416019" y="148081"/>
                  </a:lnTo>
                  <a:lnTo>
                    <a:pt x="16401542" y="107696"/>
                  </a:lnTo>
                  <a:lnTo>
                    <a:pt x="16378935" y="72009"/>
                  </a:lnTo>
                  <a:lnTo>
                    <a:pt x="16349217" y="42291"/>
                  </a:lnTo>
                  <a:lnTo>
                    <a:pt x="16313531" y="19557"/>
                  </a:lnTo>
                  <a:lnTo>
                    <a:pt x="16273144" y="5079"/>
                  </a:lnTo>
                  <a:lnTo>
                    <a:pt x="1622907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5865"/>
              <a:ext cx="16421100" cy="1153795"/>
            </a:xfrm>
            <a:custGeom>
              <a:avLst/>
              <a:gdLst/>
              <a:ahLst/>
              <a:cxnLst/>
              <a:rect l="l" t="t" r="r" b="b"/>
              <a:pathLst>
                <a:path w="16421100" h="1153795">
                  <a:moveTo>
                    <a:pt x="0" y="192150"/>
                  </a:moveTo>
                  <a:lnTo>
                    <a:pt x="5067" y="148081"/>
                  </a:lnTo>
                  <a:lnTo>
                    <a:pt x="19519" y="107695"/>
                  </a:lnTo>
                  <a:lnTo>
                    <a:pt x="42189" y="72008"/>
                  </a:lnTo>
                  <a:lnTo>
                    <a:pt x="71920" y="42290"/>
                  </a:lnTo>
                  <a:lnTo>
                    <a:pt x="107581" y="19557"/>
                  </a:lnTo>
                  <a:lnTo>
                    <a:pt x="147993" y="5079"/>
                  </a:lnTo>
                  <a:lnTo>
                    <a:pt x="192024" y="0"/>
                  </a:lnTo>
                  <a:lnTo>
                    <a:pt x="16229075" y="0"/>
                  </a:lnTo>
                  <a:lnTo>
                    <a:pt x="16273144" y="5079"/>
                  </a:lnTo>
                  <a:lnTo>
                    <a:pt x="16313531" y="19557"/>
                  </a:lnTo>
                  <a:lnTo>
                    <a:pt x="16349217" y="42290"/>
                  </a:lnTo>
                  <a:lnTo>
                    <a:pt x="16378936" y="72008"/>
                  </a:lnTo>
                  <a:lnTo>
                    <a:pt x="16401542" y="107695"/>
                  </a:lnTo>
                  <a:lnTo>
                    <a:pt x="16416019" y="148081"/>
                  </a:lnTo>
                  <a:lnTo>
                    <a:pt x="16421100" y="192150"/>
                  </a:lnTo>
                  <a:lnTo>
                    <a:pt x="16421100" y="961008"/>
                  </a:lnTo>
                  <a:lnTo>
                    <a:pt x="16416019" y="1005204"/>
                  </a:lnTo>
                  <a:lnTo>
                    <a:pt x="16401542" y="1045590"/>
                  </a:lnTo>
                  <a:lnTo>
                    <a:pt x="16378936" y="1081277"/>
                  </a:lnTo>
                  <a:lnTo>
                    <a:pt x="16349217" y="1110995"/>
                  </a:lnTo>
                  <a:lnTo>
                    <a:pt x="16313531" y="1133728"/>
                  </a:lnTo>
                  <a:lnTo>
                    <a:pt x="16273144" y="1148206"/>
                  </a:lnTo>
                  <a:lnTo>
                    <a:pt x="16229075" y="1153286"/>
                  </a:lnTo>
                  <a:lnTo>
                    <a:pt x="192024" y="1153286"/>
                  </a:lnTo>
                  <a:lnTo>
                    <a:pt x="147993" y="1148206"/>
                  </a:lnTo>
                  <a:lnTo>
                    <a:pt x="107581" y="1133728"/>
                  </a:lnTo>
                  <a:lnTo>
                    <a:pt x="71920" y="1110995"/>
                  </a:lnTo>
                  <a:lnTo>
                    <a:pt x="42189" y="1081277"/>
                  </a:lnTo>
                  <a:lnTo>
                    <a:pt x="19519" y="1045590"/>
                  </a:lnTo>
                  <a:lnTo>
                    <a:pt x="5067" y="1005204"/>
                  </a:lnTo>
                  <a:lnTo>
                    <a:pt x="0" y="961008"/>
                  </a:lnTo>
                  <a:lnTo>
                    <a:pt x="0" y="192150"/>
                  </a:lnTo>
                  <a:close/>
                </a:path>
              </a:pathLst>
            </a:custGeom>
            <a:ln w="28955">
              <a:solidFill>
                <a:srgbClr val="DFE7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61999" y="2133727"/>
            <a:ext cx="159118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6695" marR="5080" indent="-275463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case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single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 do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load the whole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 only loading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application.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done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angular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routers.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Angular routers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client-side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20573" y="5513578"/>
            <a:ext cx="430403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Consider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single page application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 where we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have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a </a:t>
            </a:r>
            <a:r>
              <a:rPr dirty="0" sz="2400" spc="-10" i="1">
                <a:solidFill>
                  <a:srgbClr val="0D80B8"/>
                </a:solidFill>
                <a:latin typeface="Calibri"/>
                <a:cs typeface="Calibri"/>
              </a:rPr>
              <a:t>separate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 navigati</a:t>
            </a:r>
            <a:r>
              <a:rPr dirty="0" sz="2400" spc="5" i="1">
                <a:solidFill>
                  <a:srgbClr val="0D80B8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n</a:t>
            </a:r>
            <a:r>
              <a:rPr dirty="0" sz="2400" spc="-5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0D80B8"/>
                </a:solidFill>
                <a:latin typeface="Calibri"/>
                <a:cs typeface="Calibri"/>
              </a:rPr>
              <a:t>ba</a:t>
            </a:r>
            <a:r>
              <a:rPr dirty="0" sz="2400" spc="-225" i="1">
                <a:solidFill>
                  <a:srgbClr val="0D80B8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,</a:t>
            </a:r>
            <a:r>
              <a:rPr dirty="0" sz="2400" spc="-80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sid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e</a:t>
            </a:r>
            <a:r>
              <a:rPr dirty="0" sz="2400" spc="-1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bar</a:t>
            </a:r>
            <a:r>
              <a:rPr dirty="0" sz="2400" spc="-3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30" i="1">
                <a:solidFill>
                  <a:srgbClr val="0D80B8"/>
                </a:solidFill>
                <a:latin typeface="Calibri"/>
                <a:cs typeface="Calibri"/>
              </a:rPr>
              <a:t>c</a:t>
            </a:r>
            <a:r>
              <a:rPr dirty="0" sz="2400" spc="-5" i="1">
                <a:solidFill>
                  <a:srgbClr val="0D80B8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ur</a:t>
            </a:r>
            <a:r>
              <a:rPr dirty="0" sz="2400" spc="5" i="1">
                <a:solidFill>
                  <a:srgbClr val="0D80B8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0D80B8"/>
                </a:solidFill>
                <a:latin typeface="Calibri"/>
                <a:cs typeface="Calibri"/>
              </a:rPr>
              <a:t>e  </a:t>
            </a:r>
            <a:r>
              <a:rPr dirty="0" sz="2400" spc="-20" i="1">
                <a:solidFill>
                  <a:srgbClr val="0D80B8"/>
                </a:solidFill>
                <a:latin typeface="Calibri"/>
                <a:cs typeface="Calibri"/>
              </a:rPr>
              <a:t>list</a:t>
            </a:r>
            <a:r>
              <a:rPr dirty="0" sz="2400" spc="-45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0D80B8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05355" y="4047843"/>
            <a:ext cx="10005060" cy="1035050"/>
            <a:chOff x="1705355" y="4047843"/>
            <a:chExt cx="10005060" cy="10350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5355" y="4047843"/>
              <a:ext cx="10005060" cy="10346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26691" y="4062983"/>
              <a:ext cx="9902825" cy="937260"/>
            </a:xfrm>
            <a:custGeom>
              <a:avLst/>
              <a:gdLst/>
              <a:ahLst/>
              <a:cxnLst/>
              <a:rect l="l" t="t" r="r" b="b"/>
              <a:pathLst>
                <a:path w="9902825" h="937260">
                  <a:moveTo>
                    <a:pt x="9746615" y="0"/>
                  </a:moveTo>
                  <a:lnTo>
                    <a:pt x="156209" y="0"/>
                  </a:lnTo>
                  <a:lnTo>
                    <a:pt x="106806" y="8000"/>
                  </a:lnTo>
                  <a:lnTo>
                    <a:pt x="64007" y="30099"/>
                  </a:lnTo>
                  <a:lnTo>
                    <a:pt x="30099" y="64007"/>
                  </a:lnTo>
                  <a:lnTo>
                    <a:pt x="8000" y="106806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8000" y="830452"/>
                  </a:lnTo>
                  <a:lnTo>
                    <a:pt x="30099" y="873251"/>
                  </a:lnTo>
                  <a:lnTo>
                    <a:pt x="64007" y="907161"/>
                  </a:lnTo>
                  <a:lnTo>
                    <a:pt x="106806" y="929258"/>
                  </a:lnTo>
                  <a:lnTo>
                    <a:pt x="156209" y="937260"/>
                  </a:lnTo>
                  <a:lnTo>
                    <a:pt x="9746615" y="937260"/>
                  </a:lnTo>
                  <a:lnTo>
                    <a:pt x="9796017" y="929258"/>
                  </a:lnTo>
                  <a:lnTo>
                    <a:pt x="9838816" y="907161"/>
                  </a:lnTo>
                  <a:lnTo>
                    <a:pt x="9872726" y="873251"/>
                  </a:lnTo>
                  <a:lnTo>
                    <a:pt x="9894824" y="830452"/>
                  </a:lnTo>
                  <a:lnTo>
                    <a:pt x="9902825" y="781050"/>
                  </a:lnTo>
                  <a:lnTo>
                    <a:pt x="9902825" y="156210"/>
                  </a:lnTo>
                  <a:lnTo>
                    <a:pt x="9894824" y="106806"/>
                  </a:lnTo>
                  <a:lnTo>
                    <a:pt x="9872726" y="64007"/>
                  </a:lnTo>
                  <a:lnTo>
                    <a:pt x="9838816" y="30099"/>
                  </a:lnTo>
                  <a:lnTo>
                    <a:pt x="9796017" y="8000"/>
                  </a:lnTo>
                  <a:lnTo>
                    <a:pt x="9746615" y="0"/>
                  </a:lnTo>
                  <a:close/>
                </a:path>
              </a:pathLst>
            </a:custGeom>
            <a:solidFill>
              <a:srgbClr val="4FC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27453" y="4063745"/>
              <a:ext cx="9902825" cy="937260"/>
            </a:xfrm>
            <a:custGeom>
              <a:avLst/>
              <a:gdLst/>
              <a:ahLst/>
              <a:cxnLst/>
              <a:rect l="l" t="t" r="r" b="b"/>
              <a:pathLst>
                <a:path w="9902825" h="937260">
                  <a:moveTo>
                    <a:pt x="0" y="156209"/>
                  </a:moveTo>
                  <a:lnTo>
                    <a:pt x="8000" y="106806"/>
                  </a:lnTo>
                  <a:lnTo>
                    <a:pt x="30098" y="64007"/>
                  </a:lnTo>
                  <a:lnTo>
                    <a:pt x="64007" y="30099"/>
                  </a:lnTo>
                  <a:lnTo>
                    <a:pt x="106806" y="8000"/>
                  </a:lnTo>
                  <a:lnTo>
                    <a:pt x="156209" y="0"/>
                  </a:lnTo>
                  <a:lnTo>
                    <a:pt x="9746615" y="0"/>
                  </a:lnTo>
                  <a:lnTo>
                    <a:pt x="9796018" y="8000"/>
                  </a:lnTo>
                  <a:lnTo>
                    <a:pt x="9838817" y="30099"/>
                  </a:lnTo>
                  <a:lnTo>
                    <a:pt x="9872726" y="64007"/>
                  </a:lnTo>
                  <a:lnTo>
                    <a:pt x="9894824" y="106806"/>
                  </a:lnTo>
                  <a:lnTo>
                    <a:pt x="9902825" y="156209"/>
                  </a:lnTo>
                  <a:lnTo>
                    <a:pt x="9902825" y="781050"/>
                  </a:lnTo>
                  <a:lnTo>
                    <a:pt x="9894824" y="830452"/>
                  </a:lnTo>
                  <a:lnTo>
                    <a:pt x="9872726" y="873251"/>
                  </a:lnTo>
                  <a:lnTo>
                    <a:pt x="9838817" y="907161"/>
                  </a:lnTo>
                  <a:lnTo>
                    <a:pt x="9796018" y="929258"/>
                  </a:lnTo>
                  <a:lnTo>
                    <a:pt x="9746615" y="937259"/>
                  </a:lnTo>
                  <a:lnTo>
                    <a:pt x="156209" y="937259"/>
                  </a:lnTo>
                  <a:lnTo>
                    <a:pt x="106806" y="929258"/>
                  </a:lnTo>
                  <a:lnTo>
                    <a:pt x="64007" y="907161"/>
                  </a:lnTo>
                  <a:lnTo>
                    <a:pt x="30098" y="873251"/>
                  </a:lnTo>
                  <a:lnTo>
                    <a:pt x="8000" y="830452"/>
                  </a:lnTo>
                  <a:lnTo>
                    <a:pt x="0" y="781050"/>
                  </a:lnTo>
                  <a:lnTo>
                    <a:pt x="0" y="15620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76214" y="4297426"/>
            <a:ext cx="179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05355" y="5387540"/>
            <a:ext cx="4101465" cy="3192780"/>
            <a:chOff x="1705355" y="5387540"/>
            <a:chExt cx="4101465" cy="319278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355" y="5387540"/>
              <a:ext cx="4101084" cy="31925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28215" y="5404103"/>
              <a:ext cx="3997325" cy="3094990"/>
            </a:xfrm>
            <a:custGeom>
              <a:avLst/>
              <a:gdLst/>
              <a:ahLst/>
              <a:cxnLst/>
              <a:rect l="l" t="t" r="r" b="b"/>
              <a:pathLst>
                <a:path w="3997325" h="3094990">
                  <a:moveTo>
                    <a:pt x="3481197" y="0"/>
                  </a:moveTo>
                  <a:lnTo>
                    <a:pt x="515746" y="0"/>
                  </a:lnTo>
                  <a:lnTo>
                    <a:pt x="468883" y="2159"/>
                  </a:lnTo>
                  <a:lnTo>
                    <a:pt x="423163" y="8255"/>
                  </a:lnTo>
                  <a:lnTo>
                    <a:pt x="378713" y="18415"/>
                  </a:lnTo>
                  <a:lnTo>
                    <a:pt x="335788" y="32258"/>
                  </a:lnTo>
                  <a:lnTo>
                    <a:pt x="294766" y="49657"/>
                  </a:lnTo>
                  <a:lnTo>
                    <a:pt x="255523" y="70485"/>
                  </a:lnTo>
                  <a:lnTo>
                    <a:pt x="218312" y="94361"/>
                  </a:lnTo>
                  <a:lnTo>
                    <a:pt x="183514" y="121285"/>
                  </a:lnTo>
                  <a:lnTo>
                    <a:pt x="151129" y="151130"/>
                  </a:lnTo>
                  <a:lnTo>
                    <a:pt x="121284" y="183515"/>
                  </a:lnTo>
                  <a:lnTo>
                    <a:pt x="94360" y="218312"/>
                  </a:lnTo>
                  <a:lnTo>
                    <a:pt x="70484" y="255524"/>
                  </a:lnTo>
                  <a:lnTo>
                    <a:pt x="49656" y="294767"/>
                  </a:lnTo>
                  <a:lnTo>
                    <a:pt x="32257" y="335788"/>
                  </a:lnTo>
                  <a:lnTo>
                    <a:pt x="18414" y="378713"/>
                  </a:lnTo>
                  <a:lnTo>
                    <a:pt x="8254" y="423163"/>
                  </a:lnTo>
                  <a:lnTo>
                    <a:pt x="2158" y="468884"/>
                  </a:lnTo>
                  <a:lnTo>
                    <a:pt x="0" y="515747"/>
                  </a:lnTo>
                  <a:lnTo>
                    <a:pt x="0" y="2578989"/>
                  </a:lnTo>
                  <a:lnTo>
                    <a:pt x="2158" y="2625979"/>
                  </a:lnTo>
                  <a:lnTo>
                    <a:pt x="8254" y="2671699"/>
                  </a:lnTo>
                  <a:lnTo>
                    <a:pt x="18414" y="2716149"/>
                  </a:lnTo>
                  <a:lnTo>
                    <a:pt x="32257" y="2759075"/>
                  </a:lnTo>
                  <a:lnTo>
                    <a:pt x="49656" y="2800096"/>
                  </a:lnTo>
                  <a:lnTo>
                    <a:pt x="70484" y="2839339"/>
                  </a:lnTo>
                  <a:lnTo>
                    <a:pt x="94360" y="2876550"/>
                  </a:lnTo>
                  <a:lnTo>
                    <a:pt x="121284" y="2911348"/>
                  </a:lnTo>
                  <a:lnTo>
                    <a:pt x="151129" y="2943733"/>
                  </a:lnTo>
                  <a:lnTo>
                    <a:pt x="183514" y="2973578"/>
                  </a:lnTo>
                  <a:lnTo>
                    <a:pt x="218312" y="3000502"/>
                  </a:lnTo>
                  <a:lnTo>
                    <a:pt x="255523" y="3024378"/>
                  </a:lnTo>
                  <a:lnTo>
                    <a:pt x="294766" y="3045206"/>
                  </a:lnTo>
                  <a:lnTo>
                    <a:pt x="335788" y="3062605"/>
                  </a:lnTo>
                  <a:lnTo>
                    <a:pt x="378713" y="3076448"/>
                  </a:lnTo>
                  <a:lnTo>
                    <a:pt x="423163" y="3086608"/>
                  </a:lnTo>
                  <a:lnTo>
                    <a:pt x="468883" y="3092704"/>
                  </a:lnTo>
                  <a:lnTo>
                    <a:pt x="515746" y="3094863"/>
                  </a:lnTo>
                  <a:lnTo>
                    <a:pt x="3481197" y="3094863"/>
                  </a:lnTo>
                  <a:lnTo>
                    <a:pt x="3528059" y="3092704"/>
                  </a:lnTo>
                  <a:lnTo>
                    <a:pt x="3573779" y="3086608"/>
                  </a:lnTo>
                  <a:lnTo>
                    <a:pt x="3618229" y="3076448"/>
                  </a:lnTo>
                  <a:lnTo>
                    <a:pt x="3661155" y="3062605"/>
                  </a:lnTo>
                  <a:lnTo>
                    <a:pt x="3702177" y="3045206"/>
                  </a:lnTo>
                  <a:lnTo>
                    <a:pt x="3741420" y="3024378"/>
                  </a:lnTo>
                  <a:lnTo>
                    <a:pt x="3778630" y="3000502"/>
                  </a:lnTo>
                  <a:lnTo>
                    <a:pt x="3813429" y="2973578"/>
                  </a:lnTo>
                  <a:lnTo>
                    <a:pt x="3845813" y="2943733"/>
                  </a:lnTo>
                  <a:lnTo>
                    <a:pt x="3875658" y="2911348"/>
                  </a:lnTo>
                  <a:lnTo>
                    <a:pt x="3902582" y="2876550"/>
                  </a:lnTo>
                  <a:lnTo>
                    <a:pt x="3926458" y="2839339"/>
                  </a:lnTo>
                  <a:lnTo>
                    <a:pt x="3947286" y="2800096"/>
                  </a:lnTo>
                  <a:lnTo>
                    <a:pt x="3964685" y="2759075"/>
                  </a:lnTo>
                  <a:lnTo>
                    <a:pt x="3978529" y="2716149"/>
                  </a:lnTo>
                  <a:lnTo>
                    <a:pt x="3988688" y="2671699"/>
                  </a:lnTo>
                  <a:lnTo>
                    <a:pt x="3994784" y="2625979"/>
                  </a:lnTo>
                  <a:lnTo>
                    <a:pt x="3996944" y="2578989"/>
                  </a:lnTo>
                  <a:lnTo>
                    <a:pt x="3996944" y="515747"/>
                  </a:lnTo>
                  <a:lnTo>
                    <a:pt x="3994784" y="468884"/>
                  </a:lnTo>
                  <a:lnTo>
                    <a:pt x="3988688" y="423163"/>
                  </a:lnTo>
                  <a:lnTo>
                    <a:pt x="3978529" y="378713"/>
                  </a:lnTo>
                  <a:lnTo>
                    <a:pt x="3964685" y="335788"/>
                  </a:lnTo>
                  <a:lnTo>
                    <a:pt x="3947286" y="294767"/>
                  </a:lnTo>
                  <a:lnTo>
                    <a:pt x="3926458" y="255524"/>
                  </a:lnTo>
                  <a:lnTo>
                    <a:pt x="3902582" y="218312"/>
                  </a:lnTo>
                  <a:lnTo>
                    <a:pt x="3875658" y="183515"/>
                  </a:lnTo>
                  <a:lnTo>
                    <a:pt x="3845813" y="151130"/>
                  </a:lnTo>
                  <a:lnTo>
                    <a:pt x="3813429" y="121285"/>
                  </a:lnTo>
                  <a:lnTo>
                    <a:pt x="3778630" y="94361"/>
                  </a:lnTo>
                  <a:lnTo>
                    <a:pt x="3741420" y="70485"/>
                  </a:lnTo>
                  <a:lnTo>
                    <a:pt x="3702177" y="49657"/>
                  </a:lnTo>
                  <a:lnTo>
                    <a:pt x="3661155" y="32258"/>
                  </a:lnTo>
                  <a:lnTo>
                    <a:pt x="3618229" y="18415"/>
                  </a:lnTo>
                  <a:lnTo>
                    <a:pt x="3573779" y="8255"/>
                  </a:lnTo>
                  <a:lnTo>
                    <a:pt x="3528059" y="2159"/>
                  </a:lnTo>
                  <a:lnTo>
                    <a:pt x="3481197" y="0"/>
                  </a:lnTo>
                  <a:close/>
                </a:path>
              </a:pathLst>
            </a:custGeom>
            <a:solidFill>
              <a:srgbClr val="036F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28977" y="5404865"/>
              <a:ext cx="3997325" cy="3094990"/>
            </a:xfrm>
            <a:custGeom>
              <a:avLst/>
              <a:gdLst/>
              <a:ahLst/>
              <a:cxnLst/>
              <a:rect l="l" t="t" r="r" b="b"/>
              <a:pathLst>
                <a:path w="3997325" h="3094990">
                  <a:moveTo>
                    <a:pt x="0" y="515747"/>
                  </a:moveTo>
                  <a:lnTo>
                    <a:pt x="2159" y="468884"/>
                  </a:lnTo>
                  <a:lnTo>
                    <a:pt x="8255" y="423163"/>
                  </a:lnTo>
                  <a:lnTo>
                    <a:pt x="18415" y="378713"/>
                  </a:lnTo>
                  <a:lnTo>
                    <a:pt x="32258" y="335788"/>
                  </a:lnTo>
                  <a:lnTo>
                    <a:pt x="49657" y="294767"/>
                  </a:lnTo>
                  <a:lnTo>
                    <a:pt x="70485" y="255524"/>
                  </a:lnTo>
                  <a:lnTo>
                    <a:pt x="94361" y="218312"/>
                  </a:lnTo>
                  <a:lnTo>
                    <a:pt x="121285" y="183514"/>
                  </a:lnTo>
                  <a:lnTo>
                    <a:pt x="151130" y="151130"/>
                  </a:lnTo>
                  <a:lnTo>
                    <a:pt x="183515" y="121285"/>
                  </a:lnTo>
                  <a:lnTo>
                    <a:pt x="218313" y="94361"/>
                  </a:lnTo>
                  <a:lnTo>
                    <a:pt x="255524" y="70485"/>
                  </a:lnTo>
                  <a:lnTo>
                    <a:pt x="294767" y="49657"/>
                  </a:lnTo>
                  <a:lnTo>
                    <a:pt x="335788" y="32258"/>
                  </a:lnTo>
                  <a:lnTo>
                    <a:pt x="378714" y="18414"/>
                  </a:lnTo>
                  <a:lnTo>
                    <a:pt x="423164" y="8255"/>
                  </a:lnTo>
                  <a:lnTo>
                    <a:pt x="468884" y="2159"/>
                  </a:lnTo>
                  <a:lnTo>
                    <a:pt x="515747" y="0"/>
                  </a:lnTo>
                  <a:lnTo>
                    <a:pt x="3481197" y="0"/>
                  </a:lnTo>
                  <a:lnTo>
                    <a:pt x="3528060" y="2159"/>
                  </a:lnTo>
                  <a:lnTo>
                    <a:pt x="3573780" y="8255"/>
                  </a:lnTo>
                  <a:lnTo>
                    <a:pt x="3618230" y="18414"/>
                  </a:lnTo>
                  <a:lnTo>
                    <a:pt x="3661156" y="32258"/>
                  </a:lnTo>
                  <a:lnTo>
                    <a:pt x="3702177" y="49657"/>
                  </a:lnTo>
                  <a:lnTo>
                    <a:pt x="3741420" y="70485"/>
                  </a:lnTo>
                  <a:lnTo>
                    <a:pt x="3778631" y="94361"/>
                  </a:lnTo>
                  <a:lnTo>
                    <a:pt x="3813429" y="121285"/>
                  </a:lnTo>
                  <a:lnTo>
                    <a:pt x="3845814" y="151130"/>
                  </a:lnTo>
                  <a:lnTo>
                    <a:pt x="3875659" y="183514"/>
                  </a:lnTo>
                  <a:lnTo>
                    <a:pt x="3902583" y="218312"/>
                  </a:lnTo>
                  <a:lnTo>
                    <a:pt x="3926459" y="255524"/>
                  </a:lnTo>
                  <a:lnTo>
                    <a:pt x="3947287" y="294767"/>
                  </a:lnTo>
                  <a:lnTo>
                    <a:pt x="3964686" y="335788"/>
                  </a:lnTo>
                  <a:lnTo>
                    <a:pt x="3978529" y="378713"/>
                  </a:lnTo>
                  <a:lnTo>
                    <a:pt x="3988689" y="423163"/>
                  </a:lnTo>
                  <a:lnTo>
                    <a:pt x="3994785" y="468884"/>
                  </a:lnTo>
                  <a:lnTo>
                    <a:pt x="3996944" y="515747"/>
                  </a:lnTo>
                  <a:lnTo>
                    <a:pt x="3996944" y="2578989"/>
                  </a:lnTo>
                  <a:lnTo>
                    <a:pt x="3994785" y="2625979"/>
                  </a:lnTo>
                  <a:lnTo>
                    <a:pt x="3988689" y="2671699"/>
                  </a:lnTo>
                  <a:lnTo>
                    <a:pt x="3978529" y="2716149"/>
                  </a:lnTo>
                  <a:lnTo>
                    <a:pt x="3964686" y="2759075"/>
                  </a:lnTo>
                  <a:lnTo>
                    <a:pt x="3947287" y="2800096"/>
                  </a:lnTo>
                  <a:lnTo>
                    <a:pt x="3926459" y="2839339"/>
                  </a:lnTo>
                  <a:lnTo>
                    <a:pt x="3902583" y="2876550"/>
                  </a:lnTo>
                  <a:lnTo>
                    <a:pt x="3875659" y="2911348"/>
                  </a:lnTo>
                  <a:lnTo>
                    <a:pt x="3845814" y="2943733"/>
                  </a:lnTo>
                  <a:lnTo>
                    <a:pt x="3813429" y="2973578"/>
                  </a:lnTo>
                  <a:lnTo>
                    <a:pt x="3778631" y="3000502"/>
                  </a:lnTo>
                  <a:lnTo>
                    <a:pt x="3741420" y="3024378"/>
                  </a:lnTo>
                  <a:lnTo>
                    <a:pt x="3702177" y="3045206"/>
                  </a:lnTo>
                  <a:lnTo>
                    <a:pt x="3661156" y="3062605"/>
                  </a:lnTo>
                  <a:lnTo>
                    <a:pt x="3618230" y="3076448"/>
                  </a:lnTo>
                  <a:lnTo>
                    <a:pt x="3573780" y="3086608"/>
                  </a:lnTo>
                  <a:lnTo>
                    <a:pt x="3528060" y="3092704"/>
                  </a:lnTo>
                  <a:lnTo>
                    <a:pt x="3481197" y="3094863"/>
                  </a:lnTo>
                  <a:lnTo>
                    <a:pt x="515747" y="3094863"/>
                  </a:lnTo>
                  <a:lnTo>
                    <a:pt x="468884" y="3092704"/>
                  </a:lnTo>
                  <a:lnTo>
                    <a:pt x="423164" y="3086608"/>
                  </a:lnTo>
                  <a:lnTo>
                    <a:pt x="378714" y="3076448"/>
                  </a:lnTo>
                  <a:lnTo>
                    <a:pt x="335788" y="3062605"/>
                  </a:lnTo>
                  <a:lnTo>
                    <a:pt x="294767" y="3045206"/>
                  </a:lnTo>
                  <a:lnTo>
                    <a:pt x="255524" y="3024378"/>
                  </a:lnTo>
                  <a:lnTo>
                    <a:pt x="218313" y="3000502"/>
                  </a:lnTo>
                  <a:lnTo>
                    <a:pt x="183515" y="2973578"/>
                  </a:lnTo>
                  <a:lnTo>
                    <a:pt x="151130" y="2943733"/>
                  </a:lnTo>
                  <a:lnTo>
                    <a:pt x="121285" y="2911348"/>
                  </a:lnTo>
                  <a:lnTo>
                    <a:pt x="94361" y="2876550"/>
                  </a:lnTo>
                  <a:lnTo>
                    <a:pt x="70485" y="2839339"/>
                  </a:lnTo>
                  <a:lnTo>
                    <a:pt x="49657" y="2800096"/>
                  </a:lnTo>
                  <a:lnTo>
                    <a:pt x="32258" y="2759075"/>
                  </a:lnTo>
                  <a:lnTo>
                    <a:pt x="18415" y="2716149"/>
                  </a:lnTo>
                  <a:lnTo>
                    <a:pt x="8255" y="2671699"/>
                  </a:lnTo>
                  <a:lnTo>
                    <a:pt x="2159" y="2625979"/>
                  </a:lnTo>
                  <a:lnTo>
                    <a:pt x="0" y="2578989"/>
                  </a:lnTo>
                  <a:lnTo>
                    <a:pt x="0" y="51574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20847" y="6717030"/>
            <a:ext cx="1008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Sid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25896" y="5387540"/>
            <a:ext cx="5684520" cy="3192780"/>
            <a:chOff x="6025896" y="5387540"/>
            <a:chExt cx="5684520" cy="31927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5896" y="5387540"/>
              <a:ext cx="5684520" cy="31925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047232" y="5404103"/>
              <a:ext cx="5582285" cy="3094990"/>
            </a:xfrm>
            <a:custGeom>
              <a:avLst/>
              <a:gdLst/>
              <a:ahLst/>
              <a:cxnLst/>
              <a:rect l="l" t="t" r="r" b="b"/>
              <a:pathLst>
                <a:path w="5582284" h="3094990">
                  <a:moveTo>
                    <a:pt x="5066284" y="0"/>
                  </a:moveTo>
                  <a:lnTo>
                    <a:pt x="516000" y="0"/>
                  </a:lnTo>
                  <a:lnTo>
                    <a:pt x="469011" y="2159"/>
                  </a:lnTo>
                  <a:lnTo>
                    <a:pt x="423290" y="8255"/>
                  </a:lnTo>
                  <a:lnTo>
                    <a:pt x="378840" y="18415"/>
                  </a:lnTo>
                  <a:lnTo>
                    <a:pt x="335914" y="32258"/>
                  </a:lnTo>
                  <a:lnTo>
                    <a:pt x="294766" y="49657"/>
                  </a:lnTo>
                  <a:lnTo>
                    <a:pt x="255650" y="70485"/>
                  </a:lnTo>
                  <a:lnTo>
                    <a:pt x="218439" y="94361"/>
                  </a:lnTo>
                  <a:lnTo>
                    <a:pt x="183514" y="121285"/>
                  </a:lnTo>
                  <a:lnTo>
                    <a:pt x="151129" y="151130"/>
                  </a:lnTo>
                  <a:lnTo>
                    <a:pt x="121412" y="183515"/>
                  </a:lnTo>
                  <a:lnTo>
                    <a:pt x="94360" y="218312"/>
                  </a:lnTo>
                  <a:lnTo>
                    <a:pt x="70484" y="255524"/>
                  </a:lnTo>
                  <a:lnTo>
                    <a:pt x="49656" y="294767"/>
                  </a:lnTo>
                  <a:lnTo>
                    <a:pt x="32257" y="335788"/>
                  </a:lnTo>
                  <a:lnTo>
                    <a:pt x="18414" y="378713"/>
                  </a:lnTo>
                  <a:lnTo>
                    <a:pt x="8254" y="423163"/>
                  </a:lnTo>
                  <a:lnTo>
                    <a:pt x="2158" y="468884"/>
                  </a:lnTo>
                  <a:lnTo>
                    <a:pt x="0" y="515747"/>
                  </a:lnTo>
                  <a:lnTo>
                    <a:pt x="0" y="2578989"/>
                  </a:lnTo>
                  <a:lnTo>
                    <a:pt x="2158" y="2625979"/>
                  </a:lnTo>
                  <a:lnTo>
                    <a:pt x="8254" y="2671699"/>
                  </a:lnTo>
                  <a:lnTo>
                    <a:pt x="18414" y="2716149"/>
                  </a:lnTo>
                  <a:lnTo>
                    <a:pt x="32257" y="2759075"/>
                  </a:lnTo>
                  <a:lnTo>
                    <a:pt x="49656" y="2800096"/>
                  </a:lnTo>
                  <a:lnTo>
                    <a:pt x="70484" y="2839339"/>
                  </a:lnTo>
                  <a:lnTo>
                    <a:pt x="94360" y="2876550"/>
                  </a:lnTo>
                  <a:lnTo>
                    <a:pt x="121412" y="2911348"/>
                  </a:lnTo>
                  <a:lnTo>
                    <a:pt x="151129" y="2943733"/>
                  </a:lnTo>
                  <a:lnTo>
                    <a:pt x="183514" y="2973578"/>
                  </a:lnTo>
                  <a:lnTo>
                    <a:pt x="218439" y="3000502"/>
                  </a:lnTo>
                  <a:lnTo>
                    <a:pt x="255650" y="3024378"/>
                  </a:lnTo>
                  <a:lnTo>
                    <a:pt x="294766" y="3045206"/>
                  </a:lnTo>
                  <a:lnTo>
                    <a:pt x="335914" y="3062605"/>
                  </a:lnTo>
                  <a:lnTo>
                    <a:pt x="378840" y="3076448"/>
                  </a:lnTo>
                  <a:lnTo>
                    <a:pt x="423290" y="3086608"/>
                  </a:lnTo>
                  <a:lnTo>
                    <a:pt x="469011" y="3092704"/>
                  </a:lnTo>
                  <a:lnTo>
                    <a:pt x="516000" y="3094863"/>
                  </a:lnTo>
                  <a:lnTo>
                    <a:pt x="5066284" y="3094863"/>
                  </a:lnTo>
                  <a:lnTo>
                    <a:pt x="5113273" y="3092704"/>
                  </a:lnTo>
                  <a:lnTo>
                    <a:pt x="5158994" y="3086608"/>
                  </a:lnTo>
                  <a:lnTo>
                    <a:pt x="5203444" y="3076448"/>
                  </a:lnTo>
                  <a:lnTo>
                    <a:pt x="5246370" y="3062605"/>
                  </a:lnTo>
                  <a:lnTo>
                    <a:pt x="5287518" y="3045206"/>
                  </a:lnTo>
                  <a:lnTo>
                    <a:pt x="5326634" y="3024378"/>
                  </a:lnTo>
                  <a:lnTo>
                    <a:pt x="5363845" y="3000502"/>
                  </a:lnTo>
                  <a:lnTo>
                    <a:pt x="5398770" y="2973578"/>
                  </a:lnTo>
                  <a:lnTo>
                    <a:pt x="5431154" y="2943733"/>
                  </a:lnTo>
                  <a:lnTo>
                    <a:pt x="5460872" y="2911348"/>
                  </a:lnTo>
                  <a:lnTo>
                    <a:pt x="5487923" y="2876550"/>
                  </a:lnTo>
                  <a:lnTo>
                    <a:pt x="5511799" y="2839339"/>
                  </a:lnTo>
                  <a:lnTo>
                    <a:pt x="5532627" y="2800096"/>
                  </a:lnTo>
                  <a:lnTo>
                    <a:pt x="5550026" y="2759075"/>
                  </a:lnTo>
                  <a:lnTo>
                    <a:pt x="5563870" y="2716149"/>
                  </a:lnTo>
                  <a:lnTo>
                    <a:pt x="5574029" y="2671699"/>
                  </a:lnTo>
                  <a:lnTo>
                    <a:pt x="5580125" y="2625979"/>
                  </a:lnTo>
                  <a:lnTo>
                    <a:pt x="5582285" y="2578989"/>
                  </a:lnTo>
                  <a:lnTo>
                    <a:pt x="5582285" y="515747"/>
                  </a:lnTo>
                  <a:lnTo>
                    <a:pt x="5580125" y="468884"/>
                  </a:lnTo>
                  <a:lnTo>
                    <a:pt x="5574029" y="423163"/>
                  </a:lnTo>
                  <a:lnTo>
                    <a:pt x="5563870" y="378713"/>
                  </a:lnTo>
                  <a:lnTo>
                    <a:pt x="5550026" y="335788"/>
                  </a:lnTo>
                  <a:lnTo>
                    <a:pt x="5532627" y="294767"/>
                  </a:lnTo>
                  <a:lnTo>
                    <a:pt x="5511799" y="255524"/>
                  </a:lnTo>
                  <a:lnTo>
                    <a:pt x="5487923" y="218312"/>
                  </a:lnTo>
                  <a:lnTo>
                    <a:pt x="5460872" y="183515"/>
                  </a:lnTo>
                  <a:lnTo>
                    <a:pt x="5431154" y="151130"/>
                  </a:lnTo>
                  <a:lnTo>
                    <a:pt x="5398770" y="121285"/>
                  </a:lnTo>
                  <a:lnTo>
                    <a:pt x="5363845" y="94361"/>
                  </a:lnTo>
                  <a:lnTo>
                    <a:pt x="5326634" y="70485"/>
                  </a:lnTo>
                  <a:lnTo>
                    <a:pt x="5287518" y="49657"/>
                  </a:lnTo>
                  <a:lnTo>
                    <a:pt x="5246370" y="32258"/>
                  </a:lnTo>
                  <a:lnTo>
                    <a:pt x="5203444" y="18415"/>
                  </a:lnTo>
                  <a:lnTo>
                    <a:pt x="5158994" y="8255"/>
                  </a:lnTo>
                  <a:lnTo>
                    <a:pt x="5113273" y="2159"/>
                  </a:lnTo>
                  <a:lnTo>
                    <a:pt x="5066284" y="0"/>
                  </a:lnTo>
                  <a:close/>
                </a:path>
              </a:pathLst>
            </a:custGeom>
            <a:solidFill>
              <a:srgbClr val="898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47994" y="5404865"/>
              <a:ext cx="5582285" cy="3094990"/>
            </a:xfrm>
            <a:custGeom>
              <a:avLst/>
              <a:gdLst/>
              <a:ahLst/>
              <a:cxnLst/>
              <a:rect l="l" t="t" r="r" b="b"/>
              <a:pathLst>
                <a:path w="5582284" h="3094990">
                  <a:moveTo>
                    <a:pt x="0" y="515747"/>
                  </a:moveTo>
                  <a:lnTo>
                    <a:pt x="2158" y="468884"/>
                  </a:lnTo>
                  <a:lnTo>
                    <a:pt x="8254" y="423163"/>
                  </a:lnTo>
                  <a:lnTo>
                    <a:pt x="18414" y="378713"/>
                  </a:lnTo>
                  <a:lnTo>
                    <a:pt x="32257" y="335788"/>
                  </a:lnTo>
                  <a:lnTo>
                    <a:pt x="49656" y="294767"/>
                  </a:lnTo>
                  <a:lnTo>
                    <a:pt x="70484" y="255524"/>
                  </a:lnTo>
                  <a:lnTo>
                    <a:pt x="94360" y="218312"/>
                  </a:lnTo>
                  <a:lnTo>
                    <a:pt x="121411" y="183514"/>
                  </a:lnTo>
                  <a:lnTo>
                    <a:pt x="151129" y="151130"/>
                  </a:lnTo>
                  <a:lnTo>
                    <a:pt x="183514" y="121285"/>
                  </a:lnTo>
                  <a:lnTo>
                    <a:pt x="218439" y="94361"/>
                  </a:lnTo>
                  <a:lnTo>
                    <a:pt x="255650" y="70485"/>
                  </a:lnTo>
                  <a:lnTo>
                    <a:pt x="294766" y="49657"/>
                  </a:lnTo>
                  <a:lnTo>
                    <a:pt x="335914" y="32258"/>
                  </a:lnTo>
                  <a:lnTo>
                    <a:pt x="378840" y="18414"/>
                  </a:lnTo>
                  <a:lnTo>
                    <a:pt x="423290" y="8255"/>
                  </a:lnTo>
                  <a:lnTo>
                    <a:pt x="469010" y="2159"/>
                  </a:lnTo>
                  <a:lnTo>
                    <a:pt x="516000" y="0"/>
                  </a:lnTo>
                  <a:lnTo>
                    <a:pt x="5066283" y="0"/>
                  </a:lnTo>
                  <a:lnTo>
                    <a:pt x="5113274" y="2159"/>
                  </a:lnTo>
                  <a:lnTo>
                    <a:pt x="5158994" y="8255"/>
                  </a:lnTo>
                  <a:lnTo>
                    <a:pt x="5203444" y="18414"/>
                  </a:lnTo>
                  <a:lnTo>
                    <a:pt x="5246370" y="32258"/>
                  </a:lnTo>
                  <a:lnTo>
                    <a:pt x="5287517" y="49657"/>
                  </a:lnTo>
                  <a:lnTo>
                    <a:pt x="5326633" y="70485"/>
                  </a:lnTo>
                  <a:lnTo>
                    <a:pt x="5363845" y="94361"/>
                  </a:lnTo>
                  <a:lnTo>
                    <a:pt x="5398770" y="121285"/>
                  </a:lnTo>
                  <a:lnTo>
                    <a:pt x="5431155" y="151130"/>
                  </a:lnTo>
                  <a:lnTo>
                    <a:pt x="5460873" y="183514"/>
                  </a:lnTo>
                  <a:lnTo>
                    <a:pt x="5487924" y="218312"/>
                  </a:lnTo>
                  <a:lnTo>
                    <a:pt x="5511800" y="255524"/>
                  </a:lnTo>
                  <a:lnTo>
                    <a:pt x="5532628" y="294767"/>
                  </a:lnTo>
                  <a:lnTo>
                    <a:pt x="5550027" y="335788"/>
                  </a:lnTo>
                  <a:lnTo>
                    <a:pt x="5563870" y="378713"/>
                  </a:lnTo>
                  <a:lnTo>
                    <a:pt x="5574030" y="423163"/>
                  </a:lnTo>
                  <a:lnTo>
                    <a:pt x="5580126" y="468884"/>
                  </a:lnTo>
                  <a:lnTo>
                    <a:pt x="5582284" y="515747"/>
                  </a:lnTo>
                  <a:lnTo>
                    <a:pt x="5582284" y="2578989"/>
                  </a:lnTo>
                  <a:lnTo>
                    <a:pt x="5580126" y="2625979"/>
                  </a:lnTo>
                  <a:lnTo>
                    <a:pt x="5574030" y="2671699"/>
                  </a:lnTo>
                  <a:lnTo>
                    <a:pt x="5563870" y="2716149"/>
                  </a:lnTo>
                  <a:lnTo>
                    <a:pt x="5550027" y="2759075"/>
                  </a:lnTo>
                  <a:lnTo>
                    <a:pt x="5532628" y="2800096"/>
                  </a:lnTo>
                  <a:lnTo>
                    <a:pt x="5511800" y="2839339"/>
                  </a:lnTo>
                  <a:lnTo>
                    <a:pt x="5487924" y="2876550"/>
                  </a:lnTo>
                  <a:lnTo>
                    <a:pt x="5460873" y="2911348"/>
                  </a:lnTo>
                  <a:lnTo>
                    <a:pt x="5431155" y="2943733"/>
                  </a:lnTo>
                  <a:lnTo>
                    <a:pt x="5398770" y="2973578"/>
                  </a:lnTo>
                  <a:lnTo>
                    <a:pt x="5363845" y="3000502"/>
                  </a:lnTo>
                  <a:lnTo>
                    <a:pt x="5326633" y="3024378"/>
                  </a:lnTo>
                  <a:lnTo>
                    <a:pt x="5287517" y="3045206"/>
                  </a:lnTo>
                  <a:lnTo>
                    <a:pt x="5246370" y="3062605"/>
                  </a:lnTo>
                  <a:lnTo>
                    <a:pt x="5203444" y="3076448"/>
                  </a:lnTo>
                  <a:lnTo>
                    <a:pt x="5158994" y="3086608"/>
                  </a:lnTo>
                  <a:lnTo>
                    <a:pt x="5113274" y="3092704"/>
                  </a:lnTo>
                  <a:lnTo>
                    <a:pt x="5066283" y="3094863"/>
                  </a:lnTo>
                  <a:lnTo>
                    <a:pt x="516000" y="3094863"/>
                  </a:lnTo>
                  <a:lnTo>
                    <a:pt x="469010" y="3092704"/>
                  </a:lnTo>
                  <a:lnTo>
                    <a:pt x="423290" y="3086608"/>
                  </a:lnTo>
                  <a:lnTo>
                    <a:pt x="378840" y="3076448"/>
                  </a:lnTo>
                  <a:lnTo>
                    <a:pt x="335914" y="3062605"/>
                  </a:lnTo>
                  <a:lnTo>
                    <a:pt x="294766" y="3045206"/>
                  </a:lnTo>
                  <a:lnTo>
                    <a:pt x="255650" y="3024378"/>
                  </a:lnTo>
                  <a:lnTo>
                    <a:pt x="218439" y="3000502"/>
                  </a:lnTo>
                  <a:lnTo>
                    <a:pt x="183514" y="2973578"/>
                  </a:lnTo>
                  <a:lnTo>
                    <a:pt x="151129" y="2943733"/>
                  </a:lnTo>
                  <a:lnTo>
                    <a:pt x="121411" y="2911348"/>
                  </a:lnTo>
                  <a:lnTo>
                    <a:pt x="94360" y="2876550"/>
                  </a:lnTo>
                  <a:lnTo>
                    <a:pt x="70484" y="2839339"/>
                  </a:lnTo>
                  <a:lnTo>
                    <a:pt x="49656" y="2800096"/>
                  </a:lnTo>
                  <a:lnTo>
                    <a:pt x="32257" y="2759075"/>
                  </a:lnTo>
                  <a:lnTo>
                    <a:pt x="18414" y="2716149"/>
                  </a:lnTo>
                  <a:lnTo>
                    <a:pt x="8254" y="2671699"/>
                  </a:lnTo>
                  <a:lnTo>
                    <a:pt x="2158" y="2625979"/>
                  </a:lnTo>
                  <a:lnTo>
                    <a:pt x="0" y="2578989"/>
                  </a:lnTo>
                  <a:lnTo>
                    <a:pt x="0" y="51574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168640" y="6717030"/>
            <a:ext cx="1328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12569" y="3848861"/>
            <a:ext cx="10368915" cy="4896485"/>
          </a:xfrm>
          <a:custGeom>
            <a:avLst/>
            <a:gdLst/>
            <a:ahLst/>
            <a:cxnLst/>
            <a:rect l="l" t="t" r="r" b="b"/>
            <a:pathLst>
              <a:path w="10368915" h="4896484">
                <a:moveTo>
                  <a:pt x="0" y="4896485"/>
                </a:moveTo>
                <a:lnTo>
                  <a:pt x="10368788" y="4896485"/>
                </a:lnTo>
                <a:lnTo>
                  <a:pt x="10368788" y="0"/>
                </a:lnTo>
                <a:lnTo>
                  <a:pt x="0" y="0"/>
                </a:lnTo>
                <a:lnTo>
                  <a:pt x="0" y="4896485"/>
                </a:lnTo>
                <a:close/>
              </a:path>
            </a:pathLst>
          </a:custGeom>
          <a:ln w="28956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Ishwarya</dc:creator>
  <cp:keywords>OU7 PowerPoint Template</cp:keywords>
  <dc:subject>OU7_July2016</dc:subject>
  <dc:title>PowerPoint Presentation</dc:title>
  <dcterms:created xsi:type="dcterms:W3CDTF">2023-04-27T07:09:53Z</dcterms:created>
  <dcterms:modified xsi:type="dcterms:W3CDTF">2023-04-27T07:09:53Z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