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6744" y="135381"/>
            <a:ext cx="3334511" cy="100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6877" y="3463925"/>
            <a:ext cx="11614785" cy="5193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12" Type="http://schemas.openxmlformats.org/officeDocument/2006/relationships/image" Target="../media/image5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1.png"/><Relationship Id="rId7" Type="http://schemas.openxmlformats.org/officeDocument/2006/relationships/image" Target="../media/image5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62.png"/><Relationship Id="rId10" Type="http://schemas.openxmlformats.org/officeDocument/2006/relationships/image" Target="../media/image54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79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5.png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3.png"/><Relationship Id="rId5" Type="http://schemas.openxmlformats.org/officeDocument/2006/relationships/image" Target="../media/image138.png"/><Relationship Id="rId10" Type="http://schemas.openxmlformats.org/officeDocument/2006/relationships/image" Target="../media/image142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1.png"/><Relationship Id="rId5" Type="http://schemas.openxmlformats.org/officeDocument/2006/relationships/image" Target="../media/image146.png"/><Relationship Id="rId10" Type="http://schemas.openxmlformats.org/officeDocument/2006/relationships/image" Target="../media/image150.png"/><Relationship Id="rId4" Type="http://schemas.openxmlformats.org/officeDocument/2006/relationships/image" Target="../media/image145.png"/><Relationship Id="rId9" Type="http://schemas.openxmlformats.org/officeDocument/2006/relationships/image" Target="../media/image1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4.png"/><Relationship Id="rId7" Type="http://schemas.openxmlformats.org/officeDocument/2006/relationships/image" Target="../media/image157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39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Relationship Id="rId9" Type="http://schemas.openxmlformats.org/officeDocument/2006/relationships/image" Target="../media/image1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18" Type="http://schemas.openxmlformats.org/officeDocument/2006/relationships/image" Target="../media/image20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17" Type="http://schemas.openxmlformats.org/officeDocument/2006/relationships/image" Target="../media/image201.png"/><Relationship Id="rId2" Type="http://schemas.openxmlformats.org/officeDocument/2006/relationships/image" Target="../media/image169.png"/><Relationship Id="rId16" Type="http://schemas.openxmlformats.org/officeDocument/2006/relationships/image" Target="../media/image200.png"/><Relationship Id="rId20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5" Type="http://schemas.openxmlformats.org/officeDocument/2006/relationships/image" Target="../media/image199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205.png"/><Relationship Id="rId7" Type="http://schemas.openxmlformats.org/officeDocument/2006/relationships/image" Target="../media/image13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207.png"/><Relationship Id="rId10" Type="http://schemas.openxmlformats.org/officeDocument/2006/relationships/image" Target="../media/image209.png"/><Relationship Id="rId4" Type="http://schemas.openxmlformats.org/officeDocument/2006/relationships/image" Target="../media/image206.png"/><Relationship Id="rId9" Type="http://schemas.openxmlformats.org/officeDocument/2006/relationships/image" Target="../media/image20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214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5" Type="http://schemas.openxmlformats.org/officeDocument/2006/relationships/image" Target="../media/image139.png"/><Relationship Id="rId10" Type="http://schemas.openxmlformats.org/officeDocument/2006/relationships/image" Target="../media/image220.png"/><Relationship Id="rId4" Type="http://schemas.openxmlformats.org/officeDocument/2006/relationships/image" Target="../media/image215.png"/><Relationship Id="rId9" Type="http://schemas.openxmlformats.org/officeDocument/2006/relationships/image" Target="../media/image21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3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230.png"/><Relationship Id="rId5" Type="http://schemas.openxmlformats.org/officeDocument/2006/relationships/image" Target="../media/image225.png"/><Relationship Id="rId10" Type="http://schemas.openxmlformats.org/officeDocument/2006/relationships/image" Target="../media/image229.png"/><Relationship Id="rId4" Type="http://schemas.openxmlformats.org/officeDocument/2006/relationships/image" Target="../media/image224.png"/><Relationship Id="rId9" Type="http://schemas.openxmlformats.org/officeDocument/2006/relationships/image" Target="../media/image2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jpg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26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image" Target="../media/image252.png"/><Relationship Id="rId7" Type="http://schemas.openxmlformats.org/officeDocument/2006/relationships/image" Target="../media/image25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5.png"/><Relationship Id="rId5" Type="http://schemas.openxmlformats.org/officeDocument/2006/relationships/image" Target="../media/image254.png"/><Relationship Id="rId4" Type="http://schemas.openxmlformats.org/officeDocument/2006/relationships/image" Target="../media/image253.png"/><Relationship Id="rId9" Type="http://schemas.openxmlformats.org/officeDocument/2006/relationships/image" Target="../media/image2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sz="72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b="1" spc="-15" dirty="0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sz="72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b="1" spc="-7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353" y="4552264"/>
            <a:ext cx="5751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095A82"/>
                </a:solidFill>
              </a:rPr>
              <a:t>Types</a:t>
            </a:r>
            <a:r>
              <a:rPr sz="7200" spc="-105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of</a:t>
            </a:r>
            <a:r>
              <a:rPr sz="7200" spc="-110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Forms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9202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Types</a:t>
            </a:r>
            <a:r>
              <a:rPr sz="5600" spc="-8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0f</a:t>
            </a:r>
            <a:r>
              <a:rPr sz="5600" spc="-5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Angular</a:t>
            </a:r>
            <a:r>
              <a:rPr sz="5600" spc="-13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827009" y="3770376"/>
            <a:ext cx="2628265" cy="2434590"/>
            <a:chOff x="7827009" y="3770376"/>
            <a:chExt cx="2628265" cy="2434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8515" y="3770376"/>
              <a:ext cx="2252472" cy="23942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7095" y="3840480"/>
              <a:ext cx="2119883" cy="22585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27010" y="5632703"/>
              <a:ext cx="2628265" cy="572135"/>
            </a:xfrm>
            <a:custGeom>
              <a:avLst/>
              <a:gdLst/>
              <a:ahLst/>
              <a:cxnLst/>
              <a:rect l="l" t="t" r="r" b="b"/>
              <a:pathLst>
                <a:path w="2628265" h="572135">
                  <a:moveTo>
                    <a:pt x="90551" y="340360"/>
                  </a:moveTo>
                  <a:lnTo>
                    <a:pt x="67437" y="323469"/>
                  </a:lnTo>
                  <a:lnTo>
                    <a:pt x="0" y="415671"/>
                  </a:lnTo>
                  <a:lnTo>
                    <a:pt x="23114" y="432435"/>
                  </a:lnTo>
                  <a:lnTo>
                    <a:pt x="90551" y="340360"/>
                  </a:lnTo>
                  <a:close/>
                </a:path>
                <a:path w="2628265" h="572135">
                  <a:moveTo>
                    <a:pt x="208534" y="178816"/>
                  </a:moveTo>
                  <a:lnTo>
                    <a:pt x="185547" y="161925"/>
                  </a:lnTo>
                  <a:lnTo>
                    <a:pt x="118110" y="254254"/>
                  </a:lnTo>
                  <a:lnTo>
                    <a:pt x="141097" y="271145"/>
                  </a:lnTo>
                  <a:lnTo>
                    <a:pt x="208534" y="178816"/>
                  </a:lnTo>
                  <a:close/>
                </a:path>
                <a:path w="2628265" h="572135">
                  <a:moveTo>
                    <a:pt x="326644" y="17399"/>
                  </a:moveTo>
                  <a:lnTo>
                    <a:pt x="303530" y="635"/>
                  </a:lnTo>
                  <a:lnTo>
                    <a:pt x="236093" y="92837"/>
                  </a:lnTo>
                  <a:lnTo>
                    <a:pt x="259207" y="109728"/>
                  </a:lnTo>
                  <a:lnTo>
                    <a:pt x="326644" y="17399"/>
                  </a:lnTo>
                  <a:close/>
                </a:path>
                <a:path w="2628265" h="572135">
                  <a:moveTo>
                    <a:pt x="2249805" y="88646"/>
                  </a:moveTo>
                  <a:lnTo>
                    <a:pt x="2177796" y="0"/>
                  </a:lnTo>
                  <a:lnTo>
                    <a:pt x="2155698" y="18034"/>
                  </a:lnTo>
                  <a:lnTo>
                    <a:pt x="2227580" y="106680"/>
                  </a:lnTo>
                  <a:lnTo>
                    <a:pt x="2249805" y="88646"/>
                  </a:lnTo>
                  <a:close/>
                </a:path>
                <a:path w="2628265" h="572135">
                  <a:moveTo>
                    <a:pt x="2375916" y="243713"/>
                  </a:moveTo>
                  <a:lnTo>
                    <a:pt x="2303907" y="155067"/>
                  </a:lnTo>
                  <a:lnTo>
                    <a:pt x="2281682" y="173101"/>
                  </a:lnTo>
                  <a:lnTo>
                    <a:pt x="2353818" y="261747"/>
                  </a:lnTo>
                  <a:lnTo>
                    <a:pt x="2375916" y="243713"/>
                  </a:lnTo>
                  <a:close/>
                </a:path>
                <a:path w="2628265" h="572135">
                  <a:moveTo>
                    <a:pt x="2502154" y="399034"/>
                  </a:moveTo>
                  <a:lnTo>
                    <a:pt x="2430018" y="310261"/>
                  </a:lnTo>
                  <a:lnTo>
                    <a:pt x="2407920" y="328295"/>
                  </a:lnTo>
                  <a:lnTo>
                    <a:pt x="2479929" y="416941"/>
                  </a:lnTo>
                  <a:lnTo>
                    <a:pt x="2502154" y="399034"/>
                  </a:lnTo>
                  <a:close/>
                </a:path>
                <a:path w="2628265" h="572135">
                  <a:moveTo>
                    <a:pt x="2628265" y="554101"/>
                  </a:moveTo>
                  <a:lnTo>
                    <a:pt x="2556256" y="465328"/>
                  </a:lnTo>
                  <a:lnTo>
                    <a:pt x="2534031" y="483362"/>
                  </a:lnTo>
                  <a:lnTo>
                    <a:pt x="2606167" y="572135"/>
                  </a:lnTo>
                  <a:lnTo>
                    <a:pt x="2628265" y="554101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90159" y="7408926"/>
            <a:ext cx="3416935" cy="941069"/>
            <a:chOff x="5090159" y="7408926"/>
            <a:chExt cx="3416935" cy="94106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179" y="7408926"/>
              <a:ext cx="85217" cy="1041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0159" y="7473696"/>
              <a:ext cx="3416808" cy="876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29783" y="7514844"/>
              <a:ext cx="3287395" cy="745490"/>
            </a:xfrm>
            <a:custGeom>
              <a:avLst/>
              <a:gdLst/>
              <a:ahLst/>
              <a:cxnLst/>
              <a:rect l="l" t="t" r="r" b="b"/>
              <a:pathLst>
                <a:path w="3287395" h="745490">
                  <a:moveTo>
                    <a:pt x="3162681" y="0"/>
                  </a:moveTo>
                  <a:lnTo>
                    <a:pt x="124205" y="0"/>
                  </a:lnTo>
                  <a:lnTo>
                    <a:pt x="75945" y="9778"/>
                  </a:lnTo>
                  <a:lnTo>
                    <a:pt x="36449" y="36321"/>
                  </a:lnTo>
                  <a:lnTo>
                    <a:pt x="9778" y="75818"/>
                  </a:lnTo>
                  <a:lnTo>
                    <a:pt x="0" y="124205"/>
                  </a:lnTo>
                  <a:lnTo>
                    <a:pt x="0" y="620775"/>
                  </a:lnTo>
                  <a:lnTo>
                    <a:pt x="9778" y="669162"/>
                  </a:lnTo>
                  <a:lnTo>
                    <a:pt x="36449" y="708659"/>
                  </a:lnTo>
                  <a:lnTo>
                    <a:pt x="75945" y="735202"/>
                  </a:lnTo>
                  <a:lnTo>
                    <a:pt x="124205" y="744981"/>
                  </a:lnTo>
                  <a:lnTo>
                    <a:pt x="3162681" y="744981"/>
                  </a:lnTo>
                  <a:lnTo>
                    <a:pt x="3210941" y="735202"/>
                  </a:lnTo>
                  <a:lnTo>
                    <a:pt x="3250438" y="708659"/>
                  </a:lnTo>
                  <a:lnTo>
                    <a:pt x="3277108" y="669162"/>
                  </a:lnTo>
                  <a:lnTo>
                    <a:pt x="3286887" y="620775"/>
                  </a:lnTo>
                  <a:lnTo>
                    <a:pt x="3286887" y="124205"/>
                  </a:lnTo>
                  <a:lnTo>
                    <a:pt x="3277108" y="75818"/>
                  </a:lnTo>
                  <a:lnTo>
                    <a:pt x="3250438" y="36321"/>
                  </a:lnTo>
                  <a:lnTo>
                    <a:pt x="3210941" y="9778"/>
                  </a:lnTo>
                  <a:lnTo>
                    <a:pt x="3162681" y="0"/>
                  </a:lnTo>
                  <a:close/>
                </a:path>
              </a:pathLst>
            </a:custGeom>
            <a:solidFill>
              <a:srgbClr val="0474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0545" y="7515606"/>
              <a:ext cx="3287395" cy="745490"/>
            </a:xfrm>
            <a:custGeom>
              <a:avLst/>
              <a:gdLst/>
              <a:ahLst/>
              <a:cxnLst/>
              <a:rect l="l" t="t" r="r" b="b"/>
              <a:pathLst>
                <a:path w="3287395" h="745490">
                  <a:moveTo>
                    <a:pt x="0" y="124206"/>
                  </a:moveTo>
                  <a:lnTo>
                    <a:pt x="9778" y="75819"/>
                  </a:lnTo>
                  <a:lnTo>
                    <a:pt x="36449" y="36322"/>
                  </a:lnTo>
                  <a:lnTo>
                    <a:pt x="75945" y="9779"/>
                  </a:lnTo>
                  <a:lnTo>
                    <a:pt x="124205" y="0"/>
                  </a:lnTo>
                  <a:lnTo>
                    <a:pt x="3162680" y="0"/>
                  </a:lnTo>
                  <a:lnTo>
                    <a:pt x="3210940" y="9779"/>
                  </a:lnTo>
                  <a:lnTo>
                    <a:pt x="3250437" y="36322"/>
                  </a:lnTo>
                  <a:lnTo>
                    <a:pt x="3277107" y="75819"/>
                  </a:lnTo>
                  <a:lnTo>
                    <a:pt x="3286886" y="124206"/>
                  </a:lnTo>
                  <a:lnTo>
                    <a:pt x="3286886" y="620776"/>
                  </a:lnTo>
                  <a:lnTo>
                    <a:pt x="3277107" y="669163"/>
                  </a:lnTo>
                  <a:lnTo>
                    <a:pt x="3250437" y="708660"/>
                  </a:lnTo>
                  <a:lnTo>
                    <a:pt x="3210940" y="735203"/>
                  </a:lnTo>
                  <a:lnTo>
                    <a:pt x="3162680" y="744982"/>
                  </a:lnTo>
                  <a:lnTo>
                    <a:pt x="124205" y="744982"/>
                  </a:lnTo>
                  <a:lnTo>
                    <a:pt x="75945" y="735203"/>
                  </a:lnTo>
                  <a:lnTo>
                    <a:pt x="36449" y="708660"/>
                  </a:lnTo>
                  <a:lnTo>
                    <a:pt x="9778" y="669163"/>
                  </a:lnTo>
                  <a:lnTo>
                    <a:pt x="0" y="620776"/>
                  </a:lnTo>
                  <a:lnTo>
                    <a:pt x="0" y="12420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883145" y="7247508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6" y="0"/>
                </a:moveTo>
                <a:lnTo>
                  <a:pt x="0" y="92329"/>
                </a:lnTo>
                <a:lnTo>
                  <a:pt x="23113" y="109093"/>
                </a:lnTo>
                <a:lnTo>
                  <a:pt x="90550" y="16891"/>
                </a:lnTo>
                <a:lnTo>
                  <a:pt x="6743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1256" y="7086092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201"/>
                </a:lnTo>
                <a:lnTo>
                  <a:pt x="22987" y="109092"/>
                </a:lnTo>
                <a:lnTo>
                  <a:pt x="90297" y="16890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19111" y="6924675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201"/>
                </a:lnTo>
                <a:lnTo>
                  <a:pt x="22987" y="109092"/>
                </a:lnTo>
                <a:lnTo>
                  <a:pt x="90424" y="16763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7094" y="6763257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6" y="0"/>
                </a:moveTo>
                <a:lnTo>
                  <a:pt x="0" y="92202"/>
                </a:lnTo>
                <a:lnTo>
                  <a:pt x="23113" y="108966"/>
                </a:lnTo>
                <a:lnTo>
                  <a:pt x="90550" y="16891"/>
                </a:lnTo>
                <a:lnTo>
                  <a:pt x="6743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5078" y="6601714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329"/>
                </a:lnTo>
                <a:lnTo>
                  <a:pt x="23114" y="109220"/>
                </a:lnTo>
                <a:lnTo>
                  <a:pt x="90550" y="16891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73188" y="6440423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6" y="0"/>
                </a:moveTo>
                <a:lnTo>
                  <a:pt x="0" y="92201"/>
                </a:lnTo>
                <a:lnTo>
                  <a:pt x="22986" y="109092"/>
                </a:lnTo>
                <a:lnTo>
                  <a:pt x="90423" y="16890"/>
                </a:lnTo>
                <a:lnTo>
                  <a:pt x="6743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91170" y="6279007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6" y="0"/>
                </a:moveTo>
                <a:lnTo>
                  <a:pt x="0" y="92201"/>
                </a:lnTo>
                <a:lnTo>
                  <a:pt x="23113" y="109092"/>
                </a:lnTo>
                <a:lnTo>
                  <a:pt x="90424" y="16890"/>
                </a:lnTo>
                <a:lnTo>
                  <a:pt x="6743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9027" y="6117590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201"/>
                </a:lnTo>
                <a:lnTo>
                  <a:pt x="23114" y="109093"/>
                </a:lnTo>
                <a:lnTo>
                  <a:pt x="90550" y="16763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87279" y="6253353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098" y="0"/>
                </a:moveTo>
                <a:lnTo>
                  <a:pt x="0" y="17907"/>
                </a:lnTo>
                <a:lnTo>
                  <a:pt x="72009" y="106552"/>
                </a:lnTo>
                <a:lnTo>
                  <a:pt x="94234" y="88519"/>
                </a:lnTo>
                <a:lnTo>
                  <a:pt x="2209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13390" y="6408420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098" y="0"/>
                </a:moveTo>
                <a:lnTo>
                  <a:pt x="0" y="18033"/>
                </a:lnTo>
                <a:lnTo>
                  <a:pt x="72008" y="106679"/>
                </a:lnTo>
                <a:lnTo>
                  <a:pt x="94106" y="88645"/>
                </a:lnTo>
                <a:lnTo>
                  <a:pt x="2209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39501" y="6563614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098" y="0"/>
                </a:moveTo>
                <a:lnTo>
                  <a:pt x="0" y="17907"/>
                </a:lnTo>
                <a:lnTo>
                  <a:pt x="72008" y="106553"/>
                </a:lnTo>
                <a:lnTo>
                  <a:pt x="94233" y="88519"/>
                </a:lnTo>
                <a:lnTo>
                  <a:pt x="2209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65611" y="6718681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225" y="0"/>
                </a:moveTo>
                <a:lnTo>
                  <a:pt x="0" y="18034"/>
                </a:lnTo>
                <a:lnTo>
                  <a:pt x="72136" y="106680"/>
                </a:lnTo>
                <a:lnTo>
                  <a:pt x="94234" y="88646"/>
                </a:lnTo>
                <a:lnTo>
                  <a:pt x="2222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91850" y="6873747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098" y="0"/>
                </a:moveTo>
                <a:lnTo>
                  <a:pt x="0" y="18034"/>
                </a:lnTo>
                <a:lnTo>
                  <a:pt x="72008" y="106679"/>
                </a:lnTo>
                <a:lnTo>
                  <a:pt x="94233" y="88646"/>
                </a:lnTo>
                <a:lnTo>
                  <a:pt x="2209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17960" y="7028942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225" y="0"/>
                </a:moveTo>
                <a:lnTo>
                  <a:pt x="0" y="18033"/>
                </a:lnTo>
                <a:lnTo>
                  <a:pt x="72136" y="106552"/>
                </a:lnTo>
                <a:lnTo>
                  <a:pt x="94234" y="88518"/>
                </a:lnTo>
                <a:lnTo>
                  <a:pt x="2222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44071" y="7184008"/>
            <a:ext cx="94615" cy="107314"/>
          </a:xfrm>
          <a:custGeom>
            <a:avLst/>
            <a:gdLst/>
            <a:ahLst/>
            <a:cxnLst/>
            <a:rect l="l" t="t" r="r" b="b"/>
            <a:pathLst>
              <a:path w="94615" h="107315">
                <a:moveTo>
                  <a:pt x="22098" y="0"/>
                </a:moveTo>
                <a:lnTo>
                  <a:pt x="0" y="18034"/>
                </a:lnTo>
                <a:lnTo>
                  <a:pt x="72008" y="106807"/>
                </a:lnTo>
                <a:lnTo>
                  <a:pt x="94233" y="88773"/>
                </a:lnTo>
                <a:lnTo>
                  <a:pt x="2209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9832847" y="7339203"/>
            <a:ext cx="3416935" cy="1010919"/>
            <a:chOff x="9832847" y="7339203"/>
            <a:chExt cx="3416935" cy="1010919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70182" y="7339203"/>
              <a:ext cx="145161" cy="1738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2847" y="7473696"/>
              <a:ext cx="3416807" cy="8763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872471" y="7514844"/>
              <a:ext cx="3287395" cy="745490"/>
            </a:xfrm>
            <a:custGeom>
              <a:avLst/>
              <a:gdLst/>
              <a:ahLst/>
              <a:cxnLst/>
              <a:rect l="l" t="t" r="r" b="b"/>
              <a:pathLst>
                <a:path w="3287394" h="745490">
                  <a:moveTo>
                    <a:pt x="3162681" y="0"/>
                  </a:moveTo>
                  <a:lnTo>
                    <a:pt x="124205" y="0"/>
                  </a:lnTo>
                  <a:lnTo>
                    <a:pt x="75946" y="9778"/>
                  </a:lnTo>
                  <a:lnTo>
                    <a:pt x="36449" y="36321"/>
                  </a:lnTo>
                  <a:lnTo>
                    <a:pt x="9778" y="75818"/>
                  </a:lnTo>
                  <a:lnTo>
                    <a:pt x="0" y="124205"/>
                  </a:lnTo>
                  <a:lnTo>
                    <a:pt x="0" y="620775"/>
                  </a:lnTo>
                  <a:lnTo>
                    <a:pt x="9778" y="669162"/>
                  </a:lnTo>
                  <a:lnTo>
                    <a:pt x="36449" y="708659"/>
                  </a:lnTo>
                  <a:lnTo>
                    <a:pt x="75946" y="735202"/>
                  </a:lnTo>
                  <a:lnTo>
                    <a:pt x="124205" y="744981"/>
                  </a:lnTo>
                  <a:lnTo>
                    <a:pt x="3162681" y="744981"/>
                  </a:lnTo>
                  <a:lnTo>
                    <a:pt x="3210941" y="735202"/>
                  </a:lnTo>
                  <a:lnTo>
                    <a:pt x="3250437" y="708659"/>
                  </a:lnTo>
                  <a:lnTo>
                    <a:pt x="3277108" y="669162"/>
                  </a:lnTo>
                  <a:lnTo>
                    <a:pt x="3286887" y="620775"/>
                  </a:lnTo>
                  <a:lnTo>
                    <a:pt x="3286887" y="124205"/>
                  </a:lnTo>
                  <a:lnTo>
                    <a:pt x="3277108" y="75818"/>
                  </a:lnTo>
                  <a:lnTo>
                    <a:pt x="3250437" y="36321"/>
                  </a:lnTo>
                  <a:lnTo>
                    <a:pt x="3210941" y="9778"/>
                  </a:lnTo>
                  <a:lnTo>
                    <a:pt x="3162681" y="0"/>
                  </a:lnTo>
                  <a:close/>
                </a:path>
              </a:pathLst>
            </a:custGeom>
            <a:solidFill>
              <a:srgbClr val="0474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73233" y="7515606"/>
              <a:ext cx="3287395" cy="745490"/>
            </a:xfrm>
            <a:custGeom>
              <a:avLst/>
              <a:gdLst/>
              <a:ahLst/>
              <a:cxnLst/>
              <a:rect l="l" t="t" r="r" b="b"/>
              <a:pathLst>
                <a:path w="3287394" h="745490">
                  <a:moveTo>
                    <a:pt x="0" y="124206"/>
                  </a:moveTo>
                  <a:lnTo>
                    <a:pt x="9779" y="75819"/>
                  </a:lnTo>
                  <a:lnTo>
                    <a:pt x="36449" y="36322"/>
                  </a:lnTo>
                  <a:lnTo>
                    <a:pt x="75946" y="9779"/>
                  </a:lnTo>
                  <a:lnTo>
                    <a:pt x="124206" y="0"/>
                  </a:lnTo>
                  <a:lnTo>
                    <a:pt x="3162681" y="0"/>
                  </a:lnTo>
                  <a:lnTo>
                    <a:pt x="3210941" y="9779"/>
                  </a:lnTo>
                  <a:lnTo>
                    <a:pt x="3250437" y="36322"/>
                  </a:lnTo>
                  <a:lnTo>
                    <a:pt x="3277108" y="75819"/>
                  </a:lnTo>
                  <a:lnTo>
                    <a:pt x="3286887" y="124206"/>
                  </a:lnTo>
                  <a:lnTo>
                    <a:pt x="3286887" y="620776"/>
                  </a:lnTo>
                  <a:lnTo>
                    <a:pt x="3277108" y="669163"/>
                  </a:lnTo>
                  <a:lnTo>
                    <a:pt x="3250437" y="708660"/>
                  </a:lnTo>
                  <a:lnTo>
                    <a:pt x="3210941" y="735203"/>
                  </a:lnTo>
                  <a:lnTo>
                    <a:pt x="3162681" y="744982"/>
                  </a:lnTo>
                  <a:lnTo>
                    <a:pt x="124206" y="744982"/>
                  </a:lnTo>
                  <a:lnTo>
                    <a:pt x="75946" y="735203"/>
                  </a:lnTo>
                  <a:lnTo>
                    <a:pt x="36449" y="708660"/>
                  </a:lnTo>
                  <a:lnTo>
                    <a:pt x="9779" y="669163"/>
                  </a:lnTo>
                  <a:lnTo>
                    <a:pt x="0" y="620776"/>
                  </a:lnTo>
                  <a:lnTo>
                    <a:pt x="0" y="12420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320665" y="7653019"/>
            <a:ext cx="2852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Template-Driven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64114" y="7653019"/>
            <a:ext cx="188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1352" y="1955400"/>
            <a:ext cx="16525240" cy="1129665"/>
            <a:chOff x="911352" y="1955400"/>
            <a:chExt cx="16525240" cy="1129665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1352" y="1955400"/>
              <a:ext cx="16524732" cy="11291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34212" y="1970531"/>
              <a:ext cx="16421100" cy="1033144"/>
            </a:xfrm>
            <a:custGeom>
              <a:avLst/>
              <a:gdLst/>
              <a:ahLst/>
              <a:cxnLst/>
              <a:rect l="l" t="t" r="r" b="b"/>
              <a:pathLst>
                <a:path w="16421100" h="1033144">
                  <a:moveTo>
                    <a:pt x="16249142" y="0"/>
                  </a:moveTo>
                  <a:lnTo>
                    <a:pt x="171970" y="0"/>
                  </a:lnTo>
                  <a:lnTo>
                    <a:pt x="126250" y="6096"/>
                  </a:lnTo>
                  <a:lnTo>
                    <a:pt x="85166" y="23495"/>
                  </a:lnTo>
                  <a:lnTo>
                    <a:pt x="50368" y="50419"/>
                  </a:lnTo>
                  <a:lnTo>
                    <a:pt x="23482" y="85217"/>
                  </a:lnTo>
                  <a:lnTo>
                    <a:pt x="6146" y="126365"/>
                  </a:lnTo>
                  <a:lnTo>
                    <a:pt x="0" y="172212"/>
                  </a:lnTo>
                  <a:lnTo>
                    <a:pt x="0" y="860933"/>
                  </a:lnTo>
                  <a:lnTo>
                    <a:pt x="6146" y="906779"/>
                  </a:lnTo>
                  <a:lnTo>
                    <a:pt x="23482" y="947927"/>
                  </a:lnTo>
                  <a:lnTo>
                    <a:pt x="50368" y="982726"/>
                  </a:lnTo>
                  <a:lnTo>
                    <a:pt x="85166" y="1009650"/>
                  </a:lnTo>
                  <a:lnTo>
                    <a:pt x="126250" y="1027049"/>
                  </a:lnTo>
                  <a:lnTo>
                    <a:pt x="171970" y="1033145"/>
                  </a:lnTo>
                  <a:lnTo>
                    <a:pt x="16249142" y="1033145"/>
                  </a:lnTo>
                  <a:lnTo>
                    <a:pt x="16294862" y="1027049"/>
                  </a:lnTo>
                  <a:lnTo>
                    <a:pt x="16335883" y="1009650"/>
                  </a:lnTo>
                  <a:lnTo>
                    <a:pt x="16370681" y="982726"/>
                  </a:lnTo>
                  <a:lnTo>
                    <a:pt x="16397605" y="947927"/>
                  </a:lnTo>
                  <a:lnTo>
                    <a:pt x="16415004" y="906779"/>
                  </a:lnTo>
                  <a:lnTo>
                    <a:pt x="16421100" y="860933"/>
                  </a:lnTo>
                  <a:lnTo>
                    <a:pt x="16421100" y="172212"/>
                  </a:lnTo>
                  <a:lnTo>
                    <a:pt x="16415004" y="126365"/>
                  </a:lnTo>
                  <a:lnTo>
                    <a:pt x="16397605" y="85217"/>
                  </a:lnTo>
                  <a:lnTo>
                    <a:pt x="16370681" y="50419"/>
                  </a:lnTo>
                  <a:lnTo>
                    <a:pt x="16335883" y="23495"/>
                  </a:lnTo>
                  <a:lnTo>
                    <a:pt x="16294862" y="6096"/>
                  </a:lnTo>
                  <a:lnTo>
                    <a:pt x="162491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4974" y="1971293"/>
              <a:ext cx="16421100" cy="1033144"/>
            </a:xfrm>
            <a:custGeom>
              <a:avLst/>
              <a:gdLst/>
              <a:ahLst/>
              <a:cxnLst/>
              <a:rect l="l" t="t" r="r" b="b"/>
              <a:pathLst>
                <a:path w="16421100" h="1033144">
                  <a:moveTo>
                    <a:pt x="0" y="172211"/>
                  </a:moveTo>
                  <a:lnTo>
                    <a:pt x="6146" y="126364"/>
                  </a:lnTo>
                  <a:lnTo>
                    <a:pt x="23482" y="85216"/>
                  </a:lnTo>
                  <a:lnTo>
                    <a:pt x="50368" y="50419"/>
                  </a:lnTo>
                  <a:lnTo>
                    <a:pt x="85166" y="23495"/>
                  </a:lnTo>
                  <a:lnTo>
                    <a:pt x="126250" y="6096"/>
                  </a:lnTo>
                  <a:lnTo>
                    <a:pt x="171970" y="0"/>
                  </a:lnTo>
                  <a:lnTo>
                    <a:pt x="16249142" y="0"/>
                  </a:lnTo>
                  <a:lnTo>
                    <a:pt x="16294862" y="6096"/>
                  </a:lnTo>
                  <a:lnTo>
                    <a:pt x="16335883" y="23495"/>
                  </a:lnTo>
                  <a:lnTo>
                    <a:pt x="16370681" y="50419"/>
                  </a:lnTo>
                  <a:lnTo>
                    <a:pt x="16397605" y="85216"/>
                  </a:lnTo>
                  <a:lnTo>
                    <a:pt x="16415004" y="126364"/>
                  </a:lnTo>
                  <a:lnTo>
                    <a:pt x="16421100" y="172211"/>
                  </a:lnTo>
                  <a:lnTo>
                    <a:pt x="16421100" y="860932"/>
                  </a:lnTo>
                  <a:lnTo>
                    <a:pt x="16415004" y="906779"/>
                  </a:lnTo>
                  <a:lnTo>
                    <a:pt x="16397605" y="947927"/>
                  </a:lnTo>
                  <a:lnTo>
                    <a:pt x="16370681" y="982726"/>
                  </a:lnTo>
                  <a:lnTo>
                    <a:pt x="16335883" y="1009650"/>
                  </a:lnTo>
                  <a:lnTo>
                    <a:pt x="16294862" y="1027049"/>
                  </a:lnTo>
                  <a:lnTo>
                    <a:pt x="16249142" y="1033145"/>
                  </a:lnTo>
                  <a:lnTo>
                    <a:pt x="171970" y="1033145"/>
                  </a:lnTo>
                  <a:lnTo>
                    <a:pt x="126250" y="1027049"/>
                  </a:lnTo>
                  <a:lnTo>
                    <a:pt x="85166" y="1009650"/>
                  </a:lnTo>
                  <a:lnTo>
                    <a:pt x="50368" y="982726"/>
                  </a:lnTo>
                  <a:lnTo>
                    <a:pt x="23482" y="947927"/>
                  </a:lnTo>
                  <a:lnTo>
                    <a:pt x="6146" y="906779"/>
                  </a:lnTo>
                  <a:lnTo>
                    <a:pt x="0" y="860932"/>
                  </a:lnTo>
                  <a:lnTo>
                    <a:pt x="0" y="17221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37508" y="2251709"/>
            <a:ext cx="1035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approaches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forms: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Template-Driven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Reactive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22688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Types</a:t>
            </a:r>
            <a:r>
              <a:rPr sz="5600" spc="-3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of</a:t>
            </a:r>
            <a:r>
              <a:rPr sz="5600" spc="-2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Angular</a:t>
            </a:r>
            <a:r>
              <a:rPr sz="5600" spc="-8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Forms:</a:t>
            </a:r>
            <a:r>
              <a:rPr sz="5600" spc="-25" dirty="0">
                <a:solidFill>
                  <a:srgbClr val="095A82"/>
                </a:solidFill>
              </a:rPr>
              <a:t> </a:t>
            </a:r>
            <a:r>
              <a:rPr sz="5600" spc="-10" dirty="0">
                <a:solidFill>
                  <a:srgbClr val="095A82"/>
                </a:solidFill>
              </a:rPr>
              <a:t>Template-Driven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450079" y="2310383"/>
            <a:ext cx="2873375" cy="2591435"/>
            <a:chOff x="4450079" y="2310383"/>
            <a:chExt cx="2873375" cy="2591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03" y="2310383"/>
              <a:ext cx="2252472" cy="23957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8783" y="2380487"/>
              <a:ext cx="2119884" cy="22600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50080" y="4174235"/>
              <a:ext cx="445134" cy="593725"/>
            </a:xfrm>
            <a:custGeom>
              <a:avLst/>
              <a:gdLst/>
              <a:ahLst/>
              <a:cxnLst/>
              <a:rect l="l" t="t" r="r" b="b"/>
              <a:pathLst>
                <a:path w="445135" h="593725">
                  <a:moveTo>
                    <a:pt x="90551" y="501142"/>
                  </a:moveTo>
                  <a:lnTo>
                    <a:pt x="67437" y="484378"/>
                  </a:lnTo>
                  <a:lnTo>
                    <a:pt x="0" y="576580"/>
                  </a:lnTo>
                  <a:lnTo>
                    <a:pt x="23114" y="593471"/>
                  </a:lnTo>
                  <a:lnTo>
                    <a:pt x="90551" y="501142"/>
                  </a:lnTo>
                  <a:close/>
                </a:path>
                <a:path w="445135" h="593725">
                  <a:moveTo>
                    <a:pt x="208661" y="339852"/>
                  </a:moveTo>
                  <a:lnTo>
                    <a:pt x="185547" y="322961"/>
                  </a:lnTo>
                  <a:lnTo>
                    <a:pt x="117983" y="415290"/>
                  </a:lnTo>
                  <a:lnTo>
                    <a:pt x="141097" y="432054"/>
                  </a:lnTo>
                  <a:lnTo>
                    <a:pt x="208661" y="339852"/>
                  </a:lnTo>
                  <a:close/>
                </a:path>
                <a:path w="445135" h="593725">
                  <a:moveTo>
                    <a:pt x="326644" y="178308"/>
                  </a:moveTo>
                  <a:lnTo>
                    <a:pt x="303657" y="161417"/>
                  </a:lnTo>
                  <a:lnTo>
                    <a:pt x="236220" y="253746"/>
                  </a:lnTo>
                  <a:lnTo>
                    <a:pt x="259207" y="270637"/>
                  </a:lnTo>
                  <a:lnTo>
                    <a:pt x="326644" y="178308"/>
                  </a:lnTo>
                  <a:close/>
                </a:path>
                <a:path w="445135" h="593725">
                  <a:moveTo>
                    <a:pt x="444881" y="16764"/>
                  </a:moveTo>
                  <a:lnTo>
                    <a:pt x="421767" y="0"/>
                  </a:lnTo>
                  <a:lnTo>
                    <a:pt x="354330" y="92202"/>
                  </a:lnTo>
                  <a:lnTo>
                    <a:pt x="377444" y="109093"/>
                  </a:lnTo>
                  <a:lnTo>
                    <a:pt x="444881" y="16764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3888" y="4174235"/>
              <a:ext cx="599440" cy="727710"/>
            </a:xfrm>
            <a:custGeom>
              <a:avLst/>
              <a:gdLst/>
              <a:ahLst/>
              <a:cxnLst/>
              <a:rect l="l" t="t" r="r" b="b"/>
              <a:pathLst>
                <a:path w="599440" h="727710">
                  <a:moveTo>
                    <a:pt x="94361" y="88646"/>
                  </a:moveTo>
                  <a:lnTo>
                    <a:pt x="22098" y="0"/>
                  </a:lnTo>
                  <a:lnTo>
                    <a:pt x="0" y="18034"/>
                  </a:lnTo>
                  <a:lnTo>
                    <a:pt x="72009" y="106680"/>
                  </a:lnTo>
                  <a:lnTo>
                    <a:pt x="94361" y="88646"/>
                  </a:lnTo>
                  <a:close/>
                </a:path>
                <a:path w="599440" h="727710">
                  <a:moveTo>
                    <a:pt x="220472" y="243840"/>
                  </a:moveTo>
                  <a:lnTo>
                    <a:pt x="148463" y="155067"/>
                  </a:lnTo>
                  <a:lnTo>
                    <a:pt x="126238" y="173101"/>
                  </a:lnTo>
                  <a:lnTo>
                    <a:pt x="198374" y="261747"/>
                  </a:lnTo>
                  <a:lnTo>
                    <a:pt x="220472" y="243840"/>
                  </a:lnTo>
                  <a:close/>
                </a:path>
                <a:path w="599440" h="727710">
                  <a:moveTo>
                    <a:pt x="346837" y="399034"/>
                  </a:moveTo>
                  <a:lnTo>
                    <a:pt x="274701" y="310261"/>
                  </a:lnTo>
                  <a:lnTo>
                    <a:pt x="252476" y="328295"/>
                  </a:lnTo>
                  <a:lnTo>
                    <a:pt x="324612" y="416941"/>
                  </a:lnTo>
                  <a:lnTo>
                    <a:pt x="346837" y="399034"/>
                  </a:lnTo>
                  <a:close/>
                </a:path>
                <a:path w="599440" h="727710">
                  <a:moveTo>
                    <a:pt x="473075" y="554101"/>
                  </a:moveTo>
                  <a:lnTo>
                    <a:pt x="400939" y="465328"/>
                  </a:lnTo>
                  <a:lnTo>
                    <a:pt x="378714" y="483362"/>
                  </a:lnTo>
                  <a:lnTo>
                    <a:pt x="450977" y="572135"/>
                  </a:lnTo>
                  <a:lnTo>
                    <a:pt x="473075" y="554101"/>
                  </a:lnTo>
                  <a:close/>
                </a:path>
                <a:path w="599440" h="727710">
                  <a:moveTo>
                    <a:pt x="599440" y="709168"/>
                  </a:moveTo>
                  <a:lnTo>
                    <a:pt x="527177" y="620649"/>
                  </a:lnTo>
                  <a:lnTo>
                    <a:pt x="505079" y="638556"/>
                  </a:lnTo>
                  <a:lnTo>
                    <a:pt x="577088" y="727202"/>
                  </a:lnTo>
                  <a:lnTo>
                    <a:pt x="599440" y="70916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331970" y="4820030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329"/>
                </a:lnTo>
                <a:lnTo>
                  <a:pt x="23113" y="109220"/>
                </a:lnTo>
                <a:lnTo>
                  <a:pt x="90677" y="16891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3986" y="4981575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201"/>
                </a:lnTo>
                <a:lnTo>
                  <a:pt x="22987" y="109092"/>
                </a:lnTo>
                <a:lnTo>
                  <a:pt x="90424" y="16890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142991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329"/>
                </a:lnTo>
                <a:lnTo>
                  <a:pt x="23113" y="109220"/>
                </a:lnTo>
                <a:lnTo>
                  <a:pt x="90550" y="16891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640" y="5304535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563" y="0"/>
                </a:moveTo>
                <a:lnTo>
                  <a:pt x="0" y="92328"/>
                </a:lnTo>
                <a:lnTo>
                  <a:pt x="23113" y="109092"/>
                </a:lnTo>
                <a:lnTo>
                  <a:pt x="90677" y="16890"/>
                </a:lnTo>
                <a:lnTo>
                  <a:pt x="67563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9657" y="5466079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202"/>
                </a:lnTo>
                <a:lnTo>
                  <a:pt x="22987" y="109093"/>
                </a:lnTo>
                <a:lnTo>
                  <a:pt x="90423" y="16764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1546" y="5627370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328"/>
                </a:lnTo>
                <a:lnTo>
                  <a:pt x="22987" y="109219"/>
                </a:lnTo>
                <a:lnTo>
                  <a:pt x="90550" y="16890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3436" y="5788914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328"/>
                </a:lnTo>
                <a:lnTo>
                  <a:pt x="23113" y="109093"/>
                </a:lnTo>
                <a:lnTo>
                  <a:pt x="90550" y="16890"/>
                </a:lnTo>
                <a:lnTo>
                  <a:pt x="6743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831848" y="5950458"/>
            <a:ext cx="3416935" cy="941069"/>
            <a:chOff x="1831848" y="5950458"/>
            <a:chExt cx="3416935" cy="941069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4344" y="5950458"/>
              <a:ext cx="85216" cy="1041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848" y="6013704"/>
              <a:ext cx="3416808" cy="8778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72996" y="6054852"/>
              <a:ext cx="3285490" cy="746760"/>
            </a:xfrm>
            <a:custGeom>
              <a:avLst/>
              <a:gdLst/>
              <a:ahLst/>
              <a:cxnLst/>
              <a:rect l="l" t="t" r="r" b="b"/>
              <a:pathLst>
                <a:path w="3285490" h="746759">
                  <a:moveTo>
                    <a:pt x="3160903" y="0"/>
                  </a:moveTo>
                  <a:lnTo>
                    <a:pt x="124460" y="0"/>
                  </a:lnTo>
                  <a:lnTo>
                    <a:pt x="76073" y="9778"/>
                  </a:lnTo>
                  <a:lnTo>
                    <a:pt x="36449" y="36449"/>
                  </a:lnTo>
                  <a:lnTo>
                    <a:pt x="9779" y="76073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79" y="670687"/>
                  </a:lnTo>
                  <a:lnTo>
                    <a:pt x="36449" y="710311"/>
                  </a:lnTo>
                  <a:lnTo>
                    <a:pt x="76073" y="736981"/>
                  </a:lnTo>
                  <a:lnTo>
                    <a:pt x="124460" y="746760"/>
                  </a:lnTo>
                  <a:lnTo>
                    <a:pt x="3160903" y="746760"/>
                  </a:lnTo>
                  <a:lnTo>
                    <a:pt x="3209290" y="736981"/>
                  </a:lnTo>
                  <a:lnTo>
                    <a:pt x="3248914" y="710311"/>
                  </a:lnTo>
                  <a:lnTo>
                    <a:pt x="3275583" y="670687"/>
                  </a:lnTo>
                  <a:lnTo>
                    <a:pt x="3285363" y="622300"/>
                  </a:lnTo>
                  <a:lnTo>
                    <a:pt x="3285363" y="124460"/>
                  </a:lnTo>
                  <a:lnTo>
                    <a:pt x="3275583" y="76073"/>
                  </a:lnTo>
                  <a:lnTo>
                    <a:pt x="3248914" y="36449"/>
                  </a:lnTo>
                  <a:lnTo>
                    <a:pt x="3209290" y="9778"/>
                  </a:lnTo>
                  <a:lnTo>
                    <a:pt x="3160903" y="0"/>
                  </a:lnTo>
                  <a:close/>
                </a:path>
              </a:pathLst>
            </a:custGeom>
            <a:solidFill>
              <a:srgbClr val="0474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3758" y="6055614"/>
              <a:ext cx="3285490" cy="746760"/>
            </a:xfrm>
            <a:custGeom>
              <a:avLst/>
              <a:gdLst/>
              <a:ahLst/>
              <a:cxnLst/>
              <a:rect l="l" t="t" r="r" b="b"/>
              <a:pathLst>
                <a:path w="3285490" h="746759">
                  <a:moveTo>
                    <a:pt x="0" y="124460"/>
                  </a:moveTo>
                  <a:lnTo>
                    <a:pt x="9779" y="76073"/>
                  </a:lnTo>
                  <a:lnTo>
                    <a:pt x="36449" y="36449"/>
                  </a:lnTo>
                  <a:lnTo>
                    <a:pt x="76073" y="9778"/>
                  </a:lnTo>
                  <a:lnTo>
                    <a:pt x="124460" y="0"/>
                  </a:lnTo>
                  <a:lnTo>
                    <a:pt x="3160903" y="0"/>
                  </a:lnTo>
                  <a:lnTo>
                    <a:pt x="3209290" y="9778"/>
                  </a:lnTo>
                  <a:lnTo>
                    <a:pt x="3248914" y="36449"/>
                  </a:lnTo>
                  <a:lnTo>
                    <a:pt x="3275583" y="76073"/>
                  </a:lnTo>
                  <a:lnTo>
                    <a:pt x="3285363" y="124460"/>
                  </a:lnTo>
                  <a:lnTo>
                    <a:pt x="3285363" y="622300"/>
                  </a:lnTo>
                  <a:lnTo>
                    <a:pt x="3275583" y="670687"/>
                  </a:lnTo>
                  <a:lnTo>
                    <a:pt x="3248914" y="710311"/>
                  </a:lnTo>
                  <a:lnTo>
                    <a:pt x="3209290" y="736981"/>
                  </a:lnTo>
                  <a:lnTo>
                    <a:pt x="3160903" y="746760"/>
                  </a:lnTo>
                  <a:lnTo>
                    <a:pt x="124460" y="746760"/>
                  </a:lnTo>
                  <a:lnTo>
                    <a:pt x="76073" y="736981"/>
                  </a:lnTo>
                  <a:lnTo>
                    <a:pt x="36449" y="710311"/>
                  </a:lnTo>
                  <a:lnTo>
                    <a:pt x="9779" y="670687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355205" y="4949952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225" y="0"/>
                </a:moveTo>
                <a:lnTo>
                  <a:pt x="0" y="18034"/>
                </a:lnTo>
                <a:lnTo>
                  <a:pt x="72136" y="106680"/>
                </a:lnTo>
                <a:lnTo>
                  <a:pt x="94234" y="88646"/>
                </a:lnTo>
                <a:lnTo>
                  <a:pt x="222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1443" y="5105146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225" y="0"/>
                </a:moveTo>
                <a:lnTo>
                  <a:pt x="0" y="17906"/>
                </a:lnTo>
                <a:lnTo>
                  <a:pt x="72135" y="106552"/>
                </a:lnTo>
                <a:lnTo>
                  <a:pt x="94360" y="88518"/>
                </a:lnTo>
                <a:lnTo>
                  <a:pt x="222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07681" y="5260213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225" y="0"/>
                </a:moveTo>
                <a:lnTo>
                  <a:pt x="0" y="18034"/>
                </a:lnTo>
                <a:lnTo>
                  <a:pt x="72263" y="106679"/>
                </a:lnTo>
                <a:lnTo>
                  <a:pt x="94361" y="88646"/>
                </a:lnTo>
                <a:lnTo>
                  <a:pt x="222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4045" y="5415279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098" y="0"/>
                </a:moveTo>
                <a:lnTo>
                  <a:pt x="0" y="18034"/>
                </a:lnTo>
                <a:lnTo>
                  <a:pt x="72008" y="106680"/>
                </a:lnTo>
                <a:lnTo>
                  <a:pt x="94233" y="88646"/>
                </a:lnTo>
                <a:lnTo>
                  <a:pt x="2209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60283" y="5570473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225" y="0"/>
                </a:moveTo>
                <a:lnTo>
                  <a:pt x="0" y="18034"/>
                </a:lnTo>
                <a:lnTo>
                  <a:pt x="72136" y="106552"/>
                </a:lnTo>
                <a:lnTo>
                  <a:pt x="94234" y="88518"/>
                </a:lnTo>
                <a:lnTo>
                  <a:pt x="222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86521" y="5725540"/>
            <a:ext cx="94615" cy="107314"/>
          </a:xfrm>
          <a:custGeom>
            <a:avLst/>
            <a:gdLst/>
            <a:ahLst/>
            <a:cxnLst/>
            <a:rect l="l" t="t" r="r" b="b"/>
            <a:pathLst>
              <a:path w="94615" h="107314">
                <a:moveTo>
                  <a:pt x="22225" y="0"/>
                </a:moveTo>
                <a:lnTo>
                  <a:pt x="0" y="18034"/>
                </a:lnTo>
                <a:lnTo>
                  <a:pt x="72135" y="106807"/>
                </a:lnTo>
                <a:lnTo>
                  <a:pt x="94360" y="88773"/>
                </a:lnTo>
                <a:lnTo>
                  <a:pt x="222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6600443" y="5880734"/>
            <a:ext cx="3315970" cy="936625"/>
            <a:chOff x="6600443" y="5880734"/>
            <a:chExt cx="3315970" cy="93662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2759" y="5880734"/>
              <a:ext cx="145288" cy="17386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614159" y="6054851"/>
              <a:ext cx="3287395" cy="746760"/>
            </a:xfrm>
            <a:custGeom>
              <a:avLst/>
              <a:gdLst/>
              <a:ahLst/>
              <a:cxnLst/>
              <a:rect l="l" t="t" r="r" b="b"/>
              <a:pathLst>
                <a:path w="3287395" h="746759">
                  <a:moveTo>
                    <a:pt x="3162427" y="0"/>
                  </a:moveTo>
                  <a:lnTo>
                    <a:pt x="124460" y="0"/>
                  </a:lnTo>
                  <a:lnTo>
                    <a:pt x="76073" y="9778"/>
                  </a:lnTo>
                  <a:lnTo>
                    <a:pt x="36449" y="36449"/>
                  </a:lnTo>
                  <a:lnTo>
                    <a:pt x="9779" y="76073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79" y="670687"/>
                  </a:lnTo>
                  <a:lnTo>
                    <a:pt x="36449" y="710311"/>
                  </a:lnTo>
                  <a:lnTo>
                    <a:pt x="76073" y="736981"/>
                  </a:lnTo>
                  <a:lnTo>
                    <a:pt x="124460" y="746760"/>
                  </a:lnTo>
                  <a:lnTo>
                    <a:pt x="3162427" y="746760"/>
                  </a:lnTo>
                  <a:lnTo>
                    <a:pt x="3210814" y="736981"/>
                  </a:lnTo>
                  <a:lnTo>
                    <a:pt x="3250438" y="710311"/>
                  </a:lnTo>
                  <a:lnTo>
                    <a:pt x="3277108" y="670687"/>
                  </a:lnTo>
                  <a:lnTo>
                    <a:pt x="3286887" y="622300"/>
                  </a:lnTo>
                  <a:lnTo>
                    <a:pt x="3286887" y="124460"/>
                  </a:lnTo>
                  <a:lnTo>
                    <a:pt x="3277108" y="76073"/>
                  </a:lnTo>
                  <a:lnTo>
                    <a:pt x="3250438" y="36449"/>
                  </a:lnTo>
                  <a:lnTo>
                    <a:pt x="3210814" y="9778"/>
                  </a:lnTo>
                  <a:lnTo>
                    <a:pt x="3162427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14921" y="6055613"/>
              <a:ext cx="3287395" cy="746760"/>
            </a:xfrm>
            <a:custGeom>
              <a:avLst/>
              <a:gdLst/>
              <a:ahLst/>
              <a:cxnLst/>
              <a:rect l="l" t="t" r="r" b="b"/>
              <a:pathLst>
                <a:path w="3287395" h="746759">
                  <a:moveTo>
                    <a:pt x="0" y="124460"/>
                  </a:moveTo>
                  <a:lnTo>
                    <a:pt x="9778" y="76073"/>
                  </a:lnTo>
                  <a:lnTo>
                    <a:pt x="36449" y="36449"/>
                  </a:lnTo>
                  <a:lnTo>
                    <a:pt x="76073" y="9778"/>
                  </a:lnTo>
                  <a:lnTo>
                    <a:pt x="124459" y="0"/>
                  </a:lnTo>
                  <a:lnTo>
                    <a:pt x="3162427" y="0"/>
                  </a:lnTo>
                  <a:lnTo>
                    <a:pt x="3210813" y="9778"/>
                  </a:lnTo>
                  <a:lnTo>
                    <a:pt x="3250437" y="36449"/>
                  </a:lnTo>
                  <a:lnTo>
                    <a:pt x="3277107" y="76073"/>
                  </a:lnTo>
                  <a:lnTo>
                    <a:pt x="3286886" y="124460"/>
                  </a:lnTo>
                  <a:lnTo>
                    <a:pt x="3286886" y="622300"/>
                  </a:lnTo>
                  <a:lnTo>
                    <a:pt x="3277107" y="670687"/>
                  </a:lnTo>
                  <a:lnTo>
                    <a:pt x="3250437" y="710311"/>
                  </a:lnTo>
                  <a:lnTo>
                    <a:pt x="3210813" y="736981"/>
                  </a:lnTo>
                  <a:lnTo>
                    <a:pt x="3162427" y="746760"/>
                  </a:lnTo>
                  <a:lnTo>
                    <a:pt x="124459" y="746760"/>
                  </a:lnTo>
                  <a:lnTo>
                    <a:pt x="76073" y="736981"/>
                  </a:lnTo>
                  <a:lnTo>
                    <a:pt x="36449" y="710311"/>
                  </a:lnTo>
                  <a:lnTo>
                    <a:pt x="9778" y="670687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61717" y="6193282"/>
            <a:ext cx="285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Template-Driven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4913" y="6193282"/>
            <a:ext cx="188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556492" y="2130767"/>
            <a:ext cx="5728970" cy="4986655"/>
            <a:chOff x="11556492" y="2130767"/>
            <a:chExt cx="5728970" cy="4986655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56492" y="2130767"/>
              <a:ext cx="5728715" cy="498631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586972" y="2145792"/>
              <a:ext cx="5615940" cy="4890135"/>
            </a:xfrm>
            <a:custGeom>
              <a:avLst/>
              <a:gdLst/>
              <a:ahLst/>
              <a:cxnLst/>
              <a:rect l="l" t="t" r="r" b="b"/>
              <a:pathLst>
                <a:path w="5615940" h="4890134">
                  <a:moveTo>
                    <a:pt x="4801108" y="0"/>
                  </a:moveTo>
                  <a:lnTo>
                    <a:pt x="814831" y="0"/>
                  </a:lnTo>
                  <a:lnTo>
                    <a:pt x="766952" y="1397"/>
                  </a:lnTo>
                  <a:lnTo>
                    <a:pt x="719835" y="5460"/>
                  </a:lnTo>
                  <a:lnTo>
                    <a:pt x="673480" y="12191"/>
                  </a:lnTo>
                  <a:lnTo>
                    <a:pt x="628014" y="21589"/>
                  </a:lnTo>
                  <a:lnTo>
                    <a:pt x="583564" y="33274"/>
                  </a:lnTo>
                  <a:lnTo>
                    <a:pt x="540003" y="47498"/>
                  </a:lnTo>
                  <a:lnTo>
                    <a:pt x="497712" y="64007"/>
                  </a:lnTo>
                  <a:lnTo>
                    <a:pt x="456564" y="82803"/>
                  </a:lnTo>
                  <a:lnTo>
                    <a:pt x="416559" y="103758"/>
                  </a:lnTo>
                  <a:lnTo>
                    <a:pt x="378078" y="126873"/>
                  </a:lnTo>
                  <a:lnTo>
                    <a:pt x="340868" y="152018"/>
                  </a:lnTo>
                  <a:lnTo>
                    <a:pt x="305180" y="179069"/>
                  </a:lnTo>
                  <a:lnTo>
                    <a:pt x="271145" y="208025"/>
                  </a:lnTo>
                  <a:lnTo>
                    <a:pt x="238632" y="238759"/>
                  </a:lnTo>
                  <a:lnTo>
                    <a:pt x="207899" y="271144"/>
                  </a:lnTo>
                  <a:lnTo>
                    <a:pt x="179070" y="305307"/>
                  </a:lnTo>
                  <a:lnTo>
                    <a:pt x="152019" y="340994"/>
                  </a:lnTo>
                  <a:lnTo>
                    <a:pt x="126873" y="378078"/>
                  </a:lnTo>
                  <a:lnTo>
                    <a:pt x="103758" y="416686"/>
                  </a:lnTo>
                  <a:lnTo>
                    <a:pt x="82803" y="456564"/>
                  </a:lnTo>
                  <a:lnTo>
                    <a:pt x="64007" y="497839"/>
                  </a:lnTo>
                  <a:lnTo>
                    <a:pt x="47498" y="540130"/>
                  </a:lnTo>
                  <a:lnTo>
                    <a:pt x="33274" y="583691"/>
                  </a:lnTo>
                  <a:lnTo>
                    <a:pt x="21462" y="628141"/>
                  </a:lnTo>
                  <a:lnTo>
                    <a:pt x="12192" y="673607"/>
                  </a:lnTo>
                  <a:lnTo>
                    <a:pt x="5460" y="719962"/>
                  </a:lnTo>
                  <a:lnTo>
                    <a:pt x="1397" y="767079"/>
                  </a:lnTo>
                  <a:lnTo>
                    <a:pt x="0" y="814958"/>
                  </a:lnTo>
                  <a:lnTo>
                    <a:pt x="0" y="4075048"/>
                  </a:lnTo>
                  <a:lnTo>
                    <a:pt x="1397" y="4122928"/>
                  </a:lnTo>
                  <a:lnTo>
                    <a:pt x="5460" y="4170044"/>
                  </a:lnTo>
                  <a:lnTo>
                    <a:pt x="12192" y="4216399"/>
                  </a:lnTo>
                  <a:lnTo>
                    <a:pt x="21462" y="4261866"/>
                  </a:lnTo>
                  <a:lnTo>
                    <a:pt x="33274" y="4306316"/>
                  </a:lnTo>
                  <a:lnTo>
                    <a:pt x="47498" y="4349877"/>
                  </a:lnTo>
                  <a:lnTo>
                    <a:pt x="64007" y="4392168"/>
                  </a:lnTo>
                  <a:lnTo>
                    <a:pt x="82803" y="4433443"/>
                  </a:lnTo>
                  <a:lnTo>
                    <a:pt x="103758" y="4473320"/>
                  </a:lnTo>
                  <a:lnTo>
                    <a:pt x="126873" y="4511929"/>
                  </a:lnTo>
                  <a:lnTo>
                    <a:pt x="152019" y="4549012"/>
                  </a:lnTo>
                  <a:lnTo>
                    <a:pt x="179070" y="4584699"/>
                  </a:lnTo>
                  <a:lnTo>
                    <a:pt x="207899" y="4618862"/>
                  </a:lnTo>
                  <a:lnTo>
                    <a:pt x="238632" y="4651247"/>
                  </a:lnTo>
                  <a:lnTo>
                    <a:pt x="271145" y="4681982"/>
                  </a:lnTo>
                  <a:lnTo>
                    <a:pt x="305180" y="4710937"/>
                  </a:lnTo>
                  <a:lnTo>
                    <a:pt x="340868" y="4737988"/>
                  </a:lnTo>
                  <a:lnTo>
                    <a:pt x="378078" y="4763134"/>
                  </a:lnTo>
                  <a:lnTo>
                    <a:pt x="416559" y="4786121"/>
                  </a:lnTo>
                  <a:lnTo>
                    <a:pt x="456564" y="4807204"/>
                  </a:lnTo>
                  <a:lnTo>
                    <a:pt x="497712" y="4825999"/>
                  </a:lnTo>
                  <a:lnTo>
                    <a:pt x="540003" y="4842509"/>
                  </a:lnTo>
                  <a:lnTo>
                    <a:pt x="583564" y="4856733"/>
                  </a:lnTo>
                  <a:lnTo>
                    <a:pt x="628014" y="4868418"/>
                  </a:lnTo>
                  <a:lnTo>
                    <a:pt x="673480" y="4877816"/>
                  </a:lnTo>
                  <a:lnTo>
                    <a:pt x="719835" y="4884546"/>
                  </a:lnTo>
                  <a:lnTo>
                    <a:pt x="766952" y="4888610"/>
                  </a:lnTo>
                  <a:lnTo>
                    <a:pt x="814831" y="4890008"/>
                  </a:lnTo>
                  <a:lnTo>
                    <a:pt x="4801108" y="4890008"/>
                  </a:lnTo>
                  <a:lnTo>
                    <a:pt x="4848987" y="4888610"/>
                  </a:lnTo>
                  <a:lnTo>
                    <a:pt x="4896104" y="4884546"/>
                  </a:lnTo>
                  <a:lnTo>
                    <a:pt x="4942458" y="4877816"/>
                  </a:lnTo>
                  <a:lnTo>
                    <a:pt x="4987924" y="4868418"/>
                  </a:lnTo>
                  <a:lnTo>
                    <a:pt x="5032374" y="4856733"/>
                  </a:lnTo>
                  <a:lnTo>
                    <a:pt x="5075935" y="4842509"/>
                  </a:lnTo>
                  <a:lnTo>
                    <a:pt x="5118226" y="4825999"/>
                  </a:lnTo>
                  <a:lnTo>
                    <a:pt x="5159374" y="4807204"/>
                  </a:lnTo>
                  <a:lnTo>
                    <a:pt x="5199380" y="4786121"/>
                  </a:lnTo>
                  <a:lnTo>
                    <a:pt x="5237860" y="4763134"/>
                  </a:lnTo>
                  <a:lnTo>
                    <a:pt x="5275072" y="4737988"/>
                  </a:lnTo>
                  <a:lnTo>
                    <a:pt x="5310758" y="4710937"/>
                  </a:lnTo>
                  <a:lnTo>
                    <a:pt x="5344795" y="4681982"/>
                  </a:lnTo>
                  <a:lnTo>
                    <a:pt x="5377307" y="4651247"/>
                  </a:lnTo>
                  <a:lnTo>
                    <a:pt x="5408041" y="4618862"/>
                  </a:lnTo>
                  <a:lnTo>
                    <a:pt x="5436870" y="4584699"/>
                  </a:lnTo>
                  <a:lnTo>
                    <a:pt x="5463920" y="4549012"/>
                  </a:lnTo>
                  <a:lnTo>
                    <a:pt x="5489066" y="4511929"/>
                  </a:lnTo>
                  <a:lnTo>
                    <a:pt x="5512181" y="4473320"/>
                  </a:lnTo>
                  <a:lnTo>
                    <a:pt x="5533135" y="4433443"/>
                  </a:lnTo>
                  <a:lnTo>
                    <a:pt x="5551932" y="4392168"/>
                  </a:lnTo>
                  <a:lnTo>
                    <a:pt x="5568441" y="4349877"/>
                  </a:lnTo>
                  <a:lnTo>
                    <a:pt x="5582666" y="4306316"/>
                  </a:lnTo>
                  <a:lnTo>
                    <a:pt x="5594476" y="4261866"/>
                  </a:lnTo>
                  <a:lnTo>
                    <a:pt x="5603747" y="4216399"/>
                  </a:lnTo>
                  <a:lnTo>
                    <a:pt x="5610479" y="4170044"/>
                  </a:lnTo>
                  <a:lnTo>
                    <a:pt x="5614543" y="4122928"/>
                  </a:lnTo>
                  <a:lnTo>
                    <a:pt x="5615939" y="4075048"/>
                  </a:lnTo>
                  <a:lnTo>
                    <a:pt x="5615939" y="814958"/>
                  </a:lnTo>
                  <a:lnTo>
                    <a:pt x="5614543" y="767079"/>
                  </a:lnTo>
                  <a:lnTo>
                    <a:pt x="5610479" y="719962"/>
                  </a:lnTo>
                  <a:lnTo>
                    <a:pt x="5603747" y="673607"/>
                  </a:lnTo>
                  <a:lnTo>
                    <a:pt x="5594476" y="628141"/>
                  </a:lnTo>
                  <a:lnTo>
                    <a:pt x="5582666" y="583691"/>
                  </a:lnTo>
                  <a:lnTo>
                    <a:pt x="5568441" y="540130"/>
                  </a:lnTo>
                  <a:lnTo>
                    <a:pt x="5551932" y="497839"/>
                  </a:lnTo>
                  <a:lnTo>
                    <a:pt x="5533135" y="456564"/>
                  </a:lnTo>
                  <a:lnTo>
                    <a:pt x="5512181" y="416686"/>
                  </a:lnTo>
                  <a:lnTo>
                    <a:pt x="5489066" y="378078"/>
                  </a:lnTo>
                  <a:lnTo>
                    <a:pt x="5463920" y="340994"/>
                  </a:lnTo>
                  <a:lnTo>
                    <a:pt x="5436870" y="305307"/>
                  </a:lnTo>
                  <a:lnTo>
                    <a:pt x="5408041" y="271144"/>
                  </a:lnTo>
                  <a:lnTo>
                    <a:pt x="5377307" y="238759"/>
                  </a:lnTo>
                  <a:lnTo>
                    <a:pt x="5344795" y="208025"/>
                  </a:lnTo>
                  <a:lnTo>
                    <a:pt x="5310758" y="179069"/>
                  </a:lnTo>
                  <a:lnTo>
                    <a:pt x="5275072" y="152018"/>
                  </a:lnTo>
                  <a:lnTo>
                    <a:pt x="5237860" y="126873"/>
                  </a:lnTo>
                  <a:lnTo>
                    <a:pt x="5199380" y="103758"/>
                  </a:lnTo>
                  <a:lnTo>
                    <a:pt x="5159374" y="82803"/>
                  </a:lnTo>
                  <a:lnTo>
                    <a:pt x="5118226" y="64007"/>
                  </a:lnTo>
                  <a:lnTo>
                    <a:pt x="5075935" y="47498"/>
                  </a:lnTo>
                  <a:lnTo>
                    <a:pt x="5032374" y="33274"/>
                  </a:lnTo>
                  <a:lnTo>
                    <a:pt x="4987924" y="21589"/>
                  </a:lnTo>
                  <a:lnTo>
                    <a:pt x="4942458" y="12191"/>
                  </a:lnTo>
                  <a:lnTo>
                    <a:pt x="4896104" y="5460"/>
                  </a:lnTo>
                  <a:lnTo>
                    <a:pt x="4848987" y="1397"/>
                  </a:lnTo>
                  <a:lnTo>
                    <a:pt x="4801108" y="0"/>
                  </a:lnTo>
                  <a:close/>
                </a:path>
              </a:pathLst>
            </a:custGeom>
            <a:solidFill>
              <a:srgbClr val="0474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587734" y="2146554"/>
              <a:ext cx="5615940" cy="4890135"/>
            </a:xfrm>
            <a:custGeom>
              <a:avLst/>
              <a:gdLst/>
              <a:ahLst/>
              <a:cxnLst/>
              <a:rect l="l" t="t" r="r" b="b"/>
              <a:pathLst>
                <a:path w="5615940" h="4890134">
                  <a:moveTo>
                    <a:pt x="0" y="814959"/>
                  </a:moveTo>
                  <a:lnTo>
                    <a:pt x="1397" y="767079"/>
                  </a:lnTo>
                  <a:lnTo>
                    <a:pt x="5461" y="719963"/>
                  </a:lnTo>
                  <a:lnTo>
                    <a:pt x="12192" y="673607"/>
                  </a:lnTo>
                  <a:lnTo>
                    <a:pt x="21463" y="628142"/>
                  </a:lnTo>
                  <a:lnTo>
                    <a:pt x="33274" y="583692"/>
                  </a:lnTo>
                  <a:lnTo>
                    <a:pt x="47498" y="540130"/>
                  </a:lnTo>
                  <a:lnTo>
                    <a:pt x="64008" y="497840"/>
                  </a:lnTo>
                  <a:lnTo>
                    <a:pt x="82804" y="456565"/>
                  </a:lnTo>
                  <a:lnTo>
                    <a:pt x="103759" y="416687"/>
                  </a:lnTo>
                  <a:lnTo>
                    <a:pt x="126873" y="378078"/>
                  </a:lnTo>
                  <a:lnTo>
                    <a:pt x="152019" y="340995"/>
                  </a:lnTo>
                  <a:lnTo>
                    <a:pt x="179070" y="305307"/>
                  </a:lnTo>
                  <a:lnTo>
                    <a:pt x="207899" y="271145"/>
                  </a:lnTo>
                  <a:lnTo>
                    <a:pt x="238633" y="238760"/>
                  </a:lnTo>
                  <a:lnTo>
                    <a:pt x="271145" y="208025"/>
                  </a:lnTo>
                  <a:lnTo>
                    <a:pt x="305181" y="179070"/>
                  </a:lnTo>
                  <a:lnTo>
                    <a:pt x="340868" y="152019"/>
                  </a:lnTo>
                  <a:lnTo>
                    <a:pt x="378079" y="126873"/>
                  </a:lnTo>
                  <a:lnTo>
                    <a:pt x="416560" y="103759"/>
                  </a:lnTo>
                  <a:lnTo>
                    <a:pt x="456565" y="82803"/>
                  </a:lnTo>
                  <a:lnTo>
                    <a:pt x="497713" y="64007"/>
                  </a:lnTo>
                  <a:lnTo>
                    <a:pt x="540004" y="47498"/>
                  </a:lnTo>
                  <a:lnTo>
                    <a:pt x="583565" y="33274"/>
                  </a:lnTo>
                  <a:lnTo>
                    <a:pt x="628015" y="21590"/>
                  </a:lnTo>
                  <a:lnTo>
                    <a:pt x="673481" y="12192"/>
                  </a:lnTo>
                  <a:lnTo>
                    <a:pt x="719836" y="5461"/>
                  </a:lnTo>
                  <a:lnTo>
                    <a:pt x="766952" y="1397"/>
                  </a:lnTo>
                  <a:lnTo>
                    <a:pt x="814832" y="0"/>
                  </a:lnTo>
                  <a:lnTo>
                    <a:pt x="4801108" y="0"/>
                  </a:lnTo>
                  <a:lnTo>
                    <a:pt x="4848987" y="1397"/>
                  </a:lnTo>
                  <a:lnTo>
                    <a:pt x="4896104" y="5461"/>
                  </a:lnTo>
                  <a:lnTo>
                    <a:pt x="4942458" y="12192"/>
                  </a:lnTo>
                  <a:lnTo>
                    <a:pt x="4987925" y="21590"/>
                  </a:lnTo>
                  <a:lnTo>
                    <a:pt x="5032375" y="33274"/>
                  </a:lnTo>
                  <a:lnTo>
                    <a:pt x="5075935" y="47498"/>
                  </a:lnTo>
                  <a:lnTo>
                    <a:pt x="5118227" y="64007"/>
                  </a:lnTo>
                  <a:lnTo>
                    <a:pt x="5159375" y="82803"/>
                  </a:lnTo>
                  <a:lnTo>
                    <a:pt x="5199380" y="103759"/>
                  </a:lnTo>
                  <a:lnTo>
                    <a:pt x="5237860" y="126873"/>
                  </a:lnTo>
                  <a:lnTo>
                    <a:pt x="5275072" y="152019"/>
                  </a:lnTo>
                  <a:lnTo>
                    <a:pt x="5310758" y="179070"/>
                  </a:lnTo>
                  <a:lnTo>
                    <a:pt x="5344795" y="208025"/>
                  </a:lnTo>
                  <a:lnTo>
                    <a:pt x="5377307" y="238760"/>
                  </a:lnTo>
                  <a:lnTo>
                    <a:pt x="5408041" y="271145"/>
                  </a:lnTo>
                  <a:lnTo>
                    <a:pt x="5436870" y="305307"/>
                  </a:lnTo>
                  <a:lnTo>
                    <a:pt x="5463921" y="340995"/>
                  </a:lnTo>
                  <a:lnTo>
                    <a:pt x="5489067" y="378078"/>
                  </a:lnTo>
                  <a:lnTo>
                    <a:pt x="5512181" y="416687"/>
                  </a:lnTo>
                  <a:lnTo>
                    <a:pt x="5533135" y="456565"/>
                  </a:lnTo>
                  <a:lnTo>
                    <a:pt x="5551932" y="497840"/>
                  </a:lnTo>
                  <a:lnTo>
                    <a:pt x="5568442" y="540130"/>
                  </a:lnTo>
                  <a:lnTo>
                    <a:pt x="5582666" y="583692"/>
                  </a:lnTo>
                  <a:lnTo>
                    <a:pt x="5594477" y="628142"/>
                  </a:lnTo>
                  <a:lnTo>
                    <a:pt x="5603748" y="673607"/>
                  </a:lnTo>
                  <a:lnTo>
                    <a:pt x="5610479" y="719963"/>
                  </a:lnTo>
                  <a:lnTo>
                    <a:pt x="5614543" y="767079"/>
                  </a:lnTo>
                  <a:lnTo>
                    <a:pt x="5615939" y="814959"/>
                  </a:lnTo>
                  <a:lnTo>
                    <a:pt x="5615939" y="4075049"/>
                  </a:lnTo>
                  <a:lnTo>
                    <a:pt x="5614543" y="4122928"/>
                  </a:lnTo>
                  <a:lnTo>
                    <a:pt x="5610479" y="4170045"/>
                  </a:lnTo>
                  <a:lnTo>
                    <a:pt x="5603748" y="4216400"/>
                  </a:lnTo>
                  <a:lnTo>
                    <a:pt x="5594477" y="4261866"/>
                  </a:lnTo>
                  <a:lnTo>
                    <a:pt x="5582666" y="4306316"/>
                  </a:lnTo>
                  <a:lnTo>
                    <a:pt x="5568442" y="4349877"/>
                  </a:lnTo>
                  <a:lnTo>
                    <a:pt x="5551932" y="4392168"/>
                  </a:lnTo>
                  <a:lnTo>
                    <a:pt x="5533135" y="4433443"/>
                  </a:lnTo>
                  <a:lnTo>
                    <a:pt x="5512181" y="4473321"/>
                  </a:lnTo>
                  <a:lnTo>
                    <a:pt x="5489067" y="4511929"/>
                  </a:lnTo>
                  <a:lnTo>
                    <a:pt x="5463921" y="4549013"/>
                  </a:lnTo>
                  <a:lnTo>
                    <a:pt x="5436870" y="4584700"/>
                  </a:lnTo>
                  <a:lnTo>
                    <a:pt x="5408041" y="4618863"/>
                  </a:lnTo>
                  <a:lnTo>
                    <a:pt x="5377307" y="4651248"/>
                  </a:lnTo>
                  <a:lnTo>
                    <a:pt x="5344795" y="4681982"/>
                  </a:lnTo>
                  <a:lnTo>
                    <a:pt x="5310758" y="4710938"/>
                  </a:lnTo>
                  <a:lnTo>
                    <a:pt x="5275072" y="4737989"/>
                  </a:lnTo>
                  <a:lnTo>
                    <a:pt x="5237860" y="4763135"/>
                  </a:lnTo>
                  <a:lnTo>
                    <a:pt x="5199380" y="4786122"/>
                  </a:lnTo>
                  <a:lnTo>
                    <a:pt x="5159375" y="4807204"/>
                  </a:lnTo>
                  <a:lnTo>
                    <a:pt x="5118227" y="4826000"/>
                  </a:lnTo>
                  <a:lnTo>
                    <a:pt x="5075935" y="4842510"/>
                  </a:lnTo>
                  <a:lnTo>
                    <a:pt x="5032375" y="4856734"/>
                  </a:lnTo>
                  <a:lnTo>
                    <a:pt x="4987925" y="4868418"/>
                  </a:lnTo>
                  <a:lnTo>
                    <a:pt x="4942458" y="4877816"/>
                  </a:lnTo>
                  <a:lnTo>
                    <a:pt x="4896104" y="4884547"/>
                  </a:lnTo>
                  <a:lnTo>
                    <a:pt x="4848987" y="4888611"/>
                  </a:lnTo>
                  <a:lnTo>
                    <a:pt x="4801108" y="4890008"/>
                  </a:lnTo>
                  <a:lnTo>
                    <a:pt x="814832" y="4890008"/>
                  </a:lnTo>
                  <a:lnTo>
                    <a:pt x="766952" y="4888611"/>
                  </a:lnTo>
                  <a:lnTo>
                    <a:pt x="719836" y="4884547"/>
                  </a:lnTo>
                  <a:lnTo>
                    <a:pt x="673481" y="4877816"/>
                  </a:lnTo>
                  <a:lnTo>
                    <a:pt x="628015" y="4868418"/>
                  </a:lnTo>
                  <a:lnTo>
                    <a:pt x="583565" y="4856734"/>
                  </a:lnTo>
                  <a:lnTo>
                    <a:pt x="540004" y="4842510"/>
                  </a:lnTo>
                  <a:lnTo>
                    <a:pt x="497713" y="4826000"/>
                  </a:lnTo>
                  <a:lnTo>
                    <a:pt x="456565" y="4807204"/>
                  </a:lnTo>
                  <a:lnTo>
                    <a:pt x="416560" y="4786122"/>
                  </a:lnTo>
                  <a:lnTo>
                    <a:pt x="378079" y="4763135"/>
                  </a:lnTo>
                  <a:lnTo>
                    <a:pt x="340868" y="4737989"/>
                  </a:lnTo>
                  <a:lnTo>
                    <a:pt x="305181" y="4710938"/>
                  </a:lnTo>
                  <a:lnTo>
                    <a:pt x="271145" y="4681982"/>
                  </a:lnTo>
                  <a:lnTo>
                    <a:pt x="238633" y="4651248"/>
                  </a:lnTo>
                  <a:lnTo>
                    <a:pt x="207899" y="4618863"/>
                  </a:lnTo>
                  <a:lnTo>
                    <a:pt x="179070" y="4584700"/>
                  </a:lnTo>
                  <a:lnTo>
                    <a:pt x="152019" y="4549013"/>
                  </a:lnTo>
                  <a:lnTo>
                    <a:pt x="126873" y="4511929"/>
                  </a:lnTo>
                  <a:lnTo>
                    <a:pt x="103759" y="4473321"/>
                  </a:lnTo>
                  <a:lnTo>
                    <a:pt x="82804" y="4433443"/>
                  </a:lnTo>
                  <a:lnTo>
                    <a:pt x="64008" y="4392168"/>
                  </a:lnTo>
                  <a:lnTo>
                    <a:pt x="47498" y="4349877"/>
                  </a:lnTo>
                  <a:lnTo>
                    <a:pt x="33274" y="4306316"/>
                  </a:lnTo>
                  <a:lnTo>
                    <a:pt x="21463" y="4261866"/>
                  </a:lnTo>
                  <a:lnTo>
                    <a:pt x="12192" y="4216400"/>
                  </a:lnTo>
                  <a:lnTo>
                    <a:pt x="5461" y="4170045"/>
                  </a:lnTo>
                  <a:lnTo>
                    <a:pt x="1397" y="4122928"/>
                  </a:lnTo>
                  <a:lnTo>
                    <a:pt x="0" y="4075049"/>
                  </a:lnTo>
                  <a:lnTo>
                    <a:pt x="0" y="81495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905615" y="2380563"/>
            <a:ext cx="4941570" cy="308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064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Template-driven</a:t>
            </a:r>
            <a:r>
              <a:rPr sz="2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forms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emphasize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i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developing forms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programmed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component’s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template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defines the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structure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form,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format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its fields, and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validation rules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05615" y="5966205"/>
            <a:ext cx="4637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Template-driven</a:t>
            </a:r>
            <a:r>
              <a:rPr sz="24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heavy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ngModel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11929" y="8228838"/>
            <a:ext cx="11306175" cy="914400"/>
          </a:xfrm>
          <a:custGeom>
            <a:avLst/>
            <a:gdLst/>
            <a:ahLst/>
            <a:cxnLst/>
            <a:rect l="l" t="t" r="r" b="b"/>
            <a:pathLst>
              <a:path w="11306175" h="914400">
                <a:moveTo>
                  <a:pt x="0" y="152399"/>
                </a:moveTo>
                <a:lnTo>
                  <a:pt x="7747" y="104266"/>
                </a:lnTo>
                <a:lnTo>
                  <a:pt x="29337" y="62356"/>
                </a:lnTo>
                <a:lnTo>
                  <a:pt x="62357" y="29336"/>
                </a:lnTo>
                <a:lnTo>
                  <a:pt x="104267" y="7746"/>
                </a:lnTo>
                <a:lnTo>
                  <a:pt x="152400" y="0"/>
                </a:lnTo>
                <a:lnTo>
                  <a:pt x="11153648" y="0"/>
                </a:lnTo>
                <a:lnTo>
                  <a:pt x="11201781" y="7746"/>
                </a:lnTo>
                <a:lnTo>
                  <a:pt x="11243691" y="29336"/>
                </a:lnTo>
                <a:lnTo>
                  <a:pt x="11276711" y="62356"/>
                </a:lnTo>
                <a:lnTo>
                  <a:pt x="11298301" y="104266"/>
                </a:lnTo>
                <a:lnTo>
                  <a:pt x="11306048" y="152399"/>
                </a:lnTo>
                <a:lnTo>
                  <a:pt x="11306048" y="761999"/>
                </a:lnTo>
                <a:lnTo>
                  <a:pt x="11298301" y="810171"/>
                </a:lnTo>
                <a:lnTo>
                  <a:pt x="11276711" y="852004"/>
                </a:lnTo>
                <a:lnTo>
                  <a:pt x="11243691" y="884999"/>
                </a:lnTo>
                <a:lnTo>
                  <a:pt x="11201781" y="906627"/>
                </a:lnTo>
                <a:lnTo>
                  <a:pt x="11153648" y="914399"/>
                </a:lnTo>
                <a:lnTo>
                  <a:pt x="152400" y="914399"/>
                </a:lnTo>
                <a:lnTo>
                  <a:pt x="104267" y="906627"/>
                </a:lnTo>
                <a:lnTo>
                  <a:pt x="62357" y="884999"/>
                </a:lnTo>
                <a:lnTo>
                  <a:pt x="29337" y="852004"/>
                </a:lnTo>
                <a:lnTo>
                  <a:pt x="7747" y="810171"/>
                </a:lnTo>
                <a:lnTo>
                  <a:pt x="0" y="761999"/>
                </a:lnTo>
                <a:lnTo>
                  <a:pt x="0" y="152399"/>
                </a:lnTo>
                <a:close/>
              </a:path>
            </a:pathLst>
          </a:custGeom>
          <a:ln w="28956">
            <a:solidFill>
              <a:srgbClr val="0474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28338" y="8268461"/>
            <a:ext cx="10823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1960" marR="5080" indent="-16992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type,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implicitly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since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HTML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syntax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limited,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approach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suits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simple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34283" y="8421623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5" y="0"/>
                </a:moveTo>
                <a:lnTo>
                  <a:pt x="177292" y="56895"/>
                </a:lnTo>
                <a:lnTo>
                  <a:pt x="70739" y="178307"/>
                </a:lnTo>
                <a:lnTo>
                  <a:pt x="0" y="178307"/>
                </a:lnTo>
                <a:lnTo>
                  <a:pt x="0" y="451484"/>
                </a:lnTo>
                <a:lnTo>
                  <a:pt x="47117" y="451484"/>
                </a:lnTo>
                <a:lnTo>
                  <a:pt x="81280" y="459231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5"/>
                </a:lnTo>
                <a:lnTo>
                  <a:pt x="414781" y="526795"/>
                </a:lnTo>
                <a:lnTo>
                  <a:pt x="436753" y="522350"/>
                </a:lnTo>
                <a:lnTo>
                  <a:pt x="454787" y="510159"/>
                </a:lnTo>
                <a:lnTo>
                  <a:pt x="466852" y="492251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5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69" y="428116"/>
                </a:lnTo>
                <a:lnTo>
                  <a:pt x="501904" y="416051"/>
                </a:lnTo>
                <a:lnTo>
                  <a:pt x="514095" y="398017"/>
                </a:lnTo>
                <a:lnTo>
                  <a:pt x="518541" y="376173"/>
                </a:lnTo>
                <a:lnTo>
                  <a:pt x="517398" y="364997"/>
                </a:lnTo>
                <a:lnTo>
                  <a:pt x="514350" y="354584"/>
                </a:lnTo>
                <a:lnTo>
                  <a:pt x="509396" y="344931"/>
                </a:lnTo>
                <a:lnTo>
                  <a:pt x="502539" y="336550"/>
                </a:lnTo>
                <a:lnTo>
                  <a:pt x="520192" y="329310"/>
                </a:lnTo>
                <a:lnTo>
                  <a:pt x="534162" y="316991"/>
                </a:lnTo>
                <a:lnTo>
                  <a:pt x="543432" y="300863"/>
                </a:lnTo>
                <a:lnTo>
                  <a:pt x="546735" y="281939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69"/>
                </a:lnTo>
                <a:lnTo>
                  <a:pt x="490219" y="225425"/>
                </a:lnTo>
                <a:lnTo>
                  <a:pt x="744728" y="225425"/>
                </a:lnTo>
                <a:lnTo>
                  <a:pt x="763269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4" y="178307"/>
                </a:lnTo>
                <a:lnTo>
                  <a:pt x="788289" y="159893"/>
                </a:lnTo>
                <a:lnTo>
                  <a:pt x="778256" y="144906"/>
                </a:lnTo>
                <a:lnTo>
                  <a:pt x="763269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1" y="92709"/>
                </a:lnTo>
                <a:lnTo>
                  <a:pt x="469645" y="84962"/>
                </a:lnTo>
                <a:lnTo>
                  <a:pt x="482092" y="71881"/>
                </a:lnTo>
                <a:lnTo>
                  <a:pt x="488695" y="54863"/>
                </a:lnTo>
                <a:lnTo>
                  <a:pt x="488315" y="36194"/>
                </a:lnTo>
                <a:lnTo>
                  <a:pt x="480694" y="19050"/>
                </a:lnTo>
                <a:lnTo>
                  <a:pt x="467487" y="6603"/>
                </a:lnTo>
                <a:lnTo>
                  <a:pt x="450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8234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Types</a:t>
            </a:r>
            <a:r>
              <a:rPr sz="5600" spc="-5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of</a:t>
            </a:r>
            <a:r>
              <a:rPr sz="5600" spc="-4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Angular</a:t>
            </a:r>
            <a:r>
              <a:rPr sz="5600" spc="-10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Forms:</a:t>
            </a:r>
            <a:r>
              <a:rPr sz="5600" spc="-4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Reactive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450079" y="2310383"/>
            <a:ext cx="2872740" cy="2591435"/>
            <a:chOff x="4450079" y="2310383"/>
            <a:chExt cx="2872740" cy="2591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03" y="2310383"/>
              <a:ext cx="2252472" cy="23957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8783" y="2380487"/>
              <a:ext cx="2119884" cy="22600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50080" y="4174235"/>
              <a:ext cx="445134" cy="593725"/>
            </a:xfrm>
            <a:custGeom>
              <a:avLst/>
              <a:gdLst/>
              <a:ahLst/>
              <a:cxnLst/>
              <a:rect l="l" t="t" r="r" b="b"/>
              <a:pathLst>
                <a:path w="445135" h="593725">
                  <a:moveTo>
                    <a:pt x="90551" y="501142"/>
                  </a:moveTo>
                  <a:lnTo>
                    <a:pt x="67437" y="484378"/>
                  </a:lnTo>
                  <a:lnTo>
                    <a:pt x="0" y="576580"/>
                  </a:lnTo>
                  <a:lnTo>
                    <a:pt x="23114" y="593471"/>
                  </a:lnTo>
                  <a:lnTo>
                    <a:pt x="90551" y="501142"/>
                  </a:lnTo>
                  <a:close/>
                </a:path>
                <a:path w="445135" h="593725">
                  <a:moveTo>
                    <a:pt x="208661" y="339852"/>
                  </a:moveTo>
                  <a:lnTo>
                    <a:pt x="185547" y="322961"/>
                  </a:lnTo>
                  <a:lnTo>
                    <a:pt x="117983" y="415290"/>
                  </a:lnTo>
                  <a:lnTo>
                    <a:pt x="141097" y="432054"/>
                  </a:lnTo>
                  <a:lnTo>
                    <a:pt x="208661" y="339852"/>
                  </a:lnTo>
                  <a:close/>
                </a:path>
                <a:path w="445135" h="593725">
                  <a:moveTo>
                    <a:pt x="326644" y="178308"/>
                  </a:moveTo>
                  <a:lnTo>
                    <a:pt x="303657" y="161417"/>
                  </a:lnTo>
                  <a:lnTo>
                    <a:pt x="236220" y="253746"/>
                  </a:lnTo>
                  <a:lnTo>
                    <a:pt x="259207" y="270637"/>
                  </a:lnTo>
                  <a:lnTo>
                    <a:pt x="326644" y="178308"/>
                  </a:lnTo>
                  <a:close/>
                </a:path>
                <a:path w="445135" h="593725">
                  <a:moveTo>
                    <a:pt x="444881" y="16764"/>
                  </a:moveTo>
                  <a:lnTo>
                    <a:pt x="421767" y="0"/>
                  </a:lnTo>
                  <a:lnTo>
                    <a:pt x="354330" y="92202"/>
                  </a:lnTo>
                  <a:lnTo>
                    <a:pt x="377444" y="109093"/>
                  </a:lnTo>
                  <a:lnTo>
                    <a:pt x="444881" y="1676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3888" y="4174235"/>
              <a:ext cx="598805" cy="727710"/>
            </a:xfrm>
            <a:custGeom>
              <a:avLst/>
              <a:gdLst/>
              <a:ahLst/>
              <a:cxnLst/>
              <a:rect l="l" t="t" r="r" b="b"/>
              <a:pathLst>
                <a:path w="598804" h="727710">
                  <a:moveTo>
                    <a:pt x="94234" y="88646"/>
                  </a:moveTo>
                  <a:lnTo>
                    <a:pt x="22098" y="0"/>
                  </a:lnTo>
                  <a:lnTo>
                    <a:pt x="0" y="18034"/>
                  </a:lnTo>
                  <a:lnTo>
                    <a:pt x="72009" y="106680"/>
                  </a:lnTo>
                  <a:lnTo>
                    <a:pt x="94234" y="88646"/>
                  </a:lnTo>
                  <a:close/>
                </a:path>
                <a:path w="598804" h="727710">
                  <a:moveTo>
                    <a:pt x="220345" y="243840"/>
                  </a:moveTo>
                  <a:lnTo>
                    <a:pt x="148336" y="155067"/>
                  </a:lnTo>
                  <a:lnTo>
                    <a:pt x="126111" y="173101"/>
                  </a:lnTo>
                  <a:lnTo>
                    <a:pt x="198247" y="261747"/>
                  </a:lnTo>
                  <a:lnTo>
                    <a:pt x="220345" y="243840"/>
                  </a:lnTo>
                  <a:close/>
                </a:path>
                <a:path w="598804" h="727710">
                  <a:moveTo>
                    <a:pt x="346456" y="399034"/>
                  </a:moveTo>
                  <a:lnTo>
                    <a:pt x="274320" y="310261"/>
                  </a:lnTo>
                  <a:lnTo>
                    <a:pt x="252222" y="328295"/>
                  </a:lnTo>
                  <a:lnTo>
                    <a:pt x="324231" y="416941"/>
                  </a:lnTo>
                  <a:lnTo>
                    <a:pt x="346456" y="399034"/>
                  </a:lnTo>
                  <a:close/>
                </a:path>
                <a:path w="598804" h="727710">
                  <a:moveTo>
                    <a:pt x="472567" y="554101"/>
                  </a:moveTo>
                  <a:lnTo>
                    <a:pt x="400558" y="465328"/>
                  </a:lnTo>
                  <a:lnTo>
                    <a:pt x="378333" y="483362"/>
                  </a:lnTo>
                  <a:lnTo>
                    <a:pt x="450469" y="572135"/>
                  </a:lnTo>
                  <a:lnTo>
                    <a:pt x="472567" y="554101"/>
                  </a:lnTo>
                  <a:close/>
                </a:path>
                <a:path w="598804" h="727710">
                  <a:moveTo>
                    <a:pt x="598805" y="709168"/>
                  </a:moveTo>
                  <a:lnTo>
                    <a:pt x="526669" y="620649"/>
                  </a:lnTo>
                  <a:lnTo>
                    <a:pt x="504571" y="638556"/>
                  </a:lnTo>
                  <a:lnTo>
                    <a:pt x="576580" y="727202"/>
                  </a:lnTo>
                  <a:lnTo>
                    <a:pt x="598805" y="709168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331970" y="4820030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329"/>
                </a:lnTo>
                <a:lnTo>
                  <a:pt x="23113" y="109220"/>
                </a:lnTo>
                <a:lnTo>
                  <a:pt x="90677" y="16891"/>
                </a:lnTo>
                <a:lnTo>
                  <a:pt x="674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3986" y="4981575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201"/>
                </a:lnTo>
                <a:lnTo>
                  <a:pt x="22987" y="109092"/>
                </a:lnTo>
                <a:lnTo>
                  <a:pt x="90424" y="16890"/>
                </a:lnTo>
                <a:lnTo>
                  <a:pt x="674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142991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329"/>
                </a:lnTo>
                <a:lnTo>
                  <a:pt x="23113" y="109220"/>
                </a:lnTo>
                <a:lnTo>
                  <a:pt x="90550" y="16891"/>
                </a:lnTo>
                <a:lnTo>
                  <a:pt x="674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640" y="5304535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563" y="0"/>
                </a:moveTo>
                <a:lnTo>
                  <a:pt x="0" y="92328"/>
                </a:lnTo>
                <a:lnTo>
                  <a:pt x="23113" y="109092"/>
                </a:lnTo>
                <a:lnTo>
                  <a:pt x="90677" y="16890"/>
                </a:lnTo>
                <a:lnTo>
                  <a:pt x="675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9657" y="5466079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202"/>
                </a:lnTo>
                <a:lnTo>
                  <a:pt x="22987" y="109093"/>
                </a:lnTo>
                <a:lnTo>
                  <a:pt x="90423" y="16764"/>
                </a:lnTo>
                <a:lnTo>
                  <a:pt x="674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1546" y="5627370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328"/>
                </a:lnTo>
                <a:lnTo>
                  <a:pt x="22987" y="109219"/>
                </a:lnTo>
                <a:lnTo>
                  <a:pt x="90550" y="16890"/>
                </a:lnTo>
                <a:lnTo>
                  <a:pt x="674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3436" y="5788914"/>
            <a:ext cx="90805" cy="109220"/>
          </a:xfrm>
          <a:custGeom>
            <a:avLst/>
            <a:gdLst/>
            <a:ahLst/>
            <a:cxnLst/>
            <a:rect l="l" t="t" r="r" b="b"/>
            <a:pathLst>
              <a:path w="90804" h="109220">
                <a:moveTo>
                  <a:pt x="67437" y="0"/>
                </a:moveTo>
                <a:lnTo>
                  <a:pt x="0" y="92328"/>
                </a:lnTo>
                <a:lnTo>
                  <a:pt x="23113" y="109093"/>
                </a:lnTo>
                <a:lnTo>
                  <a:pt x="90550" y="16890"/>
                </a:lnTo>
                <a:lnTo>
                  <a:pt x="674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871472" y="5950458"/>
            <a:ext cx="3285490" cy="849630"/>
            <a:chOff x="1871472" y="5950458"/>
            <a:chExt cx="3285490" cy="8496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4344" y="5950458"/>
              <a:ext cx="85216" cy="1041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71472" y="6053328"/>
              <a:ext cx="3285490" cy="746760"/>
            </a:xfrm>
            <a:custGeom>
              <a:avLst/>
              <a:gdLst/>
              <a:ahLst/>
              <a:cxnLst/>
              <a:rect l="l" t="t" r="r" b="b"/>
              <a:pathLst>
                <a:path w="3285490" h="746759">
                  <a:moveTo>
                    <a:pt x="3160903" y="0"/>
                  </a:moveTo>
                  <a:lnTo>
                    <a:pt x="124459" y="0"/>
                  </a:lnTo>
                  <a:lnTo>
                    <a:pt x="76072" y="9779"/>
                  </a:lnTo>
                  <a:lnTo>
                    <a:pt x="36448" y="36449"/>
                  </a:lnTo>
                  <a:lnTo>
                    <a:pt x="9778" y="76073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78" y="670687"/>
                  </a:lnTo>
                  <a:lnTo>
                    <a:pt x="36448" y="710311"/>
                  </a:lnTo>
                  <a:lnTo>
                    <a:pt x="76072" y="736981"/>
                  </a:lnTo>
                  <a:lnTo>
                    <a:pt x="124459" y="746760"/>
                  </a:lnTo>
                  <a:lnTo>
                    <a:pt x="3160903" y="746760"/>
                  </a:lnTo>
                  <a:lnTo>
                    <a:pt x="3209290" y="736981"/>
                  </a:lnTo>
                  <a:lnTo>
                    <a:pt x="3248914" y="710311"/>
                  </a:lnTo>
                  <a:lnTo>
                    <a:pt x="3275583" y="670687"/>
                  </a:lnTo>
                  <a:lnTo>
                    <a:pt x="3285363" y="622300"/>
                  </a:lnTo>
                  <a:lnTo>
                    <a:pt x="3285363" y="124460"/>
                  </a:lnTo>
                  <a:lnTo>
                    <a:pt x="3275583" y="76073"/>
                  </a:lnTo>
                  <a:lnTo>
                    <a:pt x="3248914" y="36449"/>
                  </a:lnTo>
                  <a:lnTo>
                    <a:pt x="3209290" y="9779"/>
                  </a:lnTo>
                  <a:lnTo>
                    <a:pt x="3160903" y="0"/>
                  </a:lnTo>
                  <a:close/>
                </a:path>
              </a:pathLst>
            </a:custGeom>
            <a:solidFill>
              <a:srgbClr val="DF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354569" y="4949952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225" y="0"/>
                </a:moveTo>
                <a:lnTo>
                  <a:pt x="0" y="18034"/>
                </a:lnTo>
                <a:lnTo>
                  <a:pt x="72135" y="106680"/>
                </a:lnTo>
                <a:lnTo>
                  <a:pt x="94233" y="88646"/>
                </a:lnTo>
                <a:lnTo>
                  <a:pt x="2222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80807" y="5105146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1971" y="0"/>
                </a:moveTo>
                <a:lnTo>
                  <a:pt x="0" y="17906"/>
                </a:lnTo>
                <a:lnTo>
                  <a:pt x="71882" y="106552"/>
                </a:lnTo>
                <a:lnTo>
                  <a:pt x="94107" y="88518"/>
                </a:lnTo>
                <a:lnTo>
                  <a:pt x="21971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6792" y="5260213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225" y="0"/>
                </a:moveTo>
                <a:lnTo>
                  <a:pt x="0" y="18034"/>
                </a:lnTo>
                <a:lnTo>
                  <a:pt x="72135" y="106679"/>
                </a:lnTo>
                <a:lnTo>
                  <a:pt x="94233" y="88646"/>
                </a:lnTo>
                <a:lnTo>
                  <a:pt x="2222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33030" y="5415279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098" y="0"/>
                </a:moveTo>
                <a:lnTo>
                  <a:pt x="0" y="18034"/>
                </a:lnTo>
                <a:lnTo>
                  <a:pt x="72009" y="106680"/>
                </a:lnTo>
                <a:lnTo>
                  <a:pt x="94234" y="88646"/>
                </a:lnTo>
                <a:lnTo>
                  <a:pt x="22098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9141" y="5570473"/>
            <a:ext cx="94615" cy="106680"/>
          </a:xfrm>
          <a:custGeom>
            <a:avLst/>
            <a:gdLst/>
            <a:ahLst/>
            <a:cxnLst/>
            <a:rect l="l" t="t" r="r" b="b"/>
            <a:pathLst>
              <a:path w="94615" h="106679">
                <a:moveTo>
                  <a:pt x="22225" y="0"/>
                </a:moveTo>
                <a:lnTo>
                  <a:pt x="0" y="18034"/>
                </a:lnTo>
                <a:lnTo>
                  <a:pt x="72135" y="106552"/>
                </a:lnTo>
                <a:lnTo>
                  <a:pt x="94233" y="88518"/>
                </a:lnTo>
                <a:lnTo>
                  <a:pt x="2222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85379" y="5725540"/>
            <a:ext cx="94615" cy="107314"/>
          </a:xfrm>
          <a:custGeom>
            <a:avLst/>
            <a:gdLst/>
            <a:ahLst/>
            <a:cxnLst/>
            <a:rect l="l" t="t" r="r" b="b"/>
            <a:pathLst>
              <a:path w="94615" h="107314">
                <a:moveTo>
                  <a:pt x="21971" y="0"/>
                </a:moveTo>
                <a:lnTo>
                  <a:pt x="0" y="18034"/>
                </a:lnTo>
                <a:lnTo>
                  <a:pt x="71881" y="106807"/>
                </a:lnTo>
                <a:lnTo>
                  <a:pt x="94106" y="88773"/>
                </a:lnTo>
                <a:lnTo>
                  <a:pt x="21971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600443" y="5880734"/>
            <a:ext cx="3315970" cy="936625"/>
            <a:chOff x="6600443" y="5880734"/>
            <a:chExt cx="3315970" cy="93662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1362" y="5880734"/>
              <a:ext cx="145160" cy="17386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614159" y="6054851"/>
              <a:ext cx="3287395" cy="746760"/>
            </a:xfrm>
            <a:custGeom>
              <a:avLst/>
              <a:gdLst/>
              <a:ahLst/>
              <a:cxnLst/>
              <a:rect l="l" t="t" r="r" b="b"/>
              <a:pathLst>
                <a:path w="3287395" h="746759">
                  <a:moveTo>
                    <a:pt x="3162427" y="0"/>
                  </a:moveTo>
                  <a:lnTo>
                    <a:pt x="124460" y="0"/>
                  </a:lnTo>
                  <a:lnTo>
                    <a:pt x="76073" y="9778"/>
                  </a:lnTo>
                  <a:lnTo>
                    <a:pt x="36449" y="36449"/>
                  </a:lnTo>
                  <a:lnTo>
                    <a:pt x="9779" y="76073"/>
                  </a:lnTo>
                  <a:lnTo>
                    <a:pt x="0" y="124460"/>
                  </a:lnTo>
                  <a:lnTo>
                    <a:pt x="0" y="622300"/>
                  </a:lnTo>
                  <a:lnTo>
                    <a:pt x="9779" y="670687"/>
                  </a:lnTo>
                  <a:lnTo>
                    <a:pt x="36449" y="710311"/>
                  </a:lnTo>
                  <a:lnTo>
                    <a:pt x="76073" y="736981"/>
                  </a:lnTo>
                  <a:lnTo>
                    <a:pt x="124460" y="746760"/>
                  </a:lnTo>
                  <a:lnTo>
                    <a:pt x="3162427" y="746760"/>
                  </a:lnTo>
                  <a:lnTo>
                    <a:pt x="3210814" y="736981"/>
                  </a:lnTo>
                  <a:lnTo>
                    <a:pt x="3250438" y="710311"/>
                  </a:lnTo>
                  <a:lnTo>
                    <a:pt x="3277108" y="670687"/>
                  </a:lnTo>
                  <a:lnTo>
                    <a:pt x="3286887" y="622300"/>
                  </a:lnTo>
                  <a:lnTo>
                    <a:pt x="3286887" y="124460"/>
                  </a:lnTo>
                  <a:lnTo>
                    <a:pt x="3277108" y="76073"/>
                  </a:lnTo>
                  <a:lnTo>
                    <a:pt x="3250438" y="36449"/>
                  </a:lnTo>
                  <a:lnTo>
                    <a:pt x="3210814" y="9778"/>
                  </a:lnTo>
                  <a:lnTo>
                    <a:pt x="3162427" y="0"/>
                  </a:lnTo>
                  <a:close/>
                </a:path>
              </a:pathLst>
            </a:custGeom>
            <a:solidFill>
              <a:srgbClr val="0474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4921" y="6055613"/>
              <a:ext cx="3287395" cy="746760"/>
            </a:xfrm>
            <a:custGeom>
              <a:avLst/>
              <a:gdLst/>
              <a:ahLst/>
              <a:cxnLst/>
              <a:rect l="l" t="t" r="r" b="b"/>
              <a:pathLst>
                <a:path w="3287395" h="746759">
                  <a:moveTo>
                    <a:pt x="0" y="124460"/>
                  </a:moveTo>
                  <a:lnTo>
                    <a:pt x="9778" y="76073"/>
                  </a:lnTo>
                  <a:lnTo>
                    <a:pt x="36449" y="36449"/>
                  </a:lnTo>
                  <a:lnTo>
                    <a:pt x="76073" y="9778"/>
                  </a:lnTo>
                  <a:lnTo>
                    <a:pt x="124459" y="0"/>
                  </a:lnTo>
                  <a:lnTo>
                    <a:pt x="3162427" y="0"/>
                  </a:lnTo>
                  <a:lnTo>
                    <a:pt x="3210813" y="9778"/>
                  </a:lnTo>
                  <a:lnTo>
                    <a:pt x="3250437" y="36449"/>
                  </a:lnTo>
                  <a:lnTo>
                    <a:pt x="3277107" y="76073"/>
                  </a:lnTo>
                  <a:lnTo>
                    <a:pt x="3286886" y="124460"/>
                  </a:lnTo>
                  <a:lnTo>
                    <a:pt x="3286886" y="622300"/>
                  </a:lnTo>
                  <a:lnTo>
                    <a:pt x="3277107" y="670687"/>
                  </a:lnTo>
                  <a:lnTo>
                    <a:pt x="3250437" y="710311"/>
                  </a:lnTo>
                  <a:lnTo>
                    <a:pt x="3210813" y="736981"/>
                  </a:lnTo>
                  <a:lnTo>
                    <a:pt x="3162427" y="746760"/>
                  </a:lnTo>
                  <a:lnTo>
                    <a:pt x="124459" y="746760"/>
                  </a:lnTo>
                  <a:lnTo>
                    <a:pt x="76073" y="736981"/>
                  </a:lnTo>
                  <a:lnTo>
                    <a:pt x="36449" y="710311"/>
                  </a:lnTo>
                  <a:lnTo>
                    <a:pt x="9778" y="670687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61717" y="6193282"/>
            <a:ext cx="285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Template-Driven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04913" y="6193282"/>
            <a:ext cx="188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556492" y="2130767"/>
            <a:ext cx="5728970" cy="4986655"/>
            <a:chOff x="11556492" y="2130767"/>
            <a:chExt cx="5728970" cy="498665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6492" y="2130767"/>
              <a:ext cx="5728715" cy="49863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586972" y="2145792"/>
              <a:ext cx="5615940" cy="4890135"/>
            </a:xfrm>
            <a:custGeom>
              <a:avLst/>
              <a:gdLst/>
              <a:ahLst/>
              <a:cxnLst/>
              <a:rect l="l" t="t" r="r" b="b"/>
              <a:pathLst>
                <a:path w="5615940" h="4890134">
                  <a:moveTo>
                    <a:pt x="4801108" y="0"/>
                  </a:moveTo>
                  <a:lnTo>
                    <a:pt x="814831" y="0"/>
                  </a:lnTo>
                  <a:lnTo>
                    <a:pt x="766952" y="1397"/>
                  </a:lnTo>
                  <a:lnTo>
                    <a:pt x="719835" y="5460"/>
                  </a:lnTo>
                  <a:lnTo>
                    <a:pt x="673480" y="12191"/>
                  </a:lnTo>
                  <a:lnTo>
                    <a:pt x="628014" y="21589"/>
                  </a:lnTo>
                  <a:lnTo>
                    <a:pt x="583564" y="33274"/>
                  </a:lnTo>
                  <a:lnTo>
                    <a:pt x="540003" y="47498"/>
                  </a:lnTo>
                  <a:lnTo>
                    <a:pt x="497712" y="64007"/>
                  </a:lnTo>
                  <a:lnTo>
                    <a:pt x="456564" y="82803"/>
                  </a:lnTo>
                  <a:lnTo>
                    <a:pt x="416559" y="103758"/>
                  </a:lnTo>
                  <a:lnTo>
                    <a:pt x="378078" y="126873"/>
                  </a:lnTo>
                  <a:lnTo>
                    <a:pt x="340868" y="152018"/>
                  </a:lnTo>
                  <a:lnTo>
                    <a:pt x="305180" y="179069"/>
                  </a:lnTo>
                  <a:lnTo>
                    <a:pt x="271145" y="208025"/>
                  </a:lnTo>
                  <a:lnTo>
                    <a:pt x="238632" y="238759"/>
                  </a:lnTo>
                  <a:lnTo>
                    <a:pt x="207899" y="271144"/>
                  </a:lnTo>
                  <a:lnTo>
                    <a:pt x="179070" y="305307"/>
                  </a:lnTo>
                  <a:lnTo>
                    <a:pt x="152019" y="340994"/>
                  </a:lnTo>
                  <a:lnTo>
                    <a:pt x="126873" y="378078"/>
                  </a:lnTo>
                  <a:lnTo>
                    <a:pt x="103758" y="416686"/>
                  </a:lnTo>
                  <a:lnTo>
                    <a:pt x="82803" y="456564"/>
                  </a:lnTo>
                  <a:lnTo>
                    <a:pt x="64007" y="497839"/>
                  </a:lnTo>
                  <a:lnTo>
                    <a:pt x="47498" y="540130"/>
                  </a:lnTo>
                  <a:lnTo>
                    <a:pt x="33274" y="583691"/>
                  </a:lnTo>
                  <a:lnTo>
                    <a:pt x="21462" y="628141"/>
                  </a:lnTo>
                  <a:lnTo>
                    <a:pt x="12192" y="673607"/>
                  </a:lnTo>
                  <a:lnTo>
                    <a:pt x="5460" y="719962"/>
                  </a:lnTo>
                  <a:lnTo>
                    <a:pt x="1397" y="767079"/>
                  </a:lnTo>
                  <a:lnTo>
                    <a:pt x="0" y="814958"/>
                  </a:lnTo>
                  <a:lnTo>
                    <a:pt x="0" y="4075048"/>
                  </a:lnTo>
                  <a:lnTo>
                    <a:pt x="1397" y="4122928"/>
                  </a:lnTo>
                  <a:lnTo>
                    <a:pt x="5460" y="4170044"/>
                  </a:lnTo>
                  <a:lnTo>
                    <a:pt x="12192" y="4216399"/>
                  </a:lnTo>
                  <a:lnTo>
                    <a:pt x="21462" y="4261866"/>
                  </a:lnTo>
                  <a:lnTo>
                    <a:pt x="33274" y="4306316"/>
                  </a:lnTo>
                  <a:lnTo>
                    <a:pt x="47498" y="4349877"/>
                  </a:lnTo>
                  <a:lnTo>
                    <a:pt x="64007" y="4392168"/>
                  </a:lnTo>
                  <a:lnTo>
                    <a:pt x="82803" y="4433443"/>
                  </a:lnTo>
                  <a:lnTo>
                    <a:pt x="103758" y="4473320"/>
                  </a:lnTo>
                  <a:lnTo>
                    <a:pt x="126873" y="4511929"/>
                  </a:lnTo>
                  <a:lnTo>
                    <a:pt x="152019" y="4549012"/>
                  </a:lnTo>
                  <a:lnTo>
                    <a:pt x="179070" y="4584699"/>
                  </a:lnTo>
                  <a:lnTo>
                    <a:pt x="207899" y="4618862"/>
                  </a:lnTo>
                  <a:lnTo>
                    <a:pt x="238632" y="4651247"/>
                  </a:lnTo>
                  <a:lnTo>
                    <a:pt x="271145" y="4681982"/>
                  </a:lnTo>
                  <a:lnTo>
                    <a:pt x="305180" y="4710937"/>
                  </a:lnTo>
                  <a:lnTo>
                    <a:pt x="340868" y="4737988"/>
                  </a:lnTo>
                  <a:lnTo>
                    <a:pt x="378078" y="4763134"/>
                  </a:lnTo>
                  <a:lnTo>
                    <a:pt x="416559" y="4786121"/>
                  </a:lnTo>
                  <a:lnTo>
                    <a:pt x="456564" y="4807204"/>
                  </a:lnTo>
                  <a:lnTo>
                    <a:pt x="497712" y="4825999"/>
                  </a:lnTo>
                  <a:lnTo>
                    <a:pt x="540003" y="4842509"/>
                  </a:lnTo>
                  <a:lnTo>
                    <a:pt x="583564" y="4856733"/>
                  </a:lnTo>
                  <a:lnTo>
                    <a:pt x="628014" y="4868418"/>
                  </a:lnTo>
                  <a:lnTo>
                    <a:pt x="673480" y="4877816"/>
                  </a:lnTo>
                  <a:lnTo>
                    <a:pt x="719835" y="4884546"/>
                  </a:lnTo>
                  <a:lnTo>
                    <a:pt x="766952" y="4888610"/>
                  </a:lnTo>
                  <a:lnTo>
                    <a:pt x="814831" y="4890008"/>
                  </a:lnTo>
                  <a:lnTo>
                    <a:pt x="4801108" y="4890008"/>
                  </a:lnTo>
                  <a:lnTo>
                    <a:pt x="4848987" y="4888610"/>
                  </a:lnTo>
                  <a:lnTo>
                    <a:pt x="4896104" y="4884546"/>
                  </a:lnTo>
                  <a:lnTo>
                    <a:pt x="4942458" y="4877816"/>
                  </a:lnTo>
                  <a:lnTo>
                    <a:pt x="4987924" y="4868418"/>
                  </a:lnTo>
                  <a:lnTo>
                    <a:pt x="5032374" y="4856733"/>
                  </a:lnTo>
                  <a:lnTo>
                    <a:pt x="5075935" y="4842509"/>
                  </a:lnTo>
                  <a:lnTo>
                    <a:pt x="5118226" y="4825999"/>
                  </a:lnTo>
                  <a:lnTo>
                    <a:pt x="5159374" y="4807204"/>
                  </a:lnTo>
                  <a:lnTo>
                    <a:pt x="5199380" y="4786121"/>
                  </a:lnTo>
                  <a:lnTo>
                    <a:pt x="5237860" y="4763134"/>
                  </a:lnTo>
                  <a:lnTo>
                    <a:pt x="5275072" y="4737988"/>
                  </a:lnTo>
                  <a:lnTo>
                    <a:pt x="5310758" y="4710937"/>
                  </a:lnTo>
                  <a:lnTo>
                    <a:pt x="5344795" y="4681982"/>
                  </a:lnTo>
                  <a:lnTo>
                    <a:pt x="5377307" y="4651247"/>
                  </a:lnTo>
                  <a:lnTo>
                    <a:pt x="5408041" y="4618862"/>
                  </a:lnTo>
                  <a:lnTo>
                    <a:pt x="5436870" y="4584699"/>
                  </a:lnTo>
                  <a:lnTo>
                    <a:pt x="5463920" y="4549012"/>
                  </a:lnTo>
                  <a:lnTo>
                    <a:pt x="5489066" y="4511929"/>
                  </a:lnTo>
                  <a:lnTo>
                    <a:pt x="5512181" y="4473320"/>
                  </a:lnTo>
                  <a:lnTo>
                    <a:pt x="5533135" y="4433443"/>
                  </a:lnTo>
                  <a:lnTo>
                    <a:pt x="5551932" y="4392168"/>
                  </a:lnTo>
                  <a:lnTo>
                    <a:pt x="5568441" y="4349877"/>
                  </a:lnTo>
                  <a:lnTo>
                    <a:pt x="5582666" y="4306316"/>
                  </a:lnTo>
                  <a:lnTo>
                    <a:pt x="5594476" y="4261866"/>
                  </a:lnTo>
                  <a:lnTo>
                    <a:pt x="5603747" y="4216399"/>
                  </a:lnTo>
                  <a:lnTo>
                    <a:pt x="5610479" y="4170044"/>
                  </a:lnTo>
                  <a:lnTo>
                    <a:pt x="5614543" y="4122928"/>
                  </a:lnTo>
                  <a:lnTo>
                    <a:pt x="5615939" y="4075048"/>
                  </a:lnTo>
                  <a:lnTo>
                    <a:pt x="5615939" y="814958"/>
                  </a:lnTo>
                  <a:lnTo>
                    <a:pt x="5614543" y="767079"/>
                  </a:lnTo>
                  <a:lnTo>
                    <a:pt x="5610479" y="719962"/>
                  </a:lnTo>
                  <a:lnTo>
                    <a:pt x="5603747" y="673607"/>
                  </a:lnTo>
                  <a:lnTo>
                    <a:pt x="5594476" y="628141"/>
                  </a:lnTo>
                  <a:lnTo>
                    <a:pt x="5582666" y="583691"/>
                  </a:lnTo>
                  <a:lnTo>
                    <a:pt x="5568441" y="540130"/>
                  </a:lnTo>
                  <a:lnTo>
                    <a:pt x="5551932" y="497839"/>
                  </a:lnTo>
                  <a:lnTo>
                    <a:pt x="5533135" y="456564"/>
                  </a:lnTo>
                  <a:lnTo>
                    <a:pt x="5512181" y="416686"/>
                  </a:lnTo>
                  <a:lnTo>
                    <a:pt x="5489066" y="378078"/>
                  </a:lnTo>
                  <a:lnTo>
                    <a:pt x="5463920" y="340994"/>
                  </a:lnTo>
                  <a:lnTo>
                    <a:pt x="5436870" y="305307"/>
                  </a:lnTo>
                  <a:lnTo>
                    <a:pt x="5408041" y="271144"/>
                  </a:lnTo>
                  <a:lnTo>
                    <a:pt x="5377307" y="238759"/>
                  </a:lnTo>
                  <a:lnTo>
                    <a:pt x="5344795" y="208025"/>
                  </a:lnTo>
                  <a:lnTo>
                    <a:pt x="5310758" y="179069"/>
                  </a:lnTo>
                  <a:lnTo>
                    <a:pt x="5275072" y="152018"/>
                  </a:lnTo>
                  <a:lnTo>
                    <a:pt x="5237860" y="126873"/>
                  </a:lnTo>
                  <a:lnTo>
                    <a:pt x="5199380" y="103758"/>
                  </a:lnTo>
                  <a:lnTo>
                    <a:pt x="5159374" y="82803"/>
                  </a:lnTo>
                  <a:lnTo>
                    <a:pt x="5118226" y="64007"/>
                  </a:lnTo>
                  <a:lnTo>
                    <a:pt x="5075935" y="47498"/>
                  </a:lnTo>
                  <a:lnTo>
                    <a:pt x="5032374" y="33274"/>
                  </a:lnTo>
                  <a:lnTo>
                    <a:pt x="4987924" y="21589"/>
                  </a:lnTo>
                  <a:lnTo>
                    <a:pt x="4942458" y="12191"/>
                  </a:lnTo>
                  <a:lnTo>
                    <a:pt x="4896104" y="5460"/>
                  </a:lnTo>
                  <a:lnTo>
                    <a:pt x="4848987" y="1397"/>
                  </a:lnTo>
                  <a:lnTo>
                    <a:pt x="4801108" y="0"/>
                  </a:lnTo>
                  <a:close/>
                </a:path>
              </a:pathLst>
            </a:custGeom>
            <a:solidFill>
              <a:srgbClr val="0474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87734" y="2146554"/>
              <a:ext cx="5615940" cy="4890135"/>
            </a:xfrm>
            <a:custGeom>
              <a:avLst/>
              <a:gdLst/>
              <a:ahLst/>
              <a:cxnLst/>
              <a:rect l="l" t="t" r="r" b="b"/>
              <a:pathLst>
                <a:path w="5615940" h="4890134">
                  <a:moveTo>
                    <a:pt x="0" y="814959"/>
                  </a:moveTo>
                  <a:lnTo>
                    <a:pt x="1397" y="767079"/>
                  </a:lnTo>
                  <a:lnTo>
                    <a:pt x="5461" y="719963"/>
                  </a:lnTo>
                  <a:lnTo>
                    <a:pt x="12192" y="673607"/>
                  </a:lnTo>
                  <a:lnTo>
                    <a:pt x="21463" y="628142"/>
                  </a:lnTo>
                  <a:lnTo>
                    <a:pt x="33274" y="583692"/>
                  </a:lnTo>
                  <a:lnTo>
                    <a:pt x="47498" y="540130"/>
                  </a:lnTo>
                  <a:lnTo>
                    <a:pt x="64008" y="497840"/>
                  </a:lnTo>
                  <a:lnTo>
                    <a:pt x="82804" y="456565"/>
                  </a:lnTo>
                  <a:lnTo>
                    <a:pt x="103759" y="416687"/>
                  </a:lnTo>
                  <a:lnTo>
                    <a:pt x="126873" y="378078"/>
                  </a:lnTo>
                  <a:lnTo>
                    <a:pt x="152019" y="340995"/>
                  </a:lnTo>
                  <a:lnTo>
                    <a:pt x="179070" y="305307"/>
                  </a:lnTo>
                  <a:lnTo>
                    <a:pt x="207899" y="271145"/>
                  </a:lnTo>
                  <a:lnTo>
                    <a:pt x="238633" y="238760"/>
                  </a:lnTo>
                  <a:lnTo>
                    <a:pt x="271145" y="208025"/>
                  </a:lnTo>
                  <a:lnTo>
                    <a:pt x="305181" y="179070"/>
                  </a:lnTo>
                  <a:lnTo>
                    <a:pt x="340868" y="152019"/>
                  </a:lnTo>
                  <a:lnTo>
                    <a:pt x="378079" y="126873"/>
                  </a:lnTo>
                  <a:lnTo>
                    <a:pt x="416560" y="103759"/>
                  </a:lnTo>
                  <a:lnTo>
                    <a:pt x="456565" y="82803"/>
                  </a:lnTo>
                  <a:lnTo>
                    <a:pt x="497713" y="64007"/>
                  </a:lnTo>
                  <a:lnTo>
                    <a:pt x="540004" y="47498"/>
                  </a:lnTo>
                  <a:lnTo>
                    <a:pt x="583565" y="33274"/>
                  </a:lnTo>
                  <a:lnTo>
                    <a:pt x="628015" y="21590"/>
                  </a:lnTo>
                  <a:lnTo>
                    <a:pt x="673481" y="12192"/>
                  </a:lnTo>
                  <a:lnTo>
                    <a:pt x="719836" y="5461"/>
                  </a:lnTo>
                  <a:lnTo>
                    <a:pt x="766952" y="1397"/>
                  </a:lnTo>
                  <a:lnTo>
                    <a:pt x="814832" y="0"/>
                  </a:lnTo>
                  <a:lnTo>
                    <a:pt x="4801108" y="0"/>
                  </a:lnTo>
                  <a:lnTo>
                    <a:pt x="4848987" y="1397"/>
                  </a:lnTo>
                  <a:lnTo>
                    <a:pt x="4896104" y="5461"/>
                  </a:lnTo>
                  <a:lnTo>
                    <a:pt x="4942458" y="12192"/>
                  </a:lnTo>
                  <a:lnTo>
                    <a:pt x="4987925" y="21590"/>
                  </a:lnTo>
                  <a:lnTo>
                    <a:pt x="5032375" y="33274"/>
                  </a:lnTo>
                  <a:lnTo>
                    <a:pt x="5075935" y="47498"/>
                  </a:lnTo>
                  <a:lnTo>
                    <a:pt x="5118227" y="64007"/>
                  </a:lnTo>
                  <a:lnTo>
                    <a:pt x="5159375" y="82803"/>
                  </a:lnTo>
                  <a:lnTo>
                    <a:pt x="5199380" y="103759"/>
                  </a:lnTo>
                  <a:lnTo>
                    <a:pt x="5237860" y="126873"/>
                  </a:lnTo>
                  <a:lnTo>
                    <a:pt x="5275072" y="152019"/>
                  </a:lnTo>
                  <a:lnTo>
                    <a:pt x="5310758" y="179070"/>
                  </a:lnTo>
                  <a:lnTo>
                    <a:pt x="5344795" y="208025"/>
                  </a:lnTo>
                  <a:lnTo>
                    <a:pt x="5377307" y="238760"/>
                  </a:lnTo>
                  <a:lnTo>
                    <a:pt x="5408041" y="271145"/>
                  </a:lnTo>
                  <a:lnTo>
                    <a:pt x="5436870" y="305307"/>
                  </a:lnTo>
                  <a:lnTo>
                    <a:pt x="5463921" y="340995"/>
                  </a:lnTo>
                  <a:lnTo>
                    <a:pt x="5489067" y="378078"/>
                  </a:lnTo>
                  <a:lnTo>
                    <a:pt x="5512181" y="416687"/>
                  </a:lnTo>
                  <a:lnTo>
                    <a:pt x="5533135" y="456565"/>
                  </a:lnTo>
                  <a:lnTo>
                    <a:pt x="5551932" y="497840"/>
                  </a:lnTo>
                  <a:lnTo>
                    <a:pt x="5568442" y="540130"/>
                  </a:lnTo>
                  <a:lnTo>
                    <a:pt x="5582666" y="583692"/>
                  </a:lnTo>
                  <a:lnTo>
                    <a:pt x="5594477" y="628142"/>
                  </a:lnTo>
                  <a:lnTo>
                    <a:pt x="5603748" y="673607"/>
                  </a:lnTo>
                  <a:lnTo>
                    <a:pt x="5610479" y="719963"/>
                  </a:lnTo>
                  <a:lnTo>
                    <a:pt x="5614543" y="767079"/>
                  </a:lnTo>
                  <a:lnTo>
                    <a:pt x="5615939" y="814959"/>
                  </a:lnTo>
                  <a:lnTo>
                    <a:pt x="5615939" y="4075049"/>
                  </a:lnTo>
                  <a:lnTo>
                    <a:pt x="5614543" y="4122928"/>
                  </a:lnTo>
                  <a:lnTo>
                    <a:pt x="5610479" y="4170045"/>
                  </a:lnTo>
                  <a:lnTo>
                    <a:pt x="5603748" y="4216400"/>
                  </a:lnTo>
                  <a:lnTo>
                    <a:pt x="5594477" y="4261866"/>
                  </a:lnTo>
                  <a:lnTo>
                    <a:pt x="5582666" y="4306316"/>
                  </a:lnTo>
                  <a:lnTo>
                    <a:pt x="5568442" y="4349877"/>
                  </a:lnTo>
                  <a:lnTo>
                    <a:pt x="5551932" y="4392168"/>
                  </a:lnTo>
                  <a:lnTo>
                    <a:pt x="5533135" y="4433443"/>
                  </a:lnTo>
                  <a:lnTo>
                    <a:pt x="5512181" y="4473321"/>
                  </a:lnTo>
                  <a:lnTo>
                    <a:pt x="5489067" y="4511929"/>
                  </a:lnTo>
                  <a:lnTo>
                    <a:pt x="5463921" y="4549013"/>
                  </a:lnTo>
                  <a:lnTo>
                    <a:pt x="5436870" y="4584700"/>
                  </a:lnTo>
                  <a:lnTo>
                    <a:pt x="5408041" y="4618863"/>
                  </a:lnTo>
                  <a:lnTo>
                    <a:pt x="5377307" y="4651248"/>
                  </a:lnTo>
                  <a:lnTo>
                    <a:pt x="5344795" y="4681982"/>
                  </a:lnTo>
                  <a:lnTo>
                    <a:pt x="5310758" y="4710938"/>
                  </a:lnTo>
                  <a:lnTo>
                    <a:pt x="5275072" y="4737989"/>
                  </a:lnTo>
                  <a:lnTo>
                    <a:pt x="5237860" y="4763135"/>
                  </a:lnTo>
                  <a:lnTo>
                    <a:pt x="5199380" y="4786122"/>
                  </a:lnTo>
                  <a:lnTo>
                    <a:pt x="5159375" y="4807204"/>
                  </a:lnTo>
                  <a:lnTo>
                    <a:pt x="5118227" y="4826000"/>
                  </a:lnTo>
                  <a:lnTo>
                    <a:pt x="5075935" y="4842510"/>
                  </a:lnTo>
                  <a:lnTo>
                    <a:pt x="5032375" y="4856734"/>
                  </a:lnTo>
                  <a:lnTo>
                    <a:pt x="4987925" y="4868418"/>
                  </a:lnTo>
                  <a:lnTo>
                    <a:pt x="4942458" y="4877816"/>
                  </a:lnTo>
                  <a:lnTo>
                    <a:pt x="4896104" y="4884547"/>
                  </a:lnTo>
                  <a:lnTo>
                    <a:pt x="4848987" y="4888611"/>
                  </a:lnTo>
                  <a:lnTo>
                    <a:pt x="4801108" y="4890008"/>
                  </a:lnTo>
                  <a:lnTo>
                    <a:pt x="814832" y="4890008"/>
                  </a:lnTo>
                  <a:lnTo>
                    <a:pt x="766952" y="4888611"/>
                  </a:lnTo>
                  <a:lnTo>
                    <a:pt x="719836" y="4884547"/>
                  </a:lnTo>
                  <a:lnTo>
                    <a:pt x="673481" y="4877816"/>
                  </a:lnTo>
                  <a:lnTo>
                    <a:pt x="628015" y="4868418"/>
                  </a:lnTo>
                  <a:lnTo>
                    <a:pt x="583565" y="4856734"/>
                  </a:lnTo>
                  <a:lnTo>
                    <a:pt x="540004" y="4842510"/>
                  </a:lnTo>
                  <a:lnTo>
                    <a:pt x="497713" y="4826000"/>
                  </a:lnTo>
                  <a:lnTo>
                    <a:pt x="456565" y="4807204"/>
                  </a:lnTo>
                  <a:lnTo>
                    <a:pt x="416560" y="4786122"/>
                  </a:lnTo>
                  <a:lnTo>
                    <a:pt x="378079" y="4763135"/>
                  </a:lnTo>
                  <a:lnTo>
                    <a:pt x="340868" y="4737989"/>
                  </a:lnTo>
                  <a:lnTo>
                    <a:pt x="305181" y="4710938"/>
                  </a:lnTo>
                  <a:lnTo>
                    <a:pt x="271145" y="4681982"/>
                  </a:lnTo>
                  <a:lnTo>
                    <a:pt x="238633" y="4651248"/>
                  </a:lnTo>
                  <a:lnTo>
                    <a:pt x="207899" y="4618863"/>
                  </a:lnTo>
                  <a:lnTo>
                    <a:pt x="179070" y="4584700"/>
                  </a:lnTo>
                  <a:lnTo>
                    <a:pt x="152019" y="4549013"/>
                  </a:lnTo>
                  <a:lnTo>
                    <a:pt x="126873" y="4511929"/>
                  </a:lnTo>
                  <a:lnTo>
                    <a:pt x="103759" y="4473321"/>
                  </a:lnTo>
                  <a:lnTo>
                    <a:pt x="82804" y="4433443"/>
                  </a:lnTo>
                  <a:lnTo>
                    <a:pt x="64008" y="4392168"/>
                  </a:lnTo>
                  <a:lnTo>
                    <a:pt x="47498" y="4349877"/>
                  </a:lnTo>
                  <a:lnTo>
                    <a:pt x="33274" y="4306316"/>
                  </a:lnTo>
                  <a:lnTo>
                    <a:pt x="21463" y="4261866"/>
                  </a:lnTo>
                  <a:lnTo>
                    <a:pt x="12192" y="4216400"/>
                  </a:lnTo>
                  <a:lnTo>
                    <a:pt x="5461" y="4170045"/>
                  </a:lnTo>
                  <a:lnTo>
                    <a:pt x="1397" y="4122928"/>
                  </a:lnTo>
                  <a:lnTo>
                    <a:pt x="0" y="4075049"/>
                  </a:lnTo>
                  <a:lnTo>
                    <a:pt x="0" y="81495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905615" y="2820161"/>
            <a:ext cx="4763770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Reactive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forms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explicitly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TypeScript</a:t>
            </a:r>
            <a:r>
              <a:rPr sz="2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then link the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HTML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template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elements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model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158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1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ject 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explicitly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FormControl,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FormGroup,</a:t>
            </a:r>
            <a:r>
              <a:rPr sz="2400" i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FormArray</a:t>
            </a:r>
            <a:r>
              <a:rPr sz="2400" i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11929" y="8228838"/>
            <a:ext cx="11306175" cy="914400"/>
          </a:xfrm>
          <a:custGeom>
            <a:avLst/>
            <a:gdLst/>
            <a:ahLst/>
            <a:cxnLst/>
            <a:rect l="l" t="t" r="r" b="b"/>
            <a:pathLst>
              <a:path w="11306175" h="914400">
                <a:moveTo>
                  <a:pt x="0" y="152399"/>
                </a:moveTo>
                <a:lnTo>
                  <a:pt x="7747" y="104266"/>
                </a:lnTo>
                <a:lnTo>
                  <a:pt x="29337" y="62356"/>
                </a:lnTo>
                <a:lnTo>
                  <a:pt x="62357" y="29336"/>
                </a:lnTo>
                <a:lnTo>
                  <a:pt x="104267" y="7746"/>
                </a:lnTo>
                <a:lnTo>
                  <a:pt x="152400" y="0"/>
                </a:lnTo>
                <a:lnTo>
                  <a:pt x="11153648" y="0"/>
                </a:lnTo>
                <a:lnTo>
                  <a:pt x="11201781" y="7746"/>
                </a:lnTo>
                <a:lnTo>
                  <a:pt x="11243691" y="29336"/>
                </a:lnTo>
                <a:lnTo>
                  <a:pt x="11276711" y="62356"/>
                </a:lnTo>
                <a:lnTo>
                  <a:pt x="11298301" y="104266"/>
                </a:lnTo>
                <a:lnTo>
                  <a:pt x="11306048" y="152399"/>
                </a:lnTo>
                <a:lnTo>
                  <a:pt x="11306048" y="761999"/>
                </a:lnTo>
                <a:lnTo>
                  <a:pt x="11298301" y="810171"/>
                </a:lnTo>
                <a:lnTo>
                  <a:pt x="11276711" y="852004"/>
                </a:lnTo>
                <a:lnTo>
                  <a:pt x="11243691" y="884999"/>
                </a:lnTo>
                <a:lnTo>
                  <a:pt x="11201781" y="906627"/>
                </a:lnTo>
                <a:lnTo>
                  <a:pt x="11153648" y="914399"/>
                </a:lnTo>
                <a:lnTo>
                  <a:pt x="152400" y="914399"/>
                </a:lnTo>
                <a:lnTo>
                  <a:pt x="104267" y="906627"/>
                </a:lnTo>
                <a:lnTo>
                  <a:pt x="62357" y="884999"/>
                </a:lnTo>
                <a:lnTo>
                  <a:pt x="29337" y="852004"/>
                </a:lnTo>
                <a:lnTo>
                  <a:pt x="7747" y="810171"/>
                </a:lnTo>
                <a:lnTo>
                  <a:pt x="0" y="761999"/>
                </a:lnTo>
                <a:lnTo>
                  <a:pt x="0" y="152399"/>
                </a:lnTo>
                <a:close/>
              </a:path>
            </a:pathLst>
          </a:custGeom>
          <a:ln w="28956">
            <a:solidFill>
              <a:srgbClr val="0474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17185" y="8451342"/>
            <a:ext cx="9416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suitable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requirements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complex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34283" y="8421623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5" y="0"/>
                </a:moveTo>
                <a:lnTo>
                  <a:pt x="177292" y="56895"/>
                </a:lnTo>
                <a:lnTo>
                  <a:pt x="70739" y="178307"/>
                </a:lnTo>
                <a:lnTo>
                  <a:pt x="0" y="178307"/>
                </a:lnTo>
                <a:lnTo>
                  <a:pt x="0" y="451484"/>
                </a:lnTo>
                <a:lnTo>
                  <a:pt x="47117" y="451484"/>
                </a:lnTo>
                <a:lnTo>
                  <a:pt x="81280" y="459231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5"/>
                </a:lnTo>
                <a:lnTo>
                  <a:pt x="414781" y="526795"/>
                </a:lnTo>
                <a:lnTo>
                  <a:pt x="436753" y="522350"/>
                </a:lnTo>
                <a:lnTo>
                  <a:pt x="454787" y="510159"/>
                </a:lnTo>
                <a:lnTo>
                  <a:pt x="466852" y="492251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5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69" y="428116"/>
                </a:lnTo>
                <a:lnTo>
                  <a:pt x="501904" y="416051"/>
                </a:lnTo>
                <a:lnTo>
                  <a:pt x="514095" y="398017"/>
                </a:lnTo>
                <a:lnTo>
                  <a:pt x="518541" y="376173"/>
                </a:lnTo>
                <a:lnTo>
                  <a:pt x="517398" y="364997"/>
                </a:lnTo>
                <a:lnTo>
                  <a:pt x="514350" y="354584"/>
                </a:lnTo>
                <a:lnTo>
                  <a:pt x="509396" y="344931"/>
                </a:lnTo>
                <a:lnTo>
                  <a:pt x="502539" y="336550"/>
                </a:lnTo>
                <a:lnTo>
                  <a:pt x="520192" y="329310"/>
                </a:lnTo>
                <a:lnTo>
                  <a:pt x="534162" y="316991"/>
                </a:lnTo>
                <a:lnTo>
                  <a:pt x="543432" y="300863"/>
                </a:lnTo>
                <a:lnTo>
                  <a:pt x="546735" y="281939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69"/>
                </a:lnTo>
                <a:lnTo>
                  <a:pt x="490219" y="225425"/>
                </a:lnTo>
                <a:lnTo>
                  <a:pt x="744728" y="225425"/>
                </a:lnTo>
                <a:lnTo>
                  <a:pt x="763269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4" y="178307"/>
                </a:lnTo>
                <a:lnTo>
                  <a:pt x="788289" y="159893"/>
                </a:lnTo>
                <a:lnTo>
                  <a:pt x="778256" y="144906"/>
                </a:lnTo>
                <a:lnTo>
                  <a:pt x="763269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1" y="92709"/>
                </a:lnTo>
                <a:lnTo>
                  <a:pt x="469645" y="84962"/>
                </a:lnTo>
                <a:lnTo>
                  <a:pt x="482092" y="71881"/>
                </a:lnTo>
                <a:lnTo>
                  <a:pt x="488695" y="54863"/>
                </a:lnTo>
                <a:lnTo>
                  <a:pt x="488315" y="36194"/>
                </a:lnTo>
                <a:lnTo>
                  <a:pt x="480694" y="19050"/>
                </a:lnTo>
                <a:lnTo>
                  <a:pt x="467487" y="6603"/>
                </a:lnTo>
                <a:lnTo>
                  <a:pt x="450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8498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Underlying</a:t>
            </a:r>
            <a:r>
              <a:rPr sz="5600" spc="-17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Building</a:t>
            </a:r>
            <a:r>
              <a:rPr sz="5600" spc="-16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Blocks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5832347" y="2046732"/>
            <a:ext cx="4246880" cy="1356360"/>
            <a:chOff x="5832347" y="2046732"/>
            <a:chExt cx="4246880" cy="1356360"/>
          </a:xfrm>
        </p:grpSpPr>
        <p:sp>
          <p:nvSpPr>
            <p:cNvPr id="4" name="object 4"/>
            <p:cNvSpPr/>
            <p:nvPr/>
          </p:nvSpPr>
          <p:spPr>
            <a:xfrm>
              <a:off x="6249923" y="2046732"/>
              <a:ext cx="3829685" cy="1356360"/>
            </a:xfrm>
            <a:custGeom>
              <a:avLst/>
              <a:gdLst/>
              <a:ahLst/>
              <a:cxnLst/>
              <a:rect l="l" t="t" r="r" b="b"/>
              <a:pathLst>
                <a:path w="3829684" h="1356360">
                  <a:moveTo>
                    <a:pt x="3398266" y="0"/>
                  </a:moveTo>
                  <a:lnTo>
                    <a:pt x="0" y="0"/>
                  </a:lnTo>
                  <a:lnTo>
                    <a:pt x="431037" y="678179"/>
                  </a:lnTo>
                  <a:lnTo>
                    <a:pt x="0" y="1356360"/>
                  </a:lnTo>
                  <a:lnTo>
                    <a:pt x="3398266" y="1356360"/>
                  </a:lnTo>
                  <a:lnTo>
                    <a:pt x="3829304" y="678179"/>
                  </a:lnTo>
                  <a:lnTo>
                    <a:pt x="339826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32347" y="2301240"/>
              <a:ext cx="852169" cy="847090"/>
            </a:xfrm>
            <a:custGeom>
              <a:avLst/>
              <a:gdLst/>
              <a:ahLst/>
              <a:cxnLst/>
              <a:rect l="l" t="t" r="r" b="b"/>
              <a:pathLst>
                <a:path w="852170" h="847089">
                  <a:moveTo>
                    <a:pt x="581151" y="0"/>
                  </a:moveTo>
                  <a:lnTo>
                    <a:pt x="0" y="0"/>
                  </a:lnTo>
                  <a:lnTo>
                    <a:pt x="0" y="846962"/>
                  </a:lnTo>
                  <a:lnTo>
                    <a:pt x="581151" y="846962"/>
                  </a:lnTo>
                  <a:lnTo>
                    <a:pt x="851661" y="423417"/>
                  </a:lnTo>
                  <a:lnTo>
                    <a:pt x="581151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33642" y="2537536"/>
            <a:ext cx="314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90259" y="4011167"/>
            <a:ext cx="4189729" cy="1356360"/>
            <a:chOff x="5890259" y="4011167"/>
            <a:chExt cx="4189729" cy="1356360"/>
          </a:xfrm>
        </p:grpSpPr>
        <p:sp>
          <p:nvSpPr>
            <p:cNvPr id="8" name="object 8"/>
            <p:cNvSpPr/>
            <p:nvPr/>
          </p:nvSpPr>
          <p:spPr>
            <a:xfrm>
              <a:off x="6307835" y="4011167"/>
              <a:ext cx="3771900" cy="1356360"/>
            </a:xfrm>
            <a:custGeom>
              <a:avLst/>
              <a:gdLst/>
              <a:ahLst/>
              <a:cxnLst/>
              <a:rect l="l" t="t" r="r" b="b"/>
              <a:pathLst>
                <a:path w="3771900" h="1356360">
                  <a:moveTo>
                    <a:pt x="3340862" y="0"/>
                  </a:moveTo>
                  <a:lnTo>
                    <a:pt x="0" y="0"/>
                  </a:lnTo>
                  <a:lnTo>
                    <a:pt x="431038" y="678180"/>
                  </a:lnTo>
                  <a:lnTo>
                    <a:pt x="0" y="1356360"/>
                  </a:lnTo>
                  <a:lnTo>
                    <a:pt x="3340862" y="1356360"/>
                  </a:lnTo>
                  <a:lnTo>
                    <a:pt x="3771899" y="678180"/>
                  </a:lnTo>
                  <a:lnTo>
                    <a:pt x="334086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0259" y="4265675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40" h="847089">
                  <a:moveTo>
                    <a:pt x="582802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2" y="846963"/>
                  </a:lnTo>
                  <a:lnTo>
                    <a:pt x="853439" y="423418"/>
                  </a:lnTo>
                  <a:lnTo>
                    <a:pt x="582802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91809" y="4504182"/>
            <a:ext cx="314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32347" y="6041135"/>
            <a:ext cx="4246880" cy="1355090"/>
            <a:chOff x="5832347" y="6041135"/>
            <a:chExt cx="4246880" cy="1355090"/>
          </a:xfrm>
        </p:grpSpPr>
        <p:sp>
          <p:nvSpPr>
            <p:cNvPr id="12" name="object 12"/>
            <p:cNvSpPr/>
            <p:nvPr/>
          </p:nvSpPr>
          <p:spPr>
            <a:xfrm>
              <a:off x="6249923" y="6041135"/>
              <a:ext cx="3829685" cy="1355090"/>
            </a:xfrm>
            <a:custGeom>
              <a:avLst/>
              <a:gdLst/>
              <a:ahLst/>
              <a:cxnLst/>
              <a:rect l="l" t="t" r="r" b="b"/>
              <a:pathLst>
                <a:path w="3829684" h="1355090">
                  <a:moveTo>
                    <a:pt x="3398774" y="0"/>
                  </a:moveTo>
                  <a:lnTo>
                    <a:pt x="0" y="0"/>
                  </a:lnTo>
                  <a:lnTo>
                    <a:pt x="430529" y="677290"/>
                  </a:lnTo>
                  <a:lnTo>
                    <a:pt x="0" y="1354582"/>
                  </a:lnTo>
                  <a:lnTo>
                    <a:pt x="3398774" y="1354582"/>
                  </a:lnTo>
                  <a:lnTo>
                    <a:pt x="3829304" y="677290"/>
                  </a:lnTo>
                  <a:lnTo>
                    <a:pt x="339877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2347" y="6295643"/>
              <a:ext cx="852169" cy="847090"/>
            </a:xfrm>
            <a:custGeom>
              <a:avLst/>
              <a:gdLst/>
              <a:ahLst/>
              <a:cxnLst/>
              <a:rect l="l" t="t" r="r" b="b"/>
              <a:pathLst>
                <a:path w="852170" h="847090">
                  <a:moveTo>
                    <a:pt x="581151" y="0"/>
                  </a:moveTo>
                  <a:lnTo>
                    <a:pt x="0" y="0"/>
                  </a:lnTo>
                  <a:lnTo>
                    <a:pt x="0" y="846962"/>
                  </a:lnTo>
                  <a:lnTo>
                    <a:pt x="581151" y="846962"/>
                  </a:lnTo>
                  <a:lnTo>
                    <a:pt x="851661" y="423417"/>
                  </a:lnTo>
                  <a:lnTo>
                    <a:pt x="581151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33642" y="6533133"/>
            <a:ext cx="314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32347" y="8069580"/>
            <a:ext cx="4246880" cy="1356360"/>
            <a:chOff x="5832347" y="8069580"/>
            <a:chExt cx="4246880" cy="1356360"/>
          </a:xfrm>
        </p:grpSpPr>
        <p:sp>
          <p:nvSpPr>
            <p:cNvPr id="16" name="object 16"/>
            <p:cNvSpPr/>
            <p:nvPr/>
          </p:nvSpPr>
          <p:spPr>
            <a:xfrm>
              <a:off x="6249923" y="8069580"/>
              <a:ext cx="3829685" cy="1356360"/>
            </a:xfrm>
            <a:custGeom>
              <a:avLst/>
              <a:gdLst/>
              <a:ahLst/>
              <a:cxnLst/>
              <a:rect l="l" t="t" r="r" b="b"/>
              <a:pathLst>
                <a:path w="3829684" h="1356359">
                  <a:moveTo>
                    <a:pt x="3398266" y="0"/>
                  </a:moveTo>
                  <a:lnTo>
                    <a:pt x="0" y="0"/>
                  </a:lnTo>
                  <a:lnTo>
                    <a:pt x="431037" y="678180"/>
                  </a:lnTo>
                  <a:lnTo>
                    <a:pt x="0" y="1356360"/>
                  </a:lnTo>
                  <a:lnTo>
                    <a:pt x="3398266" y="1356360"/>
                  </a:lnTo>
                  <a:lnTo>
                    <a:pt x="3829304" y="678180"/>
                  </a:lnTo>
                  <a:lnTo>
                    <a:pt x="3398266" y="0"/>
                  </a:lnTo>
                  <a:close/>
                </a:path>
              </a:pathLst>
            </a:custGeom>
            <a:solidFill>
              <a:srgbClr val="F45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2347" y="8324088"/>
              <a:ext cx="852169" cy="847090"/>
            </a:xfrm>
            <a:custGeom>
              <a:avLst/>
              <a:gdLst/>
              <a:ahLst/>
              <a:cxnLst/>
              <a:rect l="l" t="t" r="r" b="b"/>
              <a:pathLst>
                <a:path w="852170" h="847090">
                  <a:moveTo>
                    <a:pt x="581151" y="0"/>
                  </a:moveTo>
                  <a:lnTo>
                    <a:pt x="0" y="0"/>
                  </a:lnTo>
                  <a:lnTo>
                    <a:pt x="0" y="846962"/>
                  </a:lnTo>
                  <a:lnTo>
                    <a:pt x="581151" y="846962"/>
                  </a:lnTo>
                  <a:lnTo>
                    <a:pt x="851661" y="423417"/>
                  </a:lnTo>
                  <a:lnTo>
                    <a:pt x="581151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33642" y="8494014"/>
            <a:ext cx="36918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440" algn="l"/>
              </a:tabLst>
            </a:pPr>
            <a:r>
              <a:rPr sz="3000" spc="-22" baseline="1388" dirty="0">
                <a:solidFill>
                  <a:srgbClr val="FFFFFF"/>
                </a:solidFill>
                <a:latin typeface="Microsoft JhengHei"/>
                <a:cs typeface="Microsoft JhengHei"/>
              </a:rPr>
              <a:t>04	</a:t>
            </a:r>
            <a:r>
              <a:rPr sz="2600" b="1" spc="-25" dirty="0">
                <a:solidFill>
                  <a:srgbClr val="FFFFFF"/>
                </a:solidFill>
                <a:latin typeface="Calibri"/>
                <a:cs typeface="Calibri"/>
              </a:rPr>
              <a:t>ControlValueAccessor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4361" y="2450668"/>
            <a:ext cx="1864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FormControl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3318" y="4416298"/>
            <a:ext cx="170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FormGroup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0341" y="6445758"/>
            <a:ext cx="156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FormArray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776204" y="2199240"/>
            <a:ext cx="6655434" cy="1036319"/>
            <a:chOff x="10776204" y="2199240"/>
            <a:chExt cx="6655434" cy="1036319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6204" y="2199240"/>
              <a:ext cx="6655308" cy="103621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797540" y="2215895"/>
              <a:ext cx="6553200" cy="938530"/>
            </a:xfrm>
            <a:custGeom>
              <a:avLst/>
              <a:gdLst/>
              <a:ahLst/>
              <a:cxnLst/>
              <a:rect l="l" t="t" r="r" b="b"/>
              <a:pathLst>
                <a:path w="6553200" h="938530">
                  <a:moveTo>
                    <a:pt x="6396481" y="0"/>
                  </a:moveTo>
                  <a:lnTo>
                    <a:pt x="156463" y="0"/>
                  </a:lnTo>
                  <a:lnTo>
                    <a:pt x="107060" y="8000"/>
                  </a:lnTo>
                  <a:lnTo>
                    <a:pt x="64134" y="30225"/>
                  </a:lnTo>
                  <a:lnTo>
                    <a:pt x="30225" y="64007"/>
                  </a:lnTo>
                  <a:lnTo>
                    <a:pt x="8000" y="106933"/>
                  </a:lnTo>
                  <a:lnTo>
                    <a:pt x="0" y="156463"/>
                  </a:lnTo>
                  <a:lnTo>
                    <a:pt x="0" y="782065"/>
                  </a:lnTo>
                  <a:lnTo>
                    <a:pt x="8000" y="831469"/>
                  </a:lnTo>
                  <a:lnTo>
                    <a:pt x="30225" y="874395"/>
                  </a:lnTo>
                  <a:lnTo>
                    <a:pt x="64134" y="908176"/>
                  </a:lnTo>
                  <a:lnTo>
                    <a:pt x="107060" y="930401"/>
                  </a:lnTo>
                  <a:lnTo>
                    <a:pt x="156463" y="938402"/>
                  </a:lnTo>
                  <a:lnTo>
                    <a:pt x="6396481" y="938402"/>
                  </a:lnTo>
                  <a:lnTo>
                    <a:pt x="6445884" y="930401"/>
                  </a:lnTo>
                  <a:lnTo>
                    <a:pt x="6488811" y="908176"/>
                  </a:lnTo>
                  <a:lnTo>
                    <a:pt x="6522719" y="874395"/>
                  </a:lnTo>
                  <a:lnTo>
                    <a:pt x="6544944" y="831469"/>
                  </a:lnTo>
                  <a:lnTo>
                    <a:pt x="6552946" y="782065"/>
                  </a:lnTo>
                  <a:lnTo>
                    <a:pt x="6552946" y="156463"/>
                  </a:lnTo>
                  <a:lnTo>
                    <a:pt x="6544944" y="106933"/>
                  </a:lnTo>
                  <a:lnTo>
                    <a:pt x="6522719" y="64007"/>
                  </a:lnTo>
                  <a:lnTo>
                    <a:pt x="6488811" y="30225"/>
                  </a:lnTo>
                  <a:lnTo>
                    <a:pt x="6445884" y="8000"/>
                  </a:lnTo>
                  <a:lnTo>
                    <a:pt x="63964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98302" y="2216657"/>
              <a:ext cx="6553200" cy="938530"/>
            </a:xfrm>
            <a:custGeom>
              <a:avLst/>
              <a:gdLst/>
              <a:ahLst/>
              <a:cxnLst/>
              <a:rect l="l" t="t" r="r" b="b"/>
              <a:pathLst>
                <a:path w="6553200" h="938530">
                  <a:moveTo>
                    <a:pt x="0" y="156337"/>
                  </a:moveTo>
                  <a:lnTo>
                    <a:pt x="8000" y="106934"/>
                  </a:lnTo>
                  <a:lnTo>
                    <a:pt x="30225" y="64008"/>
                  </a:lnTo>
                  <a:lnTo>
                    <a:pt x="64134" y="30225"/>
                  </a:lnTo>
                  <a:lnTo>
                    <a:pt x="107061" y="8000"/>
                  </a:lnTo>
                  <a:lnTo>
                    <a:pt x="156464" y="0"/>
                  </a:lnTo>
                  <a:lnTo>
                    <a:pt x="6396482" y="0"/>
                  </a:lnTo>
                  <a:lnTo>
                    <a:pt x="6445884" y="8000"/>
                  </a:lnTo>
                  <a:lnTo>
                    <a:pt x="6488811" y="30225"/>
                  </a:lnTo>
                  <a:lnTo>
                    <a:pt x="6522719" y="64008"/>
                  </a:lnTo>
                  <a:lnTo>
                    <a:pt x="6544944" y="106934"/>
                  </a:lnTo>
                  <a:lnTo>
                    <a:pt x="6552946" y="156337"/>
                  </a:lnTo>
                  <a:lnTo>
                    <a:pt x="6552946" y="782066"/>
                  </a:lnTo>
                  <a:lnTo>
                    <a:pt x="6544944" y="831469"/>
                  </a:lnTo>
                  <a:lnTo>
                    <a:pt x="6522719" y="874395"/>
                  </a:lnTo>
                  <a:lnTo>
                    <a:pt x="6488811" y="908176"/>
                  </a:lnTo>
                  <a:lnTo>
                    <a:pt x="6445884" y="930401"/>
                  </a:lnTo>
                  <a:lnTo>
                    <a:pt x="6396482" y="938402"/>
                  </a:lnTo>
                  <a:lnTo>
                    <a:pt x="156464" y="938402"/>
                  </a:lnTo>
                  <a:lnTo>
                    <a:pt x="107061" y="930401"/>
                  </a:lnTo>
                  <a:lnTo>
                    <a:pt x="64134" y="908176"/>
                  </a:lnTo>
                  <a:lnTo>
                    <a:pt x="30225" y="874395"/>
                  </a:lnTo>
                  <a:lnTo>
                    <a:pt x="8000" y="831469"/>
                  </a:lnTo>
                  <a:lnTo>
                    <a:pt x="0" y="782066"/>
                  </a:lnTo>
                  <a:lnTo>
                    <a:pt x="0" y="156337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283188" y="2266568"/>
            <a:ext cx="5554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1285" marR="5080" indent="-137922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tracks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validation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status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individual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control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776204" y="4163649"/>
            <a:ext cx="6655434" cy="1038225"/>
            <a:chOff x="10776204" y="4163649"/>
            <a:chExt cx="6655434" cy="103822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6204" y="4163649"/>
              <a:ext cx="6655308" cy="103776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797540" y="4178808"/>
              <a:ext cx="6553200" cy="941705"/>
            </a:xfrm>
            <a:custGeom>
              <a:avLst/>
              <a:gdLst/>
              <a:ahLst/>
              <a:cxnLst/>
              <a:rect l="l" t="t" r="r" b="b"/>
              <a:pathLst>
                <a:path w="6553200" h="941704">
                  <a:moveTo>
                    <a:pt x="6396227" y="0"/>
                  </a:moveTo>
                  <a:lnTo>
                    <a:pt x="156717" y="0"/>
                  </a:lnTo>
                  <a:lnTo>
                    <a:pt x="107187" y="8000"/>
                  </a:lnTo>
                  <a:lnTo>
                    <a:pt x="64134" y="30225"/>
                  </a:lnTo>
                  <a:lnTo>
                    <a:pt x="30225" y="64262"/>
                  </a:lnTo>
                  <a:lnTo>
                    <a:pt x="8000" y="107314"/>
                  </a:lnTo>
                  <a:lnTo>
                    <a:pt x="0" y="156971"/>
                  </a:lnTo>
                  <a:lnTo>
                    <a:pt x="0" y="784732"/>
                  </a:lnTo>
                  <a:lnTo>
                    <a:pt x="8000" y="834389"/>
                  </a:lnTo>
                  <a:lnTo>
                    <a:pt x="30225" y="877442"/>
                  </a:lnTo>
                  <a:lnTo>
                    <a:pt x="64134" y="911478"/>
                  </a:lnTo>
                  <a:lnTo>
                    <a:pt x="107187" y="933703"/>
                  </a:lnTo>
                  <a:lnTo>
                    <a:pt x="156717" y="941704"/>
                  </a:lnTo>
                  <a:lnTo>
                    <a:pt x="6396227" y="941704"/>
                  </a:lnTo>
                  <a:lnTo>
                    <a:pt x="6445758" y="933703"/>
                  </a:lnTo>
                  <a:lnTo>
                    <a:pt x="6488683" y="911478"/>
                  </a:lnTo>
                  <a:lnTo>
                    <a:pt x="6522719" y="877442"/>
                  </a:lnTo>
                  <a:lnTo>
                    <a:pt x="6544944" y="834389"/>
                  </a:lnTo>
                  <a:lnTo>
                    <a:pt x="6552946" y="784732"/>
                  </a:lnTo>
                  <a:lnTo>
                    <a:pt x="6552946" y="156971"/>
                  </a:lnTo>
                  <a:lnTo>
                    <a:pt x="6544944" y="107314"/>
                  </a:lnTo>
                  <a:lnTo>
                    <a:pt x="6522719" y="64262"/>
                  </a:lnTo>
                  <a:lnTo>
                    <a:pt x="6488683" y="30225"/>
                  </a:lnTo>
                  <a:lnTo>
                    <a:pt x="6445758" y="8000"/>
                  </a:lnTo>
                  <a:lnTo>
                    <a:pt x="6396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8302" y="4179570"/>
              <a:ext cx="6553200" cy="941705"/>
            </a:xfrm>
            <a:custGeom>
              <a:avLst/>
              <a:gdLst/>
              <a:ahLst/>
              <a:cxnLst/>
              <a:rect l="l" t="t" r="r" b="b"/>
              <a:pathLst>
                <a:path w="6553200" h="941704">
                  <a:moveTo>
                    <a:pt x="0" y="156971"/>
                  </a:moveTo>
                  <a:lnTo>
                    <a:pt x="8000" y="107314"/>
                  </a:lnTo>
                  <a:lnTo>
                    <a:pt x="30225" y="64262"/>
                  </a:lnTo>
                  <a:lnTo>
                    <a:pt x="64134" y="30225"/>
                  </a:lnTo>
                  <a:lnTo>
                    <a:pt x="107188" y="8000"/>
                  </a:lnTo>
                  <a:lnTo>
                    <a:pt x="156718" y="0"/>
                  </a:lnTo>
                  <a:lnTo>
                    <a:pt x="6396228" y="0"/>
                  </a:lnTo>
                  <a:lnTo>
                    <a:pt x="6445758" y="8000"/>
                  </a:lnTo>
                  <a:lnTo>
                    <a:pt x="6488684" y="30225"/>
                  </a:lnTo>
                  <a:lnTo>
                    <a:pt x="6522719" y="64262"/>
                  </a:lnTo>
                  <a:lnTo>
                    <a:pt x="6544944" y="107314"/>
                  </a:lnTo>
                  <a:lnTo>
                    <a:pt x="6552946" y="156971"/>
                  </a:lnTo>
                  <a:lnTo>
                    <a:pt x="6552946" y="784732"/>
                  </a:lnTo>
                  <a:lnTo>
                    <a:pt x="6544944" y="834389"/>
                  </a:lnTo>
                  <a:lnTo>
                    <a:pt x="6522719" y="877442"/>
                  </a:lnTo>
                  <a:lnTo>
                    <a:pt x="6488684" y="911478"/>
                  </a:lnTo>
                  <a:lnTo>
                    <a:pt x="6445758" y="933703"/>
                  </a:lnTo>
                  <a:lnTo>
                    <a:pt x="6396228" y="941704"/>
                  </a:lnTo>
                  <a:lnTo>
                    <a:pt x="156718" y="941704"/>
                  </a:lnTo>
                  <a:lnTo>
                    <a:pt x="107188" y="933703"/>
                  </a:lnTo>
                  <a:lnTo>
                    <a:pt x="64134" y="911478"/>
                  </a:lnTo>
                  <a:lnTo>
                    <a:pt x="30225" y="877442"/>
                  </a:lnTo>
                  <a:lnTo>
                    <a:pt x="8000" y="834389"/>
                  </a:lnTo>
                  <a:lnTo>
                    <a:pt x="0" y="784732"/>
                  </a:lnTo>
                  <a:lnTo>
                    <a:pt x="0" y="156971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118595" y="4231894"/>
            <a:ext cx="58699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0425" marR="5080" indent="-211836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tracks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status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collection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controls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776204" y="6192092"/>
            <a:ext cx="6655434" cy="1038225"/>
            <a:chOff x="10776204" y="6192092"/>
            <a:chExt cx="6655434" cy="1038225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6204" y="6192092"/>
              <a:ext cx="6655308" cy="103776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797540" y="6208775"/>
              <a:ext cx="6553200" cy="940435"/>
            </a:xfrm>
            <a:custGeom>
              <a:avLst/>
              <a:gdLst/>
              <a:ahLst/>
              <a:cxnLst/>
              <a:rect l="l" t="t" r="r" b="b"/>
              <a:pathLst>
                <a:path w="6553200" h="940434">
                  <a:moveTo>
                    <a:pt x="6396227" y="0"/>
                  </a:moveTo>
                  <a:lnTo>
                    <a:pt x="156717" y="0"/>
                  </a:lnTo>
                  <a:lnTo>
                    <a:pt x="107187" y="8000"/>
                  </a:lnTo>
                  <a:lnTo>
                    <a:pt x="64134" y="30225"/>
                  </a:lnTo>
                  <a:lnTo>
                    <a:pt x="30225" y="64135"/>
                  </a:lnTo>
                  <a:lnTo>
                    <a:pt x="8000" y="107187"/>
                  </a:lnTo>
                  <a:lnTo>
                    <a:pt x="0" y="156718"/>
                  </a:lnTo>
                  <a:lnTo>
                    <a:pt x="0" y="783463"/>
                  </a:lnTo>
                  <a:lnTo>
                    <a:pt x="8000" y="832993"/>
                  </a:lnTo>
                  <a:lnTo>
                    <a:pt x="30225" y="876046"/>
                  </a:lnTo>
                  <a:lnTo>
                    <a:pt x="64134" y="909955"/>
                  </a:lnTo>
                  <a:lnTo>
                    <a:pt x="107187" y="932180"/>
                  </a:lnTo>
                  <a:lnTo>
                    <a:pt x="156717" y="940181"/>
                  </a:lnTo>
                  <a:lnTo>
                    <a:pt x="6396227" y="940181"/>
                  </a:lnTo>
                  <a:lnTo>
                    <a:pt x="6445758" y="932180"/>
                  </a:lnTo>
                  <a:lnTo>
                    <a:pt x="6488683" y="909955"/>
                  </a:lnTo>
                  <a:lnTo>
                    <a:pt x="6522719" y="876046"/>
                  </a:lnTo>
                  <a:lnTo>
                    <a:pt x="6544944" y="832993"/>
                  </a:lnTo>
                  <a:lnTo>
                    <a:pt x="6552946" y="783463"/>
                  </a:lnTo>
                  <a:lnTo>
                    <a:pt x="6552946" y="156718"/>
                  </a:lnTo>
                  <a:lnTo>
                    <a:pt x="6544944" y="107187"/>
                  </a:lnTo>
                  <a:lnTo>
                    <a:pt x="6522719" y="64135"/>
                  </a:lnTo>
                  <a:lnTo>
                    <a:pt x="6488683" y="30225"/>
                  </a:lnTo>
                  <a:lnTo>
                    <a:pt x="6445758" y="8000"/>
                  </a:lnTo>
                  <a:lnTo>
                    <a:pt x="6396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798302" y="6209537"/>
              <a:ext cx="6553200" cy="940435"/>
            </a:xfrm>
            <a:custGeom>
              <a:avLst/>
              <a:gdLst/>
              <a:ahLst/>
              <a:cxnLst/>
              <a:rect l="l" t="t" r="r" b="b"/>
              <a:pathLst>
                <a:path w="6553200" h="940434">
                  <a:moveTo>
                    <a:pt x="0" y="156717"/>
                  </a:moveTo>
                  <a:lnTo>
                    <a:pt x="8000" y="107187"/>
                  </a:lnTo>
                  <a:lnTo>
                    <a:pt x="30225" y="64135"/>
                  </a:lnTo>
                  <a:lnTo>
                    <a:pt x="64134" y="30225"/>
                  </a:lnTo>
                  <a:lnTo>
                    <a:pt x="107188" y="8000"/>
                  </a:lnTo>
                  <a:lnTo>
                    <a:pt x="156718" y="0"/>
                  </a:lnTo>
                  <a:lnTo>
                    <a:pt x="6396228" y="0"/>
                  </a:lnTo>
                  <a:lnTo>
                    <a:pt x="6445758" y="8000"/>
                  </a:lnTo>
                  <a:lnTo>
                    <a:pt x="6488684" y="30225"/>
                  </a:lnTo>
                  <a:lnTo>
                    <a:pt x="6522719" y="64135"/>
                  </a:lnTo>
                  <a:lnTo>
                    <a:pt x="6544944" y="107187"/>
                  </a:lnTo>
                  <a:lnTo>
                    <a:pt x="6552946" y="156717"/>
                  </a:lnTo>
                  <a:lnTo>
                    <a:pt x="6552946" y="783463"/>
                  </a:lnTo>
                  <a:lnTo>
                    <a:pt x="6544944" y="832993"/>
                  </a:lnTo>
                  <a:lnTo>
                    <a:pt x="6522719" y="876045"/>
                  </a:lnTo>
                  <a:lnTo>
                    <a:pt x="6488684" y="909955"/>
                  </a:lnTo>
                  <a:lnTo>
                    <a:pt x="6445758" y="932180"/>
                  </a:lnTo>
                  <a:lnTo>
                    <a:pt x="6396228" y="940181"/>
                  </a:lnTo>
                  <a:lnTo>
                    <a:pt x="156718" y="940181"/>
                  </a:lnTo>
                  <a:lnTo>
                    <a:pt x="107188" y="932180"/>
                  </a:lnTo>
                  <a:lnTo>
                    <a:pt x="64134" y="909955"/>
                  </a:lnTo>
                  <a:lnTo>
                    <a:pt x="30225" y="876045"/>
                  </a:lnTo>
                  <a:lnTo>
                    <a:pt x="8000" y="832993"/>
                  </a:lnTo>
                  <a:lnTo>
                    <a:pt x="0" y="783463"/>
                  </a:lnTo>
                  <a:lnTo>
                    <a:pt x="0" y="156717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968990" y="6261353"/>
            <a:ext cx="6176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1120" marR="5080" indent="-259905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tracks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sz="2400" i="1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status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form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controls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776204" y="8220536"/>
            <a:ext cx="6655434" cy="1038225"/>
            <a:chOff x="10776204" y="8220536"/>
            <a:chExt cx="6655434" cy="1038225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6204" y="8220536"/>
              <a:ext cx="6655308" cy="10377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797540" y="8237219"/>
              <a:ext cx="6553200" cy="940435"/>
            </a:xfrm>
            <a:custGeom>
              <a:avLst/>
              <a:gdLst/>
              <a:ahLst/>
              <a:cxnLst/>
              <a:rect l="l" t="t" r="r" b="b"/>
              <a:pathLst>
                <a:path w="6553200" h="940434">
                  <a:moveTo>
                    <a:pt x="6396227" y="0"/>
                  </a:moveTo>
                  <a:lnTo>
                    <a:pt x="156717" y="0"/>
                  </a:lnTo>
                  <a:lnTo>
                    <a:pt x="107187" y="8000"/>
                  </a:lnTo>
                  <a:lnTo>
                    <a:pt x="64134" y="30225"/>
                  </a:lnTo>
                  <a:lnTo>
                    <a:pt x="30225" y="64134"/>
                  </a:lnTo>
                  <a:lnTo>
                    <a:pt x="8000" y="107187"/>
                  </a:lnTo>
                  <a:lnTo>
                    <a:pt x="0" y="156717"/>
                  </a:lnTo>
                  <a:lnTo>
                    <a:pt x="0" y="783488"/>
                  </a:lnTo>
                  <a:lnTo>
                    <a:pt x="8000" y="833018"/>
                  </a:lnTo>
                  <a:lnTo>
                    <a:pt x="30225" y="876020"/>
                  </a:lnTo>
                  <a:lnTo>
                    <a:pt x="64134" y="909942"/>
                  </a:lnTo>
                  <a:lnTo>
                    <a:pt x="107187" y="932192"/>
                  </a:lnTo>
                  <a:lnTo>
                    <a:pt x="156717" y="940180"/>
                  </a:lnTo>
                  <a:lnTo>
                    <a:pt x="6396227" y="940180"/>
                  </a:lnTo>
                  <a:lnTo>
                    <a:pt x="6445758" y="932192"/>
                  </a:lnTo>
                  <a:lnTo>
                    <a:pt x="6488683" y="909942"/>
                  </a:lnTo>
                  <a:lnTo>
                    <a:pt x="6522719" y="876020"/>
                  </a:lnTo>
                  <a:lnTo>
                    <a:pt x="6544944" y="833018"/>
                  </a:lnTo>
                  <a:lnTo>
                    <a:pt x="6552946" y="783488"/>
                  </a:lnTo>
                  <a:lnTo>
                    <a:pt x="6552946" y="156717"/>
                  </a:lnTo>
                  <a:lnTo>
                    <a:pt x="6544944" y="107187"/>
                  </a:lnTo>
                  <a:lnTo>
                    <a:pt x="6522719" y="64134"/>
                  </a:lnTo>
                  <a:lnTo>
                    <a:pt x="6488683" y="30225"/>
                  </a:lnTo>
                  <a:lnTo>
                    <a:pt x="6445758" y="8000"/>
                  </a:lnTo>
                  <a:lnTo>
                    <a:pt x="6396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98302" y="8237981"/>
              <a:ext cx="6553200" cy="940435"/>
            </a:xfrm>
            <a:custGeom>
              <a:avLst/>
              <a:gdLst/>
              <a:ahLst/>
              <a:cxnLst/>
              <a:rect l="l" t="t" r="r" b="b"/>
              <a:pathLst>
                <a:path w="6553200" h="940434">
                  <a:moveTo>
                    <a:pt x="0" y="156718"/>
                  </a:moveTo>
                  <a:lnTo>
                    <a:pt x="8000" y="107188"/>
                  </a:lnTo>
                  <a:lnTo>
                    <a:pt x="30225" y="64135"/>
                  </a:lnTo>
                  <a:lnTo>
                    <a:pt x="64134" y="30226"/>
                  </a:lnTo>
                  <a:lnTo>
                    <a:pt x="107188" y="8001"/>
                  </a:lnTo>
                  <a:lnTo>
                    <a:pt x="156718" y="0"/>
                  </a:lnTo>
                  <a:lnTo>
                    <a:pt x="6396228" y="0"/>
                  </a:lnTo>
                  <a:lnTo>
                    <a:pt x="6445758" y="8001"/>
                  </a:lnTo>
                  <a:lnTo>
                    <a:pt x="6488684" y="30226"/>
                  </a:lnTo>
                  <a:lnTo>
                    <a:pt x="6522719" y="64135"/>
                  </a:lnTo>
                  <a:lnTo>
                    <a:pt x="6544944" y="107188"/>
                  </a:lnTo>
                  <a:lnTo>
                    <a:pt x="6552946" y="156718"/>
                  </a:lnTo>
                  <a:lnTo>
                    <a:pt x="6552946" y="783488"/>
                  </a:lnTo>
                  <a:lnTo>
                    <a:pt x="6544944" y="833005"/>
                  </a:lnTo>
                  <a:lnTo>
                    <a:pt x="6522719" y="876020"/>
                  </a:lnTo>
                  <a:lnTo>
                    <a:pt x="6488684" y="909942"/>
                  </a:lnTo>
                  <a:lnTo>
                    <a:pt x="6445758" y="932192"/>
                  </a:lnTo>
                  <a:lnTo>
                    <a:pt x="6396228" y="940181"/>
                  </a:lnTo>
                  <a:lnTo>
                    <a:pt x="156718" y="940181"/>
                  </a:lnTo>
                  <a:lnTo>
                    <a:pt x="107188" y="932192"/>
                  </a:lnTo>
                  <a:lnTo>
                    <a:pt x="64134" y="909942"/>
                  </a:lnTo>
                  <a:lnTo>
                    <a:pt x="30225" y="876020"/>
                  </a:lnTo>
                  <a:lnTo>
                    <a:pt x="8000" y="833005"/>
                  </a:lnTo>
                  <a:lnTo>
                    <a:pt x="0" y="783488"/>
                  </a:lnTo>
                  <a:lnTo>
                    <a:pt x="0" y="156718"/>
                  </a:lnTo>
                  <a:close/>
                </a:path>
              </a:pathLst>
            </a:custGeom>
            <a:ln w="28956">
              <a:solidFill>
                <a:srgbClr val="EF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059159" y="8290052"/>
            <a:ext cx="6030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895" marR="5080" indent="-79883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bridge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FormControl </a:t>
            </a:r>
            <a:r>
              <a:rPr sz="2400" i="1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instances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native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17447" y="4837338"/>
            <a:ext cx="3430904" cy="1871345"/>
            <a:chOff x="917447" y="4837338"/>
            <a:chExt cx="3430904" cy="1871345"/>
          </a:xfrm>
        </p:grpSpPr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447" y="4837338"/>
              <a:ext cx="3430524" cy="187130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38783" y="4853939"/>
              <a:ext cx="3328035" cy="1774189"/>
            </a:xfrm>
            <a:custGeom>
              <a:avLst/>
              <a:gdLst/>
              <a:ahLst/>
              <a:cxnLst/>
              <a:rect l="l" t="t" r="r" b="b"/>
              <a:pathLst>
                <a:path w="3328035" h="1774190">
                  <a:moveTo>
                    <a:pt x="3032125" y="0"/>
                  </a:moveTo>
                  <a:lnTo>
                    <a:pt x="295744" y="0"/>
                  </a:lnTo>
                  <a:lnTo>
                    <a:pt x="247777" y="3810"/>
                  </a:lnTo>
                  <a:lnTo>
                    <a:pt x="202272" y="15112"/>
                  </a:lnTo>
                  <a:lnTo>
                    <a:pt x="159829" y="33020"/>
                  </a:lnTo>
                  <a:lnTo>
                    <a:pt x="121081" y="57023"/>
                  </a:lnTo>
                  <a:lnTo>
                    <a:pt x="86626" y="86613"/>
                  </a:lnTo>
                  <a:lnTo>
                    <a:pt x="57061" y="121031"/>
                  </a:lnTo>
                  <a:lnTo>
                    <a:pt x="33007" y="159765"/>
                  </a:lnTo>
                  <a:lnTo>
                    <a:pt x="15074" y="202184"/>
                  </a:lnTo>
                  <a:lnTo>
                    <a:pt x="3873" y="247650"/>
                  </a:lnTo>
                  <a:lnTo>
                    <a:pt x="0" y="295656"/>
                  </a:lnTo>
                  <a:lnTo>
                    <a:pt x="0" y="1478026"/>
                  </a:lnTo>
                  <a:lnTo>
                    <a:pt x="3873" y="1526032"/>
                  </a:lnTo>
                  <a:lnTo>
                    <a:pt x="15074" y="1571498"/>
                  </a:lnTo>
                  <a:lnTo>
                    <a:pt x="33007" y="1613915"/>
                  </a:lnTo>
                  <a:lnTo>
                    <a:pt x="57061" y="1652651"/>
                  </a:lnTo>
                  <a:lnTo>
                    <a:pt x="86626" y="1687068"/>
                  </a:lnTo>
                  <a:lnTo>
                    <a:pt x="121081" y="1716659"/>
                  </a:lnTo>
                  <a:lnTo>
                    <a:pt x="159829" y="1740662"/>
                  </a:lnTo>
                  <a:lnTo>
                    <a:pt x="202272" y="1758569"/>
                  </a:lnTo>
                  <a:lnTo>
                    <a:pt x="247777" y="1769872"/>
                  </a:lnTo>
                  <a:lnTo>
                    <a:pt x="295744" y="1773682"/>
                  </a:lnTo>
                  <a:lnTo>
                    <a:pt x="3032125" y="1773682"/>
                  </a:lnTo>
                  <a:lnTo>
                    <a:pt x="3080130" y="1769872"/>
                  </a:lnTo>
                  <a:lnTo>
                    <a:pt x="3125596" y="1758569"/>
                  </a:lnTo>
                  <a:lnTo>
                    <a:pt x="3168141" y="1740662"/>
                  </a:lnTo>
                  <a:lnTo>
                    <a:pt x="3206877" y="1716659"/>
                  </a:lnTo>
                  <a:lnTo>
                    <a:pt x="3241293" y="1687068"/>
                  </a:lnTo>
                  <a:lnTo>
                    <a:pt x="3270885" y="1652651"/>
                  </a:lnTo>
                  <a:lnTo>
                    <a:pt x="3294888" y="1613915"/>
                  </a:lnTo>
                  <a:lnTo>
                    <a:pt x="3312794" y="1571498"/>
                  </a:lnTo>
                  <a:lnTo>
                    <a:pt x="3324098" y="1526032"/>
                  </a:lnTo>
                  <a:lnTo>
                    <a:pt x="3327907" y="1478026"/>
                  </a:lnTo>
                  <a:lnTo>
                    <a:pt x="3327907" y="295656"/>
                  </a:lnTo>
                  <a:lnTo>
                    <a:pt x="3324098" y="247650"/>
                  </a:lnTo>
                  <a:lnTo>
                    <a:pt x="3312794" y="202184"/>
                  </a:lnTo>
                  <a:lnTo>
                    <a:pt x="3294888" y="159765"/>
                  </a:lnTo>
                  <a:lnTo>
                    <a:pt x="3270885" y="121031"/>
                  </a:lnTo>
                  <a:lnTo>
                    <a:pt x="3241293" y="86613"/>
                  </a:lnTo>
                  <a:lnTo>
                    <a:pt x="3206877" y="57023"/>
                  </a:lnTo>
                  <a:lnTo>
                    <a:pt x="3168141" y="33020"/>
                  </a:lnTo>
                  <a:lnTo>
                    <a:pt x="3125596" y="15112"/>
                  </a:lnTo>
                  <a:lnTo>
                    <a:pt x="3080130" y="3810"/>
                  </a:lnTo>
                  <a:lnTo>
                    <a:pt x="3032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9545" y="4854701"/>
              <a:ext cx="3328035" cy="1774189"/>
            </a:xfrm>
            <a:custGeom>
              <a:avLst/>
              <a:gdLst/>
              <a:ahLst/>
              <a:cxnLst/>
              <a:rect l="l" t="t" r="r" b="b"/>
              <a:pathLst>
                <a:path w="3328035" h="1774190">
                  <a:moveTo>
                    <a:pt x="0" y="295656"/>
                  </a:moveTo>
                  <a:lnTo>
                    <a:pt x="3873" y="247650"/>
                  </a:lnTo>
                  <a:lnTo>
                    <a:pt x="15074" y="202184"/>
                  </a:lnTo>
                  <a:lnTo>
                    <a:pt x="33007" y="159765"/>
                  </a:lnTo>
                  <a:lnTo>
                    <a:pt x="57061" y="121031"/>
                  </a:lnTo>
                  <a:lnTo>
                    <a:pt x="86626" y="86613"/>
                  </a:lnTo>
                  <a:lnTo>
                    <a:pt x="121081" y="57023"/>
                  </a:lnTo>
                  <a:lnTo>
                    <a:pt x="159829" y="33020"/>
                  </a:lnTo>
                  <a:lnTo>
                    <a:pt x="202272" y="15112"/>
                  </a:lnTo>
                  <a:lnTo>
                    <a:pt x="247776" y="3810"/>
                  </a:lnTo>
                  <a:lnTo>
                    <a:pt x="295744" y="0"/>
                  </a:lnTo>
                  <a:lnTo>
                    <a:pt x="3032125" y="0"/>
                  </a:lnTo>
                  <a:lnTo>
                    <a:pt x="3080130" y="3810"/>
                  </a:lnTo>
                  <a:lnTo>
                    <a:pt x="3125596" y="15112"/>
                  </a:lnTo>
                  <a:lnTo>
                    <a:pt x="3168141" y="33020"/>
                  </a:lnTo>
                  <a:lnTo>
                    <a:pt x="3206877" y="57023"/>
                  </a:lnTo>
                  <a:lnTo>
                    <a:pt x="3241293" y="86613"/>
                  </a:lnTo>
                  <a:lnTo>
                    <a:pt x="3270884" y="121031"/>
                  </a:lnTo>
                  <a:lnTo>
                    <a:pt x="3294888" y="159765"/>
                  </a:lnTo>
                  <a:lnTo>
                    <a:pt x="3312794" y="202184"/>
                  </a:lnTo>
                  <a:lnTo>
                    <a:pt x="3324098" y="247650"/>
                  </a:lnTo>
                  <a:lnTo>
                    <a:pt x="3327907" y="295656"/>
                  </a:lnTo>
                  <a:lnTo>
                    <a:pt x="3327907" y="1478026"/>
                  </a:lnTo>
                  <a:lnTo>
                    <a:pt x="3324098" y="1526032"/>
                  </a:lnTo>
                  <a:lnTo>
                    <a:pt x="3312794" y="1571498"/>
                  </a:lnTo>
                  <a:lnTo>
                    <a:pt x="3294888" y="1613915"/>
                  </a:lnTo>
                  <a:lnTo>
                    <a:pt x="3270884" y="1652651"/>
                  </a:lnTo>
                  <a:lnTo>
                    <a:pt x="3241293" y="1687068"/>
                  </a:lnTo>
                  <a:lnTo>
                    <a:pt x="3206877" y="1716659"/>
                  </a:lnTo>
                  <a:lnTo>
                    <a:pt x="3168141" y="1740662"/>
                  </a:lnTo>
                  <a:lnTo>
                    <a:pt x="3125596" y="1758569"/>
                  </a:lnTo>
                  <a:lnTo>
                    <a:pt x="3080130" y="1769872"/>
                  </a:lnTo>
                  <a:lnTo>
                    <a:pt x="3032125" y="1773682"/>
                  </a:lnTo>
                  <a:lnTo>
                    <a:pt x="295744" y="1773682"/>
                  </a:lnTo>
                  <a:lnTo>
                    <a:pt x="247776" y="1769872"/>
                  </a:lnTo>
                  <a:lnTo>
                    <a:pt x="202272" y="1758569"/>
                  </a:lnTo>
                  <a:lnTo>
                    <a:pt x="159829" y="1740662"/>
                  </a:lnTo>
                  <a:lnTo>
                    <a:pt x="121081" y="1716659"/>
                  </a:lnTo>
                  <a:lnTo>
                    <a:pt x="86626" y="1687068"/>
                  </a:lnTo>
                  <a:lnTo>
                    <a:pt x="57061" y="1652651"/>
                  </a:lnTo>
                  <a:lnTo>
                    <a:pt x="33007" y="1613915"/>
                  </a:lnTo>
                  <a:lnTo>
                    <a:pt x="15074" y="1571498"/>
                  </a:lnTo>
                  <a:lnTo>
                    <a:pt x="3873" y="1526032"/>
                  </a:lnTo>
                  <a:lnTo>
                    <a:pt x="0" y="1478026"/>
                  </a:lnTo>
                  <a:lnTo>
                    <a:pt x="0" y="295656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218996" y="4956759"/>
            <a:ext cx="403097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Both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16205" marR="5080" indent="-104139">
              <a:lnSpc>
                <a:spcPct val="100000"/>
              </a:lnSpc>
              <a:spcBef>
                <a:spcPts val="5"/>
              </a:spcBef>
              <a:tabLst>
                <a:tab pos="3048000" algn="l"/>
                <a:tab pos="4017010" algn="l"/>
              </a:tabLst>
            </a:pP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-d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en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 	</a:t>
            </a:r>
            <a:r>
              <a:rPr sz="2400" u="heavy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</a:rPr>
              <a:t> 	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         </a:t>
            </a:r>
            <a:r>
              <a:rPr sz="2400" spc="2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share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underlying</a:t>
            </a:r>
            <a:endParaRPr sz="24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buildin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400" spc="-1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bl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70678" y="5696711"/>
            <a:ext cx="85725" cy="86995"/>
          </a:xfrm>
          <a:custGeom>
            <a:avLst/>
            <a:gdLst/>
            <a:ahLst/>
            <a:cxnLst/>
            <a:rect l="l" t="t" r="r" b="b"/>
            <a:pathLst>
              <a:path w="85725" h="86995">
                <a:moveTo>
                  <a:pt x="85598" y="43307"/>
                </a:moveTo>
                <a:lnTo>
                  <a:pt x="57150" y="28956"/>
                </a:lnTo>
                <a:lnTo>
                  <a:pt x="0" y="0"/>
                </a:lnTo>
                <a:lnTo>
                  <a:pt x="0" y="86868"/>
                </a:lnTo>
                <a:lnTo>
                  <a:pt x="57023" y="57912"/>
                </a:lnTo>
                <a:lnTo>
                  <a:pt x="85598" y="43307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9" name="object 4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4222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>
                <a:solidFill>
                  <a:srgbClr val="095A82"/>
                </a:solidFill>
              </a:rPr>
              <a:t>Template-Driven</a:t>
            </a:r>
            <a:r>
              <a:rPr sz="5600" spc="-12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vs</a:t>
            </a:r>
            <a:r>
              <a:rPr sz="5600" spc="-1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Reactive</a:t>
            </a:r>
            <a:r>
              <a:rPr sz="5600" spc="-5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70075" y="3238501"/>
            <a:ext cx="3615054" cy="5489448"/>
            <a:chOff x="1370075" y="3337559"/>
            <a:chExt cx="3615054" cy="5400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8488" y="3337559"/>
              <a:ext cx="359739" cy="53995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0075" y="3570731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798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22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0075" y="5618987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798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CE9F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0075" y="7665719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3198749" y="831722"/>
                  </a:lnTo>
                  <a:lnTo>
                    <a:pt x="3614801" y="415797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C57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0075" y="6641591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3198749" y="831722"/>
                  </a:lnTo>
                  <a:lnTo>
                    <a:pt x="3614801" y="415797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364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0075" y="4594859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798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2B8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70075" y="3753103"/>
            <a:ext cx="3049525" cy="4718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Setu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model)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Calibri"/>
              <a:cs typeface="Calibri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 marL="233679" marR="210820" algn="ctr">
              <a:lnSpc>
                <a:spcPct val="280100"/>
              </a:lnSpc>
            </a:pP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Predictability </a:t>
            </a:r>
            <a:endParaRPr lang="en-US" sz="2800" b="1" spc="-1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33679" marR="210820" algn="ctr">
              <a:lnSpc>
                <a:spcPct val="280100"/>
              </a:lnSpc>
            </a:pP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6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lid</a:t>
            </a: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Mutability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66076" y="2165631"/>
            <a:ext cx="2840990" cy="673735"/>
            <a:chOff x="7466076" y="2165631"/>
            <a:chExt cx="2840990" cy="6737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6076" y="2165631"/>
              <a:ext cx="2840735" cy="6735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88936" y="2182367"/>
              <a:ext cx="2736850" cy="575945"/>
            </a:xfrm>
            <a:custGeom>
              <a:avLst/>
              <a:gdLst/>
              <a:ahLst/>
              <a:cxnLst/>
              <a:rect l="l" t="t" r="r" b="b"/>
              <a:pathLst>
                <a:path w="2736850" h="575944">
                  <a:moveTo>
                    <a:pt x="2640711" y="0"/>
                  </a:moveTo>
                  <a:lnTo>
                    <a:pt x="96012" y="0"/>
                  </a:lnTo>
                  <a:lnTo>
                    <a:pt x="58547" y="7492"/>
                  </a:lnTo>
                  <a:lnTo>
                    <a:pt x="28067" y="28066"/>
                  </a:lnTo>
                  <a:lnTo>
                    <a:pt x="7493" y="58547"/>
                  </a:lnTo>
                  <a:lnTo>
                    <a:pt x="0" y="95884"/>
                  </a:lnTo>
                  <a:lnTo>
                    <a:pt x="0" y="479678"/>
                  </a:lnTo>
                  <a:lnTo>
                    <a:pt x="7493" y="517016"/>
                  </a:lnTo>
                  <a:lnTo>
                    <a:pt x="28067" y="547497"/>
                  </a:lnTo>
                  <a:lnTo>
                    <a:pt x="58547" y="568071"/>
                  </a:lnTo>
                  <a:lnTo>
                    <a:pt x="96012" y="575563"/>
                  </a:lnTo>
                  <a:lnTo>
                    <a:pt x="2640711" y="575563"/>
                  </a:lnTo>
                  <a:lnTo>
                    <a:pt x="2678176" y="568071"/>
                  </a:lnTo>
                  <a:lnTo>
                    <a:pt x="2708656" y="547497"/>
                  </a:lnTo>
                  <a:lnTo>
                    <a:pt x="2729230" y="517016"/>
                  </a:lnTo>
                  <a:lnTo>
                    <a:pt x="2736723" y="479678"/>
                  </a:lnTo>
                  <a:lnTo>
                    <a:pt x="2736723" y="95884"/>
                  </a:lnTo>
                  <a:lnTo>
                    <a:pt x="2729230" y="58547"/>
                  </a:lnTo>
                  <a:lnTo>
                    <a:pt x="2708656" y="28066"/>
                  </a:lnTo>
                  <a:lnTo>
                    <a:pt x="2678176" y="7492"/>
                  </a:lnTo>
                  <a:lnTo>
                    <a:pt x="264071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89698" y="2183129"/>
              <a:ext cx="2736850" cy="575945"/>
            </a:xfrm>
            <a:custGeom>
              <a:avLst/>
              <a:gdLst/>
              <a:ahLst/>
              <a:cxnLst/>
              <a:rect l="l" t="t" r="r" b="b"/>
              <a:pathLst>
                <a:path w="2736850" h="575944">
                  <a:moveTo>
                    <a:pt x="0" y="95885"/>
                  </a:moveTo>
                  <a:lnTo>
                    <a:pt x="7493" y="58547"/>
                  </a:lnTo>
                  <a:lnTo>
                    <a:pt x="28067" y="28067"/>
                  </a:lnTo>
                  <a:lnTo>
                    <a:pt x="58547" y="7493"/>
                  </a:lnTo>
                  <a:lnTo>
                    <a:pt x="96011" y="0"/>
                  </a:lnTo>
                  <a:lnTo>
                    <a:pt x="2640710" y="0"/>
                  </a:lnTo>
                  <a:lnTo>
                    <a:pt x="2678176" y="7493"/>
                  </a:lnTo>
                  <a:lnTo>
                    <a:pt x="2708655" y="28067"/>
                  </a:lnTo>
                  <a:lnTo>
                    <a:pt x="2729229" y="58547"/>
                  </a:lnTo>
                  <a:lnTo>
                    <a:pt x="2736723" y="95885"/>
                  </a:lnTo>
                  <a:lnTo>
                    <a:pt x="2736723" y="479678"/>
                  </a:lnTo>
                  <a:lnTo>
                    <a:pt x="2729229" y="517017"/>
                  </a:lnTo>
                  <a:lnTo>
                    <a:pt x="2708655" y="547497"/>
                  </a:lnTo>
                  <a:lnTo>
                    <a:pt x="2678176" y="568071"/>
                  </a:lnTo>
                  <a:lnTo>
                    <a:pt x="2640710" y="575564"/>
                  </a:lnTo>
                  <a:lnTo>
                    <a:pt x="96011" y="575564"/>
                  </a:lnTo>
                  <a:lnTo>
                    <a:pt x="58547" y="568071"/>
                  </a:lnTo>
                  <a:lnTo>
                    <a:pt x="28067" y="547497"/>
                  </a:lnTo>
                  <a:lnTo>
                    <a:pt x="7493" y="517017"/>
                  </a:lnTo>
                  <a:lnTo>
                    <a:pt x="0" y="479678"/>
                  </a:lnTo>
                  <a:lnTo>
                    <a:pt x="0" y="9588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05927" y="2234565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Reactive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226795" y="2165631"/>
            <a:ext cx="2840990" cy="673735"/>
            <a:chOff x="13226795" y="2165631"/>
            <a:chExt cx="2840990" cy="67373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6795" y="2165631"/>
              <a:ext cx="2840736" cy="6735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249655" y="2182367"/>
              <a:ext cx="2736850" cy="575945"/>
            </a:xfrm>
            <a:custGeom>
              <a:avLst/>
              <a:gdLst/>
              <a:ahLst/>
              <a:cxnLst/>
              <a:rect l="l" t="t" r="r" b="b"/>
              <a:pathLst>
                <a:path w="2736850" h="575944">
                  <a:moveTo>
                    <a:pt x="2640711" y="0"/>
                  </a:moveTo>
                  <a:lnTo>
                    <a:pt x="96011" y="0"/>
                  </a:lnTo>
                  <a:lnTo>
                    <a:pt x="58547" y="7492"/>
                  </a:lnTo>
                  <a:lnTo>
                    <a:pt x="28067" y="28066"/>
                  </a:lnTo>
                  <a:lnTo>
                    <a:pt x="7492" y="58547"/>
                  </a:lnTo>
                  <a:lnTo>
                    <a:pt x="0" y="95884"/>
                  </a:lnTo>
                  <a:lnTo>
                    <a:pt x="0" y="479678"/>
                  </a:lnTo>
                  <a:lnTo>
                    <a:pt x="7492" y="517016"/>
                  </a:lnTo>
                  <a:lnTo>
                    <a:pt x="28067" y="547497"/>
                  </a:lnTo>
                  <a:lnTo>
                    <a:pt x="58547" y="568071"/>
                  </a:lnTo>
                  <a:lnTo>
                    <a:pt x="96011" y="575563"/>
                  </a:lnTo>
                  <a:lnTo>
                    <a:pt x="2640711" y="575563"/>
                  </a:lnTo>
                  <a:lnTo>
                    <a:pt x="2678176" y="568071"/>
                  </a:lnTo>
                  <a:lnTo>
                    <a:pt x="2708655" y="547497"/>
                  </a:lnTo>
                  <a:lnTo>
                    <a:pt x="2729230" y="517016"/>
                  </a:lnTo>
                  <a:lnTo>
                    <a:pt x="2736723" y="479678"/>
                  </a:lnTo>
                  <a:lnTo>
                    <a:pt x="2736723" y="95884"/>
                  </a:lnTo>
                  <a:lnTo>
                    <a:pt x="2729230" y="58547"/>
                  </a:lnTo>
                  <a:lnTo>
                    <a:pt x="2708655" y="28066"/>
                  </a:lnTo>
                  <a:lnTo>
                    <a:pt x="2678176" y="7492"/>
                  </a:lnTo>
                  <a:lnTo>
                    <a:pt x="264071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50417" y="2183129"/>
              <a:ext cx="2736850" cy="575945"/>
            </a:xfrm>
            <a:custGeom>
              <a:avLst/>
              <a:gdLst/>
              <a:ahLst/>
              <a:cxnLst/>
              <a:rect l="l" t="t" r="r" b="b"/>
              <a:pathLst>
                <a:path w="2736850" h="575944">
                  <a:moveTo>
                    <a:pt x="0" y="95885"/>
                  </a:moveTo>
                  <a:lnTo>
                    <a:pt x="7493" y="58547"/>
                  </a:lnTo>
                  <a:lnTo>
                    <a:pt x="28067" y="28067"/>
                  </a:lnTo>
                  <a:lnTo>
                    <a:pt x="58547" y="7493"/>
                  </a:lnTo>
                  <a:lnTo>
                    <a:pt x="96012" y="0"/>
                  </a:lnTo>
                  <a:lnTo>
                    <a:pt x="2640711" y="0"/>
                  </a:lnTo>
                  <a:lnTo>
                    <a:pt x="2678176" y="7493"/>
                  </a:lnTo>
                  <a:lnTo>
                    <a:pt x="2708655" y="28067"/>
                  </a:lnTo>
                  <a:lnTo>
                    <a:pt x="2729230" y="58547"/>
                  </a:lnTo>
                  <a:lnTo>
                    <a:pt x="2736723" y="95885"/>
                  </a:lnTo>
                  <a:lnTo>
                    <a:pt x="2736723" y="479678"/>
                  </a:lnTo>
                  <a:lnTo>
                    <a:pt x="2729230" y="517017"/>
                  </a:lnTo>
                  <a:lnTo>
                    <a:pt x="2708655" y="547497"/>
                  </a:lnTo>
                  <a:lnTo>
                    <a:pt x="2678176" y="568071"/>
                  </a:lnTo>
                  <a:lnTo>
                    <a:pt x="2640711" y="575564"/>
                  </a:lnTo>
                  <a:lnTo>
                    <a:pt x="96012" y="575564"/>
                  </a:lnTo>
                  <a:lnTo>
                    <a:pt x="58547" y="568071"/>
                  </a:lnTo>
                  <a:lnTo>
                    <a:pt x="28067" y="547497"/>
                  </a:lnTo>
                  <a:lnTo>
                    <a:pt x="7493" y="517017"/>
                  </a:lnTo>
                  <a:lnTo>
                    <a:pt x="0" y="479678"/>
                  </a:lnTo>
                  <a:lnTo>
                    <a:pt x="0" y="9588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571982" y="2234565"/>
            <a:ext cx="20504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Template-driven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63267" y="2165631"/>
            <a:ext cx="2840990" cy="673735"/>
            <a:chOff x="1763267" y="2165631"/>
            <a:chExt cx="2840990" cy="67373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267" y="2165631"/>
              <a:ext cx="2840735" cy="6735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84603" y="2182367"/>
              <a:ext cx="2738755" cy="575945"/>
            </a:xfrm>
            <a:custGeom>
              <a:avLst/>
              <a:gdLst/>
              <a:ahLst/>
              <a:cxnLst/>
              <a:rect l="l" t="t" r="r" b="b"/>
              <a:pathLst>
                <a:path w="2738754" h="575944">
                  <a:moveTo>
                    <a:pt x="2642235" y="0"/>
                  </a:moveTo>
                  <a:lnTo>
                    <a:pt x="96012" y="0"/>
                  </a:lnTo>
                  <a:lnTo>
                    <a:pt x="58673" y="7492"/>
                  </a:lnTo>
                  <a:lnTo>
                    <a:pt x="28066" y="28066"/>
                  </a:lnTo>
                  <a:lnTo>
                    <a:pt x="7493" y="58547"/>
                  </a:lnTo>
                  <a:lnTo>
                    <a:pt x="0" y="95884"/>
                  </a:lnTo>
                  <a:lnTo>
                    <a:pt x="0" y="479678"/>
                  </a:lnTo>
                  <a:lnTo>
                    <a:pt x="7493" y="517016"/>
                  </a:lnTo>
                  <a:lnTo>
                    <a:pt x="28066" y="547497"/>
                  </a:lnTo>
                  <a:lnTo>
                    <a:pt x="58673" y="568071"/>
                  </a:lnTo>
                  <a:lnTo>
                    <a:pt x="96012" y="575563"/>
                  </a:lnTo>
                  <a:lnTo>
                    <a:pt x="2642235" y="575563"/>
                  </a:lnTo>
                  <a:lnTo>
                    <a:pt x="2679572" y="568071"/>
                  </a:lnTo>
                  <a:lnTo>
                    <a:pt x="2710180" y="547497"/>
                  </a:lnTo>
                  <a:lnTo>
                    <a:pt x="2730754" y="517016"/>
                  </a:lnTo>
                  <a:lnTo>
                    <a:pt x="2738247" y="479678"/>
                  </a:lnTo>
                  <a:lnTo>
                    <a:pt x="2738247" y="95884"/>
                  </a:lnTo>
                  <a:lnTo>
                    <a:pt x="2730754" y="58547"/>
                  </a:lnTo>
                  <a:lnTo>
                    <a:pt x="2710180" y="28066"/>
                  </a:lnTo>
                  <a:lnTo>
                    <a:pt x="2679572" y="7492"/>
                  </a:lnTo>
                  <a:lnTo>
                    <a:pt x="264223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5365" y="2183129"/>
              <a:ext cx="2738755" cy="575945"/>
            </a:xfrm>
            <a:custGeom>
              <a:avLst/>
              <a:gdLst/>
              <a:ahLst/>
              <a:cxnLst/>
              <a:rect l="l" t="t" r="r" b="b"/>
              <a:pathLst>
                <a:path w="2738754" h="575944">
                  <a:moveTo>
                    <a:pt x="0" y="95885"/>
                  </a:moveTo>
                  <a:lnTo>
                    <a:pt x="7492" y="58547"/>
                  </a:lnTo>
                  <a:lnTo>
                    <a:pt x="28066" y="28067"/>
                  </a:lnTo>
                  <a:lnTo>
                    <a:pt x="58673" y="7493"/>
                  </a:lnTo>
                  <a:lnTo>
                    <a:pt x="96011" y="0"/>
                  </a:lnTo>
                  <a:lnTo>
                    <a:pt x="2642235" y="0"/>
                  </a:lnTo>
                  <a:lnTo>
                    <a:pt x="2679572" y="7493"/>
                  </a:lnTo>
                  <a:lnTo>
                    <a:pt x="2710180" y="28067"/>
                  </a:lnTo>
                  <a:lnTo>
                    <a:pt x="2730754" y="58547"/>
                  </a:lnTo>
                  <a:lnTo>
                    <a:pt x="2738247" y="95885"/>
                  </a:lnTo>
                  <a:lnTo>
                    <a:pt x="2738247" y="479678"/>
                  </a:lnTo>
                  <a:lnTo>
                    <a:pt x="2730754" y="517017"/>
                  </a:lnTo>
                  <a:lnTo>
                    <a:pt x="2710180" y="547497"/>
                  </a:lnTo>
                  <a:lnTo>
                    <a:pt x="2679572" y="568071"/>
                  </a:lnTo>
                  <a:lnTo>
                    <a:pt x="2642235" y="575564"/>
                  </a:lnTo>
                  <a:lnTo>
                    <a:pt x="96011" y="575564"/>
                  </a:lnTo>
                  <a:lnTo>
                    <a:pt x="58673" y="568071"/>
                  </a:lnTo>
                  <a:lnTo>
                    <a:pt x="28066" y="547497"/>
                  </a:lnTo>
                  <a:lnTo>
                    <a:pt x="7492" y="517017"/>
                  </a:lnTo>
                  <a:lnTo>
                    <a:pt x="0" y="479678"/>
                  </a:lnTo>
                  <a:lnTo>
                    <a:pt x="0" y="9588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19350" y="2234565"/>
            <a:ext cx="144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6335" y="3453384"/>
            <a:ext cx="11692127" cy="5274564"/>
          </a:xfrm>
          <a:prstGeom prst="rect">
            <a:avLst/>
          </a:prstGeom>
        </p:spPr>
      </p:pic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746877" y="3463925"/>
          <a:ext cx="11595734" cy="5180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Explicit,</a:t>
                      </a:r>
                      <a:r>
                        <a:rPr sz="2400" spc="-9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created</a:t>
                      </a:r>
                      <a:r>
                        <a:rPr sz="2400" spc="-8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component</a:t>
                      </a:r>
                      <a:r>
                        <a:rPr sz="24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95A8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Created</a:t>
                      </a:r>
                      <a:r>
                        <a:rPr sz="2400" spc="-9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24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directives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76200">
                      <a:solidFill>
                        <a:srgbClr val="095A8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Structured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95A82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Unstructured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76200">
                      <a:solidFill>
                        <a:srgbClr val="095A8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Synchronous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95A8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Asynchronous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76200">
                      <a:solidFill>
                        <a:srgbClr val="095A8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Functions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95A8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24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Directives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76200">
                      <a:solidFill>
                        <a:srgbClr val="095A8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Immutable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95A8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Mutable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76200">
                      <a:solidFill>
                        <a:srgbClr val="095A8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65052" y="3454908"/>
            <a:ext cx="143255" cy="527304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772" y="4552264"/>
            <a:ext cx="89433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solidFill>
                  <a:srgbClr val="095A82"/>
                </a:solidFill>
              </a:rPr>
              <a:t>Template-Driven</a:t>
            </a:r>
            <a:r>
              <a:rPr sz="7200" spc="-100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Forms</a:t>
            </a:r>
            <a:endParaRPr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6366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</a:t>
            </a:r>
            <a:r>
              <a:rPr sz="5600" spc="-16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Model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569464" y="2031600"/>
            <a:ext cx="13210540" cy="1129665"/>
            <a:chOff x="2569464" y="2031600"/>
            <a:chExt cx="13210540" cy="1129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64" y="2031600"/>
              <a:ext cx="13210032" cy="1129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92324" y="2046731"/>
              <a:ext cx="13106400" cy="1033144"/>
            </a:xfrm>
            <a:custGeom>
              <a:avLst/>
              <a:gdLst/>
              <a:ahLst/>
              <a:cxnLst/>
              <a:rect l="l" t="t" r="r" b="b"/>
              <a:pathLst>
                <a:path w="13106400" h="1033144">
                  <a:moveTo>
                    <a:pt x="12934441" y="0"/>
                  </a:moveTo>
                  <a:lnTo>
                    <a:pt x="171957" y="0"/>
                  </a:lnTo>
                  <a:lnTo>
                    <a:pt x="126237" y="6096"/>
                  </a:lnTo>
                  <a:lnTo>
                    <a:pt x="85217" y="23495"/>
                  </a:lnTo>
                  <a:lnTo>
                    <a:pt x="50292" y="50419"/>
                  </a:lnTo>
                  <a:lnTo>
                    <a:pt x="23494" y="85217"/>
                  </a:lnTo>
                  <a:lnTo>
                    <a:pt x="6095" y="126365"/>
                  </a:lnTo>
                  <a:lnTo>
                    <a:pt x="0" y="172212"/>
                  </a:lnTo>
                  <a:lnTo>
                    <a:pt x="0" y="860933"/>
                  </a:lnTo>
                  <a:lnTo>
                    <a:pt x="6095" y="906779"/>
                  </a:lnTo>
                  <a:lnTo>
                    <a:pt x="23494" y="947927"/>
                  </a:lnTo>
                  <a:lnTo>
                    <a:pt x="50292" y="982726"/>
                  </a:lnTo>
                  <a:lnTo>
                    <a:pt x="85217" y="1009650"/>
                  </a:lnTo>
                  <a:lnTo>
                    <a:pt x="126237" y="1027049"/>
                  </a:lnTo>
                  <a:lnTo>
                    <a:pt x="171957" y="1033145"/>
                  </a:lnTo>
                  <a:lnTo>
                    <a:pt x="12934441" y="1033145"/>
                  </a:lnTo>
                  <a:lnTo>
                    <a:pt x="12980162" y="1027049"/>
                  </a:lnTo>
                  <a:lnTo>
                    <a:pt x="13021183" y="1009650"/>
                  </a:lnTo>
                  <a:lnTo>
                    <a:pt x="13055981" y="982726"/>
                  </a:lnTo>
                  <a:lnTo>
                    <a:pt x="13082905" y="947927"/>
                  </a:lnTo>
                  <a:lnTo>
                    <a:pt x="13100304" y="906779"/>
                  </a:lnTo>
                  <a:lnTo>
                    <a:pt x="13106400" y="860933"/>
                  </a:lnTo>
                  <a:lnTo>
                    <a:pt x="13106400" y="172212"/>
                  </a:lnTo>
                  <a:lnTo>
                    <a:pt x="13100304" y="126365"/>
                  </a:lnTo>
                  <a:lnTo>
                    <a:pt x="13082905" y="85217"/>
                  </a:lnTo>
                  <a:lnTo>
                    <a:pt x="13055981" y="50419"/>
                  </a:lnTo>
                  <a:lnTo>
                    <a:pt x="13021183" y="23495"/>
                  </a:lnTo>
                  <a:lnTo>
                    <a:pt x="12980162" y="6096"/>
                  </a:lnTo>
                  <a:lnTo>
                    <a:pt x="1293444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3086" y="2047493"/>
              <a:ext cx="13106400" cy="1033144"/>
            </a:xfrm>
            <a:custGeom>
              <a:avLst/>
              <a:gdLst/>
              <a:ahLst/>
              <a:cxnLst/>
              <a:rect l="l" t="t" r="r" b="b"/>
              <a:pathLst>
                <a:path w="13106400" h="1033144">
                  <a:moveTo>
                    <a:pt x="0" y="172211"/>
                  </a:moveTo>
                  <a:lnTo>
                    <a:pt x="6095" y="126364"/>
                  </a:lnTo>
                  <a:lnTo>
                    <a:pt x="23494" y="85216"/>
                  </a:lnTo>
                  <a:lnTo>
                    <a:pt x="50291" y="50419"/>
                  </a:lnTo>
                  <a:lnTo>
                    <a:pt x="85216" y="23495"/>
                  </a:lnTo>
                  <a:lnTo>
                    <a:pt x="126237" y="6096"/>
                  </a:lnTo>
                  <a:lnTo>
                    <a:pt x="171957" y="0"/>
                  </a:lnTo>
                  <a:lnTo>
                    <a:pt x="12934442" y="0"/>
                  </a:lnTo>
                  <a:lnTo>
                    <a:pt x="12980162" y="6096"/>
                  </a:lnTo>
                  <a:lnTo>
                    <a:pt x="13021183" y="23495"/>
                  </a:lnTo>
                  <a:lnTo>
                    <a:pt x="13055981" y="50419"/>
                  </a:lnTo>
                  <a:lnTo>
                    <a:pt x="13082904" y="85216"/>
                  </a:lnTo>
                  <a:lnTo>
                    <a:pt x="13100304" y="126364"/>
                  </a:lnTo>
                  <a:lnTo>
                    <a:pt x="13106400" y="172211"/>
                  </a:lnTo>
                  <a:lnTo>
                    <a:pt x="13106400" y="860932"/>
                  </a:lnTo>
                  <a:lnTo>
                    <a:pt x="13100304" y="906779"/>
                  </a:lnTo>
                  <a:lnTo>
                    <a:pt x="13082904" y="947927"/>
                  </a:lnTo>
                  <a:lnTo>
                    <a:pt x="13055981" y="982726"/>
                  </a:lnTo>
                  <a:lnTo>
                    <a:pt x="13021183" y="1009650"/>
                  </a:lnTo>
                  <a:lnTo>
                    <a:pt x="12980162" y="1027049"/>
                  </a:lnTo>
                  <a:lnTo>
                    <a:pt x="12934442" y="1033145"/>
                  </a:lnTo>
                  <a:lnTo>
                    <a:pt x="171957" y="1033145"/>
                  </a:lnTo>
                  <a:lnTo>
                    <a:pt x="126237" y="1027049"/>
                  </a:lnTo>
                  <a:lnTo>
                    <a:pt x="85216" y="1009650"/>
                  </a:lnTo>
                  <a:lnTo>
                    <a:pt x="50291" y="982726"/>
                  </a:lnTo>
                  <a:lnTo>
                    <a:pt x="23494" y="947927"/>
                  </a:lnTo>
                  <a:lnTo>
                    <a:pt x="6095" y="906779"/>
                  </a:lnTo>
                  <a:lnTo>
                    <a:pt x="0" y="860932"/>
                  </a:lnTo>
                  <a:lnTo>
                    <a:pt x="0" y="17221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86785" y="2145283"/>
            <a:ext cx="12249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4839" marR="5080" indent="-1882775"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helps us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understand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control instances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set-up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 managed.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 also helps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track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4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Angular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0263" y="4183379"/>
            <a:ext cx="9222105" cy="4160520"/>
            <a:chOff x="1350263" y="4183379"/>
            <a:chExt cx="9222105" cy="41605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263" y="4183379"/>
              <a:ext cx="9221724" cy="41605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7423" y="4270247"/>
              <a:ext cx="8951976" cy="3982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50897" y="5834608"/>
              <a:ext cx="8424545" cy="2075814"/>
            </a:xfrm>
            <a:custGeom>
              <a:avLst/>
              <a:gdLst/>
              <a:ahLst/>
              <a:cxnLst/>
              <a:rect l="l" t="t" r="r" b="b"/>
              <a:pathLst>
                <a:path w="8424545" h="2075815">
                  <a:moveTo>
                    <a:pt x="2159380" y="510819"/>
                  </a:moveTo>
                  <a:lnTo>
                    <a:pt x="8424164" y="510819"/>
                  </a:lnTo>
                  <a:lnTo>
                    <a:pt x="8424164" y="0"/>
                  </a:lnTo>
                  <a:lnTo>
                    <a:pt x="2159380" y="0"/>
                  </a:lnTo>
                  <a:lnTo>
                    <a:pt x="2159380" y="510819"/>
                  </a:lnTo>
                  <a:close/>
                </a:path>
                <a:path w="8424545" h="2075815">
                  <a:moveTo>
                    <a:pt x="0" y="2075332"/>
                  </a:moveTo>
                  <a:lnTo>
                    <a:pt x="2951861" y="2075332"/>
                  </a:lnTo>
                  <a:lnTo>
                    <a:pt x="2951861" y="1715465"/>
                  </a:lnTo>
                  <a:lnTo>
                    <a:pt x="0" y="1715465"/>
                  </a:lnTo>
                  <a:lnTo>
                    <a:pt x="0" y="2075332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394947" y="5238163"/>
            <a:ext cx="5428615" cy="2113915"/>
            <a:chOff x="11394947" y="5238163"/>
            <a:chExt cx="5428615" cy="211391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4947" y="5238163"/>
              <a:ext cx="5428488" cy="21136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426951" y="5254752"/>
              <a:ext cx="5315585" cy="2016125"/>
            </a:xfrm>
            <a:custGeom>
              <a:avLst/>
              <a:gdLst/>
              <a:ahLst/>
              <a:cxnLst/>
              <a:rect l="l" t="t" r="r" b="b"/>
              <a:pathLst>
                <a:path w="5315584" h="2016125">
                  <a:moveTo>
                    <a:pt x="4979161" y="0"/>
                  </a:moveTo>
                  <a:lnTo>
                    <a:pt x="336042" y="0"/>
                  </a:lnTo>
                  <a:lnTo>
                    <a:pt x="286384" y="3683"/>
                  </a:lnTo>
                  <a:lnTo>
                    <a:pt x="239014" y="14224"/>
                  </a:lnTo>
                  <a:lnTo>
                    <a:pt x="194437" y="31242"/>
                  </a:lnTo>
                  <a:lnTo>
                    <a:pt x="153034" y="54101"/>
                  </a:lnTo>
                  <a:lnTo>
                    <a:pt x="115570" y="82423"/>
                  </a:lnTo>
                  <a:lnTo>
                    <a:pt x="82423" y="115570"/>
                  </a:lnTo>
                  <a:lnTo>
                    <a:pt x="54101" y="153035"/>
                  </a:lnTo>
                  <a:lnTo>
                    <a:pt x="31242" y="194310"/>
                  </a:lnTo>
                  <a:lnTo>
                    <a:pt x="14224" y="238887"/>
                  </a:lnTo>
                  <a:lnTo>
                    <a:pt x="3682" y="286385"/>
                  </a:lnTo>
                  <a:lnTo>
                    <a:pt x="0" y="335914"/>
                  </a:lnTo>
                  <a:lnTo>
                    <a:pt x="0" y="1679828"/>
                  </a:lnTo>
                  <a:lnTo>
                    <a:pt x="3682" y="1729359"/>
                  </a:lnTo>
                  <a:lnTo>
                    <a:pt x="14224" y="1776857"/>
                  </a:lnTo>
                  <a:lnTo>
                    <a:pt x="31242" y="1821434"/>
                  </a:lnTo>
                  <a:lnTo>
                    <a:pt x="54101" y="1862709"/>
                  </a:lnTo>
                  <a:lnTo>
                    <a:pt x="82423" y="1900174"/>
                  </a:lnTo>
                  <a:lnTo>
                    <a:pt x="115570" y="1933321"/>
                  </a:lnTo>
                  <a:lnTo>
                    <a:pt x="153034" y="1961642"/>
                  </a:lnTo>
                  <a:lnTo>
                    <a:pt x="194437" y="1984502"/>
                  </a:lnTo>
                  <a:lnTo>
                    <a:pt x="239014" y="2001520"/>
                  </a:lnTo>
                  <a:lnTo>
                    <a:pt x="286384" y="2012061"/>
                  </a:lnTo>
                  <a:lnTo>
                    <a:pt x="336042" y="2015744"/>
                  </a:lnTo>
                  <a:lnTo>
                    <a:pt x="4979161" y="2015744"/>
                  </a:lnTo>
                  <a:lnTo>
                    <a:pt x="5028819" y="2012061"/>
                  </a:lnTo>
                  <a:lnTo>
                    <a:pt x="5076190" y="2001520"/>
                  </a:lnTo>
                  <a:lnTo>
                    <a:pt x="5120767" y="1984502"/>
                  </a:lnTo>
                  <a:lnTo>
                    <a:pt x="5162169" y="1961642"/>
                  </a:lnTo>
                  <a:lnTo>
                    <a:pt x="5199634" y="1933321"/>
                  </a:lnTo>
                  <a:lnTo>
                    <a:pt x="5232781" y="1900174"/>
                  </a:lnTo>
                  <a:lnTo>
                    <a:pt x="5261102" y="1862709"/>
                  </a:lnTo>
                  <a:lnTo>
                    <a:pt x="5283961" y="1821434"/>
                  </a:lnTo>
                  <a:lnTo>
                    <a:pt x="5300980" y="1776857"/>
                  </a:lnTo>
                  <a:lnTo>
                    <a:pt x="5311521" y="1729359"/>
                  </a:lnTo>
                  <a:lnTo>
                    <a:pt x="5315204" y="1679828"/>
                  </a:lnTo>
                  <a:lnTo>
                    <a:pt x="5315204" y="335914"/>
                  </a:lnTo>
                  <a:lnTo>
                    <a:pt x="5311521" y="286385"/>
                  </a:lnTo>
                  <a:lnTo>
                    <a:pt x="5300980" y="238887"/>
                  </a:lnTo>
                  <a:lnTo>
                    <a:pt x="5283961" y="194310"/>
                  </a:lnTo>
                  <a:lnTo>
                    <a:pt x="5261102" y="153035"/>
                  </a:lnTo>
                  <a:lnTo>
                    <a:pt x="5232781" y="115570"/>
                  </a:lnTo>
                  <a:lnTo>
                    <a:pt x="5199634" y="82423"/>
                  </a:lnTo>
                  <a:lnTo>
                    <a:pt x="5162169" y="54101"/>
                  </a:lnTo>
                  <a:lnTo>
                    <a:pt x="5120767" y="31242"/>
                  </a:lnTo>
                  <a:lnTo>
                    <a:pt x="5076190" y="14224"/>
                  </a:lnTo>
                  <a:lnTo>
                    <a:pt x="5028819" y="3683"/>
                  </a:lnTo>
                  <a:lnTo>
                    <a:pt x="49791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27713" y="5255514"/>
              <a:ext cx="5315585" cy="2016125"/>
            </a:xfrm>
            <a:custGeom>
              <a:avLst/>
              <a:gdLst/>
              <a:ahLst/>
              <a:cxnLst/>
              <a:rect l="l" t="t" r="r" b="b"/>
              <a:pathLst>
                <a:path w="5315584" h="2016125">
                  <a:moveTo>
                    <a:pt x="0" y="335914"/>
                  </a:moveTo>
                  <a:lnTo>
                    <a:pt x="3682" y="286385"/>
                  </a:lnTo>
                  <a:lnTo>
                    <a:pt x="14224" y="238887"/>
                  </a:lnTo>
                  <a:lnTo>
                    <a:pt x="31241" y="194310"/>
                  </a:lnTo>
                  <a:lnTo>
                    <a:pt x="54101" y="153035"/>
                  </a:lnTo>
                  <a:lnTo>
                    <a:pt x="82422" y="115570"/>
                  </a:lnTo>
                  <a:lnTo>
                    <a:pt x="115569" y="82423"/>
                  </a:lnTo>
                  <a:lnTo>
                    <a:pt x="153034" y="54101"/>
                  </a:lnTo>
                  <a:lnTo>
                    <a:pt x="194436" y="31241"/>
                  </a:lnTo>
                  <a:lnTo>
                    <a:pt x="239013" y="14224"/>
                  </a:lnTo>
                  <a:lnTo>
                    <a:pt x="286384" y="3683"/>
                  </a:lnTo>
                  <a:lnTo>
                    <a:pt x="336041" y="0"/>
                  </a:lnTo>
                  <a:lnTo>
                    <a:pt x="4979162" y="0"/>
                  </a:lnTo>
                  <a:lnTo>
                    <a:pt x="5028818" y="3683"/>
                  </a:lnTo>
                  <a:lnTo>
                    <a:pt x="5076189" y="14224"/>
                  </a:lnTo>
                  <a:lnTo>
                    <a:pt x="5120766" y="31241"/>
                  </a:lnTo>
                  <a:lnTo>
                    <a:pt x="5162168" y="54101"/>
                  </a:lnTo>
                  <a:lnTo>
                    <a:pt x="5199633" y="82423"/>
                  </a:lnTo>
                  <a:lnTo>
                    <a:pt x="5232780" y="115570"/>
                  </a:lnTo>
                  <a:lnTo>
                    <a:pt x="5261101" y="153035"/>
                  </a:lnTo>
                  <a:lnTo>
                    <a:pt x="5283962" y="194310"/>
                  </a:lnTo>
                  <a:lnTo>
                    <a:pt x="5300980" y="238887"/>
                  </a:lnTo>
                  <a:lnTo>
                    <a:pt x="5311520" y="286385"/>
                  </a:lnTo>
                  <a:lnTo>
                    <a:pt x="5315203" y="335914"/>
                  </a:lnTo>
                  <a:lnTo>
                    <a:pt x="5315203" y="1679828"/>
                  </a:lnTo>
                  <a:lnTo>
                    <a:pt x="5311520" y="1729359"/>
                  </a:lnTo>
                  <a:lnTo>
                    <a:pt x="5300980" y="1776857"/>
                  </a:lnTo>
                  <a:lnTo>
                    <a:pt x="5283962" y="1821434"/>
                  </a:lnTo>
                  <a:lnTo>
                    <a:pt x="5261101" y="1862709"/>
                  </a:lnTo>
                  <a:lnTo>
                    <a:pt x="5232780" y="1900174"/>
                  </a:lnTo>
                  <a:lnTo>
                    <a:pt x="5199633" y="1933321"/>
                  </a:lnTo>
                  <a:lnTo>
                    <a:pt x="5162168" y="1961642"/>
                  </a:lnTo>
                  <a:lnTo>
                    <a:pt x="5120766" y="1984502"/>
                  </a:lnTo>
                  <a:lnTo>
                    <a:pt x="5076189" y="2001520"/>
                  </a:lnTo>
                  <a:lnTo>
                    <a:pt x="5028818" y="2012061"/>
                  </a:lnTo>
                  <a:lnTo>
                    <a:pt x="4979162" y="2015744"/>
                  </a:lnTo>
                  <a:lnTo>
                    <a:pt x="336041" y="2015744"/>
                  </a:lnTo>
                  <a:lnTo>
                    <a:pt x="286384" y="2012061"/>
                  </a:lnTo>
                  <a:lnTo>
                    <a:pt x="239013" y="2001520"/>
                  </a:lnTo>
                  <a:lnTo>
                    <a:pt x="194436" y="1984502"/>
                  </a:lnTo>
                  <a:lnTo>
                    <a:pt x="153034" y="1961642"/>
                  </a:lnTo>
                  <a:lnTo>
                    <a:pt x="115569" y="1933321"/>
                  </a:lnTo>
                  <a:lnTo>
                    <a:pt x="82422" y="1900174"/>
                  </a:lnTo>
                  <a:lnTo>
                    <a:pt x="54101" y="1862709"/>
                  </a:lnTo>
                  <a:lnTo>
                    <a:pt x="31241" y="1821434"/>
                  </a:lnTo>
                  <a:lnTo>
                    <a:pt x="14224" y="1776857"/>
                  </a:lnTo>
                  <a:lnTo>
                    <a:pt x="3682" y="1729359"/>
                  </a:lnTo>
                  <a:lnTo>
                    <a:pt x="0" y="1679828"/>
                  </a:lnTo>
                  <a:lnTo>
                    <a:pt x="0" y="335914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59361" y="5478907"/>
            <a:ext cx="48571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Here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component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field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single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control. The template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provides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value and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status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of the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given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point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6508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</a:t>
            </a:r>
            <a:r>
              <a:rPr sz="5600" spc="-1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Model:</a:t>
            </a:r>
            <a:r>
              <a:rPr sz="5600" spc="-60" dirty="0">
                <a:solidFill>
                  <a:srgbClr val="095A82"/>
                </a:solidFill>
              </a:rPr>
              <a:t> </a:t>
            </a:r>
            <a:r>
              <a:rPr sz="5600" spc="-10" dirty="0">
                <a:solidFill>
                  <a:srgbClr val="095A82"/>
                </a:solidFill>
              </a:rPr>
              <a:t>Template-Driven</a:t>
            </a:r>
            <a:r>
              <a:rPr sz="5600" spc="-10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633727" y="8225083"/>
            <a:ext cx="15081885" cy="843280"/>
            <a:chOff x="1633727" y="8225083"/>
            <a:chExt cx="15081885" cy="84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727" y="8225083"/>
              <a:ext cx="15081504" cy="8427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6587" y="8240268"/>
              <a:ext cx="14977744" cy="746760"/>
            </a:xfrm>
            <a:custGeom>
              <a:avLst/>
              <a:gdLst/>
              <a:ahLst/>
              <a:cxnLst/>
              <a:rect l="l" t="t" r="r" b="b"/>
              <a:pathLst>
                <a:path w="14977744" h="746759">
                  <a:moveTo>
                    <a:pt x="14853158" y="0"/>
                  </a:moveTo>
                  <a:lnTo>
                    <a:pt x="124206" y="0"/>
                  </a:lnTo>
                  <a:lnTo>
                    <a:pt x="75818" y="9778"/>
                  </a:lnTo>
                  <a:lnTo>
                    <a:pt x="36322" y="36448"/>
                  </a:lnTo>
                  <a:lnTo>
                    <a:pt x="9779" y="75945"/>
                  </a:lnTo>
                  <a:lnTo>
                    <a:pt x="0" y="124459"/>
                  </a:lnTo>
                  <a:lnTo>
                    <a:pt x="0" y="622045"/>
                  </a:lnTo>
                  <a:lnTo>
                    <a:pt x="9779" y="670559"/>
                  </a:lnTo>
                  <a:lnTo>
                    <a:pt x="36322" y="710056"/>
                  </a:lnTo>
                  <a:lnTo>
                    <a:pt x="75818" y="736726"/>
                  </a:lnTo>
                  <a:lnTo>
                    <a:pt x="124206" y="746505"/>
                  </a:lnTo>
                  <a:lnTo>
                    <a:pt x="14853158" y="746505"/>
                  </a:lnTo>
                  <a:lnTo>
                    <a:pt x="14901544" y="736726"/>
                  </a:lnTo>
                  <a:lnTo>
                    <a:pt x="14940915" y="710056"/>
                  </a:lnTo>
                  <a:lnTo>
                    <a:pt x="14967585" y="670559"/>
                  </a:lnTo>
                  <a:lnTo>
                    <a:pt x="14977364" y="622045"/>
                  </a:lnTo>
                  <a:lnTo>
                    <a:pt x="14977364" y="124459"/>
                  </a:lnTo>
                  <a:lnTo>
                    <a:pt x="14967585" y="75945"/>
                  </a:lnTo>
                  <a:lnTo>
                    <a:pt x="14940915" y="36448"/>
                  </a:lnTo>
                  <a:lnTo>
                    <a:pt x="14901544" y="9778"/>
                  </a:lnTo>
                  <a:lnTo>
                    <a:pt x="14853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7349" y="8241030"/>
              <a:ext cx="14977744" cy="746760"/>
            </a:xfrm>
            <a:custGeom>
              <a:avLst/>
              <a:gdLst/>
              <a:ahLst/>
              <a:cxnLst/>
              <a:rect l="l" t="t" r="r" b="b"/>
              <a:pathLst>
                <a:path w="14977744" h="746759">
                  <a:moveTo>
                    <a:pt x="0" y="124460"/>
                  </a:moveTo>
                  <a:lnTo>
                    <a:pt x="9779" y="75946"/>
                  </a:lnTo>
                  <a:lnTo>
                    <a:pt x="36322" y="36449"/>
                  </a:lnTo>
                  <a:lnTo>
                    <a:pt x="75818" y="9779"/>
                  </a:lnTo>
                  <a:lnTo>
                    <a:pt x="124206" y="0"/>
                  </a:lnTo>
                  <a:lnTo>
                    <a:pt x="14853158" y="0"/>
                  </a:lnTo>
                  <a:lnTo>
                    <a:pt x="14901544" y="9779"/>
                  </a:lnTo>
                  <a:lnTo>
                    <a:pt x="14940915" y="36449"/>
                  </a:lnTo>
                  <a:lnTo>
                    <a:pt x="14967585" y="75946"/>
                  </a:lnTo>
                  <a:lnTo>
                    <a:pt x="14977364" y="124460"/>
                  </a:lnTo>
                  <a:lnTo>
                    <a:pt x="14977364" y="622046"/>
                  </a:lnTo>
                  <a:lnTo>
                    <a:pt x="14967585" y="670560"/>
                  </a:lnTo>
                  <a:lnTo>
                    <a:pt x="14940915" y="710057"/>
                  </a:lnTo>
                  <a:lnTo>
                    <a:pt x="14901544" y="736727"/>
                  </a:lnTo>
                  <a:lnTo>
                    <a:pt x="14853158" y="746506"/>
                  </a:lnTo>
                  <a:lnTo>
                    <a:pt x="124206" y="746506"/>
                  </a:lnTo>
                  <a:lnTo>
                    <a:pt x="75818" y="736727"/>
                  </a:lnTo>
                  <a:lnTo>
                    <a:pt x="36322" y="710057"/>
                  </a:lnTo>
                  <a:lnTo>
                    <a:pt x="9779" y="670560"/>
                  </a:lnTo>
                  <a:lnTo>
                    <a:pt x="0" y="622046"/>
                  </a:lnTo>
                  <a:lnTo>
                    <a:pt x="0" y="124460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06929" y="8380221"/>
            <a:ext cx="13943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sz="2400" spc="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‘</a:t>
            </a:r>
            <a:r>
              <a:rPr sz="2400" b="1" i="1" spc="-5" dirty="0">
                <a:solidFill>
                  <a:srgbClr val="5F5F5F"/>
                </a:solidFill>
                <a:latin typeface="Calibri"/>
                <a:cs typeface="Calibri"/>
              </a:rPr>
              <a:t>NgModel’</a:t>
            </a:r>
            <a:r>
              <a:rPr sz="2400" b="1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responsible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creating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managing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1586" y="2549093"/>
            <a:ext cx="20961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No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</a:t>
            </a:r>
            <a:r>
              <a:rPr sz="2400" i="1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over</a:t>
            </a:r>
            <a:r>
              <a:rPr sz="2400" i="1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114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3951" y="1839467"/>
            <a:ext cx="12960096" cy="589635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42404" y="4338828"/>
            <a:ext cx="5287010" cy="1828800"/>
            <a:chOff x="7042404" y="4338828"/>
            <a:chExt cx="5287010" cy="1828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56" y="4707636"/>
              <a:ext cx="3447288" cy="8717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56120" y="4352544"/>
              <a:ext cx="5257800" cy="1799589"/>
            </a:xfrm>
            <a:custGeom>
              <a:avLst/>
              <a:gdLst/>
              <a:ahLst/>
              <a:cxnLst/>
              <a:rect l="l" t="t" r="r" b="b"/>
              <a:pathLst>
                <a:path w="5257800" h="1799589">
                  <a:moveTo>
                    <a:pt x="5257546" y="0"/>
                  </a:moveTo>
                  <a:lnTo>
                    <a:pt x="0" y="0"/>
                  </a:lnTo>
                  <a:lnTo>
                    <a:pt x="0" y="1799463"/>
                  </a:lnTo>
                  <a:lnTo>
                    <a:pt x="5257546" y="1799463"/>
                  </a:lnTo>
                  <a:lnTo>
                    <a:pt x="525754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6882" y="4353306"/>
              <a:ext cx="5257800" cy="1799589"/>
            </a:xfrm>
            <a:custGeom>
              <a:avLst/>
              <a:gdLst/>
              <a:ahLst/>
              <a:cxnLst/>
              <a:rect l="l" t="t" r="r" b="b"/>
              <a:pathLst>
                <a:path w="5257800" h="1799589">
                  <a:moveTo>
                    <a:pt x="0" y="1799463"/>
                  </a:moveTo>
                  <a:lnTo>
                    <a:pt x="5257546" y="1799463"/>
                  </a:lnTo>
                  <a:lnTo>
                    <a:pt x="5257546" y="0"/>
                  </a:lnTo>
                  <a:lnTo>
                    <a:pt x="0" y="0"/>
                  </a:lnTo>
                  <a:lnTo>
                    <a:pt x="0" y="1799463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879" y="2729483"/>
            <a:ext cx="2764536" cy="651205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18988" y="1597151"/>
            <a:ext cx="11188065" cy="3714115"/>
            <a:chOff x="5618988" y="1597151"/>
            <a:chExt cx="11188065" cy="37141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8988" y="1597151"/>
              <a:ext cx="11187683" cy="37139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61832" y="1697735"/>
              <a:ext cx="8075295" cy="3517265"/>
            </a:xfrm>
            <a:custGeom>
              <a:avLst/>
              <a:gdLst/>
              <a:ahLst/>
              <a:cxnLst/>
              <a:rect l="l" t="t" r="r" b="b"/>
              <a:pathLst>
                <a:path w="8075294" h="3517265">
                  <a:moveTo>
                    <a:pt x="4926710" y="0"/>
                  </a:moveTo>
                  <a:lnTo>
                    <a:pt x="4874260" y="1143"/>
                  </a:lnTo>
                  <a:lnTo>
                    <a:pt x="4822062" y="4191"/>
                  </a:lnTo>
                  <a:lnTo>
                    <a:pt x="4770501" y="9144"/>
                  </a:lnTo>
                  <a:lnTo>
                    <a:pt x="4719701" y="16129"/>
                  </a:lnTo>
                  <a:lnTo>
                    <a:pt x="4669789" y="25019"/>
                  </a:lnTo>
                  <a:lnTo>
                    <a:pt x="4620895" y="35814"/>
                  </a:lnTo>
                  <a:lnTo>
                    <a:pt x="4573143" y="48387"/>
                  </a:lnTo>
                  <a:lnTo>
                    <a:pt x="4526914" y="62738"/>
                  </a:lnTo>
                  <a:lnTo>
                    <a:pt x="4482083" y="78867"/>
                  </a:lnTo>
                  <a:lnTo>
                    <a:pt x="4439031" y="96774"/>
                  </a:lnTo>
                  <a:lnTo>
                    <a:pt x="4397883" y="116332"/>
                  </a:lnTo>
                  <a:lnTo>
                    <a:pt x="4358640" y="137541"/>
                  </a:lnTo>
                  <a:lnTo>
                    <a:pt x="4321683" y="160528"/>
                  </a:lnTo>
                  <a:lnTo>
                    <a:pt x="4287139" y="185039"/>
                  </a:lnTo>
                  <a:lnTo>
                    <a:pt x="4255008" y="211074"/>
                  </a:lnTo>
                  <a:lnTo>
                    <a:pt x="4225544" y="238760"/>
                  </a:lnTo>
                  <a:lnTo>
                    <a:pt x="4199001" y="267843"/>
                  </a:lnTo>
                  <a:lnTo>
                    <a:pt x="4156710" y="244602"/>
                  </a:lnTo>
                  <a:lnTo>
                    <a:pt x="4112387" y="222758"/>
                  </a:lnTo>
                  <a:lnTo>
                    <a:pt x="4066032" y="202565"/>
                  </a:lnTo>
                  <a:lnTo>
                    <a:pt x="4017772" y="184023"/>
                  </a:lnTo>
                  <a:lnTo>
                    <a:pt x="3967734" y="167132"/>
                  </a:lnTo>
                  <a:lnTo>
                    <a:pt x="3918712" y="152654"/>
                  </a:lnTo>
                  <a:lnTo>
                    <a:pt x="3869182" y="139954"/>
                  </a:lnTo>
                  <a:lnTo>
                    <a:pt x="3819017" y="128905"/>
                  </a:lnTo>
                  <a:lnTo>
                    <a:pt x="3768344" y="119634"/>
                  </a:lnTo>
                  <a:lnTo>
                    <a:pt x="3717290" y="112014"/>
                  </a:lnTo>
                  <a:lnTo>
                    <a:pt x="3665982" y="106045"/>
                  </a:lnTo>
                  <a:lnTo>
                    <a:pt x="3614547" y="101727"/>
                  </a:lnTo>
                  <a:lnTo>
                    <a:pt x="3562985" y="99060"/>
                  </a:lnTo>
                  <a:lnTo>
                    <a:pt x="3511550" y="97917"/>
                  </a:lnTo>
                  <a:lnTo>
                    <a:pt x="3460115" y="98425"/>
                  </a:lnTo>
                  <a:lnTo>
                    <a:pt x="3409061" y="100457"/>
                  </a:lnTo>
                  <a:lnTo>
                    <a:pt x="3358261" y="104013"/>
                  </a:lnTo>
                  <a:lnTo>
                    <a:pt x="3307969" y="109220"/>
                  </a:lnTo>
                  <a:lnTo>
                    <a:pt x="3258312" y="115824"/>
                  </a:lnTo>
                  <a:lnTo>
                    <a:pt x="3209163" y="123952"/>
                  </a:lnTo>
                  <a:lnTo>
                    <a:pt x="3160903" y="133477"/>
                  </a:lnTo>
                  <a:lnTo>
                    <a:pt x="3113404" y="144525"/>
                  </a:lnTo>
                  <a:lnTo>
                    <a:pt x="3066923" y="157099"/>
                  </a:lnTo>
                  <a:lnTo>
                    <a:pt x="3021457" y="170942"/>
                  </a:lnTo>
                  <a:lnTo>
                    <a:pt x="2977134" y="186182"/>
                  </a:lnTo>
                  <a:lnTo>
                    <a:pt x="2934208" y="202946"/>
                  </a:lnTo>
                  <a:lnTo>
                    <a:pt x="2892552" y="220980"/>
                  </a:lnTo>
                  <a:lnTo>
                    <a:pt x="2852420" y="240284"/>
                  </a:lnTo>
                  <a:lnTo>
                    <a:pt x="2813812" y="260985"/>
                  </a:lnTo>
                  <a:lnTo>
                    <a:pt x="2776982" y="282956"/>
                  </a:lnTo>
                  <a:lnTo>
                    <a:pt x="2741929" y="306324"/>
                  </a:lnTo>
                  <a:lnTo>
                    <a:pt x="2708656" y="330835"/>
                  </a:lnTo>
                  <a:lnTo>
                    <a:pt x="2677414" y="356616"/>
                  </a:lnTo>
                  <a:lnTo>
                    <a:pt x="2648331" y="383667"/>
                  </a:lnTo>
                  <a:lnTo>
                    <a:pt x="2621407" y="411861"/>
                  </a:lnTo>
                  <a:lnTo>
                    <a:pt x="2575306" y="396621"/>
                  </a:lnTo>
                  <a:lnTo>
                    <a:pt x="2528316" y="382524"/>
                  </a:lnTo>
                  <a:lnTo>
                    <a:pt x="2480437" y="369697"/>
                  </a:lnTo>
                  <a:lnTo>
                    <a:pt x="2431923" y="358013"/>
                  </a:lnTo>
                  <a:lnTo>
                    <a:pt x="2382647" y="347599"/>
                  </a:lnTo>
                  <a:lnTo>
                    <a:pt x="2332736" y="338455"/>
                  </a:lnTo>
                  <a:lnTo>
                    <a:pt x="2282317" y="330581"/>
                  </a:lnTo>
                  <a:lnTo>
                    <a:pt x="2231390" y="323850"/>
                  </a:lnTo>
                  <a:lnTo>
                    <a:pt x="2179954" y="318389"/>
                  </a:lnTo>
                  <a:lnTo>
                    <a:pt x="2128266" y="314198"/>
                  </a:lnTo>
                  <a:lnTo>
                    <a:pt x="2076196" y="311277"/>
                  </a:lnTo>
                  <a:lnTo>
                    <a:pt x="2023999" y="309753"/>
                  </a:lnTo>
                  <a:lnTo>
                    <a:pt x="1971548" y="309372"/>
                  </a:lnTo>
                  <a:lnTo>
                    <a:pt x="1919097" y="310261"/>
                  </a:lnTo>
                  <a:lnTo>
                    <a:pt x="1866519" y="312547"/>
                  </a:lnTo>
                  <a:lnTo>
                    <a:pt x="1814068" y="316103"/>
                  </a:lnTo>
                  <a:lnTo>
                    <a:pt x="1753743" y="321818"/>
                  </a:lnTo>
                  <a:lnTo>
                    <a:pt x="1694561" y="329184"/>
                  </a:lnTo>
                  <a:lnTo>
                    <a:pt x="1636522" y="338200"/>
                  </a:lnTo>
                  <a:lnTo>
                    <a:pt x="1579752" y="348615"/>
                  </a:lnTo>
                  <a:lnTo>
                    <a:pt x="1524381" y="360680"/>
                  </a:lnTo>
                  <a:lnTo>
                    <a:pt x="1470278" y="374015"/>
                  </a:lnTo>
                  <a:lnTo>
                    <a:pt x="1417574" y="388874"/>
                  </a:lnTo>
                  <a:lnTo>
                    <a:pt x="1366266" y="405003"/>
                  </a:lnTo>
                  <a:lnTo>
                    <a:pt x="1316609" y="422529"/>
                  </a:lnTo>
                  <a:lnTo>
                    <a:pt x="1268476" y="441325"/>
                  </a:lnTo>
                  <a:lnTo>
                    <a:pt x="1221994" y="461264"/>
                  </a:lnTo>
                  <a:lnTo>
                    <a:pt x="1177163" y="482473"/>
                  </a:lnTo>
                  <a:lnTo>
                    <a:pt x="1134110" y="504698"/>
                  </a:lnTo>
                  <a:lnTo>
                    <a:pt x="1092962" y="528193"/>
                  </a:lnTo>
                  <a:lnTo>
                    <a:pt x="1053592" y="552577"/>
                  </a:lnTo>
                  <a:lnTo>
                    <a:pt x="1016126" y="577977"/>
                  </a:lnTo>
                  <a:lnTo>
                    <a:pt x="980567" y="604393"/>
                  </a:lnTo>
                  <a:lnTo>
                    <a:pt x="947166" y="631825"/>
                  </a:lnTo>
                  <a:lnTo>
                    <a:pt x="915797" y="660019"/>
                  </a:lnTo>
                  <a:lnTo>
                    <a:pt x="886587" y="688975"/>
                  </a:lnTo>
                  <a:lnTo>
                    <a:pt x="859663" y="718820"/>
                  </a:lnTo>
                  <a:lnTo>
                    <a:pt x="834898" y="749427"/>
                  </a:lnTo>
                  <a:lnTo>
                    <a:pt x="812419" y="780669"/>
                  </a:lnTo>
                  <a:lnTo>
                    <a:pt x="774826" y="845058"/>
                  </a:lnTo>
                  <a:lnTo>
                    <a:pt x="747014" y="911733"/>
                  </a:lnTo>
                  <a:lnTo>
                    <a:pt x="729742" y="980440"/>
                  </a:lnTo>
                  <a:lnTo>
                    <a:pt x="723265" y="1050544"/>
                  </a:lnTo>
                  <a:lnTo>
                    <a:pt x="724281" y="1086104"/>
                  </a:lnTo>
                  <a:lnTo>
                    <a:pt x="728091" y="1121918"/>
                  </a:lnTo>
                  <a:lnTo>
                    <a:pt x="734949" y="1157859"/>
                  </a:lnTo>
                  <a:lnTo>
                    <a:pt x="728218" y="1168908"/>
                  </a:lnTo>
                  <a:lnTo>
                    <a:pt x="673481" y="1173353"/>
                  </a:lnTo>
                  <a:lnTo>
                    <a:pt x="619887" y="1179957"/>
                  </a:lnTo>
                  <a:lnTo>
                    <a:pt x="567436" y="1188720"/>
                  </a:lnTo>
                  <a:lnTo>
                    <a:pt x="516254" y="1199388"/>
                  </a:lnTo>
                  <a:lnTo>
                    <a:pt x="466598" y="1212088"/>
                  </a:lnTo>
                  <a:lnTo>
                    <a:pt x="418592" y="1226820"/>
                  </a:lnTo>
                  <a:lnTo>
                    <a:pt x="372237" y="1243330"/>
                  </a:lnTo>
                  <a:lnTo>
                    <a:pt x="327914" y="1261618"/>
                  </a:lnTo>
                  <a:lnTo>
                    <a:pt x="285750" y="1281557"/>
                  </a:lnTo>
                  <a:lnTo>
                    <a:pt x="245745" y="1303274"/>
                  </a:lnTo>
                  <a:lnTo>
                    <a:pt x="208152" y="1326642"/>
                  </a:lnTo>
                  <a:lnTo>
                    <a:pt x="173100" y="1351407"/>
                  </a:lnTo>
                  <a:lnTo>
                    <a:pt x="140843" y="1377823"/>
                  </a:lnTo>
                  <a:lnTo>
                    <a:pt x="111378" y="1405636"/>
                  </a:lnTo>
                  <a:lnTo>
                    <a:pt x="81407" y="1438910"/>
                  </a:lnTo>
                  <a:lnTo>
                    <a:pt x="56261" y="1473073"/>
                  </a:lnTo>
                  <a:lnTo>
                    <a:pt x="35814" y="1507744"/>
                  </a:lnTo>
                  <a:lnTo>
                    <a:pt x="20066" y="1542923"/>
                  </a:lnTo>
                  <a:lnTo>
                    <a:pt x="2159" y="1614043"/>
                  </a:lnTo>
                  <a:lnTo>
                    <a:pt x="0" y="1649603"/>
                  </a:lnTo>
                  <a:lnTo>
                    <a:pt x="2159" y="1685163"/>
                  </a:lnTo>
                  <a:lnTo>
                    <a:pt x="19558" y="1755140"/>
                  </a:lnTo>
                  <a:lnTo>
                    <a:pt x="53594" y="1822831"/>
                  </a:lnTo>
                  <a:lnTo>
                    <a:pt x="76835" y="1855470"/>
                  </a:lnTo>
                  <a:lnTo>
                    <a:pt x="104013" y="1887093"/>
                  </a:lnTo>
                  <a:lnTo>
                    <a:pt x="135254" y="1917446"/>
                  </a:lnTo>
                  <a:lnTo>
                    <a:pt x="170307" y="1946656"/>
                  </a:lnTo>
                  <a:lnTo>
                    <a:pt x="209169" y="1974342"/>
                  </a:lnTo>
                  <a:lnTo>
                    <a:pt x="251714" y="2000377"/>
                  </a:lnTo>
                  <a:lnTo>
                    <a:pt x="298069" y="2024634"/>
                  </a:lnTo>
                  <a:lnTo>
                    <a:pt x="347979" y="2047113"/>
                  </a:lnTo>
                  <a:lnTo>
                    <a:pt x="401447" y="2067433"/>
                  </a:lnTo>
                  <a:lnTo>
                    <a:pt x="354838" y="2099564"/>
                  </a:lnTo>
                  <a:lnTo>
                    <a:pt x="313563" y="2133727"/>
                  </a:lnTo>
                  <a:lnTo>
                    <a:pt x="277622" y="2169668"/>
                  </a:lnTo>
                  <a:lnTo>
                    <a:pt x="247269" y="2207260"/>
                  </a:lnTo>
                  <a:lnTo>
                    <a:pt x="222503" y="2245995"/>
                  </a:lnTo>
                  <a:lnTo>
                    <a:pt x="203453" y="2286000"/>
                  </a:lnTo>
                  <a:lnTo>
                    <a:pt x="190246" y="2326894"/>
                  </a:lnTo>
                  <a:lnTo>
                    <a:pt x="183134" y="2368423"/>
                  </a:lnTo>
                  <a:lnTo>
                    <a:pt x="182118" y="2410333"/>
                  </a:lnTo>
                  <a:lnTo>
                    <a:pt x="187325" y="2452624"/>
                  </a:lnTo>
                  <a:lnTo>
                    <a:pt x="208661" y="2519680"/>
                  </a:lnTo>
                  <a:lnTo>
                    <a:pt x="244856" y="2582799"/>
                  </a:lnTo>
                  <a:lnTo>
                    <a:pt x="294640" y="2641473"/>
                  </a:lnTo>
                  <a:lnTo>
                    <a:pt x="324231" y="2668905"/>
                  </a:lnTo>
                  <a:lnTo>
                    <a:pt x="356616" y="2694940"/>
                  </a:lnTo>
                  <a:lnTo>
                    <a:pt x="391922" y="2719578"/>
                  </a:lnTo>
                  <a:lnTo>
                    <a:pt x="429768" y="2742692"/>
                  </a:lnTo>
                  <a:lnTo>
                    <a:pt x="470026" y="2764282"/>
                  </a:lnTo>
                  <a:lnTo>
                    <a:pt x="512699" y="2784221"/>
                  </a:lnTo>
                  <a:lnTo>
                    <a:pt x="557529" y="2802382"/>
                  </a:lnTo>
                  <a:lnTo>
                    <a:pt x="604266" y="2818765"/>
                  </a:lnTo>
                  <a:lnTo>
                    <a:pt x="652907" y="2833370"/>
                  </a:lnTo>
                  <a:lnTo>
                    <a:pt x="703326" y="2846070"/>
                  </a:lnTo>
                  <a:lnTo>
                    <a:pt x="755142" y="2856738"/>
                  </a:lnTo>
                  <a:lnTo>
                    <a:pt x="808482" y="2865374"/>
                  </a:lnTo>
                  <a:lnTo>
                    <a:pt x="862965" y="2871851"/>
                  </a:lnTo>
                  <a:lnTo>
                    <a:pt x="918591" y="2876042"/>
                  </a:lnTo>
                  <a:lnTo>
                    <a:pt x="975233" y="2878074"/>
                  </a:lnTo>
                  <a:lnTo>
                    <a:pt x="1032510" y="2877693"/>
                  </a:lnTo>
                  <a:lnTo>
                    <a:pt x="1090422" y="2874772"/>
                  </a:lnTo>
                  <a:lnTo>
                    <a:pt x="1105662" y="2890139"/>
                  </a:lnTo>
                  <a:lnTo>
                    <a:pt x="1135126" y="2918079"/>
                  </a:lnTo>
                  <a:lnTo>
                    <a:pt x="1165987" y="2945130"/>
                  </a:lnTo>
                  <a:lnTo>
                    <a:pt x="1198245" y="2971165"/>
                  </a:lnTo>
                  <a:lnTo>
                    <a:pt x="1231900" y="2996311"/>
                  </a:lnTo>
                  <a:lnTo>
                    <a:pt x="1266952" y="3020568"/>
                  </a:lnTo>
                  <a:lnTo>
                    <a:pt x="1303274" y="3043809"/>
                  </a:lnTo>
                  <a:lnTo>
                    <a:pt x="1340866" y="3066288"/>
                  </a:lnTo>
                  <a:lnTo>
                    <a:pt x="1379601" y="3087624"/>
                  </a:lnTo>
                  <a:lnTo>
                    <a:pt x="1419478" y="3108198"/>
                  </a:lnTo>
                  <a:lnTo>
                    <a:pt x="1460373" y="3127629"/>
                  </a:lnTo>
                  <a:lnTo>
                    <a:pt x="1502410" y="3146171"/>
                  </a:lnTo>
                  <a:lnTo>
                    <a:pt x="1545336" y="3163824"/>
                  </a:lnTo>
                  <a:lnTo>
                    <a:pt x="1589277" y="3180334"/>
                  </a:lnTo>
                  <a:lnTo>
                    <a:pt x="1633982" y="3195955"/>
                  </a:lnTo>
                  <a:lnTo>
                    <a:pt x="1679575" y="3210560"/>
                  </a:lnTo>
                  <a:lnTo>
                    <a:pt x="1725929" y="3224149"/>
                  </a:lnTo>
                  <a:lnTo>
                    <a:pt x="1773047" y="3236722"/>
                  </a:lnTo>
                  <a:lnTo>
                    <a:pt x="1820799" y="3248279"/>
                  </a:lnTo>
                  <a:lnTo>
                    <a:pt x="1869186" y="3258820"/>
                  </a:lnTo>
                  <a:lnTo>
                    <a:pt x="1918208" y="3268345"/>
                  </a:lnTo>
                  <a:lnTo>
                    <a:pt x="1967611" y="3276854"/>
                  </a:lnTo>
                  <a:lnTo>
                    <a:pt x="2017649" y="3284220"/>
                  </a:lnTo>
                  <a:lnTo>
                    <a:pt x="2067941" y="3290570"/>
                  </a:lnTo>
                  <a:lnTo>
                    <a:pt x="2118614" y="3295904"/>
                  </a:lnTo>
                  <a:lnTo>
                    <a:pt x="2169668" y="3300095"/>
                  </a:lnTo>
                  <a:lnTo>
                    <a:pt x="2220976" y="3303143"/>
                  </a:lnTo>
                  <a:lnTo>
                    <a:pt x="2272538" y="3305175"/>
                  </a:lnTo>
                  <a:lnTo>
                    <a:pt x="2324100" y="3306191"/>
                  </a:lnTo>
                  <a:lnTo>
                    <a:pt x="2375916" y="3305937"/>
                  </a:lnTo>
                  <a:lnTo>
                    <a:pt x="2427732" y="3304667"/>
                  </a:lnTo>
                  <a:lnTo>
                    <a:pt x="2479548" y="3302254"/>
                  </a:lnTo>
                  <a:lnTo>
                    <a:pt x="2531364" y="3298825"/>
                  </a:lnTo>
                  <a:lnTo>
                    <a:pt x="2583053" y="3294126"/>
                  </a:lnTo>
                  <a:lnTo>
                    <a:pt x="2634615" y="3288284"/>
                  </a:lnTo>
                  <a:lnTo>
                    <a:pt x="2685923" y="3281426"/>
                  </a:lnTo>
                  <a:lnTo>
                    <a:pt x="2737104" y="3273298"/>
                  </a:lnTo>
                  <a:lnTo>
                    <a:pt x="2787904" y="3264027"/>
                  </a:lnTo>
                  <a:lnTo>
                    <a:pt x="2838323" y="3253613"/>
                  </a:lnTo>
                  <a:lnTo>
                    <a:pt x="2888361" y="3241929"/>
                  </a:lnTo>
                  <a:lnTo>
                    <a:pt x="2937891" y="3229102"/>
                  </a:lnTo>
                  <a:lnTo>
                    <a:pt x="2987040" y="3215132"/>
                  </a:lnTo>
                  <a:lnTo>
                    <a:pt x="3035554" y="3199892"/>
                  </a:lnTo>
                  <a:lnTo>
                    <a:pt x="3083433" y="3183509"/>
                  </a:lnTo>
                  <a:lnTo>
                    <a:pt x="3116961" y="3211830"/>
                  </a:lnTo>
                  <a:lnTo>
                    <a:pt x="3152394" y="3239135"/>
                  </a:lnTo>
                  <a:lnTo>
                    <a:pt x="3189859" y="3265424"/>
                  </a:lnTo>
                  <a:lnTo>
                    <a:pt x="3229229" y="3290443"/>
                  </a:lnTo>
                  <a:lnTo>
                    <a:pt x="3270504" y="3314446"/>
                  </a:lnTo>
                  <a:lnTo>
                    <a:pt x="3313429" y="3337306"/>
                  </a:lnTo>
                  <a:lnTo>
                    <a:pt x="3358007" y="3358896"/>
                  </a:lnTo>
                  <a:lnTo>
                    <a:pt x="3404235" y="3379216"/>
                  </a:lnTo>
                  <a:lnTo>
                    <a:pt x="3451860" y="3398393"/>
                  </a:lnTo>
                  <a:lnTo>
                    <a:pt x="3501136" y="3416173"/>
                  </a:lnTo>
                  <a:lnTo>
                    <a:pt x="3551682" y="3432556"/>
                  </a:lnTo>
                  <a:lnTo>
                    <a:pt x="3603498" y="3447669"/>
                  </a:lnTo>
                  <a:lnTo>
                    <a:pt x="3656584" y="3461385"/>
                  </a:lnTo>
                  <a:lnTo>
                    <a:pt x="3710813" y="3473577"/>
                  </a:lnTo>
                  <a:lnTo>
                    <a:pt x="3766185" y="3484372"/>
                  </a:lnTo>
                  <a:lnTo>
                    <a:pt x="3820287" y="3493389"/>
                  </a:lnTo>
                  <a:lnTo>
                    <a:pt x="3874389" y="3500882"/>
                  </a:lnTo>
                  <a:lnTo>
                    <a:pt x="3928618" y="3506978"/>
                  </a:lnTo>
                  <a:lnTo>
                    <a:pt x="3982847" y="3511550"/>
                  </a:lnTo>
                  <a:lnTo>
                    <a:pt x="4036949" y="3514725"/>
                  </a:lnTo>
                  <a:lnTo>
                    <a:pt x="4090924" y="3516376"/>
                  </a:lnTo>
                  <a:lnTo>
                    <a:pt x="4144645" y="3516757"/>
                  </a:lnTo>
                  <a:lnTo>
                    <a:pt x="4198112" y="3515741"/>
                  </a:lnTo>
                  <a:lnTo>
                    <a:pt x="4251198" y="3513455"/>
                  </a:lnTo>
                  <a:lnTo>
                    <a:pt x="4303903" y="3509772"/>
                  </a:lnTo>
                  <a:lnTo>
                    <a:pt x="4356100" y="3504819"/>
                  </a:lnTo>
                  <a:lnTo>
                    <a:pt x="4407789" y="3498469"/>
                  </a:lnTo>
                  <a:lnTo>
                    <a:pt x="4458843" y="3490976"/>
                  </a:lnTo>
                  <a:lnTo>
                    <a:pt x="4509262" y="3482213"/>
                  </a:lnTo>
                  <a:lnTo>
                    <a:pt x="4558919" y="3472180"/>
                  </a:lnTo>
                  <a:lnTo>
                    <a:pt x="4607814" y="3461004"/>
                  </a:lnTo>
                  <a:lnTo>
                    <a:pt x="4655820" y="3448685"/>
                  </a:lnTo>
                  <a:lnTo>
                    <a:pt x="4702937" y="3435096"/>
                  </a:lnTo>
                  <a:lnTo>
                    <a:pt x="4749037" y="3420364"/>
                  </a:lnTo>
                  <a:lnTo>
                    <a:pt x="4794123" y="3404616"/>
                  </a:lnTo>
                  <a:lnTo>
                    <a:pt x="4838064" y="3387725"/>
                  </a:lnTo>
                  <a:lnTo>
                    <a:pt x="4880864" y="3369691"/>
                  </a:lnTo>
                  <a:lnTo>
                    <a:pt x="4922393" y="3350641"/>
                  </a:lnTo>
                  <a:lnTo>
                    <a:pt x="4962652" y="3330575"/>
                  </a:lnTo>
                  <a:lnTo>
                    <a:pt x="5001514" y="3309493"/>
                  </a:lnTo>
                  <a:lnTo>
                    <a:pt x="5038979" y="3287395"/>
                  </a:lnTo>
                  <a:lnTo>
                    <a:pt x="5074920" y="3264281"/>
                  </a:lnTo>
                  <a:lnTo>
                    <a:pt x="5109210" y="3240278"/>
                  </a:lnTo>
                  <a:lnTo>
                    <a:pt x="5141976" y="3215259"/>
                  </a:lnTo>
                  <a:lnTo>
                    <a:pt x="5172964" y="3189351"/>
                  </a:lnTo>
                  <a:lnTo>
                    <a:pt x="5202301" y="3162554"/>
                  </a:lnTo>
                  <a:lnTo>
                    <a:pt x="5229860" y="3134868"/>
                  </a:lnTo>
                  <a:lnTo>
                    <a:pt x="5255387" y="3106293"/>
                  </a:lnTo>
                  <a:lnTo>
                    <a:pt x="5300726" y="3046857"/>
                  </a:lnTo>
                  <a:lnTo>
                    <a:pt x="5337683" y="2984119"/>
                  </a:lnTo>
                  <a:lnTo>
                    <a:pt x="5384419" y="3000375"/>
                  </a:lnTo>
                  <a:lnTo>
                    <a:pt x="5432425" y="3015234"/>
                  </a:lnTo>
                  <a:lnTo>
                    <a:pt x="5481320" y="3028696"/>
                  </a:lnTo>
                  <a:lnTo>
                    <a:pt x="5531358" y="3040634"/>
                  </a:lnTo>
                  <a:lnTo>
                    <a:pt x="5582285" y="3051048"/>
                  </a:lnTo>
                  <a:lnTo>
                    <a:pt x="5633974" y="3059938"/>
                  </a:lnTo>
                  <a:lnTo>
                    <a:pt x="5686298" y="3067304"/>
                  </a:lnTo>
                  <a:lnTo>
                    <a:pt x="5739383" y="3073146"/>
                  </a:lnTo>
                  <a:lnTo>
                    <a:pt x="5792851" y="3077464"/>
                  </a:lnTo>
                  <a:lnTo>
                    <a:pt x="5846699" y="3080004"/>
                  </a:lnTo>
                  <a:lnTo>
                    <a:pt x="5900928" y="3081147"/>
                  </a:lnTo>
                  <a:lnTo>
                    <a:pt x="5960237" y="3080512"/>
                  </a:lnTo>
                  <a:lnTo>
                    <a:pt x="6018657" y="3077972"/>
                  </a:lnTo>
                  <a:lnTo>
                    <a:pt x="6076314" y="3073654"/>
                  </a:lnTo>
                  <a:lnTo>
                    <a:pt x="6132830" y="3067431"/>
                  </a:lnTo>
                  <a:lnTo>
                    <a:pt x="6188329" y="3059684"/>
                  </a:lnTo>
                  <a:lnTo>
                    <a:pt x="6242812" y="3050159"/>
                  </a:lnTo>
                  <a:lnTo>
                    <a:pt x="6295898" y="3038983"/>
                  </a:lnTo>
                  <a:lnTo>
                    <a:pt x="6347841" y="3026283"/>
                  </a:lnTo>
                  <a:lnTo>
                    <a:pt x="6398260" y="3012059"/>
                  </a:lnTo>
                  <a:lnTo>
                    <a:pt x="6447282" y="2996438"/>
                  </a:lnTo>
                  <a:lnTo>
                    <a:pt x="6494653" y="2979293"/>
                  </a:lnTo>
                  <a:lnTo>
                    <a:pt x="6540500" y="2960751"/>
                  </a:lnTo>
                  <a:lnTo>
                    <a:pt x="6584569" y="2940812"/>
                  </a:lnTo>
                  <a:lnTo>
                    <a:pt x="6626860" y="2919730"/>
                  </a:lnTo>
                  <a:lnTo>
                    <a:pt x="6667246" y="2897378"/>
                  </a:lnTo>
                  <a:lnTo>
                    <a:pt x="6705600" y="2873756"/>
                  </a:lnTo>
                  <a:lnTo>
                    <a:pt x="6741922" y="2849118"/>
                  </a:lnTo>
                  <a:lnTo>
                    <a:pt x="6776085" y="2823337"/>
                  </a:lnTo>
                  <a:lnTo>
                    <a:pt x="6808089" y="2796413"/>
                  </a:lnTo>
                  <a:lnTo>
                    <a:pt x="6837807" y="2768600"/>
                  </a:lnTo>
                  <a:lnTo>
                    <a:pt x="6865112" y="2739771"/>
                  </a:lnTo>
                  <a:lnTo>
                    <a:pt x="6889877" y="2710180"/>
                  </a:lnTo>
                  <a:lnTo>
                    <a:pt x="6931787" y="2648331"/>
                  </a:lnTo>
                  <a:lnTo>
                    <a:pt x="6962775" y="2583434"/>
                  </a:lnTo>
                  <a:lnTo>
                    <a:pt x="6982333" y="2515997"/>
                  </a:lnTo>
                  <a:lnTo>
                    <a:pt x="6989572" y="2446274"/>
                  </a:lnTo>
                  <a:lnTo>
                    <a:pt x="7043166" y="2440940"/>
                  </a:lnTo>
                  <a:lnTo>
                    <a:pt x="7096125" y="2434463"/>
                  </a:lnTo>
                  <a:lnTo>
                    <a:pt x="7148576" y="2426462"/>
                  </a:lnTo>
                  <a:lnTo>
                    <a:pt x="7200264" y="2417318"/>
                  </a:lnTo>
                  <a:lnTo>
                    <a:pt x="7251191" y="2406777"/>
                  </a:lnTo>
                  <a:lnTo>
                    <a:pt x="7301357" y="2394966"/>
                  </a:lnTo>
                  <a:lnTo>
                    <a:pt x="7350506" y="2382012"/>
                  </a:lnTo>
                  <a:lnTo>
                    <a:pt x="7398893" y="2367661"/>
                  </a:lnTo>
                  <a:lnTo>
                    <a:pt x="7446137" y="2352167"/>
                  </a:lnTo>
                  <a:lnTo>
                    <a:pt x="7492237" y="2335530"/>
                  </a:lnTo>
                  <a:lnTo>
                    <a:pt x="7537196" y="2317623"/>
                  </a:lnTo>
                  <a:lnTo>
                    <a:pt x="7581010" y="2298446"/>
                  </a:lnTo>
                  <a:lnTo>
                    <a:pt x="7631557" y="2274189"/>
                  </a:lnTo>
                  <a:lnTo>
                    <a:pt x="7679562" y="2248662"/>
                  </a:lnTo>
                  <a:lnTo>
                    <a:pt x="7724902" y="2221992"/>
                  </a:lnTo>
                  <a:lnTo>
                    <a:pt x="7767447" y="2194306"/>
                  </a:lnTo>
                  <a:lnTo>
                    <a:pt x="7807452" y="2165604"/>
                  </a:lnTo>
                  <a:lnTo>
                    <a:pt x="7844662" y="2135886"/>
                  </a:lnTo>
                  <a:lnTo>
                    <a:pt x="7879080" y="2105279"/>
                  </a:lnTo>
                  <a:lnTo>
                    <a:pt x="7910830" y="2073910"/>
                  </a:lnTo>
                  <a:lnTo>
                    <a:pt x="7939912" y="2041652"/>
                  </a:lnTo>
                  <a:lnTo>
                    <a:pt x="7966075" y="2008886"/>
                  </a:lnTo>
                  <a:lnTo>
                    <a:pt x="7989570" y="1975358"/>
                  </a:lnTo>
                  <a:lnTo>
                    <a:pt x="8010271" y="1941449"/>
                  </a:lnTo>
                  <a:lnTo>
                    <a:pt x="8028051" y="1906905"/>
                  </a:lnTo>
                  <a:lnTo>
                    <a:pt x="8055229" y="1836674"/>
                  </a:lnTo>
                  <a:lnTo>
                    <a:pt x="8071104" y="1765300"/>
                  </a:lnTo>
                  <a:lnTo>
                    <a:pt x="8075295" y="1693291"/>
                  </a:lnTo>
                  <a:lnTo>
                    <a:pt x="8073008" y="1657223"/>
                  </a:lnTo>
                  <a:lnTo>
                    <a:pt x="8059801" y="1585341"/>
                  </a:lnTo>
                  <a:lnTo>
                    <a:pt x="8034655" y="1514094"/>
                  </a:lnTo>
                  <a:lnTo>
                    <a:pt x="8017637" y="1478915"/>
                  </a:lnTo>
                  <a:lnTo>
                    <a:pt x="7997571" y="1444117"/>
                  </a:lnTo>
                  <a:lnTo>
                    <a:pt x="7974583" y="1409700"/>
                  </a:lnTo>
                  <a:lnTo>
                    <a:pt x="7948549" y="1375791"/>
                  </a:lnTo>
                  <a:lnTo>
                    <a:pt x="7919466" y="1342517"/>
                  </a:lnTo>
                  <a:lnTo>
                    <a:pt x="7887208" y="1309751"/>
                  </a:lnTo>
                  <a:lnTo>
                    <a:pt x="7852029" y="1277747"/>
                  </a:lnTo>
                  <a:lnTo>
                    <a:pt x="7813675" y="1246632"/>
                  </a:lnTo>
                  <a:lnTo>
                    <a:pt x="7826756" y="1227455"/>
                  </a:lnTo>
                  <a:lnTo>
                    <a:pt x="7849489" y="1188593"/>
                  </a:lnTo>
                  <a:lnTo>
                    <a:pt x="7873873" y="1132459"/>
                  </a:lnTo>
                  <a:lnTo>
                    <a:pt x="7891399" y="1059688"/>
                  </a:lnTo>
                  <a:lnTo>
                    <a:pt x="7894320" y="1023493"/>
                  </a:lnTo>
                  <a:lnTo>
                    <a:pt x="7893558" y="987552"/>
                  </a:lnTo>
                  <a:lnTo>
                    <a:pt x="7881112" y="916813"/>
                  </a:lnTo>
                  <a:lnTo>
                    <a:pt x="7854823" y="848106"/>
                  </a:lnTo>
                  <a:lnTo>
                    <a:pt x="7815199" y="782193"/>
                  </a:lnTo>
                  <a:lnTo>
                    <a:pt x="7790560" y="750316"/>
                  </a:lnTo>
                  <a:lnTo>
                    <a:pt x="7762875" y="719582"/>
                  </a:lnTo>
                  <a:lnTo>
                    <a:pt x="7732141" y="689737"/>
                  </a:lnTo>
                  <a:lnTo>
                    <a:pt x="7698612" y="661035"/>
                  </a:lnTo>
                  <a:lnTo>
                    <a:pt x="7662164" y="633476"/>
                  </a:lnTo>
                  <a:lnTo>
                    <a:pt x="7623048" y="607187"/>
                  </a:lnTo>
                  <a:lnTo>
                    <a:pt x="7581137" y="582295"/>
                  </a:lnTo>
                  <a:lnTo>
                    <a:pt x="7536687" y="558927"/>
                  </a:lnTo>
                  <a:lnTo>
                    <a:pt x="7489825" y="536956"/>
                  </a:lnTo>
                  <a:lnTo>
                    <a:pt x="7440422" y="516636"/>
                  </a:lnTo>
                  <a:lnTo>
                    <a:pt x="7388733" y="498094"/>
                  </a:lnTo>
                  <a:lnTo>
                    <a:pt x="7334885" y="481330"/>
                  </a:lnTo>
                  <a:lnTo>
                    <a:pt x="7278751" y="466344"/>
                  </a:lnTo>
                  <a:lnTo>
                    <a:pt x="7220458" y="453390"/>
                  </a:lnTo>
                  <a:lnTo>
                    <a:pt x="7160260" y="442341"/>
                  </a:lnTo>
                  <a:lnTo>
                    <a:pt x="7145147" y="401955"/>
                  </a:lnTo>
                  <a:lnTo>
                    <a:pt x="7125081" y="362585"/>
                  </a:lnTo>
                  <a:lnTo>
                    <a:pt x="7099935" y="324358"/>
                  </a:lnTo>
                  <a:lnTo>
                    <a:pt x="7070089" y="287400"/>
                  </a:lnTo>
                  <a:lnTo>
                    <a:pt x="7035546" y="251968"/>
                  </a:lnTo>
                  <a:lnTo>
                    <a:pt x="6996557" y="218186"/>
                  </a:lnTo>
                  <a:lnTo>
                    <a:pt x="6953250" y="186182"/>
                  </a:lnTo>
                  <a:lnTo>
                    <a:pt x="6905625" y="156083"/>
                  </a:lnTo>
                  <a:lnTo>
                    <a:pt x="6854062" y="128143"/>
                  </a:lnTo>
                  <a:lnTo>
                    <a:pt x="6810883" y="107696"/>
                  </a:lnTo>
                  <a:lnTo>
                    <a:pt x="6766179" y="89154"/>
                  </a:lnTo>
                  <a:lnTo>
                    <a:pt x="6720332" y="72390"/>
                  </a:lnTo>
                  <a:lnTo>
                    <a:pt x="6673214" y="57404"/>
                  </a:lnTo>
                  <a:lnTo>
                    <a:pt x="6625082" y="44069"/>
                  </a:lnTo>
                  <a:lnTo>
                    <a:pt x="6576060" y="32639"/>
                  </a:lnTo>
                  <a:lnTo>
                    <a:pt x="6526276" y="22987"/>
                  </a:lnTo>
                  <a:lnTo>
                    <a:pt x="6475857" y="15113"/>
                  </a:lnTo>
                  <a:lnTo>
                    <a:pt x="6424930" y="8890"/>
                  </a:lnTo>
                  <a:lnTo>
                    <a:pt x="6373622" y="4445"/>
                  </a:lnTo>
                  <a:lnTo>
                    <a:pt x="6322187" y="1778"/>
                  </a:lnTo>
                  <a:lnTo>
                    <a:pt x="6270498" y="889"/>
                  </a:lnTo>
                  <a:lnTo>
                    <a:pt x="6218935" y="1650"/>
                  </a:lnTo>
                  <a:lnTo>
                    <a:pt x="6167628" y="4191"/>
                  </a:lnTo>
                  <a:lnTo>
                    <a:pt x="6116574" y="8382"/>
                  </a:lnTo>
                  <a:lnTo>
                    <a:pt x="6065901" y="14224"/>
                  </a:lnTo>
                  <a:lnTo>
                    <a:pt x="6015862" y="21971"/>
                  </a:lnTo>
                  <a:lnTo>
                    <a:pt x="5966460" y="31242"/>
                  </a:lnTo>
                  <a:lnTo>
                    <a:pt x="5917946" y="42291"/>
                  </a:lnTo>
                  <a:lnTo>
                    <a:pt x="5870448" y="54991"/>
                  </a:lnTo>
                  <a:lnTo>
                    <a:pt x="5823966" y="69342"/>
                  </a:lnTo>
                  <a:lnTo>
                    <a:pt x="5778754" y="85344"/>
                  </a:lnTo>
                  <a:lnTo>
                    <a:pt x="5734939" y="103124"/>
                  </a:lnTo>
                  <a:lnTo>
                    <a:pt x="5692648" y="122428"/>
                  </a:lnTo>
                  <a:lnTo>
                    <a:pt x="5652008" y="143510"/>
                  </a:lnTo>
                  <a:lnTo>
                    <a:pt x="5613146" y="166116"/>
                  </a:lnTo>
                  <a:lnTo>
                    <a:pt x="5576062" y="190500"/>
                  </a:lnTo>
                  <a:lnTo>
                    <a:pt x="5536564" y="162052"/>
                  </a:lnTo>
                  <a:lnTo>
                    <a:pt x="5493639" y="135509"/>
                  </a:lnTo>
                  <a:lnTo>
                    <a:pt x="5447537" y="110998"/>
                  </a:lnTo>
                  <a:lnTo>
                    <a:pt x="5398389" y="88773"/>
                  </a:lnTo>
                  <a:lnTo>
                    <a:pt x="5346446" y="68707"/>
                  </a:lnTo>
                  <a:lnTo>
                    <a:pt x="5291835" y="51054"/>
                  </a:lnTo>
                  <a:lnTo>
                    <a:pt x="5241162" y="37211"/>
                  </a:lnTo>
                  <a:lnTo>
                    <a:pt x="5189601" y="25654"/>
                  </a:lnTo>
                  <a:lnTo>
                    <a:pt x="5137531" y="16256"/>
                  </a:lnTo>
                  <a:lnTo>
                    <a:pt x="5085080" y="9017"/>
                  </a:lnTo>
                  <a:lnTo>
                    <a:pt x="5032375" y="3937"/>
                  </a:lnTo>
                  <a:lnTo>
                    <a:pt x="4979543" y="889"/>
                  </a:lnTo>
                  <a:lnTo>
                    <a:pt x="492671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2724" y="4040123"/>
              <a:ext cx="195072" cy="1950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59296" y="3646931"/>
              <a:ext cx="1546860" cy="597535"/>
            </a:xfrm>
            <a:custGeom>
              <a:avLst/>
              <a:gdLst/>
              <a:ahLst/>
              <a:cxnLst/>
              <a:rect l="l" t="t" r="r" b="b"/>
              <a:pathLst>
                <a:path w="1546859" h="597535">
                  <a:moveTo>
                    <a:pt x="390398" y="402082"/>
                  </a:moveTo>
                  <a:lnTo>
                    <a:pt x="385191" y="357378"/>
                  </a:lnTo>
                  <a:lnTo>
                    <a:pt x="370586" y="316357"/>
                  </a:lnTo>
                  <a:lnTo>
                    <a:pt x="347472" y="280035"/>
                  </a:lnTo>
                  <a:lnTo>
                    <a:pt x="317246" y="249809"/>
                  </a:lnTo>
                  <a:lnTo>
                    <a:pt x="281051" y="226822"/>
                  </a:lnTo>
                  <a:lnTo>
                    <a:pt x="239903" y="212090"/>
                  </a:lnTo>
                  <a:lnTo>
                    <a:pt x="195199" y="207010"/>
                  </a:lnTo>
                  <a:lnTo>
                    <a:pt x="150368" y="212090"/>
                  </a:lnTo>
                  <a:lnTo>
                    <a:pt x="109347" y="226822"/>
                  </a:lnTo>
                  <a:lnTo>
                    <a:pt x="73152" y="249809"/>
                  </a:lnTo>
                  <a:lnTo>
                    <a:pt x="42926" y="280035"/>
                  </a:lnTo>
                  <a:lnTo>
                    <a:pt x="19799" y="316357"/>
                  </a:lnTo>
                  <a:lnTo>
                    <a:pt x="5080" y="357378"/>
                  </a:lnTo>
                  <a:lnTo>
                    <a:pt x="0" y="402082"/>
                  </a:lnTo>
                  <a:lnTo>
                    <a:pt x="5080" y="446913"/>
                  </a:lnTo>
                  <a:lnTo>
                    <a:pt x="19799" y="487934"/>
                  </a:lnTo>
                  <a:lnTo>
                    <a:pt x="42926" y="524256"/>
                  </a:lnTo>
                  <a:lnTo>
                    <a:pt x="73152" y="554482"/>
                  </a:lnTo>
                  <a:lnTo>
                    <a:pt x="109347" y="577596"/>
                  </a:lnTo>
                  <a:lnTo>
                    <a:pt x="150368" y="592201"/>
                  </a:lnTo>
                  <a:lnTo>
                    <a:pt x="195199" y="597408"/>
                  </a:lnTo>
                  <a:lnTo>
                    <a:pt x="239903" y="592201"/>
                  </a:lnTo>
                  <a:lnTo>
                    <a:pt x="281051" y="577596"/>
                  </a:lnTo>
                  <a:lnTo>
                    <a:pt x="317246" y="554482"/>
                  </a:lnTo>
                  <a:lnTo>
                    <a:pt x="347472" y="524256"/>
                  </a:lnTo>
                  <a:lnTo>
                    <a:pt x="370586" y="487934"/>
                  </a:lnTo>
                  <a:lnTo>
                    <a:pt x="385191" y="446913"/>
                  </a:lnTo>
                  <a:lnTo>
                    <a:pt x="390398" y="402082"/>
                  </a:lnTo>
                  <a:close/>
                </a:path>
                <a:path w="1546859" h="597535">
                  <a:moveTo>
                    <a:pt x="1546479" y="292862"/>
                  </a:moveTo>
                  <a:lnTo>
                    <a:pt x="1542669" y="245237"/>
                  </a:lnTo>
                  <a:lnTo>
                    <a:pt x="1531493" y="200279"/>
                  </a:lnTo>
                  <a:lnTo>
                    <a:pt x="1513840" y="158242"/>
                  </a:lnTo>
                  <a:lnTo>
                    <a:pt x="1489964" y="119888"/>
                  </a:lnTo>
                  <a:lnTo>
                    <a:pt x="1460754" y="85725"/>
                  </a:lnTo>
                  <a:lnTo>
                    <a:pt x="1426591" y="56515"/>
                  </a:lnTo>
                  <a:lnTo>
                    <a:pt x="1388237" y="32639"/>
                  </a:lnTo>
                  <a:lnTo>
                    <a:pt x="1346200" y="14998"/>
                  </a:lnTo>
                  <a:lnTo>
                    <a:pt x="1301115" y="3822"/>
                  </a:lnTo>
                  <a:lnTo>
                    <a:pt x="1253617" y="0"/>
                  </a:lnTo>
                  <a:lnTo>
                    <a:pt x="1206119" y="3822"/>
                  </a:lnTo>
                  <a:lnTo>
                    <a:pt x="1161034" y="14998"/>
                  </a:lnTo>
                  <a:lnTo>
                    <a:pt x="1118997" y="32639"/>
                  </a:lnTo>
                  <a:lnTo>
                    <a:pt x="1080643" y="56515"/>
                  </a:lnTo>
                  <a:lnTo>
                    <a:pt x="1046607" y="85725"/>
                  </a:lnTo>
                  <a:lnTo>
                    <a:pt x="1017270" y="119888"/>
                  </a:lnTo>
                  <a:lnTo>
                    <a:pt x="993394" y="158242"/>
                  </a:lnTo>
                  <a:lnTo>
                    <a:pt x="975741" y="200279"/>
                  </a:lnTo>
                  <a:lnTo>
                    <a:pt x="964565" y="245237"/>
                  </a:lnTo>
                  <a:lnTo>
                    <a:pt x="960755" y="292862"/>
                  </a:lnTo>
                  <a:lnTo>
                    <a:pt x="964565" y="340233"/>
                  </a:lnTo>
                  <a:lnTo>
                    <a:pt x="975741" y="385318"/>
                  </a:lnTo>
                  <a:lnTo>
                    <a:pt x="993394" y="427355"/>
                  </a:lnTo>
                  <a:lnTo>
                    <a:pt x="1017270" y="465709"/>
                  </a:lnTo>
                  <a:lnTo>
                    <a:pt x="1046607" y="499872"/>
                  </a:lnTo>
                  <a:lnTo>
                    <a:pt x="1080643" y="529082"/>
                  </a:lnTo>
                  <a:lnTo>
                    <a:pt x="1118997" y="552958"/>
                  </a:lnTo>
                  <a:lnTo>
                    <a:pt x="1161034" y="570611"/>
                  </a:lnTo>
                  <a:lnTo>
                    <a:pt x="1206119" y="581787"/>
                  </a:lnTo>
                  <a:lnTo>
                    <a:pt x="1253617" y="585597"/>
                  </a:lnTo>
                  <a:lnTo>
                    <a:pt x="1301115" y="581787"/>
                  </a:lnTo>
                  <a:lnTo>
                    <a:pt x="1346200" y="570611"/>
                  </a:lnTo>
                  <a:lnTo>
                    <a:pt x="1388237" y="552958"/>
                  </a:lnTo>
                  <a:lnTo>
                    <a:pt x="1426591" y="529082"/>
                  </a:lnTo>
                  <a:lnTo>
                    <a:pt x="1460754" y="499872"/>
                  </a:lnTo>
                  <a:lnTo>
                    <a:pt x="1489964" y="465709"/>
                  </a:lnTo>
                  <a:lnTo>
                    <a:pt x="1513840" y="427355"/>
                  </a:lnTo>
                  <a:lnTo>
                    <a:pt x="1531493" y="385318"/>
                  </a:lnTo>
                  <a:lnTo>
                    <a:pt x="1542669" y="340233"/>
                  </a:lnTo>
                  <a:lnTo>
                    <a:pt x="1546479" y="29286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880854" y="2213229"/>
            <a:ext cx="48723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building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Angular,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 is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important to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understand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how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framework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handles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flowing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user or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program.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Let us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look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5F5F5F"/>
                </a:solidFill>
                <a:latin typeface="Calibri"/>
                <a:cs typeface="Calibri"/>
              </a:rPr>
              <a:t>“favorite</a:t>
            </a:r>
            <a:r>
              <a:rPr sz="2400" b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20" dirty="0">
                <a:solidFill>
                  <a:srgbClr val="5F5F5F"/>
                </a:solidFill>
                <a:latin typeface="Calibri"/>
                <a:cs typeface="Calibri"/>
              </a:rPr>
              <a:t>color” </a:t>
            </a:r>
            <a:r>
              <a:rPr sz="2400" b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handled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9941" y="9454133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COURSE</a:t>
            </a:r>
            <a:r>
              <a:rPr spc="-190" dirty="0"/>
              <a:t> </a:t>
            </a:r>
            <a:r>
              <a:rPr spc="-5" dirty="0"/>
              <a:t>OUTLINE</a:t>
            </a:r>
          </a:p>
          <a:p>
            <a:pPr marL="8255" algn="ctr">
              <a:lnSpc>
                <a:spcPct val="100000"/>
              </a:lnSpc>
              <a:spcBef>
                <a:spcPts val="155"/>
              </a:spcBef>
            </a:pPr>
            <a:r>
              <a:rPr sz="2700" b="0" spc="-5" dirty="0">
                <a:latin typeface="Calibri"/>
                <a:cs typeface="Calibri"/>
              </a:rPr>
              <a:t>MODULE</a:t>
            </a:r>
            <a:r>
              <a:rPr sz="2700" b="0" spc="-70" dirty="0">
                <a:latin typeface="Calibri"/>
                <a:cs typeface="Calibri"/>
              </a:rPr>
              <a:t> </a:t>
            </a:r>
            <a:r>
              <a:rPr sz="2700" b="0" spc="-5" dirty="0">
                <a:latin typeface="Calibri"/>
                <a:cs typeface="Calibri"/>
              </a:rPr>
              <a:t>08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123054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01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Getting</a:t>
            </a: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started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46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sz="2550" spc="-4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sz="2550" spc="7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12877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03</a:t>
            </a:r>
            <a:r>
              <a:rPr sz="2550" spc="-8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Databinding</a:t>
            </a:r>
            <a:r>
              <a:rPr sz="2550" spc="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6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sz="2550" spc="-5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sz="2550" spc="6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sz="2550" spc="-56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sz="2550" spc="-5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40" dirty="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sz="2550" spc="2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903979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1" spc="-15" dirty="0">
                <a:solidFill>
                  <a:srgbClr val="FFFFFF"/>
                </a:solidFill>
                <a:latin typeface="Calibri"/>
                <a:cs typeface="Calibri"/>
              </a:rPr>
              <a:t>08</a:t>
            </a:r>
            <a:r>
              <a:rPr sz="255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50" b="1" spc="-5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255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50" b="1" spc="-25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r>
              <a:rPr sz="255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5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55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50" b="1" spc="-5" dirty="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sz="2550" spc="-5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sz="2550" spc="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sz="2550" spc="-5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sz="2550" spc="5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sz="2550" spc="-6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75" dirty="0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sz="2550" spc="2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sz="2550" spc="8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sz="2550" spc="-56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sz="2550" spc="-8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sz="255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45819"/>
            <a:chOff x="1046988" y="9441178"/>
            <a:chExt cx="2303145" cy="84581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58686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Data</a:t>
            </a:r>
            <a:r>
              <a:rPr sz="5600" spc="-7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Flow</a:t>
            </a:r>
            <a:r>
              <a:rPr sz="5600" spc="2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in</a:t>
            </a:r>
            <a:r>
              <a:rPr sz="5600" spc="-25" dirty="0">
                <a:solidFill>
                  <a:srgbClr val="095A82"/>
                </a:solidFill>
              </a:rPr>
              <a:t> </a:t>
            </a:r>
            <a:r>
              <a:rPr sz="5600" spc="-10" dirty="0">
                <a:solidFill>
                  <a:srgbClr val="095A82"/>
                </a:solidFill>
              </a:rPr>
              <a:t>Template-Driven</a:t>
            </a:r>
            <a:r>
              <a:rPr sz="5600" spc="-10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</a:t>
            </a:r>
            <a:r>
              <a:rPr sz="5600" spc="-2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(View</a:t>
            </a:r>
            <a:r>
              <a:rPr sz="5600" spc="3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To</a:t>
            </a:r>
            <a:r>
              <a:rPr sz="5600" spc="-1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Model)</a:t>
            </a:r>
            <a:endParaRPr sz="5600"/>
          </a:p>
        </p:txBody>
      </p:sp>
      <p:grpSp>
        <p:nvGrpSpPr>
          <p:cNvPr id="12" name="object 12"/>
          <p:cNvGrpSpPr/>
          <p:nvPr/>
        </p:nvGrpSpPr>
        <p:grpSpPr>
          <a:xfrm>
            <a:off x="903732" y="7575959"/>
            <a:ext cx="4360545" cy="1588135"/>
            <a:chOff x="903732" y="7575959"/>
            <a:chExt cx="4360545" cy="158813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732" y="7575959"/>
              <a:ext cx="4360164" cy="15878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4212" y="7592567"/>
              <a:ext cx="4248785" cy="1490345"/>
            </a:xfrm>
            <a:custGeom>
              <a:avLst/>
              <a:gdLst/>
              <a:ahLst/>
              <a:cxnLst/>
              <a:rect l="l" t="t" r="r" b="b"/>
              <a:pathLst>
                <a:path w="4248785" h="1490345">
                  <a:moveTo>
                    <a:pt x="4248785" y="0"/>
                  </a:moveTo>
                  <a:lnTo>
                    <a:pt x="0" y="0"/>
                  </a:lnTo>
                  <a:lnTo>
                    <a:pt x="0" y="1489963"/>
                  </a:lnTo>
                  <a:lnTo>
                    <a:pt x="4248785" y="1489963"/>
                  </a:lnTo>
                  <a:lnTo>
                    <a:pt x="4248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6497" y="7593330"/>
            <a:ext cx="4247515" cy="1490980"/>
          </a:xfrm>
          <a:prstGeom prst="rect">
            <a:avLst/>
          </a:prstGeom>
          <a:ln w="28955">
            <a:solidFill>
              <a:srgbClr val="0D80B8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88265" marR="598805">
              <a:lnSpc>
                <a:spcPts val="3460"/>
              </a:lnSpc>
              <a:spcBef>
                <a:spcPts val="6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this.favouriteColor(ngModel)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  <a:spcBef>
                <a:spcPts val="360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27447" y="7674864"/>
            <a:ext cx="402590" cy="1341120"/>
            <a:chOff x="4727447" y="7674864"/>
            <a:chExt cx="402590" cy="134112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7447" y="7674864"/>
              <a:ext cx="402336" cy="4556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67071" y="7716012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136143" y="0"/>
                  </a:moveTo>
                  <a:lnTo>
                    <a:pt x="93090" y="8255"/>
                  </a:lnTo>
                  <a:lnTo>
                    <a:pt x="55752" y="31242"/>
                  </a:lnTo>
                  <a:lnTo>
                    <a:pt x="26288" y="66294"/>
                  </a:lnTo>
                  <a:lnTo>
                    <a:pt x="6985" y="110871"/>
                  </a:lnTo>
                  <a:lnTo>
                    <a:pt x="0" y="162052"/>
                  </a:lnTo>
                  <a:lnTo>
                    <a:pt x="6985" y="213233"/>
                  </a:lnTo>
                  <a:lnTo>
                    <a:pt x="26288" y="257810"/>
                  </a:lnTo>
                  <a:lnTo>
                    <a:pt x="55752" y="292862"/>
                  </a:lnTo>
                  <a:lnTo>
                    <a:pt x="93090" y="315849"/>
                  </a:lnTo>
                  <a:lnTo>
                    <a:pt x="136143" y="324104"/>
                  </a:lnTo>
                  <a:lnTo>
                    <a:pt x="179197" y="315849"/>
                  </a:lnTo>
                  <a:lnTo>
                    <a:pt x="216535" y="292862"/>
                  </a:lnTo>
                  <a:lnTo>
                    <a:pt x="245999" y="257810"/>
                  </a:lnTo>
                  <a:lnTo>
                    <a:pt x="265302" y="213233"/>
                  </a:lnTo>
                  <a:lnTo>
                    <a:pt x="272288" y="162052"/>
                  </a:lnTo>
                  <a:lnTo>
                    <a:pt x="265302" y="110871"/>
                  </a:lnTo>
                  <a:lnTo>
                    <a:pt x="245999" y="66294"/>
                  </a:lnTo>
                  <a:lnTo>
                    <a:pt x="216535" y="31242"/>
                  </a:lnTo>
                  <a:lnTo>
                    <a:pt x="179197" y="8255"/>
                  </a:lnTo>
                  <a:lnTo>
                    <a:pt x="136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67833" y="7716774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0" y="162051"/>
                  </a:moveTo>
                  <a:lnTo>
                    <a:pt x="6985" y="110870"/>
                  </a:lnTo>
                  <a:lnTo>
                    <a:pt x="26288" y="66293"/>
                  </a:lnTo>
                  <a:lnTo>
                    <a:pt x="55752" y="31242"/>
                  </a:lnTo>
                  <a:lnTo>
                    <a:pt x="93090" y="8255"/>
                  </a:lnTo>
                  <a:lnTo>
                    <a:pt x="136143" y="0"/>
                  </a:lnTo>
                  <a:lnTo>
                    <a:pt x="179196" y="8255"/>
                  </a:lnTo>
                  <a:lnTo>
                    <a:pt x="216535" y="31242"/>
                  </a:lnTo>
                  <a:lnTo>
                    <a:pt x="245999" y="66293"/>
                  </a:lnTo>
                  <a:lnTo>
                    <a:pt x="265302" y="110870"/>
                  </a:lnTo>
                  <a:lnTo>
                    <a:pt x="272288" y="162051"/>
                  </a:lnTo>
                  <a:lnTo>
                    <a:pt x="265302" y="213232"/>
                  </a:lnTo>
                  <a:lnTo>
                    <a:pt x="245999" y="257809"/>
                  </a:lnTo>
                  <a:lnTo>
                    <a:pt x="216535" y="292862"/>
                  </a:lnTo>
                  <a:lnTo>
                    <a:pt x="179196" y="315849"/>
                  </a:lnTo>
                  <a:lnTo>
                    <a:pt x="136143" y="324103"/>
                  </a:lnTo>
                  <a:lnTo>
                    <a:pt x="93090" y="315849"/>
                  </a:lnTo>
                  <a:lnTo>
                    <a:pt x="55752" y="292862"/>
                  </a:lnTo>
                  <a:lnTo>
                    <a:pt x="26288" y="257809"/>
                  </a:lnTo>
                  <a:lnTo>
                    <a:pt x="6985" y="213232"/>
                  </a:lnTo>
                  <a:lnTo>
                    <a:pt x="0" y="1620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7447" y="8106156"/>
              <a:ext cx="402336" cy="4556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67071" y="8147304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136143" y="0"/>
                  </a:moveTo>
                  <a:lnTo>
                    <a:pt x="93090" y="8255"/>
                  </a:lnTo>
                  <a:lnTo>
                    <a:pt x="55752" y="31242"/>
                  </a:lnTo>
                  <a:lnTo>
                    <a:pt x="26288" y="66294"/>
                  </a:lnTo>
                  <a:lnTo>
                    <a:pt x="6985" y="110871"/>
                  </a:lnTo>
                  <a:lnTo>
                    <a:pt x="0" y="162052"/>
                  </a:lnTo>
                  <a:lnTo>
                    <a:pt x="6985" y="213233"/>
                  </a:lnTo>
                  <a:lnTo>
                    <a:pt x="26288" y="257810"/>
                  </a:lnTo>
                  <a:lnTo>
                    <a:pt x="55752" y="292862"/>
                  </a:lnTo>
                  <a:lnTo>
                    <a:pt x="93090" y="315849"/>
                  </a:lnTo>
                  <a:lnTo>
                    <a:pt x="136143" y="324104"/>
                  </a:lnTo>
                  <a:lnTo>
                    <a:pt x="179197" y="315849"/>
                  </a:lnTo>
                  <a:lnTo>
                    <a:pt x="216535" y="292862"/>
                  </a:lnTo>
                  <a:lnTo>
                    <a:pt x="245999" y="257810"/>
                  </a:lnTo>
                  <a:lnTo>
                    <a:pt x="265302" y="213233"/>
                  </a:lnTo>
                  <a:lnTo>
                    <a:pt x="272288" y="162052"/>
                  </a:lnTo>
                  <a:lnTo>
                    <a:pt x="265302" y="110871"/>
                  </a:lnTo>
                  <a:lnTo>
                    <a:pt x="245999" y="66294"/>
                  </a:lnTo>
                  <a:lnTo>
                    <a:pt x="216535" y="31242"/>
                  </a:lnTo>
                  <a:lnTo>
                    <a:pt x="179197" y="8255"/>
                  </a:lnTo>
                  <a:lnTo>
                    <a:pt x="136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67833" y="8148066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0" y="162051"/>
                  </a:moveTo>
                  <a:lnTo>
                    <a:pt x="6985" y="110870"/>
                  </a:lnTo>
                  <a:lnTo>
                    <a:pt x="26288" y="66293"/>
                  </a:lnTo>
                  <a:lnTo>
                    <a:pt x="55752" y="31241"/>
                  </a:lnTo>
                  <a:lnTo>
                    <a:pt x="93090" y="8254"/>
                  </a:lnTo>
                  <a:lnTo>
                    <a:pt x="136143" y="0"/>
                  </a:lnTo>
                  <a:lnTo>
                    <a:pt x="179196" y="8254"/>
                  </a:lnTo>
                  <a:lnTo>
                    <a:pt x="216535" y="31241"/>
                  </a:lnTo>
                  <a:lnTo>
                    <a:pt x="245999" y="66293"/>
                  </a:lnTo>
                  <a:lnTo>
                    <a:pt x="265302" y="110870"/>
                  </a:lnTo>
                  <a:lnTo>
                    <a:pt x="272288" y="162051"/>
                  </a:lnTo>
                  <a:lnTo>
                    <a:pt x="265302" y="213232"/>
                  </a:lnTo>
                  <a:lnTo>
                    <a:pt x="245999" y="257809"/>
                  </a:lnTo>
                  <a:lnTo>
                    <a:pt x="216535" y="292861"/>
                  </a:lnTo>
                  <a:lnTo>
                    <a:pt x="179196" y="315848"/>
                  </a:lnTo>
                  <a:lnTo>
                    <a:pt x="136143" y="324103"/>
                  </a:lnTo>
                  <a:lnTo>
                    <a:pt x="93090" y="315848"/>
                  </a:lnTo>
                  <a:lnTo>
                    <a:pt x="55752" y="292861"/>
                  </a:lnTo>
                  <a:lnTo>
                    <a:pt x="26288" y="257809"/>
                  </a:lnTo>
                  <a:lnTo>
                    <a:pt x="6985" y="213232"/>
                  </a:lnTo>
                  <a:lnTo>
                    <a:pt x="0" y="1620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7447" y="8560308"/>
              <a:ext cx="402336" cy="4556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67071" y="8601456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136143" y="0"/>
                  </a:moveTo>
                  <a:lnTo>
                    <a:pt x="93090" y="8255"/>
                  </a:lnTo>
                  <a:lnTo>
                    <a:pt x="55752" y="31242"/>
                  </a:lnTo>
                  <a:lnTo>
                    <a:pt x="26288" y="66294"/>
                  </a:lnTo>
                  <a:lnTo>
                    <a:pt x="6985" y="110871"/>
                  </a:lnTo>
                  <a:lnTo>
                    <a:pt x="0" y="162052"/>
                  </a:lnTo>
                  <a:lnTo>
                    <a:pt x="6985" y="213233"/>
                  </a:lnTo>
                  <a:lnTo>
                    <a:pt x="26288" y="257810"/>
                  </a:lnTo>
                  <a:lnTo>
                    <a:pt x="55752" y="292862"/>
                  </a:lnTo>
                  <a:lnTo>
                    <a:pt x="93090" y="315849"/>
                  </a:lnTo>
                  <a:lnTo>
                    <a:pt x="136143" y="324104"/>
                  </a:lnTo>
                  <a:lnTo>
                    <a:pt x="179197" y="315849"/>
                  </a:lnTo>
                  <a:lnTo>
                    <a:pt x="216535" y="292862"/>
                  </a:lnTo>
                  <a:lnTo>
                    <a:pt x="245999" y="257810"/>
                  </a:lnTo>
                  <a:lnTo>
                    <a:pt x="265302" y="213233"/>
                  </a:lnTo>
                  <a:lnTo>
                    <a:pt x="272288" y="162052"/>
                  </a:lnTo>
                  <a:lnTo>
                    <a:pt x="265302" y="110871"/>
                  </a:lnTo>
                  <a:lnTo>
                    <a:pt x="245999" y="66294"/>
                  </a:lnTo>
                  <a:lnTo>
                    <a:pt x="216535" y="31242"/>
                  </a:lnTo>
                  <a:lnTo>
                    <a:pt x="179197" y="8255"/>
                  </a:lnTo>
                  <a:lnTo>
                    <a:pt x="13614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67833" y="8602218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0" y="162051"/>
                  </a:moveTo>
                  <a:lnTo>
                    <a:pt x="6985" y="110870"/>
                  </a:lnTo>
                  <a:lnTo>
                    <a:pt x="26288" y="66293"/>
                  </a:lnTo>
                  <a:lnTo>
                    <a:pt x="55752" y="31241"/>
                  </a:lnTo>
                  <a:lnTo>
                    <a:pt x="93090" y="8254"/>
                  </a:lnTo>
                  <a:lnTo>
                    <a:pt x="136143" y="0"/>
                  </a:lnTo>
                  <a:lnTo>
                    <a:pt x="179196" y="8254"/>
                  </a:lnTo>
                  <a:lnTo>
                    <a:pt x="216535" y="31241"/>
                  </a:lnTo>
                  <a:lnTo>
                    <a:pt x="245999" y="66293"/>
                  </a:lnTo>
                  <a:lnTo>
                    <a:pt x="265302" y="110870"/>
                  </a:lnTo>
                  <a:lnTo>
                    <a:pt x="272288" y="162051"/>
                  </a:lnTo>
                  <a:lnTo>
                    <a:pt x="265302" y="213232"/>
                  </a:lnTo>
                  <a:lnTo>
                    <a:pt x="245999" y="257809"/>
                  </a:lnTo>
                  <a:lnTo>
                    <a:pt x="216535" y="292861"/>
                  </a:lnTo>
                  <a:lnTo>
                    <a:pt x="179196" y="315848"/>
                  </a:lnTo>
                  <a:lnTo>
                    <a:pt x="136143" y="324103"/>
                  </a:lnTo>
                  <a:lnTo>
                    <a:pt x="93090" y="315848"/>
                  </a:lnTo>
                  <a:lnTo>
                    <a:pt x="55752" y="292861"/>
                  </a:lnTo>
                  <a:lnTo>
                    <a:pt x="26288" y="257809"/>
                  </a:lnTo>
                  <a:lnTo>
                    <a:pt x="6985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989064" y="7575959"/>
            <a:ext cx="4361815" cy="1588135"/>
            <a:chOff x="6989064" y="7575959"/>
            <a:chExt cx="4361815" cy="158813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9064" y="7575959"/>
              <a:ext cx="4361687" cy="158785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19544" y="7592567"/>
              <a:ext cx="4250055" cy="1490345"/>
            </a:xfrm>
            <a:custGeom>
              <a:avLst/>
              <a:gdLst/>
              <a:ahLst/>
              <a:cxnLst/>
              <a:rect l="l" t="t" r="r" b="b"/>
              <a:pathLst>
                <a:path w="4250055" h="1490345">
                  <a:moveTo>
                    <a:pt x="4249928" y="0"/>
                  </a:moveTo>
                  <a:lnTo>
                    <a:pt x="0" y="0"/>
                  </a:lnTo>
                  <a:lnTo>
                    <a:pt x="0" y="1489963"/>
                  </a:lnTo>
                  <a:lnTo>
                    <a:pt x="4249928" y="1489963"/>
                  </a:lnTo>
                  <a:lnTo>
                    <a:pt x="4249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20306" y="7593329"/>
              <a:ext cx="4250055" cy="1490345"/>
            </a:xfrm>
            <a:custGeom>
              <a:avLst/>
              <a:gdLst/>
              <a:ahLst/>
              <a:cxnLst/>
              <a:rect l="l" t="t" r="r" b="b"/>
              <a:pathLst>
                <a:path w="4250055" h="1490345">
                  <a:moveTo>
                    <a:pt x="0" y="1489964"/>
                  </a:moveTo>
                  <a:lnTo>
                    <a:pt x="4249928" y="1489964"/>
                  </a:lnTo>
                  <a:lnTo>
                    <a:pt x="4249928" y="0"/>
                  </a:lnTo>
                  <a:lnTo>
                    <a:pt x="0" y="0"/>
                  </a:lnTo>
                  <a:lnTo>
                    <a:pt x="0" y="148996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019543" y="7592568"/>
            <a:ext cx="4250055" cy="1490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2710" marR="595630">
              <a:lnSpc>
                <a:spcPts val="3460"/>
              </a:lnSpc>
              <a:spcBef>
                <a:spcPts val="65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this.favouriteColor(ngModel)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14304" y="7674864"/>
            <a:ext cx="401320" cy="1341120"/>
            <a:chOff x="10814304" y="7674864"/>
            <a:chExt cx="401320" cy="134112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14304" y="7674864"/>
              <a:ext cx="400811" cy="4556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855452" y="7716012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2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2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56214" y="7716774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7" y="110870"/>
                  </a:lnTo>
                  <a:lnTo>
                    <a:pt x="26034" y="66293"/>
                  </a:lnTo>
                  <a:lnTo>
                    <a:pt x="55117" y="31242"/>
                  </a:lnTo>
                  <a:lnTo>
                    <a:pt x="92201" y="8255"/>
                  </a:lnTo>
                  <a:lnTo>
                    <a:pt x="134746" y="0"/>
                  </a:lnTo>
                  <a:lnTo>
                    <a:pt x="177418" y="8255"/>
                  </a:lnTo>
                  <a:lnTo>
                    <a:pt x="214502" y="31242"/>
                  </a:lnTo>
                  <a:lnTo>
                    <a:pt x="243585" y="66293"/>
                  </a:lnTo>
                  <a:lnTo>
                    <a:pt x="262762" y="110870"/>
                  </a:lnTo>
                  <a:lnTo>
                    <a:pt x="269620" y="162051"/>
                  </a:lnTo>
                  <a:lnTo>
                    <a:pt x="262762" y="213232"/>
                  </a:lnTo>
                  <a:lnTo>
                    <a:pt x="243585" y="257809"/>
                  </a:lnTo>
                  <a:lnTo>
                    <a:pt x="214502" y="292862"/>
                  </a:lnTo>
                  <a:lnTo>
                    <a:pt x="177418" y="315849"/>
                  </a:lnTo>
                  <a:lnTo>
                    <a:pt x="134746" y="324103"/>
                  </a:lnTo>
                  <a:lnTo>
                    <a:pt x="92201" y="315849"/>
                  </a:lnTo>
                  <a:lnTo>
                    <a:pt x="55117" y="292862"/>
                  </a:lnTo>
                  <a:lnTo>
                    <a:pt x="26034" y="257809"/>
                  </a:lnTo>
                  <a:lnTo>
                    <a:pt x="6857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14304" y="8106156"/>
              <a:ext cx="400811" cy="4556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855452" y="8147304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2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2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56214" y="8148066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7" y="110870"/>
                  </a:lnTo>
                  <a:lnTo>
                    <a:pt x="26034" y="66293"/>
                  </a:lnTo>
                  <a:lnTo>
                    <a:pt x="55117" y="31241"/>
                  </a:lnTo>
                  <a:lnTo>
                    <a:pt x="92201" y="8254"/>
                  </a:lnTo>
                  <a:lnTo>
                    <a:pt x="134746" y="0"/>
                  </a:lnTo>
                  <a:lnTo>
                    <a:pt x="177418" y="8254"/>
                  </a:lnTo>
                  <a:lnTo>
                    <a:pt x="214502" y="31241"/>
                  </a:lnTo>
                  <a:lnTo>
                    <a:pt x="243585" y="66293"/>
                  </a:lnTo>
                  <a:lnTo>
                    <a:pt x="262762" y="110870"/>
                  </a:lnTo>
                  <a:lnTo>
                    <a:pt x="269620" y="162051"/>
                  </a:lnTo>
                  <a:lnTo>
                    <a:pt x="262762" y="213232"/>
                  </a:lnTo>
                  <a:lnTo>
                    <a:pt x="243585" y="257809"/>
                  </a:lnTo>
                  <a:lnTo>
                    <a:pt x="214502" y="292861"/>
                  </a:lnTo>
                  <a:lnTo>
                    <a:pt x="177418" y="315848"/>
                  </a:lnTo>
                  <a:lnTo>
                    <a:pt x="134746" y="324103"/>
                  </a:lnTo>
                  <a:lnTo>
                    <a:pt x="92201" y="315848"/>
                  </a:lnTo>
                  <a:lnTo>
                    <a:pt x="55117" y="292861"/>
                  </a:lnTo>
                  <a:lnTo>
                    <a:pt x="26034" y="257809"/>
                  </a:lnTo>
                  <a:lnTo>
                    <a:pt x="6857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14304" y="8560308"/>
              <a:ext cx="400811" cy="4556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855452" y="8601456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2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2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56214" y="8602218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7" y="110870"/>
                  </a:lnTo>
                  <a:lnTo>
                    <a:pt x="26034" y="66293"/>
                  </a:lnTo>
                  <a:lnTo>
                    <a:pt x="55117" y="31241"/>
                  </a:lnTo>
                  <a:lnTo>
                    <a:pt x="92201" y="8254"/>
                  </a:lnTo>
                  <a:lnTo>
                    <a:pt x="134746" y="0"/>
                  </a:lnTo>
                  <a:lnTo>
                    <a:pt x="177418" y="8254"/>
                  </a:lnTo>
                  <a:lnTo>
                    <a:pt x="214502" y="31241"/>
                  </a:lnTo>
                  <a:lnTo>
                    <a:pt x="243585" y="66293"/>
                  </a:lnTo>
                  <a:lnTo>
                    <a:pt x="262762" y="110870"/>
                  </a:lnTo>
                  <a:lnTo>
                    <a:pt x="269620" y="162051"/>
                  </a:lnTo>
                  <a:lnTo>
                    <a:pt x="262762" y="213232"/>
                  </a:lnTo>
                  <a:lnTo>
                    <a:pt x="243585" y="257809"/>
                  </a:lnTo>
                  <a:lnTo>
                    <a:pt x="214502" y="292861"/>
                  </a:lnTo>
                  <a:lnTo>
                    <a:pt x="177418" y="315848"/>
                  </a:lnTo>
                  <a:lnTo>
                    <a:pt x="134746" y="324103"/>
                  </a:lnTo>
                  <a:lnTo>
                    <a:pt x="92201" y="315848"/>
                  </a:lnTo>
                  <a:lnTo>
                    <a:pt x="55117" y="292861"/>
                  </a:lnTo>
                  <a:lnTo>
                    <a:pt x="26034" y="257809"/>
                  </a:lnTo>
                  <a:lnTo>
                    <a:pt x="6857" y="213232"/>
                  </a:lnTo>
                  <a:lnTo>
                    <a:pt x="0" y="1620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3075919" y="7575959"/>
            <a:ext cx="4360545" cy="1588135"/>
            <a:chOff x="13075919" y="7575959"/>
            <a:chExt cx="4360545" cy="158813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5919" y="7575959"/>
              <a:ext cx="4360163" cy="158785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3107923" y="7592567"/>
              <a:ext cx="4247515" cy="1490345"/>
            </a:xfrm>
            <a:custGeom>
              <a:avLst/>
              <a:gdLst/>
              <a:ahLst/>
              <a:cxnLst/>
              <a:rect l="l" t="t" r="r" b="b"/>
              <a:pathLst>
                <a:path w="4247515" h="1490345">
                  <a:moveTo>
                    <a:pt x="4247261" y="0"/>
                  </a:moveTo>
                  <a:lnTo>
                    <a:pt x="0" y="0"/>
                  </a:lnTo>
                  <a:lnTo>
                    <a:pt x="0" y="1489963"/>
                  </a:lnTo>
                  <a:lnTo>
                    <a:pt x="4247261" y="1489963"/>
                  </a:lnTo>
                  <a:lnTo>
                    <a:pt x="4247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108685" y="7593329"/>
              <a:ext cx="4247515" cy="1490345"/>
            </a:xfrm>
            <a:custGeom>
              <a:avLst/>
              <a:gdLst/>
              <a:ahLst/>
              <a:cxnLst/>
              <a:rect l="l" t="t" r="r" b="b"/>
              <a:pathLst>
                <a:path w="4247515" h="1490345">
                  <a:moveTo>
                    <a:pt x="0" y="1489964"/>
                  </a:moveTo>
                  <a:lnTo>
                    <a:pt x="4247261" y="1489964"/>
                  </a:lnTo>
                  <a:lnTo>
                    <a:pt x="4247261" y="0"/>
                  </a:lnTo>
                  <a:lnTo>
                    <a:pt x="0" y="0"/>
                  </a:lnTo>
                  <a:lnTo>
                    <a:pt x="0" y="148996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107923" y="7592568"/>
            <a:ext cx="4247515" cy="1490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1440" marR="595630">
              <a:lnSpc>
                <a:spcPts val="3460"/>
              </a:lnSpc>
              <a:spcBef>
                <a:spcPts val="65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this.favouriteColor(ngModel)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6901160" y="7674864"/>
            <a:ext cx="401320" cy="1341120"/>
            <a:chOff x="16901160" y="7674864"/>
            <a:chExt cx="401320" cy="134112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01160" y="7674864"/>
              <a:ext cx="400811" cy="4556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6942308" y="7716012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3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3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943070" y="7716774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8" y="110870"/>
                  </a:lnTo>
                  <a:lnTo>
                    <a:pt x="26035" y="66293"/>
                  </a:lnTo>
                  <a:lnTo>
                    <a:pt x="55118" y="31242"/>
                  </a:lnTo>
                  <a:lnTo>
                    <a:pt x="92201" y="8255"/>
                  </a:lnTo>
                  <a:lnTo>
                    <a:pt x="134747" y="0"/>
                  </a:lnTo>
                  <a:lnTo>
                    <a:pt x="177419" y="8255"/>
                  </a:lnTo>
                  <a:lnTo>
                    <a:pt x="214503" y="31242"/>
                  </a:lnTo>
                  <a:lnTo>
                    <a:pt x="243586" y="66293"/>
                  </a:lnTo>
                  <a:lnTo>
                    <a:pt x="262763" y="110870"/>
                  </a:lnTo>
                  <a:lnTo>
                    <a:pt x="269621" y="162051"/>
                  </a:lnTo>
                  <a:lnTo>
                    <a:pt x="262763" y="213232"/>
                  </a:lnTo>
                  <a:lnTo>
                    <a:pt x="243586" y="257809"/>
                  </a:lnTo>
                  <a:lnTo>
                    <a:pt x="214503" y="292862"/>
                  </a:lnTo>
                  <a:lnTo>
                    <a:pt x="177419" y="315849"/>
                  </a:lnTo>
                  <a:lnTo>
                    <a:pt x="134747" y="324103"/>
                  </a:lnTo>
                  <a:lnTo>
                    <a:pt x="92201" y="315849"/>
                  </a:lnTo>
                  <a:lnTo>
                    <a:pt x="55118" y="292862"/>
                  </a:lnTo>
                  <a:lnTo>
                    <a:pt x="26035" y="257809"/>
                  </a:lnTo>
                  <a:lnTo>
                    <a:pt x="6858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01160" y="8106156"/>
              <a:ext cx="400811" cy="4556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6942308" y="8147304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3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3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943070" y="8148066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8" y="110870"/>
                  </a:lnTo>
                  <a:lnTo>
                    <a:pt x="26035" y="66293"/>
                  </a:lnTo>
                  <a:lnTo>
                    <a:pt x="55118" y="31241"/>
                  </a:lnTo>
                  <a:lnTo>
                    <a:pt x="92201" y="8254"/>
                  </a:lnTo>
                  <a:lnTo>
                    <a:pt x="134747" y="0"/>
                  </a:lnTo>
                  <a:lnTo>
                    <a:pt x="177419" y="8254"/>
                  </a:lnTo>
                  <a:lnTo>
                    <a:pt x="214503" y="31241"/>
                  </a:lnTo>
                  <a:lnTo>
                    <a:pt x="243586" y="66293"/>
                  </a:lnTo>
                  <a:lnTo>
                    <a:pt x="262763" y="110870"/>
                  </a:lnTo>
                  <a:lnTo>
                    <a:pt x="269621" y="162051"/>
                  </a:lnTo>
                  <a:lnTo>
                    <a:pt x="262763" y="213232"/>
                  </a:lnTo>
                  <a:lnTo>
                    <a:pt x="243586" y="257809"/>
                  </a:lnTo>
                  <a:lnTo>
                    <a:pt x="214503" y="292861"/>
                  </a:lnTo>
                  <a:lnTo>
                    <a:pt x="177419" y="315848"/>
                  </a:lnTo>
                  <a:lnTo>
                    <a:pt x="134747" y="324103"/>
                  </a:lnTo>
                  <a:lnTo>
                    <a:pt x="92201" y="315848"/>
                  </a:lnTo>
                  <a:lnTo>
                    <a:pt x="55118" y="292861"/>
                  </a:lnTo>
                  <a:lnTo>
                    <a:pt x="26035" y="257809"/>
                  </a:lnTo>
                  <a:lnTo>
                    <a:pt x="6858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01160" y="8560308"/>
              <a:ext cx="400811" cy="45567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6942308" y="8601456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3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3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943070" y="8602218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8" y="110870"/>
                  </a:lnTo>
                  <a:lnTo>
                    <a:pt x="26035" y="66293"/>
                  </a:lnTo>
                  <a:lnTo>
                    <a:pt x="55118" y="31241"/>
                  </a:lnTo>
                  <a:lnTo>
                    <a:pt x="92201" y="8254"/>
                  </a:lnTo>
                  <a:lnTo>
                    <a:pt x="134747" y="0"/>
                  </a:lnTo>
                  <a:lnTo>
                    <a:pt x="177419" y="8254"/>
                  </a:lnTo>
                  <a:lnTo>
                    <a:pt x="214503" y="31241"/>
                  </a:lnTo>
                  <a:lnTo>
                    <a:pt x="243586" y="66293"/>
                  </a:lnTo>
                  <a:lnTo>
                    <a:pt x="262763" y="110870"/>
                  </a:lnTo>
                  <a:lnTo>
                    <a:pt x="269621" y="162051"/>
                  </a:lnTo>
                  <a:lnTo>
                    <a:pt x="262763" y="213232"/>
                  </a:lnTo>
                  <a:lnTo>
                    <a:pt x="243586" y="257809"/>
                  </a:lnTo>
                  <a:lnTo>
                    <a:pt x="214503" y="292861"/>
                  </a:lnTo>
                  <a:lnTo>
                    <a:pt x="177419" y="315848"/>
                  </a:lnTo>
                  <a:lnTo>
                    <a:pt x="134747" y="324103"/>
                  </a:lnTo>
                  <a:lnTo>
                    <a:pt x="92201" y="315848"/>
                  </a:lnTo>
                  <a:lnTo>
                    <a:pt x="55118" y="292861"/>
                  </a:lnTo>
                  <a:lnTo>
                    <a:pt x="26035" y="257809"/>
                  </a:lnTo>
                  <a:lnTo>
                    <a:pt x="6858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932688" y="1700783"/>
            <a:ext cx="16423005" cy="5762625"/>
            <a:chOff x="932688" y="1700783"/>
            <a:chExt cx="16423005" cy="5762625"/>
          </a:xfrm>
        </p:grpSpPr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2688" y="1700783"/>
              <a:ext cx="16422623" cy="536200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1600" y="4204716"/>
              <a:ext cx="2232659" cy="74676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88623" y="4204716"/>
              <a:ext cx="2231135" cy="74676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23676" y="3457955"/>
              <a:ext cx="1982724" cy="74676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0252" y="3560063"/>
              <a:ext cx="1981200" cy="74371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40523" y="1787651"/>
              <a:ext cx="4032504" cy="56753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9452" y="1758695"/>
            <a:ext cx="16390619" cy="5704840"/>
            <a:chOff x="949452" y="1758695"/>
            <a:chExt cx="16390619" cy="5704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452" y="2296667"/>
              <a:ext cx="16390619" cy="4794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9543" y="1758695"/>
              <a:ext cx="4104132" cy="5327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599" y="4204716"/>
              <a:ext cx="2232659" cy="746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8623" y="4204716"/>
              <a:ext cx="2231135" cy="746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3675" y="3848100"/>
              <a:ext cx="1982724" cy="4312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0523" y="1787651"/>
              <a:ext cx="4032504" cy="56753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58654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Data</a:t>
            </a:r>
            <a:r>
              <a:rPr sz="5600" spc="-8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Flow</a:t>
            </a:r>
            <a:r>
              <a:rPr sz="5600" spc="1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in</a:t>
            </a:r>
            <a:r>
              <a:rPr sz="5600" spc="-10" dirty="0">
                <a:solidFill>
                  <a:srgbClr val="095A82"/>
                </a:solidFill>
              </a:rPr>
              <a:t> Template-Driven</a:t>
            </a:r>
            <a:r>
              <a:rPr sz="5600" spc="-10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</a:t>
            </a:r>
            <a:r>
              <a:rPr sz="5600" spc="-3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(Model</a:t>
            </a:r>
            <a:r>
              <a:rPr sz="5600" spc="-5" dirty="0">
                <a:solidFill>
                  <a:srgbClr val="095A82"/>
                </a:solidFill>
              </a:rPr>
              <a:t> To</a:t>
            </a:r>
            <a:r>
              <a:rPr sz="5600" spc="1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View)</a:t>
            </a:r>
            <a:endParaRPr sz="5600"/>
          </a:p>
        </p:txBody>
      </p:sp>
      <p:grpSp>
        <p:nvGrpSpPr>
          <p:cNvPr id="10" name="object 10"/>
          <p:cNvGrpSpPr/>
          <p:nvPr/>
        </p:nvGrpSpPr>
        <p:grpSpPr>
          <a:xfrm>
            <a:off x="903732" y="7575959"/>
            <a:ext cx="4360545" cy="1588135"/>
            <a:chOff x="903732" y="7575959"/>
            <a:chExt cx="4360545" cy="158813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732" y="7575959"/>
              <a:ext cx="4360164" cy="15878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4212" y="7592567"/>
              <a:ext cx="4248785" cy="1490345"/>
            </a:xfrm>
            <a:custGeom>
              <a:avLst/>
              <a:gdLst/>
              <a:ahLst/>
              <a:cxnLst/>
              <a:rect l="l" t="t" r="r" b="b"/>
              <a:pathLst>
                <a:path w="4248785" h="1490345">
                  <a:moveTo>
                    <a:pt x="4248785" y="0"/>
                  </a:moveTo>
                  <a:lnTo>
                    <a:pt x="0" y="0"/>
                  </a:lnTo>
                  <a:lnTo>
                    <a:pt x="0" y="1489963"/>
                  </a:lnTo>
                  <a:lnTo>
                    <a:pt x="4248785" y="1489963"/>
                  </a:lnTo>
                  <a:lnTo>
                    <a:pt x="4248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6497" y="7593330"/>
            <a:ext cx="4247515" cy="1490980"/>
          </a:xfrm>
          <a:prstGeom prst="rect">
            <a:avLst/>
          </a:prstGeom>
          <a:ln w="28955">
            <a:solidFill>
              <a:srgbClr val="0D80B8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88265" marR="598805">
              <a:lnSpc>
                <a:spcPts val="3460"/>
              </a:lnSpc>
              <a:spcBef>
                <a:spcPts val="6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this.favouriteColor(ngModel)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  <a:spcBef>
                <a:spcPts val="360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7447" y="7674864"/>
            <a:ext cx="402590" cy="1341120"/>
            <a:chOff x="4727447" y="7674864"/>
            <a:chExt cx="402590" cy="134112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7447" y="7674864"/>
              <a:ext cx="402336" cy="4556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67071" y="7716012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136143" y="0"/>
                  </a:moveTo>
                  <a:lnTo>
                    <a:pt x="93090" y="8255"/>
                  </a:lnTo>
                  <a:lnTo>
                    <a:pt x="55752" y="31242"/>
                  </a:lnTo>
                  <a:lnTo>
                    <a:pt x="26288" y="66294"/>
                  </a:lnTo>
                  <a:lnTo>
                    <a:pt x="6985" y="110871"/>
                  </a:lnTo>
                  <a:lnTo>
                    <a:pt x="0" y="162052"/>
                  </a:lnTo>
                  <a:lnTo>
                    <a:pt x="6985" y="213233"/>
                  </a:lnTo>
                  <a:lnTo>
                    <a:pt x="26288" y="257810"/>
                  </a:lnTo>
                  <a:lnTo>
                    <a:pt x="55752" y="292862"/>
                  </a:lnTo>
                  <a:lnTo>
                    <a:pt x="93090" y="315849"/>
                  </a:lnTo>
                  <a:lnTo>
                    <a:pt x="136143" y="324104"/>
                  </a:lnTo>
                  <a:lnTo>
                    <a:pt x="179197" y="315849"/>
                  </a:lnTo>
                  <a:lnTo>
                    <a:pt x="216535" y="292862"/>
                  </a:lnTo>
                  <a:lnTo>
                    <a:pt x="245999" y="257810"/>
                  </a:lnTo>
                  <a:lnTo>
                    <a:pt x="265302" y="213233"/>
                  </a:lnTo>
                  <a:lnTo>
                    <a:pt x="272288" y="162052"/>
                  </a:lnTo>
                  <a:lnTo>
                    <a:pt x="265302" y="110871"/>
                  </a:lnTo>
                  <a:lnTo>
                    <a:pt x="245999" y="66294"/>
                  </a:lnTo>
                  <a:lnTo>
                    <a:pt x="216535" y="31242"/>
                  </a:lnTo>
                  <a:lnTo>
                    <a:pt x="179197" y="8255"/>
                  </a:lnTo>
                  <a:lnTo>
                    <a:pt x="1361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7833" y="7716774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0" y="162051"/>
                  </a:moveTo>
                  <a:lnTo>
                    <a:pt x="6985" y="110870"/>
                  </a:lnTo>
                  <a:lnTo>
                    <a:pt x="26288" y="66293"/>
                  </a:lnTo>
                  <a:lnTo>
                    <a:pt x="55752" y="31242"/>
                  </a:lnTo>
                  <a:lnTo>
                    <a:pt x="93090" y="8255"/>
                  </a:lnTo>
                  <a:lnTo>
                    <a:pt x="136143" y="0"/>
                  </a:lnTo>
                  <a:lnTo>
                    <a:pt x="179196" y="8255"/>
                  </a:lnTo>
                  <a:lnTo>
                    <a:pt x="216535" y="31242"/>
                  </a:lnTo>
                  <a:lnTo>
                    <a:pt x="245999" y="66293"/>
                  </a:lnTo>
                  <a:lnTo>
                    <a:pt x="265302" y="110870"/>
                  </a:lnTo>
                  <a:lnTo>
                    <a:pt x="272288" y="162051"/>
                  </a:lnTo>
                  <a:lnTo>
                    <a:pt x="265302" y="213232"/>
                  </a:lnTo>
                  <a:lnTo>
                    <a:pt x="245999" y="257809"/>
                  </a:lnTo>
                  <a:lnTo>
                    <a:pt x="216535" y="292862"/>
                  </a:lnTo>
                  <a:lnTo>
                    <a:pt x="179196" y="315849"/>
                  </a:lnTo>
                  <a:lnTo>
                    <a:pt x="136143" y="324103"/>
                  </a:lnTo>
                  <a:lnTo>
                    <a:pt x="93090" y="315849"/>
                  </a:lnTo>
                  <a:lnTo>
                    <a:pt x="55752" y="292862"/>
                  </a:lnTo>
                  <a:lnTo>
                    <a:pt x="26288" y="257809"/>
                  </a:lnTo>
                  <a:lnTo>
                    <a:pt x="6985" y="213232"/>
                  </a:lnTo>
                  <a:lnTo>
                    <a:pt x="0" y="1620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7447" y="8106156"/>
              <a:ext cx="402336" cy="4556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767071" y="8147304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136143" y="0"/>
                  </a:moveTo>
                  <a:lnTo>
                    <a:pt x="93090" y="8255"/>
                  </a:lnTo>
                  <a:lnTo>
                    <a:pt x="55752" y="31242"/>
                  </a:lnTo>
                  <a:lnTo>
                    <a:pt x="26288" y="66294"/>
                  </a:lnTo>
                  <a:lnTo>
                    <a:pt x="6985" y="110871"/>
                  </a:lnTo>
                  <a:lnTo>
                    <a:pt x="0" y="162052"/>
                  </a:lnTo>
                  <a:lnTo>
                    <a:pt x="6985" y="213233"/>
                  </a:lnTo>
                  <a:lnTo>
                    <a:pt x="26288" y="257810"/>
                  </a:lnTo>
                  <a:lnTo>
                    <a:pt x="55752" y="292862"/>
                  </a:lnTo>
                  <a:lnTo>
                    <a:pt x="93090" y="315849"/>
                  </a:lnTo>
                  <a:lnTo>
                    <a:pt x="136143" y="324104"/>
                  </a:lnTo>
                  <a:lnTo>
                    <a:pt x="179197" y="315849"/>
                  </a:lnTo>
                  <a:lnTo>
                    <a:pt x="216535" y="292862"/>
                  </a:lnTo>
                  <a:lnTo>
                    <a:pt x="245999" y="257810"/>
                  </a:lnTo>
                  <a:lnTo>
                    <a:pt x="265302" y="213233"/>
                  </a:lnTo>
                  <a:lnTo>
                    <a:pt x="272288" y="162052"/>
                  </a:lnTo>
                  <a:lnTo>
                    <a:pt x="265302" y="110871"/>
                  </a:lnTo>
                  <a:lnTo>
                    <a:pt x="245999" y="66294"/>
                  </a:lnTo>
                  <a:lnTo>
                    <a:pt x="216535" y="31242"/>
                  </a:lnTo>
                  <a:lnTo>
                    <a:pt x="179197" y="8255"/>
                  </a:lnTo>
                  <a:lnTo>
                    <a:pt x="13614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7833" y="8148066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0" y="162051"/>
                  </a:moveTo>
                  <a:lnTo>
                    <a:pt x="6985" y="110870"/>
                  </a:lnTo>
                  <a:lnTo>
                    <a:pt x="26288" y="66293"/>
                  </a:lnTo>
                  <a:lnTo>
                    <a:pt x="55752" y="31241"/>
                  </a:lnTo>
                  <a:lnTo>
                    <a:pt x="93090" y="8254"/>
                  </a:lnTo>
                  <a:lnTo>
                    <a:pt x="136143" y="0"/>
                  </a:lnTo>
                  <a:lnTo>
                    <a:pt x="179196" y="8254"/>
                  </a:lnTo>
                  <a:lnTo>
                    <a:pt x="216535" y="31241"/>
                  </a:lnTo>
                  <a:lnTo>
                    <a:pt x="245999" y="66293"/>
                  </a:lnTo>
                  <a:lnTo>
                    <a:pt x="265302" y="110870"/>
                  </a:lnTo>
                  <a:lnTo>
                    <a:pt x="272288" y="162051"/>
                  </a:lnTo>
                  <a:lnTo>
                    <a:pt x="265302" y="213232"/>
                  </a:lnTo>
                  <a:lnTo>
                    <a:pt x="245999" y="257809"/>
                  </a:lnTo>
                  <a:lnTo>
                    <a:pt x="216535" y="292861"/>
                  </a:lnTo>
                  <a:lnTo>
                    <a:pt x="179196" y="315848"/>
                  </a:lnTo>
                  <a:lnTo>
                    <a:pt x="136143" y="324103"/>
                  </a:lnTo>
                  <a:lnTo>
                    <a:pt x="93090" y="315848"/>
                  </a:lnTo>
                  <a:lnTo>
                    <a:pt x="55752" y="292861"/>
                  </a:lnTo>
                  <a:lnTo>
                    <a:pt x="26288" y="257809"/>
                  </a:lnTo>
                  <a:lnTo>
                    <a:pt x="6985" y="213232"/>
                  </a:lnTo>
                  <a:lnTo>
                    <a:pt x="0" y="1620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7447" y="8560308"/>
              <a:ext cx="402336" cy="4556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67071" y="8601456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136143" y="0"/>
                  </a:moveTo>
                  <a:lnTo>
                    <a:pt x="93090" y="8255"/>
                  </a:lnTo>
                  <a:lnTo>
                    <a:pt x="55752" y="31242"/>
                  </a:lnTo>
                  <a:lnTo>
                    <a:pt x="26288" y="66294"/>
                  </a:lnTo>
                  <a:lnTo>
                    <a:pt x="6985" y="110871"/>
                  </a:lnTo>
                  <a:lnTo>
                    <a:pt x="0" y="162052"/>
                  </a:lnTo>
                  <a:lnTo>
                    <a:pt x="6985" y="213233"/>
                  </a:lnTo>
                  <a:lnTo>
                    <a:pt x="26288" y="257810"/>
                  </a:lnTo>
                  <a:lnTo>
                    <a:pt x="55752" y="292862"/>
                  </a:lnTo>
                  <a:lnTo>
                    <a:pt x="93090" y="315849"/>
                  </a:lnTo>
                  <a:lnTo>
                    <a:pt x="136143" y="324104"/>
                  </a:lnTo>
                  <a:lnTo>
                    <a:pt x="179197" y="315849"/>
                  </a:lnTo>
                  <a:lnTo>
                    <a:pt x="216535" y="292862"/>
                  </a:lnTo>
                  <a:lnTo>
                    <a:pt x="245999" y="257810"/>
                  </a:lnTo>
                  <a:lnTo>
                    <a:pt x="265302" y="213233"/>
                  </a:lnTo>
                  <a:lnTo>
                    <a:pt x="272288" y="162052"/>
                  </a:lnTo>
                  <a:lnTo>
                    <a:pt x="265302" y="110871"/>
                  </a:lnTo>
                  <a:lnTo>
                    <a:pt x="245999" y="66294"/>
                  </a:lnTo>
                  <a:lnTo>
                    <a:pt x="216535" y="31242"/>
                  </a:lnTo>
                  <a:lnTo>
                    <a:pt x="179197" y="8255"/>
                  </a:lnTo>
                  <a:lnTo>
                    <a:pt x="13614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67833" y="8602218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4">
                  <a:moveTo>
                    <a:pt x="0" y="162051"/>
                  </a:moveTo>
                  <a:lnTo>
                    <a:pt x="6985" y="110870"/>
                  </a:lnTo>
                  <a:lnTo>
                    <a:pt x="26288" y="66293"/>
                  </a:lnTo>
                  <a:lnTo>
                    <a:pt x="55752" y="31241"/>
                  </a:lnTo>
                  <a:lnTo>
                    <a:pt x="93090" y="8254"/>
                  </a:lnTo>
                  <a:lnTo>
                    <a:pt x="136143" y="0"/>
                  </a:lnTo>
                  <a:lnTo>
                    <a:pt x="179196" y="8254"/>
                  </a:lnTo>
                  <a:lnTo>
                    <a:pt x="216535" y="31241"/>
                  </a:lnTo>
                  <a:lnTo>
                    <a:pt x="245999" y="66293"/>
                  </a:lnTo>
                  <a:lnTo>
                    <a:pt x="265302" y="110870"/>
                  </a:lnTo>
                  <a:lnTo>
                    <a:pt x="272288" y="162051"/>
                  </a:lnTo>
                  <a:lnTo>
                    <a:pt x="265302" y="213232"/>
                  </a:lnTo>
                  <a:lnTo>
                    <a:pt x="245999" y="257809"/>
                  </a:lnTo>
                  <a:lnTo>
                    <a:pt x="216535" y="292861"/>
                  </a:lnTo>
                  <a:lnTo>
                    <a:pt x="179196" y="315848"/>
                  </a:lnTo>
                  <a:lnTo>
                    <a:pt x="136143" y="324103"/>
                  </a:lnTo>
                  <a:lnTo>
                    <a:pt x="93090" y="315848"/>
                  </a:lnTo>
                  <a:lnTo>
                    <a:pt x="55752" y="292861"/>
                  </a:lnTo>
                  <a:lnTo>
                    <a:pt x="26288" y="257809"/>
                  </a:lnTo>
                  <a:lnTo>
                    <a:pt x="6985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989064" y="7575959"/>
            <a:ext cx="4361815" cy="1588135"/>
            <a:chOff x="6989064" y="7575959"/>
            <a:chExt cx="4361815" cy="158813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9064" y="7575959"/>
              <a:ext cx="4361687" cy="15878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19544" y="7592567"/>
              <a:ext cx="4250055" cy="1490345"/>
            </a:xfrm>
            <a:custGeom>
              <a:avLst/>
              <a:gdLst/>
              <a:ahLst/>
              <a:cxnLst/>
              <a:rect l="l" t="t" r="r" b="b"/>
              <a:pathLst>
                <a:path w="4250055" h="1490345">
                  <a:moveTo>
                    <a:pt x="4249928" y="0"/>
                  </a:moveTo>
                  <a:lnTo>
                    <a:pt x="0" y="0"/>
                  </a:lnTo>
                  <a:lnTo>
                    <a:pt x="0" y="1489963"/>
                  </a:lnTo>
                  <a:lnTo>
                    <a:pt x="4249928" y="1489963"/>
                  </a:lnTo>
                  <a:lnTo>
                    <a:pt x="4249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20306" y="7593329"/>
              <a:ext cx="4250055" cy="1490345"/>
            </a:xfrm>
            <a:custGeom>
              <a:avLst/>
              <a:gdLst/>
              <a:ahLst/>
              <a:cxnLst/>
              <a:rect l="l" t="t" r="r" b="b"/>
              <a:pathLst>
                <a:path w="4250055" h="1490345">
                  <a:moveTo>
                    <a:pt x="0" y="1489964"/>
                  </a:moveTo>
                  <a:lnTo>
                    <a:pt x="4249928" y="1489964"/>
                  </a:lnTo>
                  <a:lnTo>
                    <a:pt x="4249928" y="0"/>
                  </a:lnTo>
                  <a:lnTo>
                    <a:pt x="0" y="0"/>
                  </a:lnTo>
                  <a:lnTo>
                    <a:pt x="0" y="148996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19543" y="7592568"/>
            <a:ext cx="4250055" cy="1490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2710" marR="595630">
              <a:lnSpc>
                <a:spcPts val="3460"/>
              </a:lnSpc>
              <a:spcBef>
                <a:spcPts val="65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this.favouriteColor(ngModel)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814304" y="7674864"/>
            <a:ext cx="401320" cy="1341120"/>
            <a:chOff x="10814304" y="7674864"/>
            <a:chExt cx="401320" cy="1341120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14304" y="7674864"/>
              <a:ext cx="400811" cy="4556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855452" y="7716012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2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2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56214" y="7716774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7" y="110870"/>
                  </a:lnTo>
                  <a:lnTo>
                    <a:pt x="26034" y="66293"/>
                  </a:lnTo>
                  <a:lnTo>
                    <a:pt x="55117" y="31242"/>
                  </a:lnTo>
                  <a:lnTo>
                    <a:pt x="92201" y="8255"/>
                  </a:lnTo>
                  <a:lnTo>
                    <a:pt x="134746" y="0"/>
                  </a:lnTo>
                  <a:lnTo>
                    <a:pt x="177418" y="8255"/>
                  </a:lnTo>
                  <a:lnTo>
                    <a:pt x="214502" y="31242"/>
                  </a:lnTo>
                  <a:lnTo>
                    <a:pt x="243585" y="66293"/>
                  </a:lnTo>
                  <a:lnTo>
                    <a:pt x="262762" y="110870"/>
                  </a:lnTo>
                  <a:lnTo>
                    <a:pt x="269620" y="162051"/>
                  </a:lnTo>
                  <a:lnTo>
                    <a:pt x="262762" y="213232"/>
                  </a:lnTo>
                  <a:lnTo>
                    <a:pt x="243585" y="257809"/>
                  </a:lnTo>
                  <a:lnTo>
                    <a:pt x="214502" y="292862"/>
                  </a:lnTo>
                  <a:lnTo>
                    <a:pt x="177418" y="315849"/>
                  </a:lnTo>
                  <a:lnTo>
                    <a:pt x="134746" y="324103"/>
                  </a:lnTo>
                  <a:lnTo>
                    <a:pt x="92201" y="315849"/>
                  </a:lnTo>
                  <a:lnTo>
                    <a:pt x="55117" y="292862"/>
                  </a:lnTo>
                  <a:lnTo>
                    <a:pt x="26034" y="257809"/>
                  </a:lnTo>
                  <a:lnTo>
                    <a:pt x="6857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14304" y="8106156"/>
              <a:ext cx="400811" cy="45567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855452" y="8147304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2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2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56214" y="8148066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7" y="110870"/>
                  </a:lnTo>
                  <a:lnTo>
                    <a:pt x="26034" y="66293"/>
                  </a:lnTo>
                  <a:lnTo>
                    <a:pt x="55117" y="31241"/>
                  </a:lnTo>
                  <a:lnTo>
                    <a:pt x="92201" y="8254"/>
                  </a:lnTo>
                  <a:lnTo>
                    <a:pt x="134746" y="0"/>
                  </a:lnTo>
                  <a:lnTo>
                    <a:pt x="177418" y="8254"/>
                  </a:lnTo>
                  <a:lnTo>
                    <a:pt x="214502" y="31241"/>
                  </a:lnTo>
                  <a:lnTo>
                    <a:pt x="243585" y="66293"/>
                  </a:lnTo>
                  <a:lnTo>
                    <a:pt x="262762" y="110870"/>
                  </a:lnTo>
                  <a:lnTo>
                    <a:pt x="269620" y="162051"/>
                  </a:lnTo>
                  <a:lnTo>
                    <a:pt x="262762" y="213232"/>
                  </a:lnTo>
                  <a:lnTo>
                    <a:pt x="243585" y="257809"/>
                  </a:lnTo>
                  <a:lnTo>
                    <a:pt x="214502" y="292861"/>
                  </a:lnTo>
                  <a:lnTo>
                    <a:pt x="177418" y="315848"/>
                  </a:lnTo>
                  <a:lnTo>
                    <a:pt x="134746" y="324103"/>
                  </a:lnTo>
                  <a:lnTo>
                    <a:pt x="92201" y="315848"/>
                  </a:lnTo>
                  <a:lnTo>
                    <a:pt x="55117" y="292861"/>
                  </a:lnTo>
                  <a:lnTo>
                    <a:pt x="26034" y="257809"/>
                  </a:lnTo>
                  <a:lnTo>
                    <a:pt x="6857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14304" y="8560308"/>
              <a:ext cx="400811" cy="4556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855452" y="8601456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2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2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56214" y="8602218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7" y="110870"/>
                  </a:lnTo>
                  <a:lnTo>
                    <a:pt x="26034" y="66293"/>
                  </a:lnTo>
                  <a:lnTo>
                    <a:pt x="55117" y="31241"/>
                  </a:lnTo>
                  <a:lnTo>
                    <a:pt x="92201" y="8254"/>
                  </a:lnTo>
                  <a:lnTo>
                    <a:pt x="134746" y="0"/>
                  </a:lnTo>
                  <a:lnTo>
                    <a:pt x="177418" y="8254"/>
                  </a:lnTo>
                  <a:lnTo>
                    <a:pt x="214502" y="31241"/>
                  </a:lnTo>
                  <a:lnTo>
                    <a:pt x="243585" y="66293"/>
                  </a:lnTo>
                  <a:lnTo>
                    <a:pt x="262762" y="110870"/>
                  </a:lnTo>
                  <a:lnTo>
                    <a:pt x="269620" y="162051"/>
                  </a:lnTo>
                  <a:lnTo>
                    <a:pt x="262762" y="213232"/>
                  </a:lnTo>
                  <a:lnTo>
                    <a:pt x="243585" y="257809"/>
                  </a:lnTo>
                  <a:lnTo>
                    <a:pt x="214502" y="292861"/>
                  </a:lnTo>
                  <a:lnTo>
                    <a:pt x="177418" y="315848"/>
                  </a:lnTo>
                  <a:lnTo>
                    <a:pt x="134746" y="324103"/>
                  </a:lnTo>
                  <a:lnTo>
                    <a:pt x="92201" y="315848"/>
                  </a:lnTo>
                  <a:lnTo>
                    <a:pt x="55117" y="292861"/>
                  </a:lnTo>
                  <a:lnTo>
                    <a:pt x="26034" y="257809"/>
                  </a:lnTo>
                  <a:lnTo>
                    <a:pt x="6857" y="213232"/>
                  </a:lnTo>
                  <a:lnTo>
                    <a:pt x="0" y="1620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3075919" y="7575959"/>
            <a:ext cx="4360545" cy="1588135"/>
            <a:chOff x="13075919" y="7575959"/>
            <a:chExt cx="4360545" cy="1588135"/>
          </a:xfrm>
        </p:grpSpPr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919" y="7575959"/>
              <a:ext cx="4360163" cy="158785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3107923" y="7592567"/>
              <a:ext cx="4247515" cy="1490345"/>
            </a:xfrm>
            <a:custGeom>
              <a:avLst/>
              <a:gdLst/>
              <a:ahLst/>
              <a:cxnLst/>
              <a:rect l="l" t="t" r="r" b="b"/>
              <a:pathLst>
                <a:path w="4247515" h="1490345">
                  <a:moveTo>
                    <a:pt x="4247261" y="0"/>
                  </a:moveTo>
                  <a:lnTo>
                    <a:pt x="0" y="0"/>
                  </a:lnTo>
                  <a:lnTo>
                    <a:pt x="0" y="1489963"/>
                  </a:lnTo>
                  <a:lnTo>
                    <a:pt x="4247261" y="1489963"/>
                  </a:lnTo>
                  <a:lnTo>
                    <a:pt x="4247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108685" y="7593329"/>
              <a:ext cx="4247515" cy="1490345"/>
            </a:xfrm>
            <a:custGeom>
              <a:avLst/>
              <a:gdLst/>
              <a:ahLst/>
              <a:cxnLst/>
              <a:rect l="l" t="t" r="r" b="b"/>
              <a:pathLst>
                <a:path w="4247515" h="1490345">
                  <a:moveTo>
                    <a:pt x="0" y="1489964"/>
                  </a:moveTo>
                  <a:lnTo>
                    <a:pt x="4247261" y="1489964"/>
                  </a:lnTo>
                  <a:lnTo>
                    <a:pt x="4247261" y="0"/>
                  </a:lnTo>
                  <a:lnTo>
                    <a:pt x="0" y="0"/>
                  </a:lnTo>
                  <a:lnTo>
                    <a:pt x="0" y="148996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107923" y="7592568"/>
            <a:ext cx="4247515" cy="14903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1440" marR="595630">
              <a:lnSpc>
                <a:spcPts val="3460"/>
              </a:lnSpc>
              <a:spcBef>
                <a:spcPts val="65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this.favouriteColor(ngModel)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6901160" y="7674864"/>
            <a:ext cx="401320" cy="1341120"/>
            <a:chOff x="16901160" y="7674864"/>
            <a:chExt cx="401320" cy="1341120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01160" y="7674864"/>
              <a:ext cx="400811" cy="45567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6942308" y="7716012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3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3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943070" y="7716774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8" y="110870"/>
                  </a:lnTo>
                  <a:lnTo>
                    <a:pt x="26035" y="66293"/>
                  </a:lnTo>
                  <a:lnTo>
                    <a:pt x="55118" y="31242"/>
                  </a:lnTo>
                  <a:lnTo>
                    <a:pt x="92201" y="8255"/>
                  </a:lnTo>
                  <a:lnTo>
                    <a:pt x="134747" y="0"/>
                  </a:lnTo>
                  <a:lnTo>
                    <a:pt x="177419" y="8255"/>
                  </a:lnTo>
                  <a:lnTo>
                    <a:pt x="214503" y="31242"/>
                  </a:lnTo>
                  <a:lnTo>
                    <a:pt x="243586" y="66293"/>
                  </a:lnTo>
                  <a:lnTo>
                    <a:pt x="262763" y="110870"/>
                  </a:lnTo>
                  <a:lnTo>
                    <a:pt x="269621" y="162051"/>
                  </a:lnTo>
                  <a:lnTo>
                    <a:pt x="262763" y="213232"/>
                  </a:lnTo>
                  <a:lnTo>
                    <a:pt x="243586" y="257809"/>
                  </a:lnTo>
                  <a:lnTo>
                    <a:pt x="214503" y="292862"/>
                  </a:lnTo>
                  <a:lnTo>
                    <a:pt x="177419" y="315849"/>
                  </a:lnTo>
                  <a:lnTo>
                    <a:pt x="134747" y="324103"/>
                  </a:lnTo>
                  <a:lnTo>
                    <a:pt x="92201" y="315849"/>
                  </a:lnTo>
                  <a:lnTo>
                    <a:pt x="55118" y="292862"/>
                  </a:lnTo>
                  <a:lnTo>
                    <a:pt x="26035" y="257809"/>
                  </a:lnTo>
                  <a:lnTo>
                    <a:pt x="6858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01160" y="8106156"/>
              <a:ext cx="400811" cy="4556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6942308" y="8147304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3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3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943070" y="8148066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8" y="110870"/>
                  </a:lnTo>
                  <a:lnTo>
                    <a:pt x="26035" y="66293"/>
                  </a:lnTo>
                  <a:lnTo>
                    <a:pt x="55118" y="31241"/>
                  </a:lnTo>
                  <a:lnTo>
                    <a:pt x="92201" y="8254"/>
                  </a:lnTo>
                  <a:lnTo>
                    <a:pt x="134747" y="0"/>
                  </a:lnTo>
                  <a:lnTo>
                    <a:pt x="177419" y="8254"/>
                  </a:lnTo>
                  <a:lnTo>
                    <a:pt x="214503" y="31241"/>
                  </a:lnTo>
                  <a:lnTo>
                    <a:pt x="243586" y="66293"/>
                  </a:lnTo>
                  <a:lnTo>
                    <a:pt x="262763" y="110870"/>
                  </a:lnTo>
                  <a:lnTo>
                    <a:pt x="269621" y="162051"/>
                  </a:lnTo>
                  <a:lnTo>
                    <a:pt x="262763" y="213232"/>
                  </a:lnTo>
                  <a:lnTo>
                    <a:pt x="243586" y="257809"/>
                  </a:lnTo>
                  <a:lnTo>
                    <a:pt x="214503" y="292861"/>
                  </a:lnTo>
                  <a:lnTo>
                    <a:pt x="177419" y="315848"/>
                  </a:lnTo>
                  <a:lnTo>
                    <a:pt x="134747" y="324103"/>
                  </a:lnTo>
                  <a:lnTo>
                    <a:pt x="92201" y="315848"/>
                  </a:lnTo>
                  <a:lnTo>
                    <a:pt x="55118" y="292861"/>
                  </a:lnTo>
                  <a:lnTo>
                    <a:pt x="26035" y="257809"/>
                  </a:lnTo>
                  <a:lnTo>
                    <a:pt x="6858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01160" y="8560308"/>
              <a:ext cx="400811" cy="45567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6942308" y="8601456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134747" y="0"/>
                  </a:moveTo>
                  <a:lnTo>
                    <a:pt x="92201" y="8255"/>
                  </a:lnTo>
                  <a:lnTo>
                    <a:pt x="55118" y="31242"/>
                  </a:lnTo>
                  <a:lnTo>
                    <a:pt x="26034" y="66294"/>
                  </a:lnTo>
                  <a:lnTo>
                    <a:pt x="6857" y="110871"/>
                  </a:lnTo>
                  <a:lnTo>
                    <a:pt x="0" y="162052"/>
                  </a:lnTo>
                  <a:lnTo>
                    <a:pt x="6857" y="213233"/>
                  </a:lnTo>
                  <a:lnTo>
                    <a:pt x="26034" y="257810"/>
                  </a:lnTo>
                  <a:lnTo>
                    <a:pt x="55118" y="292862"/>
                  </a:lnTo>
                  <a:lnTo>
                    <a:pt x="92201" y="315849"/>
                  </a:lnTo>
                  <a:lnTo>
                    <a:pt x="134747" y="324104"/>
                  </a:lnTo>
                  <a:lnTo>
                    <a:pt x="177419" y="315849"/>
                  </a:lnTo>
                  <a:lnTo>
                    <a:pt x="214503" y="292862"/>
                  </a:lnTo>
                  <a:lnTo>
                    <a:pt x="243586" y="257810"/>
                  </a:lnTo>
                  <a:lnTo>
                    <a:pt x="262763" y="213233"/>
                  </a:lnTo>
                  <a:lnTo>
                    <a:pt x="269621" y="162052"/>
                  </a:lnTo>
                  <a:lnTo>
                    <a:pt x="262763" y="110871"/>
                  </a:lnTo>
                  <a:lnTo>
                    <a:pt x="243586" y="66294"/>
                  </a:lnTo>
                  <a:lnTo>
                    <a:pt x="214503" y="31242"/>
                  </a:lnTo>
                  <a:lnTo>
                    <a:pt x="177419" y="8255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943070" y="8602218"/>
              <a:ext cx="269875" cy="324485"/>
            </a:xfrm>
            <a:custGeom>
              <a:avLst/>
              <a:gdLst/>
              <a:ahLst/>
              <a:cxnLst/>
              <a:rect l="l" t="t" r="r" b="b"/>
              <a:pathLst>
                <a:path w="269875" h="324484">
                  <a:moveTo>
                    <a:pt x="0" y="162051"/>
                  </a:moveTo>
                  <a:lnTo>
                    <a:pt x="6858" y="110870"/>
                  </a:lnTo>
                  <a:lnTo>
                    <a:pt x="26035" y="66293"/>
                  </a:lnTo>
                  <a:lnTo>
                    <a:pt x="55118" y="31241"/>
                  </a:lnTo>
                  <a:lnTo>
                    <a:pt x="92201" y="8254"/>
                  </a:lnTo>
                  <a:lnTo>
                    <a:pt x="134747" y="0"/>
                  </a:lnTo>
                  <a:lnTo>
                    <a:pt x="177419" y="8254"/>
                  </a:lnTo>
                  <a:lnTo>
                    <a:pt x="214503" y="31241"/>
                  </a:lnTo>
                  <a:lnTo>
                    <a:pt x="243586" y="66293"/>
                  </a:lnTo>
                  <a:lnTo>
                    <a:pt x="262763" y="110870"/>
                  </a:lnTo>
                  <a:lnTo>
                    <a:pt x="269621" y="162051"/>
                  </a:lnTo>
                  <a:lnTo>
                    <a:pt x="262763" y="213232"/>
                  </a:lnTo>
                  <a:lnTo>
                    <a:pt x="243586" y="257809"/>
                  </a:lnTo>
                  <a:lnTo>
                    <a:pt x="214503" y="292861"/>
                  </a:lnTo>
                  <a:lnTo>
                    <a:pt x="177419" y="315848"/>
                  </a:lnTo>
                  <a:lnTo>
                    <a:pt x="134747" y="324103"/>
                  </a:lnTo>
                  <a:lnTo>
                    <a:pt x="92201" y="315848"/>
                  </a:lnTo>
                  <a:lnTo>
                    <a:pt x="55118" y="292861"/>
                  </a:lnTo>
                  <a:lnTo>
                    <a:pt x="26035" y="257809"/>
                  </a:lnTo>
                  <a:lnTo>
                    <a:pt x="6858" y="213232"/>
                  </a:lnTo>
                  <a:lnTo>
                    <a:pt x="0" y="1620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5" name="object 5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3850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Setting</a:t>
            </a:r>
            <a:r>
              <a:rPr sz="5600" spc="-12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Up</a:t>
            </a:r>
            <a:r>
              <a:rPr sz="5600" spc="-9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FormsModule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113788" y="2976372"/>
            <a:ext cx="7214870" cy="6212205"/>
            <a:chOff x="2113788" y="2976372"/>
            <a:chExt cx="7214870" cy="6212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788" y="2976372"/>
              <a:ext cx="7214615" cy="621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136" y="3083052"/>
              <a:ext cx="6984492" cy="59938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02002" y="3922039"/>
              <a:ext cx="5260975" cy="3671570"/>
            </a:xfrm>
            <a:custGeom>
              <a:avLst/>
              <a:gdLst/>
              <a:ahLst/>
              <a:cxnLst/>
              <a:rect l="l" t="t" r="r" b="b"/>
              <a:pathLst>
                <a:path w="5260975" h="3671570">
                  <a:moveTo>
                    <a:pt x="507492" y="3671036"/>
                  </a:moveTo>
                  <a:lnTo>
                    <a:pt x="2092452" y="3671036"/>
                  </a:lnTo>
                  <a:lnTo>
                    <a:pt x="2092452" y="3290062"/>
                  </a:lnTo>
                  <a:lnTo>
                    <a:pt x="507492" y="3290062"/>
                  </a:lnTo>
                  <a:lnTo>
                    <a:pt x="507492" y="3671036"/>
                  </a:lnTo>
                  <a:close/>
                </a:path>
                <a:path w="5260975" h="3671570">
                  <a:moveTo>
                    <a:pt x="0" y="382498"/>
                  </a:moveTo>
                  <a:lnTo>
                    <a:pt x="5260721" y="382498"/>
                  </a:lnTo>
                  <a:lnTo>
                    <a:pt x="5260721" y="0"/>
                  </a:lnTo>
                  <a:lnTo>
                    <a:pt x="0" y="0"/>
                  </a:lnTo>
                  <a:lnTo>
                    <a:pt x="0" y="382498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69464" y="1865431"/>
            <a:ext cx="13210540" cy="843280"/>
            <a:chOff x="2569464" y="1865431"/>
            <a:chExt cx="13210540" cy="8432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9464" y="1865431"/>
              <a:ext cx="13210032" cy="8427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92324" y="1882140"/>
              <a:ext cx="13106400" cy="745490"/>
            </a:xfrm>
            <a:custGeom>
              <a:avLst/>
              <a:gdLst/>
              <a:ahLst/>
              <a:cxnLst/>
              <a:rect l="l" t="t" r="r" b="b"/>
              <a:pathLst>
                <a:path w="13106400" h="745489">
                  <a:moveTo>
                    <a:pt x="12982193" y="0"/>
                  </a:moveTo>
                  <a:lnTo>
                    <a:pt x="124206" y="0"/>
                  </a:lnTo>
                  <a:lnTo>
                    <a:pt x="75818" y="9778"/>
                  </a:lnTo>
                  <a:lnTo>
                    <a:pt x="36321" y="36321"/>
                  </a:lnTo>
                  <a:lnTo>
                    <a:pt x="9778" y="75818"/>
                  </a:lnTo>
                  <a:lnTo>
                    <a:pt x="0" y="124205"/>
                  </a:lnTo>
                  <a:lnTo>
                    <a:pt x="0" y="620776"/>
                  </a:lnTo>
                  <a:lnTo>
                    <a:pt x="9778" y="669162"/>
                  </a:lnTo>
                  <a:lnTo>
                    <a:pt x="36321" y="708659"/>
                  </a:lnTo>
                  <a:lnTo>
                    <a:pt x="75818" y="735202"/>
                  </a:lnTo>
                  <a:lnTo>
                    <a:pt x="124206" y="744981"/>
                  </a:lnTo>
                  <a:lnTo>
                    <a:pt x="12982193" y="744981"/>
                  </a:lnTo>
                  <a:lnTo>
                    <a:pt x="13030581" y="735202"/>
                  </a:lnTo>
                  <a:lnTo>
                    <a:pt x="13069951" y="708659"/>
                  </a:lnTo>
                  <a:lnTo>
                    <a:pt x="13096621" y="669162"/>
                  </a:lnTo>
                  <a:lnTo>
                    <a:pt x="13106400" y="620776"/>
                  </a:lnTo>
                  <a:lnTo>
                    <a:pt x="13106400" y="124205"/>
                  </a:lnTo>
                  <a:lnTo>
                    <a:pt x="13096621" y="75818"/>
                  </a:lnTo>
                  <a:lnTo>
                    <a:pt x="13069951" y="36321"/>
                  </a:lnTo>
                  <a:lnTo>
                    <a:pt x="13030581" y="9778"/>
                  </a:lnTo>
                  <a:lnTo>
                    <a:pt x="1298219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3086" y="1882902"/>
              <a:ext cx="13106400" cy="745490"/>
            </a:xfrm>
            <a:custGeom>
              <a:avLst/>
              <a:gdLst/>
              <a:ahLst/>
              <a:cxnLst/>
              <a:rect l="l" t="t" r="r" b="b"/>
              <a:pathLst>
                <a:path w="13106400" h="745489">
                  <a:moveTo>
                    <a:pt x="0" y="124205"/>
                  </a:moveTo>
                  <a:lnTo>
                    <a:pt x="9778" y="75819"/>
                  </a:lnTo>
                  <a:lnTo>
                    <a:pt x="36321" y="36322"/>
                  </a:lnTo>
                  <a:lnTo>
                    <a:pt x="75818" y="9778"/>
                  </a:lnTo>
                  <a:lnTo>
                    <a:pt x="124206" y="0"/>
                  </a:lnTo>
                  <a:lnTo>
                    <a:pt x="12982194" y="0"/>
                  </a:lnTo>
                  <a:lnTo>
                    <a:pt x="13030581" y="9778"/>
                  </a:lnTo>
                  <a:lnTo>
                    <a:pt x="13069950" y="36322"/>
                  </a:lnTo>
                  <a:lnTo>
                    <a:pt x="13096621" y="75819"/>
                  </a:lnTo>
                  <a:lnTo>
                    <a:pt x="13106400" y="124205"/>
                  </a:lnTo>
                  <a:lnTo>
                    <a:pt x="13106400" y="620776"/>
                  </a:lnTo>
                  <a:lnTo>
                    <a:pt x="13096621" y="669163"/>
                  </a:lnTo>
                  <a:lnTo>
                    <a:pt x="13069950" y="708659"/>
                  </a:lnTo>
                  <a:lnTo>
                    <a:pt x="13030581" y="735202"/>
                  </a:lnTo>
                  <a:lnTo>
                    <a:pt x="12982194" y="744981"/>
                  </a:lnTo>
                  <a:lnTo>
                    <a:pt x="124206" y="744981"/>
                  </a:lnTo>
                  <a:lnTo>
                    <a:pt x="75818" y="735202"/>
                  </a:lnTo>
                  <a:lnTo>
                    <a:pt x="36321" y="708659"/>
                  </a:lnTo>
                  <a:lnTo>
                    <a:pt x="9778" y="669163"/>
                  </a:lnTo>
                  <a:lnTo>
                    <a:pt x="0" y="620776"/>
                  </a:lnTo>
                  <a:lnTo>
                    <a:pt x="0" y="12420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96588" y="2018538"/>
            <a:ext cx="9844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forms,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extend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app.module.ts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FormsModule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984992" y="4624015"/>
            <a:ext cx="5514340" cy="2978150"/>
            <a:chOff x="10984992" y="4624015"/>
            <a:chExt cx="5514340" cy="29781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4992" y="4624015"/>
              <a:ext cx="5513832" cy="29776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015472" y="4639056"/>
              <a:ext cx="5402580" cy="2880360"/>
            </a:xfrm>
            <a:custGeom>
              <a:avLst/>
              <a:gdLst/>
              <a:ahLst/>
              <a:cxnLst/>
              <a:rect l="l" t="t" r="r" b="b"/>
              <a:pathLst>
                <a:path w="5402580" h="2880359">
                  <a:moveTo>
                    <a:pt x="4922139" y="0"/>
                  </a:moveTo>
                  <a:lnTo>
                    <a:pt x="480186" y="0"/>
                  </a:lnTo>
                  <a:lnTo>
                    <a:pt x="431037" y="2540"/>
                  </a:lnTo>
                  <a:lnTo>
                    <a:pt x="383412" y="9779"/>
                  </a:lnTo>
                  <a:lnTo>
                    <a:pt x="337311" y="21590"/>
                  </a:lnTo>
                  <a:lnTo>
                    <a:pt x="293243" y="37719"/>
                  </a:lnTo>
                  <a:lnTo>
                    <a:pt x="251332" y="57912"/>
                  </a:lnTo>
                  <a:lnTo>
                    <a:pt x="211708" y="81915"/>
                  </a:lnTo>
                  <a:lnTo>
                    <a:pt x="174751" y="109601"/>
                  </a:lnTo>
                  <a:lnTo>
                    <a:pt x="140588" y="140589"/>
                  </a:lnTo>
                  <a:lnTo>
                    <a:pt x="109600" y="174625"/>
                  </a:lnTo>
                  <a:lnTo>
                    <a:pt x="82042" y="211582"/>
                  </a:lnTo>
                  <a:lnTo>
                    <a:pt x="57911" y="251206"/>
                  </a:lnTo>
                  <a:lnTo>
                    <a:pt x="37719" y="293116"/>
                  </a:lnTo>
                  <a:lnTo>
                    <a:pt x="21589" y="337312"/>
                  </a:lnTo>
                  <a:lnTo>
                    <a:pt x="9778" y="383286"/>
                  </a:lnTo>
                  <a:lnTo>
                    <a:pt x="2412" y="430911"/>
                  </a:lnTo>
                  <a:lnTo>
                    <a:pt x="0" y="480060"/>
                  </a:lnTo>
                  <a:lnTo>
                    <a:pt x="0" y="2400300"/>
                  </a:lnTo>
                  <a:lnTo>
                    <a:pt x="2412" y="2449449"/>
                  </a:lnTo>
                  <a:lnTo>
                    <a:pt x="9778" y="2497074"/>
                  </a:lnTo>
                  <a:lnTo>
                    <a:pt x="21589" y="2543048"/>
                  </a:lnTo>
                  <a:lnTo>
                    <a:pt x="37719" y="2587117"/>
                  </a:lnTo>
                  <a:lnTo>
                    <a:pt x="57911" y="2629154"/>
                  </a:lnTo>
                  <a:lnTo>
                    <a:pt x="82042" y="2668778"/>
                  </a:lnTo>
                  <a:lnTo>
                    <a:pt x="109600" y="2705735"/>
                  </a:lnTo>
                  <a:lnTo>
                    <a:pt x="140588" y="2739771"/>
                  </a:lnTo>
                  <a:lnTo>
                    <a:pt x="174751" y="2770759"/>
                  </a:lnTo>
                  <a:lnTo>
                    <a:pt x="211708" y="2798445"/>
                  </a:lnTo>
                  <a:lnTo>
                    <a:pt x="251332" y="2822448"/>
                  </a:lnTo>
                  <a:lnTo>
                    <a:pt x="293243" y="2842641"/>
                  </a:lnTo>
                  <a:lnTo>
                    <a:pt x="337311" y="2858770"/>
                  </a:lnTo>
                  <a:lnTo>
                    <a:pt x="383412" y="2870581"/>
                  </a:lnTo>
                  <a:lnTo>
                    <a:pt x="431037" y="2877820"/>
                  </a:lnTo>
                  <a:lnTo>
                    <a:pt x="480186" y="2880360"/>
                  </a:lnTo>
                  <a:lnTo>
                    <a:pt x="4922139" y="2880360"/>
                  </a:lnTo>
                  <a:lnTo>
                    <a:pt x="4971287" y="2877820"/>
                  </a:lnTo>
                  <a:lnTo>
                    <a:pt x="5018912" y="2870581"/>
                  </a:lnTo>
                  <a:lnTo>
                    <a:pt x="5065014" y="2858770"/>
                  </a:lnTo>
                  <a:lnTo>
                    <a:pt x="5109083" y="2842641"/>
                  </a:lnTo>
                  <a:lnTo>
                    <a:pt x="5150993" y="2822448"/>
                  </a:lnTo>
                  <a:lnTo>
                    <a:pt x="5190616" y="2798445"/>
                  </a:lnTo>
                  <a:lnTo>
                    <a:pt x="5227574" y="2770759"/>
                  </a:lnTo>
                  <a:lnTo>
                    <a:pt x="5261737" y="2739771"/>
                  </a:lnTo>
                  <a:lnTo>
                    <a:pt x="5292724" y="2705735"/>
                  </a:lnTo>
                  <a:lnTo>
                    <a:pt x="5320283" y="2668778"/>
                  </a:lnTo>
                  <a:lnTo>
                    <a:pt x="5344414" y="2629154"/>
                  </a:lnTo>
                  <a:lnTo>
                    <a:pt x="5364607" y="2587117"/>
                  </a:lnTo>
                  <a:lnTo>
                    <a:pt x="5380735" y="2543048"/>
                  </a:lnTo>
                  <a:lnTo>
                    <a:pt x="5392547" y="2497074"/>
                  </a:lnTo>
                  <a:lnTo>
                    <a:pt x="5399785" y="2449449"/>
                  </a:lnTo>
                  <a:lnTo>
                    <a:pt x="5402326" y="2400300"/>
                  </a:lnTo>
                  <a:lnTo>
                    <a:pt x="5402326" y="480060"/>
                  </a:lnTo>
                  <a:lnTo>
                    <a:pt x="5399785" y="430911"/>
                  </a:lnTo>
                  <a:lnTo>
                    <a:pt x="5392547" y="383286"/>
                  </a:lnTo>
                  <a:lnTo>
                    <a:pt x="5380735" y="337312"/>
                  </a:lnTo>
                  <a:lnTo>
                    <a:pt x="5364607" y="293116"/>
                  </a:lnTo>
                  <a:lnTo>
                    <a:pt x="5344414" y="251206"/>
                  </a:lnTo>
                  <a:lnTo>
                    <a:pt x="5320283" y="211582"/>
                  </a:lnTo>
                  <a:lnTo>
                    <a:pt x="5292724" y="174625"/>
                  </a:lnTo>
                  <a:lnTo>
                    <a:pt x="5261737" y="140589"/>
                  </a:lnTo>
                  <a:lnTo>
                    <a:pt x="5227574" y="109601"/>
                  </a:lnTo>
                  <a:lnTo>
                    <a:pt x="5190616" y="81915"/>
                  </a:lnTo>
                  <a:lnTo>
                    <a:pt x="5150993" y="57912"/>
                  </a:lnTo>
                  <a:lnTo>
                    <a:pt x="5109083" y="37719"/>
                  </a:lnTo>
                  <a:lnTo>
                    <a:pt x="5065014" y="21590"/>
                  </a:lnTo>
                  <a:lnTo>
                    <a:pt x="5018912" y="9779"/>
                  </a:lnTo>
                  <a:lnTo>
                    <a:pt x="4971287" y="2540"/>
                  </a:lnTo>
                  <a:lnTo>
                    <a:pt x="4922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16234" y="4639818"/>
              <a:ext cx="5402580" cy="2880360"/>
            </a:xfrm>
            <a:custGeom>
              <a:avLst/>
              <a:gdLst/>
              <a:ahLst/>
              <a:cxnLst/>
              <a:rect l="l" t="t" r="r" b="b"/>
              <a:pathLst>
                <a:path w="5402580" h="2880359">
                  <a:moveTo>
                    <a:pt x="0" y="480060"/>
                  </a:moveTo>
                  <a:lnTo>
                    <a:pt x="2413" y="430911"/>
                  </a:lnTo>
                  <a:lnTo>
                    <a:pt x="9779" y="383286"/>
                  </a:lnTo>
                  <a:lnTo>
                    <a:pt x="21590" y="337312"/>
                  </a:lnTo>
                  <a:lnTo>
                    <a:pt x="37719" y="293116"/>
                  </a:lnTo>
                  <a:lnTo>
                    <a:pt x="57912" y="251206"/>
                  </a:lnTo>
                  <a:lnTo>
                    <a:pt x="82042" y="211582"/>
                  </a:lnTo>
                  <a:lnTo>
                    <a:pt x="109600" y="174625"/>
                  </a:lnTo>
                  <a:lnTo>
                    <a:pt x="140589" y="140589"/>
                  </a:lnTo>
                  <a:lnTo>
                    <a:pt x="174751" y="109601"/>
                  </a:lnTo>
                  <a:lnTo>
                    <a:pt x="211709" y="81915"/>
                  </a:lnTo>
                  <a:lnTo>
                    <a:pt x="251333" y="57912"/>
                  </a:lnTo>
                  <a:lnTo>
                    <a:pt x="293243" y="37719"/>
                  </a:lnTo>
                  <a:lnTo>
                    <a:pt x="337312" y="21590"/>
                  </a:lnTo>
                  <a:lnTo>
                    <a:pt x="383413" y="9779"/>
                  </a:lnTo>
                  <a:lnTo>
                    <a:pt x="431038" y="2412"/>
                  </a:lnTo>
                  <a:lnTo>
                    <a:pt x="480187" y="0"/>
                  </a:lnTo>
                  <a:lnTo>
                    <a:pt x="4922139" y="0"/>
                  </a:lnTo>
                  <a:lnTo>
                    <a:pt x="4971287" y="2412"/>
                  </a:lnTo>
                  <a:lnTo>
                    <a:pt x="5018912" y="9779"/>
                  </a:lnTo>
                  <a:lnTo>
                    <a:pt x="5065014" y="21590"/>
                  </a:lnTo>
                  <a:lnTo>
                    <a:pt x="5109083" y="37719"/>
                  </a:lnTo>
                  <a:lnTo>
                    <a:pt x="5150993" y="57912"/>
                  </a:lnTo>
                  <a:lnTo>
                    <a:pt x="5190617" y="81915"/>
                  </a:lnTo>
                  <a:lnTo>
                    <a:pt x="5227574" y="109601"/>
                  </a:lnTo>
                  <a:lnTo>
                    <a:pt x="5261737" y="140589"/>
                  </a:lnTo>
                  <a:lnTo>
                    <a:pt x="5292725" y="174625"/>
                  </a:lnTo>
                  <a:lnTo>
                    <a:pt x="5320283" y="211582"/>
                  </a:lnTo>
                  <a:lnTo>
                    <a:pt x="5344414" y="251206"/>
                  </a:lnTo>
                  <a:lnTo>
                    <a:pt x="5364607" y="293116"/>
                  </a:lnTo>
                  <a:lnTo>
                    <a:pt x="5380735" y="337312"/>
                  </a:lnTo>
                  <a:lnTo>
                    <a:pt x="5392547" y="383286"/>
                  </a:lnTo>
                  <a:lnTo>
                    <a:pt x="5399785" y="430911"/>
                  </a:lnTo>
                  <a:lnTo>
                    <a:pt x="5402326" y="480060"/>
                  </a:lnTo>
                  <a:lnTo>
                    <a:pt x="5402326" y="2400300"/>
                  </a:lnTo>
                  <a:lnTo>
                    <a:pt x="5399785" y="2449449"/>
                  </a:lnTo>
                  <a:lnTo>
                    <a:pt x="5392547" y="2497074"/>
                  </a:lnTo>
                  <a:lnTo>
                    <a:pt x="5380735" y="2543048"/>
                  </a:lnTo>
                  <a:lnTo>
                    <a:pt x="5364607" y="2587117"/>
                  </a:lnTo>
                  <a:lnTo>
                    <a:pt x="5344414" y="2629154"/>
                  </a:lnTo>
                  <a:lnTo>
                    <a:pt x="5320283" y="2668778"/>
                  </a:lnTo>
                  <a:lnTo>
                    <a:pt x="5292725" y="2705735"/>
                  </a:lnTo>
                  <a:lnTo>
                    <a:pt x="5261737" y="2739771"/>
                  </a:lnTo>
                  <a:lnTo>
                    <a:pt x="5227574" y="2770759"/>
                  </a:lnTo>
                  <a:lnTo>
                    <a:pt x="5190617" y="2798445"/>
                  </a:lnTo>
                  <a:lnTo>
                    <a:pt x="5150993" y="2822448"/>
                  </a:lnTo>
                  <a:lnTo>
                    <a:pt x="5109083" y="2842641"/>
                  </a:lnTo>
                  <a:lnTo>
                    <a:pt x="5065014" y="2858770"/>
                  </a:lnTo>
                  <a:lnTo>
                    <a:pt x="5018912" y="2870581"/>
                  </a:lnTo>
                  <a:lnTo>
                    <a:pt x="4971287" y="2877820"/>
                  </a:lnTo>
                  <a:lnTo>
                    <a:pt x="4922139" y="2880360"/>
                  </a:lnTo>
                  <a:lnTo>
                    <a:pt x="480187" y="2880360"/>
                  </a:lnTo>
                  <a:lnTo>
                    <a:pt x="431038" y="2877820"/>
                  </a:lnTo>
                  <a:lnTo>
                    <a:pt x="383413" y="2870581"/>
                  </a:lnTo>
                  <a:lnTo>
                    <a:pt x="337312" y="2858770"/>
                  </a:lnTo>
                  <a:lnTo>
                    <a:pt x="293243" y="2842641"/>
                  </a:lnTo>
                  <a:lnTo>
                    <a:pt x="251333" y="2822448"/>
                  </a:lnTo>
                  <a:lnTo>
                    <a:pt x="211709" y="2798445"/>
                  </a:lnTo>
                  <a:lnTo>
                    <a:pt x="174751" y="2770759"/>
                  </a:lnTo>
                  <a:lnTo>
                    <a:pt x="140589" y="2739771"/>
                  </a:lnTo>
                  <a:lnTo>
                    <a:pt x="109600" y="2705735"/>
                  </a:lnTo>
                  <a:lnTo>
                    <a:pt x="82042" y="2668778"/>
                  </a:lnTo>
                  <a:lnTo>
                    <a:pt x="57912" y="2629154"/>
                  </a:lnTo>
                  <a:lnTo>
                    <a:pt x="37719" y="2587117"/>
                  </a:lnTo>
                  <a:lnTo>
                    <a:pt x="21590" y="2543048"/>
                  </a:lnTo>
                  <a:lnTo>
                    <a:pt x="9779" y="2497074"/>
                  </a:lnTo>
                  <a:lnTo>
                    <a:pt x="2413" y="2449449"/>
                  </a:lnTo>
                  <a:lnTo>
                    <a:pt x="0" y="2400300"/>
                  </a:lnTo>
                  <a:lnTo>
                    <a:pt x="0" y="480060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51818" y="4774514"/>
            <a:ext cx="49352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marR="236220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imports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property of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5F5F5F"/>
                </a:solidFill>
                <a:latin typeface="Calibri"/>
                <a:cs typeface="Calibri"/>
              </a:rPr>
              <a:t>@NgModule</a:t>
            </a:r>
            <a:r>
              <a:rPr sz="2400" b="1" i="1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specifies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application.</a:t>
            </a:r>
            <a:endParaRPr sz="2400">
              <a:latin typeface="Calibri"/>
              <a:cs typeface="Calibri"/>
            </a:endParaRPr>
          </a:p>
          <a:p>
            <a:pPr marL="12700" marR="5080" indent="6350" algn="ct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Adding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FormsModule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list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enables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features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makes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them available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throughout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102" y="4552264"/>
            <a:ext cx="125495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5" dirty="0">
                <a:solidFill>
                  <a:srgbClr val="095A82"/>
                </a:solidFill>
              </a:rPr>
              <a:t>Template-Driven</a:t>
            </a:r>
            <a:r>
              <a:rPr sz="7200" spc="-60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Form</a:t>
            </a:r>
            <a:r>
              <a:rPr sz="7200" spc="-60" dirty="0">
                <a:solidFill>
                  <a:srgbClr val="095A82"/>
                </a:solidFill>
              </a:rPr>
              <a:t> </a:t>
            </a:r>
            <a:r>
              <a:rPr sz="7200" spc="-5" dirty="0">
                <a:solidFill>
                  <a:srgbClr val="095A82"/>
                </a:solidFill>
              </a:rPr>
              <a:t>Directives</a:t>
            </a:r>
            <a:endParaRPr sz="7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7637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>
                <a:solidFill>
                  <a:srgbClr val="095A82"/>
                </a:solidFill>
              </a:rPr>
              <a:t>Template-Driven</a:t>
            </a:r>
            <a:r>
              <a:rPr sz="5600" spc="-11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</a:t>
            </a:r>
            <a:r>
              <a:rPr sz="5600" spc="-25" dirty="0">
                <a:solidFill>
                  <a:srgbClr val="095A82"/>
                </a:solidFill>
              </a:rPr>
              <a:t> </a:t>
            </a:r>
            <a:r>
              <a:rPr sz="5600" spc="-10" dirty="0">
                <a:solidFill>
                  <a:srgbClr val="095A82"/>
                </a:solidFill>
              </a:rPr>
              <a:t>Directives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467600" y="3415284"/>
            <a:ext cx="3793490" cy="5245735"/>
            <a:chOff x="7467600" y="3415284"/>
            <a:chExt cx="3793490" cy="5245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5316" y="8125968"/>
              <a:ext cx="658368" cy="534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1723" y="8468868"/>
              <a:ext cx="225551" cy="192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80932" y="7847076"/>
              <a:ext cx="707390" cy="417830"/>
            </a:xfrm>
            <a:custGeom>
              <a:avLst/>
              <a:gdLst/>
              <a:ahLst/>
              <a:cxnLst/>
              <a:rect l="l" t="t" r="r" b="b"/>
              <a:pathLst>
                <a:path w="707390" h="417829">
                  <a:moveTo>
                    <a:pt x="353441" y="0"/>
                  </a:moveTo>
                  <a:lnTo>
                    <a:pt x="296037" y="2667"/>
                  </a:lnTo>
                  <a:lnTo>
                    <a:pt x="241681" y="10668"/>
                  </a:lnTo>
                  <a:lnTo>
                    <a:pt x="191008" y="23241"/>
                  </a:lnTo>
                  <a:lnTo>
                    <a:pt x="144652" y="40259"/>
                  </a:lnTo>
                  <a:lnTo>
                    <a:pt x="103504" y="61087"/>
                  </a:lnTo>
                  <a:lnTo>
                    <a:pt x="68199" y="85471"/>
                  </a:lnTo>
                  <a:lnTo>
                    <a:pt x="39497" y="112775"/>
                  </a:lnTo>
                  <a:lnTo>
                    <a:pt x="4572" y="174751"/>
                  </a:lnTo>
                  <a:lnTo>
                    <a:pt x="0" y="208661"/>
                  </a:lnTo>
                  <a:lnTo>
                    <a:pt x="4572" y="242569"/>
                  </a:lnTo>
                  <a:lnTo>
                    <a:pt x="39497" y="304546"/>
                  </a:lnTo>
                  <a:lnTo>
                    <a:pt x="68199" y="331850"/>
                  </a:lnTo>
                  <a:lnTo>
                    <a:pt x="103504" y="356235"/>
                  </a:lnTo>
                  <a:lnTo>
                    <a:pt x="144652" y="377063"/>
                  </a:lnTo>
                  <a:lnTo>
                    <a:pt x="191008" y="394081"/>
                  </a:lnTo>
                  <a:lnTo>
                    <a:pt x="241681" y="406654"/>
                  </a:lnTo>
                  <a:lnTo>
                    <a:pt x="296037" y="414528"/>
                  </a:lnTo>
                  <a:lnTo>
                    <a:pt x="353441" y="417322"/>
                  </a:lnTo>
                  <a:lnTo>
                    <a:pt x="410845" y="414528"/>
                  </a:lnTo>
                  <a:lnTo>
                    <a:pt x="465200" y="406654"/>
                  </a:lnTo>
                  <a:lnTo>
                    <a:pt x="515874" y="394081"/>
                  </a:lnTo>
                  <a:lnTo>
                    <a:pt x="562228" y="377063"/>
                  </a:lnTo>
                  <a:lnTo>
                    <a:pt x="603376" y="356235"/>
                  </a:lnTo>
                  <a:lnTo>
                    <a:pt x="638683" y="331850"/>
                  </a:lnTo>
                  <a:lnTo>
                    <a:pt x="667385" y="304546"/>
                  </a:lnTo>
                  <a:lnTo>
                    <a:pt x="702310" y="242569"/>
                  </a:lnTo>
                  <a:lnTo>
                    <a:pt x="706882" y="208661"/>
                  </a:lnTo>
                  <a:lnTo>
                    <a:pt x="702310" y="174751"/>
                  </a:lnTo>
                  <a:lnTo>
                    <a:pt x="667385" y="112775"/>
                  </a:lnTo>
                  <a:lnTo>
                    <a:pt x="638683" y="85471"/>
                  </a:lnTo>
                  <a:lnTo>
                    <a:pt x="603376" y="61087"/>
                  </a:lnTo>
                  <a:lnTo>
                    <a:pt x="562228" y="40259"/>
                  </a:lnTo>
                  <a:lnTo>
                    <a:pt x="515874" y="23241"/>
                  </a:lnTo>
                  <a:lnTo>
                    <a:pt x="465200" y="10668"/>
                  </a:lnTo>
                  <a:lnTo>
                    <a:pt x="410845" y="2667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9532" y="7979664"/>
              <a:ext cx="255904" cy="152400"/>
            </a:xfrm>
            <a:custGeom>
              <a:avLst/>
              <a:gdLst/>
              <a:ahLst/>
              <a:cxnLst/>
              <a:rect l="l" t="t" r="r" b="b"/>
              <a:pathLst>
                <a:path w="255904" h="152400">
                  <a:moveTo>
                    <a:pt x="127762" y="0"/>
                  </a:moveTo>
                  <a:lnTo>
                    <a:pt x="77977" y="5969"/>
                  </a:lnTo>
                  <a:lnTo>
                    <a:pt x="37465" y="22352"/>
                  </a:lnTo>
                  <a:lnTo>
                    <a:pt x="10033" y="46609"/>
                  </a:lnTo>
                  <a:lnTo>
                    <a:pt x="0" y="76200"/>
                  </a:lnTo>
                  <a:lnTo>
                    <a:pt x="10033" y="105791"/>
                  </a:lnTo>
                  <a:lnTo>
                    <a:pt x="37465" y="130048"/>
                  </a:lnTo>
                  <a:lnTo>
                    <a:pt x="77977" y="146431"/>
                  </a:lnTo>
                  <a:lnTo>
                    <a:pt x="127762" y="152400"/>
                  </a:lnTo>
                  <a:lnTo>
                    <a:pt x="177546" y="146431"/>
                  </a:lnTo>
                  <a:lnTo>
                    <a:pt x="218059" y="130048"/>
                  </a:lnTo>
                  <a:lnTo>
                    <a:pt x="245491" y="105791"/>
                  </a:lnTo>
                  <a:lnTo>
                    <a:pt x="255524" y="76200"/>
                  </a:lnTo>
                  <a:lnTo>
                    <a:pt x="245491" y="46609"/>
                  </a:lnTo>
                  <a:lnTo>
                    <a:pt x="218059" y="22352"/>
                  </a:lnTo>
                  <a:lnTo>
                    <a:pt x="177546" y="5969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600" y="6714744"/>
              <a:ext cx="2264410" cy="1054735"/>
            </a:xfrm>
            <a:custGeom>
              <a:avLst/>
              <a:gdLst/>
              <a:ahLst/>
              <a:cxnLst/>
              <a:rect l="l" t="t" r="r" b="b"/>
              <a:pathLst>
                <a:path w="2264409" h="1054734">
                  <a:moveTo>
                    <a:pt x="1868551" y="0"/>
                  </a:moveTo>
                  <a:lnTo>
                    <a:pt x="0" y="0"/>
                  </a:lnTo>
                  <a:lnTo>
                    <a:pt x="58166" y="807338"/>
                  </a:lnTo>
                  <a:lnTo>
                    <a:pt x="1868551" y="807338"/>
                  </a:lnTo>
                  <a:lnTo>
                    <a:pt x="1940686" y="810513"/>
                  </a:lnTo>
                  <a:lnTo>
                    <a:pt x="2004949" y="819657"/>
                  </a:lnTo>
                  <a:lnTo>
                    <a:pt x="2061591" y="833881"/>
                  </a:lnTo>
                  <a:lnTo>
                    <a:pt x="2110867" y="852677"/>
                  </a:lnTo>
                  <a:lnTo>
                    <a:pt x="2152777" y="875410"/>
                  </a:lnTo>
                  <a:lnTo>
                    <a:pt x="2187702" y="901318"/>
                  </a:lnTo>
                  <a:lnTo>
                    <a:pt x="2215896" y="929639"/>
                  </a:lnTo>
                  <a:lnTo>
                    <a:pt x="2252472" y="991107"/>
                  </a:lnTo>
                  <a:lnTo>
                    <a:pt x="2264282" y="1054480"/>
                  </a:lnTo>
                  <a:lnTo>
                    <a:pt x="2264282" y="247141"/>
                  </a:lnTo>
                  <a:lnTo>
                    <a:pt x="2252472" y="183768"/>
                  </a:lnTo>
                  <a:lnTo>
                    <a:pt x="2215896" y="122300"/>
                  </a:lnTo>
                  <a:lnTo>
                    <a:pt x="2187702" y="93852"/>
                  </a:lnTo>
                  <a:lnTo>
                    <a:pt x="2152777" y="68071"/>
                  </a:lnTo>
                  <a:lnTo>
                    <a:pt x="2110867" y="45338"/>
                  </a:lnTo>
                  <a:lnTo>
                    <a:pt x="2061591" y="26542"/>
                  </a:lnTo>
                  <a:lnTo>
                    <a:pt x="2004949" y="12191"/>
                  </a:lnTo>
                  <a:lnTo>
                    <a:pt x="1940686" y="3175"/>
                  </a:lnTo>
                  <a:lnTo>
                    <a:pt x="1868551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80932" y="6752844"/>
              <a:ext cx="707390" cy="415925"/>
            </a:xfrm>
            <a:custGeom>
              <a:avLst/>
              <a:gdLst/>
              <a:ahLst/>
              <a:cxnLst/>
              <a:rect l="l" t="t" r="r" b="b"/>
              <a:pathLst>
                <a:path w="707390" h="415925">
                  <a:moveTo>
                    <a:pt x="353441" y="0"/>
                  </a:moveTo>
                  <a:lnTo>
                    <a:pt x="296037" y="2666"/>
                  </a:lnTo>
                  <a:lnTo>
                    <a:pt x="241681" y="10540"/>
                  </a:lnTo>
                  <a:lnTo>
                    <a:pt x="191008" y="23240"/>
                  </a:lnTo>
                  <a:lnTo>
                    <a:pt x="144652" y="40131"/>
                  </a:lnTo>
                  <a:lnTo>
                    <a:pt x="103504" y="60832"/>
                  </a:lnTo>
                  <a:lnTo>
                    <a:pt x="68199" y="85089"/>
                  </a:lnTo>
                  <a:lnTo>
                    <a:pt x="39497" y="112267"/>
                  </a:lnTo>
                  <a:lnTo>
                    <a:pt x="4572" y="174116"/>
                  </a:lnTo>
                  <a:lnTo>
                    <a:pt x="0" y="207771"/>
                  </a:lnTo>
                  <a:lnTo>
                    <a:pt x="4572" y="241426"/>
                  </a:lnTo>
                  <a:lnTo>
                    <a:pt x="39497" y="303275"/>
                  </a:lnTo>
                  <a:lnTo>
                    <a:pt x="68199" y="330453"/>
                  </a:lnTo>
                  <a:lnTo>
                    <a:pt x="103504" y="354710"/>
                  </a:lnTo>
                  <a:lnTo>
                    <a:pt x="144652" y="375411"/>
                  </a:lnTo>
                  <a:lnTo>
                    <a:pt x="191008" y="392302"/>
                  </a:lnTo>
                  <a:lnTo>
                    <a:pt x="241681" y="405002"/>
                  </a:lnTo>
                  <a:lnTo>
                    <a:pt x="296037" y="412876"/>
                  </a:lnTo>
                  <a:lnTo>
                    <a:pt x="353441" y="415543"/>
                  </a:lnTo>
                  <a:lnTo>
                    <a:pt x="410845" y="412876"/>
                  </a:lnTo>
                  <a:lnTo>
                    <a:pt x="465200" y="405002"/>
                  </a:lnTo>
                  <a:lnTo>
                    <a:pt x="515874" y="392302"/>
                  </a:lnTo>
                  <a:lnTo>
                    <a:pt x="562228" y="375411"/>
                  </a:lnTo>
                  <a:lnTo>
                    <a:pt x="603376" y="354710"/>
                  </a:lnTo>
                  <a:lnTo>
                    <a:pt x="638683" y="330453"/>
                  </a:lnTo>
                  <a:lnTo>
                    <a:pt x="667385" y="303275"/>
                  </a:lnTo>
                  <a:lnTo>
                    <a:pt x="702310" y="241426"/>
                  </a:lnTo>
                  <a:lnTo>
                    <a:pt x="706882" y="207771"/>
                  </a:lnTo>
                  <a:lnTo>
                    <a:pt x="702310" y="174116"/>
                  </a:lnTo>
                  <a:lnTo>
                    <a:pt x="667385" y="112267"/>
                  </a:lnTo>
                  <a:lnTo>
                    <a:pt x="638683" y="85089"/>
                  </a:lnTo>
                  <a:lnTo>
                    <a:pt x="603376" y="60832"/>
                  </a:lnTo>
                  <a:lnTo>
                    <a:pt x="562228" y="40131"/>
                  </a:lnTo>
                  <a:lnTo>
                    <a:pt x="515874" y="23240"/>
                  </a:lnTo>
                  <a:lnTo>
                    <a:pt x="465200" y="10540"/>
                  </a:lnTo>
                  <a:lnTo>
                    <a:pt x="410845" y="2666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28175" y="6795516"/>
              <a:ext cx="617220" cy="330835"/>
            </a:xfrm>
            <a:custGeom>
              <a:avLst/>
              <a:gdLst/>
              <a:ahLst/>
              <a:cxnLst/>
              <a:rect l="l" t="t" r="r" b="b"/>
              <a:pathLst>
                <a:path w="617220" h="330834">
                  <a:moveTo>
                    <a:pt x="308609" y="0"/>
                  </a:moveTo>
                  <a:lnTo>
                    <a:pt x="246379" y="3302"/>
                  </a:lnTo>
                  <a:lnTo>
                    <a:pt x="188468" y="12954"/>
                  </a:lnTo>
                  <a:lnTo>
                    <a:pt x="136017" y="28194"/>
                  </a:lnTo>
                  <a:lnTo>
                    <a:pt x="90424" y="48387"/>
                  </a:lnTo>
                  <a:lnTo>
                    <a:pt x="52704" y="72898"/>
                  </a:lnTo>
                  <a:lnTo>
                    <a:pt x="24256" y="100965"/>
                  </a:lnTo>
                  <a:lnTo>
                    <a:pt x="0" y="165227"/>
                  </a:lnTo>
                  <a:lnTo>
                    <a:pt x="6223" y="198628"/>
                  </a:lnTo>
                  <a:lnTo>
                    <a:pt x="52704" y="257683"/>
                  </a:lnTo>
                  <a:lnTo>
                    <a:pt x="90424" y="282194"/>
                  </a:lnTo>
                  <a:lnTo>
                    <a:pt x="136017" y="302387"/>
                  </a:lnTo>
                  <a:lnTo>
                    <a:pt x="188468" y="317627"/>
                  </a:lnTo>
                  <a:lnTo>
                    <a:pt x="246379" y="327279"/>
                  </a:lnTo>
                  <a:lnTo>
                    <a:pt x="308609" y="330581"/>
                  </a:lnTo>
                  <a:lnTo>
                    <a:pt x="370840" y="327279"/>
                  </a:lnTo>
                  <a:lnTo>
                    <a:pt x="428751" y="317627"/>
                  </a:lnTo>
                  <a:lnTo>
                    <a:pt x="481202" y="302387"/>
                  </a:lnTo>
                  <a:lnTo>
                    <a:pt x="526796" y="282194"/>
                  </a:lnTo>
                  <a:lnTo>
                    <a:pt x="564515" y="257683"/>
                  </a:lnTo>
                  <a:lnTo>
                    <a:pt x="592963" y="229616"/>
                  </a:lnTo>
                  <a:lnTo>
                    <a:pt x="617220" y="165227"/>
                  </a:lnTo>
                  <a:lnTo>
                    <a:pt x="610997" y="131953"/>
                  </a:lnTo>
                  <a:lnTo>
                    <a:pt x="564515" y="72898"/>
                  </a:lnTo>
                  <a:lnTo>
                    <a:pt x="526796" y="48387"/>
                  </a:lnTo>
                  <a:lnTo>
                    <a:pt x="481202" y="28194"/>
                  </a:lnTo>
                  <a:lnTo>
                    <a:pt x="428751" y="12954"/>
                  </a:lnTo>
                  <a:lnTo>
                    <a:pt x="370840" y="3302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80932" y="6963155"/>
              <a:ext cx="707390" cy="1010285"/>
            </a:xfrm>
            <a:custGeom>
              <a:avLst/>
              <a:gdLst/>
              <a:ahLst/>
              <a:cxnLst/>
              <a:rect l="l" t="t" r="r" b="b"/>
              <a:pathLst>
                <a:path w="707390" h="1010284">
                  <a:moveTo>
                    <a:pt x="706882" y="0"/>
                  </a:moveTo>
                  <a:lnTo>
                    <a:pt x="688975" y="65151"/>
                  </a:lnTo>
                  <a:lnTo>
                    <a:pt x="639064" y="121285"/>
                  </a:lnTo>
                  <a:lnTo>
                    <a:pt x="603885" y="145034"/>
                  </a:lnTo>
                  <a:lnTo>
                    <a:pt x="562991" y="165354"/>
                  </a:lnTo>
                  <a:lnTo>
                    <a:pt x="517144" y="181864"/>
                  </a:lnTo>
                  <a:lnTo>
                    <a:pt x="466851" y="194056"/>
                  </a:lnTo>
                  <a:lnTo>
                    <a:pt x="413003" y="201676"/>
                  </a:lnTo>
                  <a:lnTo>
                    <a:pt x="356362" y="204343"/>
                  </a:lnTo>
                  <a:lnTo>
                    <a:pt x="298069" y="201676"/>
                  </a:lnTo>
                  <a:lnTo>
                    <a:pt x="242950" y="194056"/>
                  </a:lnTo>
                  <a:lnTo>
                    <a:pt x="191770" y="181864"/>
                  </a:lnTo>
                  <a:lnTo>
                    <a:pt x="145034" y="165354"/>
                  </a:lnTo>
                  <a:lnTo>
                    <a:pt x="103632" y="145034"/>
                  </a:lnTo>
                  <a:lnTo>
                    <a:pt x="68199" y="121285"/>
                  </a:lnTo>
                  <a:lnTo>
                    <a:pt x="39370" y="94488"/>
                  </a:lnTo>
                  <a:lnTo>
                    <a:pt x="4572" y="33528"/>
                  </a:lnTo>
                  <a:lnTo>
                    <a:pt x="0" y="0"/>
                  </a:lnTo>
                  <a:lnTo>
                    <a:pt x="0" y="805561"/>
                  </a:lnTo>
                  <a:lnTo>
                    <a:pt x="18034" y="870712"/>
                  </a:lnTo>
                  <a:lnTo>
                    <a:pt x="68199" y="926846"/>
                  </a:lnTo>
                  <a:lnTo>
                    <a:pt x="103632" y="950595"/>
                  </a:lnTo>
                  <a:lnTo>
                    <a:pt x="145034" y="970915"/>
                  </a:lnTo>
                  <a:lnTo>
                    <a:pt x="191770" y="987298"/>
                  </a:lnTo>
                  <a:lnTo>
                    <a:pt x="242950" y="999617"/>
                  </a:lnTo>
                  <a:lnTo>
                    <a:pt x="298069" y="1007237"/>
                  </a:lnTo>
                  <a:lnTo>
                    <a:pt x="356362" y="1009904"/>
                  </a:lnTo>
                  <a:lnTo>
                    <a:pt x="413003" y="1007237"/>
                  </a:lnTo>
                  <a:lnTo>
                    <a:pt x="466851" y="999617"/>
                  </a:lnTo>
                  <a:lnTo>
                    <a:pt x="517144" y="987298"/>
                  </a:lnTo>
                  <a:lnTo>
                    <a:pt x="562991" y="970915"/>
                  </a:lnTo>
                  <a:lnTo>
                    <a:pt x="603885" y="950595"/>
                  </a:lnTo>
                  <a:lnTo>
                    <a:pt x="639064" y="926846"/>
                  </a:lnTo>
                  <a:lnTo>
                    <a:pt x="667639" y="900049"/>
                  </a:lnTo>
                  <a:lnTo>
                    <a:pt x="702310" y="838962"/>
                  </a:lnTo>
                  <a:lnTo>
                    <a:pt x="706882" y="805561"/>
                  </a:lnTo>
                  <a:lnTo>
                    <a:pt x="706882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09532" y="6890004"/>
              <a:ext cx="255904" cy="152400"/>
            </a:xfrm>
            <a:custGeom>
              <a:avLst/>
              <a:gdLst/>
              <a:ahLst/>
              <a:cxnLst/>
              <a:rect l="l" t="t" r="r" b="b"/>
              <a:pathLst>
                <a:path w="255904" h="152400">
                  <a:moveTo>
                    <a:pt x="127762" y="0"/>
                  </a:moveTo>
                  <a:lnTo>
                    <a:pt x="77977" y="5969"/>
                  </a:lnTo>
                  <a:lnTo>
                    <a:pt x="37465" y="22351"/>
                  </a:lnTo>
                  <a:lnTo>
                    <a:pt x="10033" y="46609"/>
                  </a:lnTo>
                  <a:lnTo>
                    <a:pt x="0" y="76200"/>
                  </a:lnTo>
                  <a:lnTo>
                    <a:pt x="10033" y="105791"/>
                  </a:lnTo>
                  <a:lnTo>
                    <a:pt x="37465" y="130048"/>
                  </a:lnTo>
                  <a:lnTo>
                    <a:pt x="77977" y="146431"/>
                  </a:lnTo>
                  <a:lnTo>
                    <a:pt x="127762" y="152400"/>
                  </a:lnTo>
                  <a:lnTo>
                    <a:pt x="177546" y="146431"/>
                  </a:lnTo>
                  <a:lnTo>
                    <a:pt x="218059" y="130048"/>
                  </a:lnTo>
                  <a:lnTo>
                    <a:pt x="245491" y="105791"/>
                  </a:lnTo>
                  <a:lnTo>
                    <a:pt x="255524" y="76200"/>
                  </a:lnTo>
                  <a:lnTo>
                    <a:pt x="245491" y="46609"/>
                  </a:lnTo>
                  <a:lnTo>
                    <a:pt x="218059" y="22351"/>
                  </a:lnTo>
                  <a:lnTo>
                    <a:pt x="177546" y="5969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932" y="6963155"/>
              <a:ext cx="751331" cy="10424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87027" y="5577840"/>
              <a:ext cx="2273935" cy="1052830"/>
            </a:xfrm>
            <a:custGeom>
              <a:avLst/>
              <a:gdLst/>
              <a:ahLst/>
              <a:cxnLst/>
              <a:rect l="l" t="t" r="r" b="b"/>
              <a:pathLst>
                <a:path w="2273934" h="1052829">
                  <a:moveTo>
                    <a:pt x="2273680" y="0"/>
                  </a:moveTo>
                  <a:lnTo>
                    <a:pt x="402336" y="0"/>
                  </a:lnTo>
                  <a:lnTo>
                    <a:pt x="329819" y="3175"/>
                  </a:lnTo>
                  <a:lnTo>
                    <a:pt x="265049" y="12192"/>
                  </a:lnTo>
                  <a:lnTo>
                    <a:pt x="207772" y="26543"/>
                  </a:lnTo>
                  <a:lnTo>
                    <a:pt x="157733" y="45212"/>
                  </a:lnTo>
                  <a:lnTo>
                    <a:pt x="114935" y="67945"/>
                  </a:lnTo>
                  <a:lnTo>
                    <a:pt x="79121" y="93725"/>
                  </a:lnTo>
                  <a:lnTo>
                    <a:pt x="50292" y="122047"/>
                  </a:lnTo>
                  <a:lnTo>
                    <a:pt x="12319" y="183387"/>
                  </a:lnTo>
                  <a:lnTo>
                    <a:pt x="0" y="246634"/>
                  </a:lnTo>
                  <a:lnTo>
                    <a:pt x="0" y="1052702"/>
                  </a:lnTo>
                  <a:lnTo>
                    <a:pt x="3048" y="1021207"/>
                  </a:lnTo>
                  <a:lnTo>
                    <a:pt x="12319" y="989457"/>
                  </a:lnTo>
                  <a:lnTo>
                    <a:pt x="50292" y="928115"/>
                  </a:lnTo>
                  <a:lnTo>
                    <a:pt x="79121" y="899795"/>
                  </a:lnTo>
                  <a:lnTo>
                    <a:pt x="114935" y="874013"/>
                  </a:lnTo>
                  <a:lnTo>
                    <a:pt x="157733" y="851281"/>
                  </a:lnTo>
                  <a:lnTo>
                    <a:pt x="207772" y="832485"/>
                  </a:lnTo>
                  <a:lnTo>
                    <a:pt x="265049" y="818261"/>
                  </a:lnTo>
                  <a:lnTo>
                    <a:pt x="329819" y="809244"/>
                  </a:lnTo>
                  <a:lnTo>
                    <a:pt x="402336" y="806069"/>
                  </a:lnTo>
                  <a:lnTo>
                    <a:pt x="2209546" y="806069"/>
                  </a:lnTo>
                  <a:lnTo>
                    <a:pt x="227368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79991" y="5663184"/>
              <a:ext cx="617220" cy="330835"/>
            </a:xfrm>
            <a:custGeom>
              <a:avLst/>
              <a:gdLst/>
              <a:ahLst/>
              <a:cxnLst/>
              <a:rect l="l" t="t" r="r" b="b"/>
              <a:pathLst>
                <a:path w="617220" h="330835">
                  <a:moveTo>
                    <a:pt x="308609" y="0"/>
                  </a:moveTo>
                  <a:lnTo>
                    <a:pt x="246379" y="3301"/>
                  </a:lnTo>
                  <a:lnTo>
                    <a:pt x="188467" y="12953"/>
                  </a:lnTo>
                  <a:lnTo>
                    <a:pt x="136016" y="28193"/>
                  </a:lnTo>
                  <a:lnTo>
                    <a:pt x="90424" y="48387"/>
                  </a:lnTo>
                  <a:lnTo>
                    <a:pt x="52704" y="72898"/>
                  </a:lnTo>
                  <a:lnTo>
                    <a:pt x="24256" y="100964"/>
                  </a:lnTo>
                  <a:lnTo>
                    <a:pt x="0" y="165226"/>
                  </a:lnTo>
                  <a:lnTo>
                    <a:pt x="6223" y="198627"/>
                  </a:lnTo>
                  <a:lnTo>
                    <a:pt x="52704" y="257682"/>
                  </a:lnTo>
                  <a:lnTo>
                    <a:pt x="90424" y="282193"/>
                  </a:lnTo>
                  <a:lnTo>
                    <a:pt x="136016" y="302387"/>
                  </a:lnTo>
                  <a:lnTo>
                    <a:pt x="188467" y="317626"/>
                  </a:lnTo>
                  <a:lnTo>
                    <a:pt x="246379" y="327278"/>
                  </a:lnTo>
                  <a:lnTo>
                    <a:pt x="308609" y="330580"/>
                  </a:lnTo>
                  <a:lnTo>
                    <a:pt x="370839" y="327278"/>
                  </a:lnTo>
                  <a:lnTo>
                    <a:pt x="428751" y="317626"/>
                  </a:lnTo>
                  <a:lnTo>
                    <a:pt x="481202" y="302387"/>
                  </a:lnTo>
                  <a:lnTo>
                    <a:pt x="526796" y="282193"/>
                  </a:lnTo>
                  <a:lnTo>
                    <a:pt x="564514" y="257682"/>
                  </a:lnTo>
                  <a:lnTo>
                    <a:pt x="592962" y="229615"/>
                  </a:lnTo>
                  <a:lnTo>
                    <a:pt x="617219" y="165226"/>
                  </a:lnTo>
                  <a:lnTo>
                    <a:pt x="610997" y="131952"/>
                  </a:lnTo>
                  <a:lnTo>
                    <a:pt x="564514" y="72898"/>
                  </a:lnTo>
                  <a:lnTo>
                    <a:pt x="526796" y="48387"/>
                  </a:lnTo>
                  <a:lnTo>
                    <a:pt x="481202" y="28193"/>
                  </a:lnTo>
                  <a:lnTo>
                    <a:pt x="428751" y="12953"/>
                  </a:lnTo>
                  <a:lnTo>
                    <a:pt x="370839" y="3301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40367" y="5824728"/>
              <a:ext cx="697865" cy="1016635"/>
            </a:xfrm>
            <a:custGeom>
              <a:avLst/>
              <a:gdLst/>
              <a:ahLst/>
              <a:cxnLst/>
              <a:rect l="l" t="t" r="r" b="b"/>
              <a:pathLst>
                <a:path w="697865" h="1016634">
                  <a:moveTo>
                    <a:pt x="697483" y="0"/>
                  </a:moveTo>
                  <a:lnTo>
                    <a:pt x="679576" y="65786"/>
                  </a:lnTo>
                  <a:lnTo>
                    <a:pt x="629920" y="123444"/>
                  </a:lnTo>
                  <a:lnTo>
                    <a:pt x="594995" y="148082"/>
                  </a:lnTo>
                  <a:lnTo>
                    <a:pt x="554354" y="169291"/>
                  </a:lnTo>
                  <a:lnTo>
                    <a:pt x="508634" y="186689"/>
                  </a:lnTo>
                  <a:lnTo>
                    <a:pt x="458597" y="199644"/>
                  </a:lnTo>
                  <a:lnTo>
                    <a:pt x="405129" y="207772"/>
                  </a:lnTo>
                  <a:lnTo>
                    <a:pt x="348741" y="210566"/>
                  </a:lnTo>
                  <a:lnTo>
                    <a:pt x="292353" y="207772"/>
                  </a:lnTo>
                  <a:lnTo>
                    <a:pt x="238886" y="199644"/>
                  </a:lnTo>
                  <a:lnTo>
                    <a:pt x="188849" y="186689"/>
                  </a:lnTo>
                  <a:lnTo>
                    <a:pt x="143128" y="169291"/>
                  </a:lnTo>
                  <a:lnTo>
                    <a:pt x="102488" y="148082"/>
                  </a:lnTo>
                  <a:lnTo>
                    <a:pt x="67563" y="123444"/>
                  </a:lnTo>
                  <a:lnTo>
                    <a:pt x="39115" y="95885"/>
                  </a:lnTo>
                  <a:lnTo>
                    <a:pt x="4572" y="33655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7906" y="871601"/>
                  </a:lnTo>
                  <a:lnTo>
                    <a:pt x="67563" y="929259"/>
                  </a:lnTo>
                  <a:lnTo>
                    <a:pt x="102488" y="954024"/>
                  </a:lnTo>
                  <a:lnTo>
                    <a:pt x="143128" y="975233"/>
                  </a:lnTo>
                  <a:lnTo>
                    <a:pt x="188849" y="992505"/>
                  </a:lnTo>
                  <a:lnTo>
                    <a:pt x="238886" y="1005459"/>
                  </a:lnTo>
                  <a:lnTo>
                    <a:pt x="292353" y="1013587"/>
                  </a:lnTo>
                  <a:lnTo>
                    <a:pt x="348741" y="1016381"/>
                  </a:lnTo>
                  <a:lnTo>
                    <a:pt x="405129" y="1013587"/>
                  </a:lnTo>
                  <a:lnTo>
                    <a:pt x="458597" y="1005459"/>
                  </a:lnTo>
                  <a:lnTo>
                    <a:pt x="508634" y="992505"/>
                  </a:lnTo>
                  <a:lnTo>
                    <a:pt x="554354" y="975233"/>
                  </a:lnTo>
                  <a:lnTo>
                    <a:pt x="594995" y="954024"/>
                  </a:lnTo>
                  <a:lnTo>
                    <a:pt x="629920" y="929259"/>
                  </a:lnTo>
                  <a:lnTo>
                    <a:pt x="658367" y="901700"/>
                  </a:lnTo>
                  <a:lnTo>
                    <a:pt x="692911" y="839470"/>
                  </a:lnTo>
                  <a:lnTo>
                    <a:pt x="697483" y="805814"/>
                  </a:lnTo>
                  <a:lnTo>
                    <a:pt x="697483" y="0"/>
                  </a:lnTo>
                  <a:close/>
                </a:path>
              </a:pathLst>
            </a:custGeom>
            <a:solidFill>
              <a:srgbClr val="3C9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61348" y="5751576"/>
              <a:ext cx="257810" cy="158750"/>
            </a:xfrm>
            <a:custGeom>
              <a:avLst/>
              <a:gdLst/>
              <a:ahLst/>
              <a:cxnLst/>
              <a:rect l="l" t="t" r="r" b="b"/>
              <a:pathLst>
                <a:path w="257809" h="158750">
                  <a:moveTo>
                    <a:pt x="128650" y="0"/>
                  </a:moveTo>
                  <a:lnTo>
                    <a:pt x="78612" y="6223"/>
                  </a:lnTo>
                  <a:lnTo>
                    <a:pt x="37719" y="23113"/>
                  </a:lnTo>
                  <a:lnTo>
                    <a:pt x="10159" y="48260"/>
                  </a:lnTo>
                  <a:lnTo>
                    <a:pt x="0" y="79121"/>
                  </a:lnTo>
                  <a:lnTo>
                    <a:pt x="10159" y="109982"/>
                  </a:lnTo>
                  <a:lnTo>
                    <a:pt x="37719" y="135127"/>
                  </a:lnTo>
                  <a:lnTo>
                    <a:pt x="78612" y="152019"/>
                  </a:lnTo>
                  <a:lnTo>
                    <a:pt x="128650" y="158241"/>
                  </a:lnTo>
                  <a:lnTo>
                    <a:pt x="178688" y="152019"/>
                  </a:lnTo>
                  <a:lnTo>
                    <a:pt x="219582" y="135127"/>
                  </a:lnTo>
                  <a:lnTo>
                    <a:pt x="247142" y="109982"/>
                  </a:lnTo>
                  <a:lnTo>
                    <a:pt x="257301" y="79121"/>
                  </a:lnTo>
                  <a:lnTo>
                    <a:pt x="247142" y="48260"/>
                  </a:lnTo>
                  <a:lnTo>
                    <a:pt x="219582" y="23113"/>
                  </a:lnTo>
                  <a:lnTo>
                    <a:pt x="178688" y="6223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7027" y="5824728"/>
              <a:ext cx="751331" cy="10424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67600" y="4447032"/>
              <a:ext cx="2264410" cy="1051560"/>
            </a:xfrm>
            <a:custGeom>
              <a:avLst/>
              <a:gdLst/>
              <a:ahLst/>
              <a:cxnLst/>
              <a:rect l="l" t="t" r="r" b="b"/>
              <a:pathLst>
                <a:path w="2264409" h="1051560">
                  <a:moveTo>
                    <a:pt x="1868551" y="0"/>
                  </a:moveTo>
                  <a:lnTo>
                    <a:pt x="0" y="0"/>
                  </a:lnTo>
                  <a:lnTo>
                    <a:pt x="58166" y="805179"/>
                  </a:lnTo>
                  <a:lnTo>
                    <a:pt x="1868551" y="805179"/>
                  </a:lnTo>
                  <a:lnTo>
                    <a:pt x="1940686" y="808354"/>
                  </a:lnTo>
                  <a:lnTo>
                    <a:pt x="2004949" y="817371"/>
                  </a:lnTo>
                  <a:lnTo>
                    <a:pt x="2061591" y="831595"/>
                  </a:lnTo>
                  <a:lnTo>
                    <a:pt x="2110867" y="850391"/>
                  </a:lnTo>
                  <a:lnTo>
                    <a:pt x="2152777" y="872997"/>
                  </a:lnTo>
                  <a:lnTo>
                    <a:pt x="2187702" y="898778"/>
                  </a:lnTo>
                  <a:lnTo>
                    <a:pt x="2215896" y="927100"/>
                  </a:lnTo>
                  <a:lnTo>
                    <a:pt x="2252472" y="988440"/>
                  </a:lnTo>
                  <a:lnTo>
                    <a:pt x="2264282" y="1051559"/>
                  </a:lnTo>
                  <a:lnTo>
                    <a:pt x="2264282" y="246379"/>
                  </a:lnTo>
                  <a:lnTo>
                    <a:pt x="2252472" y="183260"/>
                  </a:lnTo>
                  <a:lnTo>
                    <a:pt x="2215896" y="121919"/>
                  </a:lnTo>
                  <a:lnTo>
                    <a:pt x="2187702" y="93598"/>
                  </a:lnTo>
                  <a:lnTo>
                    <a:pt x="2152777" y="67817"/>
                  </a:lnTo>
                  <a:lnTo>
                    <a:pt x="2110867" y="45212"/>
                  </a:lnTo>
                  <a:lnTo>
                    <a:pt x="2061591" y="26415"/>
                  </a:lnTo>
                  <a:lnTo>
                    <a:pt x="2004949" y="12191"/>
                  </a:lnTo>
                  <a:lnTo>
                    <a:pt x="1940686" y="3175"/>
                  </a:lnTo>
                  <a:lnTo>
                    <a:pt x="1868551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80932" y="4485132"/>
              <a:ext cx="707390" cy="415925"/>
            </a:xfrm>
            <a:custGeom>
              <a:avLst/>
              <a:gdLst/>
              <a:ahLst/>
              <a:cxnLst/>
              <a:rect l="l" t="t" r="r" b="b"/>
              <a:pathLst>
                <a:path w="707390" h="415925">
                  <a:moveTo>
                    <a:pt x="353441" y="0"/>
                  </a:moveTo>
                  <a:lnTo>
                    <a:pt x="296037" y="2666"/>
                  </a:lnTo>
                  <a:lnTo>
                    <a:pt x="241681" y="10540"/>
                  </a:lnTo>
                  <a:lnTo>
                    <a:pt x="191008" y="23240"/>
                  </a:lnTo>
                  <a:lnTo>
                    <a:pt x="144652" y="40131"/>
                  </a:lnTo>
                  <a:lnTo>
                    <a:pt x="103504" y="60832"/>
                  </a:lnTo>
                  <a:lnTo>
                    <a:pt x="68199" y="85089"/>
                  </a:lnTo>
                  <a:lnTo>
                    <a:pt x="39497" y="112267"/>
                  </a:lnTo>
                  <a:lnTo>
                    <a:pt x="4572" y="174116"/>
                  </a:lnTo>
                  <a:lnTo>
                    <a:pt x="0" y="207771"/>
                  </a:lnTo>
                  <a:lnTo>
                    <a:pt x="4572" y="241426"/>
                  </a:lnTo>
                  <a:lnTo>
                    <a:pt x="39497" y="303275"/>
                  </a:lnTo>
                  <a:lnTo>
                    <a:pt x="68199" y="330453"/>
                  </a:lnTo>
                  <a:lnTo>
                    <a:pt x="103504" y="354710"/>
                  </a:lnTo>
                  <a:lnTo>
                    <a:pt x="144652" y="375412"/>
                  </a:lnTo>
                  <a:lnTo>
                    <a:pt x="191008" y="392302"/>
                  </a:lnTo>
                  <a:lnTo>
                    <a:pt x="241681" y="405002"/>
                  </a:lnTo>
                  <a:lnTo>
                    <a:pt x="296037" y="412876"/>
                  </a:lnTo>
                  <a:lnTo>
                    <a:pt x="353441" y="415543"/>
                  </a:lnTo>
                  <a:lnTo>
                    <a:pt x="410845" y="412876"/>
                  </a:lnTo>
                  <a:lnTo>
                    <a:pt x="465200" y="405002"/>
                  </a:lnTo>
                  <a:lnTo>
                    <a:pt x="515874" y="392302"/>
                  </a:lnTo>
                  <a:lnTo>
                    <a:pt x="562228" y="375412"/>
                  </a:lnTo>
                  <a:lnTo>
                    <a:pt x="603376" y="354710"/>
                  </a:lnTo>
                  <a:lnTo>
                    <a:pt x="638683" y="330453"/>
                  </a:lnTo>
                  <a:lnTo>
                    <a:pt x="667385" y="303275"/>
                  </a:lnTo>
                  <a:lnTo>
                    <a:pt x="702310" y="241426"/>
                  </a:lnTo>
                  <a:lnTo>
                    <a:pt x="706882" y="207771"/>
                  </a:lnTo>
                  <a:lnTo>
                    <a:pt x="702310" y="174116"/>
                  </a:lnTo>
                  <a:lnTo>
                    <a:pt x="667385" y="112267"/>
                  </a:lnTo>
                  <a:lnTo>
                    <a:pt x="638683" y="85089"/>
                  </a:lnTo>
                  <a:lnTo>
                    <a:pt x="603376" y="60832"/>
                  </a:lnTo>
                  <a:lnTo>
                    <a:pt x="562228" y="40131"/>
                  </a:lnTo>
                  <a:lnTo>
                    <a:pt x="515874" y="23240"/>
                  </a:lnTo>
                  <a:lnTo>
                    <a:pt x="465200" y="10540"/>
                  </a:lnTo>
                  <a:lnTo>
                    <a:pt x="410845" y="2666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28175" y="4533900"/>
              <a:ext cx="617220" cy="324485"/>
            </a:xfrm>
            <a:custGeom>
              <a:avLst/>
              <a:gdLst/>
              <a:ahLst/>
              <a:cxnLst/>
              <a:rect l="l" t="t" r="r" b="b"/>
              <a:pathLst>
                <a:path w="617220" h="324485">
                  <a:moveTo>
                    <a:pt x="308609" y="0"/>
                  </a:moveTo>
                  <a:lnTo>
                    <a:pt x="246379" y="3301"/>
                  </a:lnTo>
                  <a:lnTo>
                    <a:pt x="188468" y="12700"/>
                  </a:lnTo>
                  <a:lnTo>
                    <a:pt x="136017" y="27686"/>
                  </a:lnTo>
                  <a:lnTo>
                    <a:pt x="90424" y="47498"/>
                  </a:lnTo>
                  <a:lnTo>
                    <a:pt x="52704" y="71374"/>
                  </a:lnTo>
                  <a:lnTo>
                    <a:pt x="24256" y="98933"/>
                  </a:lnTo>
                  <a:lnTo>
                    <a:pt x="0" y="162051"/>
                  </a:lnTo>
                  <a:lnTo>
                    <a:pt x="6223" y="194690"/>
                  </a:lnTo>
                  <a:lnTo>
                    <a:pt x="52704" y="252602"/>
                  </a:lnTo>
                  <a:lnTo>
                    <a:pt x="90424" y="276605"/>
                  </a:lnTo>
                  <a:lnTo>
                    <a:pt x="136017" y="296417"/>
                  </a:lnTo>
                  <a:lnTo>
                    <a:pt x="188468" y="311403"/>
                  </a:lnTo>
                  <a:lnTo>
                    <a:pt x="246379" y="320801"/>
                  </a:lnTo>
                  <a:lnTo>
                    <a:pt x="308609" y="324103"/>
                  </a:lnTo>
                  <a:lnTo>
                    <a:pt x="370840" y="320801"/>
                  </a:lnTo>
                  <a:lnTo>
                    <a:pt x="428751" y="311403"/>
                  </a:lnTo>
                  <a:lnTo>
                    <a:pt x="481202" y="296417"/>
                  </a:lnTo>
                  <a:lnTo>
                    <a:pt x="526796" y="276605"/>
                  </a:lnTo>
                  <a:lnTo>
                    <a:pt x="564515" y="252602"/>
                  </a:lnTo>
                  <a:lnTo>
                    <a:pt x="592963" y="225171"/>
                  </a:lnTo>
                  <a:lnTo>
                    <a:pt x="617220" y="162051"/>
                  </a:lnTo>
                  <a:lnTo>
                    <a:pt x="610997" y="129412"/>
                  </a:lnTo>
                  <a:lnTo>
                    <a:pt x="564515" y="71374"/>
                  </a:lnTo>
                  <a:lnTo>
                    <a:pt x="526796" y="47498"/>
                  </a:lnTo>
                  <a:lnTo>
                    <a:pt x="481202" y="27686"/>
                  </a:lnTo>
                  <a:lnTo>
                    <a:pt x="428751" y="12700"/>
                  </a:lnTo>
                  <a:lnTo>
                    <a:pt x="370840" y="3301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80932" y="4692396"/>
              <a:ext cx="707390" cy="1016635"/>
            </a:xfrm>
            <a:custGeom>
              <a:avLst/>
              <a:gdLst/>
              <a:ahLst/>
              <a:cxnLst/>
              <a:rect l="l" t="t" r="r" b="b"/>
              <a:pathLst>
                <a:path w="707390" h="1016635">
                  <a:moveTo>
                    <a:pt x="706882" y="0"/>
                  </a:moveTo>
                  <a:lnTo>
                    <a:pt x="688975" y="65150"/>
                  </a:lnTo>
                  <a:lnTo>
                    <a:pt x="639064" y="121284"/>
                  </a:lnTo>
                  <a:lnTo>
                    <a:pt x="603885" y="145033"/>
                  </a:lnTo>
                  <a:lnTo>
                    <a:pt x="562991" y="165353"/>
                  </a:lnTo>
                  <a:lnTo>
                    <a:pt x="517144" y="181863"/>
                  </a:lnTo>
                  <a:lnTo>
                    <a:pt x="466851" y="194182"/>
                  </a:lnTo>
                  <a:lnTo>
                    <a:pt x="413003" y="201802"/>
                  </a:lnTo>
                  <a:lnTo>
                    <a:pt x="356362" y="204469"/>
                  </a:lnTo>
                  <a:lnTo>
                    <a:pt x="298069" y="201802"/>
                  </a:lnTo>
                  <a:lnTo>
                    <a:pt x="242950" y="194182"/>
                  </a:lnTo>
                  <a:lnTo>
                    <a:pt x="191770" y="181863"/>
                  </a:lnTo>
                  <a:lnTo>
                    <a:pt x="145034" y="165353"/>
                  </a:lnTo>
                  <a:lnTo>
                    <a:pt x="103632" y="145033"/>
                  </a:lnTo>
                  <a:lnTo>
                    <a:pt x="68199" y="121284"/>
                  </a:lnTo>
                  <a:lnTo>
                    <a:pt x="39370" y="94614"/>
                  </a:lnTo>
                  <a:lnTo>
                    <a:pt x="4572" y="33527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8034" y="871601"/>
                  </a:lnTo>
                  <a:lnTo>
                    <a:pt x="68199" y="929258"/>
                  </a:lnTo>
                  <a:lnTo>
                    <a:pt x="103632" y="954024"/>
                  </a:lnTo>
                  <a:lnTo>
                    <a:pt x="145034" y="975232"/>
                  </a:lnTo>
                  <a:lnTo>
                    <a:pt x="191770" y="992504"/>
                  </a:lnTo>
                  <a:lnTo>
                    <a:pt x="242950" y="1005458"/>
                  </a:lnTo>
                  <a:lnTo>
                    <a:pt x="298069" y="1013587"/>
                  </a:lnTo>
                  <a:lnTo>
                    <a:pt x="356362" y="1016380"/>
                  </a:lnTo>
                  <a:lnTo>
                    <a:pt x="413003" y="1013587"/>
                  </a:lnTo>
                  <a:lnTo>
                    <a:pt x="466851" y="1005458"/>
                  </a:lnTo>
                  <a:lnTo>
                    <a:pt x="517144" y="992504"/>
                  </a:lnTo>
                  <a:lnTo>
                    <a:pt x="562991" y="975232"/>
                  </a:lnTo>
                  <a:lnTo>
                    <a:pt x="603885" y="954024"/>
                  </a:lnTo>
                  <a:lnTo>
                    <a:pt x="639064" y="929258"/>
                  </a:lnTo>
                  <a:lnTo>
                    <a:pt x="667639" y="901700"/>
                  </a:lnTo>
                  <a:lnTo>
                    <a:pt x="702310" y="839469"/>
                  </a:lnTo>
                  <a:lnTo>
                    <a:pt x="706882" y="805814"/>
                  </a:lnTo>
                  <a:lnTo>
                    <a:pt x="706882" y="0"/>
                  </a:lnTo>
                  <a:close/>
                </a:path>
              </a:pathLst>
            </a:custGeom>
            <a:solidFill>
              <a:srgbClr val="FCF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09532" y="4619244"/>
              <a:ext cx="255904" cy="152400"/>
            </a:xfrm>
            <a:custGeom>
              <a:avLst/>
              <a:gdLst/>
              <a:ahLst/>
              <a:cxnLst/>
              <a:rect l="l" t="t" r="r" b="b"/>
              <a:pathLst>
                <a:path w="255904" h="152400">
                  <a:moveTo>
                    <a:pt x="127762" y="0"/>
                  </a:moveTo>
                  <a:lnTo>
                    <a:pt x="77977" y="5968"/>
                  </a:lnTo>
                  <a:lnTo>
                    <a:pt x="37465" y="22351"/>
                  </a:lnTo>
                  <a:lnTo>
                    <a:pt x="10033" y="46608"/>
                  </a:lnTo>
                  <a:lnTo>
                    <a:pt x="0" y="76200"/>
                  </a:lnTo>
                  <a:lnTo>
                    <a:pt x="10033" y="105790"/>
                  </a:lnTo>
                  <a:lnTo>
                    <a:pt x="37465" y="130047"/>
                  </a:lnTo>
                  <a:lnTo>
                    <a:pt x="77977" y="146430"/>
                  </a:lnTo>
                  <a:lnTo>
                    <a:pt x="127762" y="152400"/>
                  </a:lnTo>
                  <a:lnTo>
                    <a:pt x="177546" y="146430"/>
                  </a:lnTo>
                  <a:lnTo>
                    <a:pt x="218059" y="130047"/>
                  </a:lnTo>
                  <a:lnTo>
                    <a:pt x="245491" y="105790"/>
                  </a:lnTo>
                  <a:lnTo>
                    <a:pt x="255524" y="76200"/>
                  </a:lnTo>
                  <a:lnTo>
                    <a:pt x="245491" y="46608"/>
                  </a:lnTo>
                  <a:lnTo>
                    <a:pt x="218059" y="22351"/>
                  </a:lnTo>
                  <a:lnTo>
                    <a:pt x="177546" y="5968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80932" y="4692396"/>
              <a:ext cx="751331" cy="10424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1411" y="3415284"/>
              <a:ext cx="704088" cy="119329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011412" y="3950207"/>
              <a:ext cx="704215" cy="260350"/>
            </a:xfrm>
            <a:custGeom>
              <a:avLst/>
              <a:gdLst/>
              <a:ahLst/>
              <a:cxnLst/>
              <a:rect l="l" t="t" r="r" b="b"/>
              <a:pathLst>
                <a:path w="704215" h="260350">
                  <a:moveTo>
                    <a:pt x="703961" y="48387"/>
                  </a:moveTo>
                  <a:lnTo>
                    <a:pt x="702945" y="34925"/>
                  </a:lnTo>
                  <a:lnTo>
                    <a:pt x="700278" y="21971"/>
                  </a:lnTo>
                  <a:lnTo>
                    <a:pt x="696595" y="10160"/>
                  </a:lnTo>
                  <a:lnTo>
                    <a:pt x="692277" y="0"/>
                  </a:lnTo>
                  <a:lnTo>
                    <a:pt x="692277" y="48387"/>
                  </a:lnTo>
                  <a:lnTo>
                    <a:pt x="686435" y="81915"/>
                  </a:lnTo>
                  <a:lnTo>
                    <a:pt x="643636" y="142748"/>
                  </a:lnTo>
                  <a:lnTo>
                    <a:pt x="608965" y="169037"/>
                  </a:lnTo>
                  <a:lnTo>
                    <a:pt x="567436" y="191643"/>
                  </a:lnTo>
                  <a:lnTo>
                    <a:pt x="519938" y="210185"/>
                  </a:lnTo>
                  <a:lnTo>
                    <a:pt x="467868" y="224155"/>
                  </a:lnTo>
                  <a:lnTo>
                    <a:pt x="412369" y="232918"/>
                  </a:lnTo>
                  <a:lnTo>
                    <a:pt x="354838" y="235966"/>
                  </a:lnTo>
                  <a:lnTo>
                    <a:pt x="295656" y="232918"/>
                  </a:lnTo>
                  <a:lnTo>
                    <a:pt x="238887" y="224155"/>
                  </a:lnTo>
                  <a:lnTo>
                    <a:pt x="185801" y="210185"/>
                  </a:lnTo>
                  <a:lnTo>
                    <a:pt x="137541" y="191643"/>
                  </a:lnTo>
                  <a:lnTo>
                    <a:pt x="95504" y="169037"/>
                  </a:lnTo>
                  <a:lnTo>
                    <a:pt x="60579" y="142748"/>
                  </a:lnTo>
                  <a:lnTo>
                    <a:pt x="34163" y="113538"/>
                  </a:lnTo>
                  <a:lnTo>
                    <a:pt x="11684" y="48387"/>
                  </a:lnTo>
                  <a:lnTo>
                    <a:pt x="11684" y="0"/>
                  </a:lnTo>
                  <a:lnTo>
                    <a:pt x="7366" y="10160"/>
                  </a:lnTo>
                  <a:lnTo>
                    <a:pt x="3683" y="21971"/>
                  </a:lnTo>
                  <a:lnTo>
                    <a:pt x="1016" y="34925"/>
                  </a:lnTo>
                  <a:lnTo>
                    <a:pt x="0" y="48387"/>
                  </a:lnTo>
                  <a:lnTo>
                    <a:pt x="4572" y="82296"/>
                  </a:lnTo>
                  <a:lnTo>
                    <a:pt x="39243" y="144907"/>
                  </a:lnTo>
                  <a:lnTo>
                    <a:pt x="67945" y="172593"/>
                  </a:lnTo>
                  <a:lnTo>
                    <a:pt x="103251" y="197358"/>
                  </a:lnTo>
                  <a:lnTo>
                    <a:pt x="144526" y="218821"/>
                  </a:lnTo>
                  <a:lnTo>
                    <a:pt x="191008" y="236220"/>
                  </a:lnTo>
                  <a:lnTo>
                    <a:pt x="242062" y="249174"/>
                  </a:lnTo>
                  <a:lnTo>
                    <a:pt x="296926" y="257429"/>
                  </a:lnTo>
                  <a:lnTo>
                    <a:pt x="354838" y="260223"/>
                  </a:lnTo>
                  <a:lnTo>
                    <a:pt x="411353" y="257429"/>
                  </a:lnTo>
                  <a:lnTo>
                    <a:pt x="464947" y="249174"/>
                  </a:lnTo>
                  <a:lnTo>
                    <a:pt x="515493" y="235966"/>
                  </a:lnTo>
                  <a:lnTo>
                    <a:pt x="560705" y="218821"/>
                  </a:lnTo>
                  <a:lnTo>
                    <a:pt x="601472" y="197358"/>
                  </a:lnTo>
                  <a:lnTo>
                    <a:pt x="636397" y="172593"/>
                  </a:lnTo>
                  <a:lnTo>
                    <a:pt x="664845" y="144907"/>
                  </a:lnTo>
                  <a:lnTo>
                    <a:pt x="699389" y="82296"/>
                  </a:lnTo>
                  <a:lnTo>
                    <a:pt x="703961" y="48387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64169" y="4455998"/>
            <a:ext cx="5162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48696" y="5625845"/>
            <a:ext cx="5162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64169" y="6742556"/>
            <a:ext cx="5162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22647" y="4515671"/>
            <a:ext cx="2429510" cy="782320"/>
            <a:chOff x="4422647" y="4515671"/>
            <a:chExt cx="2429510" cy="782320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2647" y="4515671"/>
              <a:ext cx="2429255" cy="78175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06467" y="4576572"/>
              <a:ext cx="2266315" cy="647700"/>
            </a:xfrm>
            <a:custGeom>
              <a:avLst/>
              <a:gdLst/>
              <a:ahLst/>
              <a:cxnLst/>
              <a:rect l="l" t="t" r="r" b="b"/>
              <a:pathLst>
                <a:path w="2266315" h="647700">
                  <a:moveTo>
                    <a:pt x="2157857" y="0"/>
                  </a:moveTo>
                  <a:lnTo>
                    <a:pt x="107950" y="0"/>
                  </a:lnTo>
                  <a:lnTo>
                    <a:pt x="66040" y="8508"/>
                  </a:lnTo>
                  <a:lnTo>
                    <a:pt x="31623" y="31623"/>
                  </a:lnTo>
                  <a:lnTo>
                    <a:pt x="8509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87"/>
                  </a:lnTo>
                  <a:lnTo>
                    <a:pt x="31623" y="616076"/>
                  </a:lnTo>
                  <a:lnTo>
                    <a:pt x="66040" y="639190"/>
                  </a:lnTo>
                  <a:lnTo>
                    <a:pt x="107950" y="647700"/>
                  </a:lnTo>
                  <a:lnTo>
                    <a:pt x="2157857" y="647700"/>
                  </a:lnTo>
                  <a:lnTo>
                    <a:pt x="2199766" y="639190"/>
                  </a:lnTo>
                  <a:lnTo>
                    <a:pt x="2234184" y="616076"/>
                  </a:lnTo>
                  <a:lnTo>
                    <a:pt x="2257298" y="581787"/>
                  </a:lnTo>
                  <a:lnTo>
                    <a:pt x="2265807" y="539750"/>
                  </a:lnTo>
                  <a:lnTo>
                    <a:pt x="2265807" y="107950"/>
                  </a:lnTo>
                  <a:lnTo>
                    <a:pt x="2257298" y="65912"/>
                  </a:lnTo>
                  <a:lnTo>
                    <a:pt x="2234184" y="31623"/>
                  </a:lnTo>
                  <a:lnTo>
                    <a:pt x="2199766" y="8508"/>
                  </a:lnTo>
                  <a:lnTo>
                    <a:pt x="2157857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07229" y="4577334"/>
              <a:ext cx="2266315" cy="647700"/>
            </a:xfrm>
            <a:custGeom>
              <a:avLst/>
              <a:gdLst/>
              <a:ahLst/>
              <a:cxnLst/>
              <a:rect l="l" t="t" r="r" b="b"/>
              <a:pathLst>
                <a:path w="2266315" h="647700">
                  <a:moveTo>
                    <a:pt x="0" y="107950"/>
                  </a:moveTo>
                  <a:lnTo>
                    <a:pt x="8509" y="65912"/>
                  </a:lnTo>
                  <a:lnTo>
                    <a:pt x="31623" y="31623"/>
                  </a:lnTo>
                  <a:lnTo>
                    <a:pt x="66040" y="8508"/>
                  </a:lnTo>
                  <a:lnTo>
                    <a:pt x="107950" y="0"/>
                  </a:lnTo>
                  <a:lnTo>
                    <a:pt x="2157856" y="0"/>
                  </a:lnTo>
                  <a:lnTo>
                    <a:pt x="2199767" y="8508"/>
                  </a:lnTo>
                  <a:lnTo>
                    <a:pt x="2234184" y="31623"/>
                  </a:lnTo>
                  <a:lnTo>
                    <a:pt x="2257298" y="65912"/>
                  </a:lnTo>
                  <a:lnTo>
                    <a:pt x="2265806" y="107950"/>
                  </a:lnTo>
                  <a:lnTo>
                    <a:pt x="2265806" y="539750"/>
                  </a:lnTo>
                  <a:lnTo>
                    <a:pt x="2257298" y="581787"/>
                  </a:lnTo>
                  <a:lnTo>
                    <a:pt x="2234184" y="616076"/>
                  </a:lnTo>
                  <a:lnTo>
                    <a:pt x="2199767" y="639190"/>
                  </a:lnTo>
                  <a:lnTo>
                    <a:pt x="2157856" y="647700"/>
                  </a:lnTo>
                  <a:lnTo>
                    <a:pt x="107950" y="647700"/>
                  </a:lnTo>
                  <a:lnTo>
                    <a:pt x="66040" y="639190"/>
                  </a:lnTo>
                  <a:lnTo>
                    <a:pt x="31623" y="616076"/>
                  </a:lnTo>
                  <a:lnTo>
                    <a:pt x="8509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41721" y="4666869"/>
            <a:ext cx="98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i="1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422647" y="6775763"/>
            <a:ext cx="2429510" cy="782320"/>
            <a:chOff x="4422647" y="6775763"/>
            <a:chExt cx="2429510" cy="78232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2647" y="6775763"/>
              <a:ext cx="2429255" cy="78175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06467" y="6838187"/>
              <a:ext cx="2266315" cy="647700"/>
            </a:xfrm>
            <a:custGeom>
              <a:avLst/>
              <a:gdLst/>
              <a:ahLst/>
              <a:cxnLst/>
              <a:rect l="l" t="t" r="r" b="b"/>
              <a:pathLst>
                <a:path w="2266315" h="647700">
                  <a:moveTo>
                    <a:pt x="2157857" y="0"/>
                  </a:moveTo>
                  <a:lnTo>
                    <a:pt x="107950" y="0"/>
                  </a:lnTo>
                  <a:lnTo>
                    <a:pt x="66040" y="8508"/>
                  </a:lnTo>
                  <a:lnTo>
                    <a:pt x="31623" y="31622"/>
                  </a:lnTo>
                  <a:lnTo>
                    <a:pt x="8509" y="65912"/>
                  </a:lnTo>
                  <a:lnTo>
                    <a:pt x="0" y="107949"/>
                  </a:lnTo>
                  <a:lnTo>
                    <a:pt x="0" y="539749"/>
                  </a:lnTo>
                  <a:lnTo>
                    <a:pt x="8509" y="581786"/>
                  </a:lnTo>
                  <a:lnTo>
                    <a:pt x="31623" y="616076"/>
                  </a:lnTo>
                  <a:lnTo>
                    <a:pt x="66040" y="639190"/>
                  </a:lnTo>
                  <a:lnTo>
                    <a:pt x="107950" y="647699"/>
                  </a:lnTo>
                  <a:lnTo>
                    <a:pt x="2157857" y="647699"/>
                  </a:lnTo>
                  <a:lnTo>
                    <a:pt x="2199766" y="639190"/>
                  </a:lnTo>
                  <a:lnTo>
                    <a:pt x="2234184" y="616076"/>
                  </a:lnTo>
                  <a:lnTo>
                    <a:pt x="2257298" y="581786"/>
                  </a:lnTo>
                  <a:lnTo>
                    <a:pt x="2265807" y="539749"/>
                  </a:lnTo>
                  <a:lnTo>
                    <a:pt x="2265807" y="107949"/>
                  </a:lnTo>
                  <a:lnTo>
                    <a:pt x="2257298" y="65912"/>
                  </a:lnTo>
                  <a:lnTo>
                    <a:pt x="2234184" y="31622"/>
                  </a:lnTo>
                  <a:lnTo>
                    <a:pt x="2199766" y="8508"/>
                  </a:lnTo>
                  <a:lnTo>
                    <a:pt x="2157857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07229" y="6838949"/>
              <a:ext cx="2266315" cy="647700"/>
            </a:xfrm>
            <a:custGeom>
              <a:avLst/>
              <a:gdLst/>
              <a:ahLst/>
              <a:cxnLst/>
              <a:rect l="l" t="t" r="r" b="b"/>
              <a:pathLst>
                <a:path w="2266315" h="647700">
                  <a:moveTo>
                    <a:pt x="0" y="107950"/>
                  </a:moveTo>
                  <a:lnTo>
                    <a:pt x="8509" y="65912"/>
                  </a:lnTo>
                  <a:lnTo>
                    <a:pt x="31623" y="31623"/>
                  </a:lnTo>
                  <a:lnTo>
                    <a:pt x="66040" y="8509"/>
                  </a:lnTo>
                  <a:lnTo>
                    <a:pt x="107950" y="0"/>
                  </a:lnTo>
                  <a:lnTo>
                    <a:pt x="2157856" y="0"/>
                  </a:lnTo>
                  <a:lnTo>
                    <a:pt x="2199767" y="8509"/>
                  </a:lnTo>
                  <a:lnTo>
                    <a:pt x="2234184" y="31623"/>
                  </a:lnTo>
                  <a:lnTo>
                    <a:pt x="2257298" y="65912"/>
                  </a:lnTo>
                  <a:lnTo>
                    <a:pt x="2265806" y="107950"/>
                  </a:lnTo>
                  <a:lnTo>
                    <a:pt x="2265806" y="539750"/>
                  </a:lnTo>
                  <a:lnTo>
                    <a:pt x="2257298" y="581787"/>
                  </a:lnTo>
                  <a:lnTo>
                    <a:pt x="2234184" y="616076"/>
                  </a:lnTo>
                  <a:lnTo>
                    <a:pt x="2199767" y="639191"/>
                  </a:lnTo>
                  <a:lnTo>
                    <a:pt x="2157856" y="647700"/>
                  </a:lnTo>
                  <a:lnTo>
                    <a:pt x="107950" y="647700"/>
                  </a:lnTo>
                  <a:lnTo>
                    <a:pt x="66040" y="639191"/>
                  </a:lnTo>
                  <a:lnTo>
                    <a:pt x="31623" y="616076"/>
                  </a:lnTo>
                  <a:lnTo>
                    <a:pt x="8509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67758" y="6926656"/>
            <a:ext cx="19234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Grou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1696700" y="5643431"/>
            <a:ext cx="2162810" cy="782320"/>
            <a:chOff x="11696700" y="5643431"/>
            <a:chExt cx="2162810" cy="782320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96700" y="5643431"/>
              <a:ext cx="2162555" cy="78175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777472" y="5705855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1896110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8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8" y="581787"/>
                  </a:lnTo>
                  <a:lnTo>
                    <a:pt x="31623" y="616077"/>
                  </a:lnTo>
                  <a:lnTo>
                    <a:pt x="65912" y="639191"/>
                  </a:lnTo>
                  <a:lnTo>
                    <a:pt x="107950" y="647700"/>
                  </a:lnTo>
                  <a:lnTo>
                    <a:pt x="1896110" y="647700"/>
                  </a:lnTo>
                  <a:lnTo>
                    <a:pt x="1938147" y="639191"/>
                  </a:lnTo>
                  <a:lnTo>
                    <a:pt x="1972437" y="616077"/>
                  </a:lnTo>
                  <a:lnTo>
                    <a:pt x="1995551" y="581787"/>
                  </a:lnTo>
                  <a:lnTo>
                    <a:pt x="2004060" y="539750"/>
                  </a:lnTo>
                  <a:lnTo>
                    <a:pt x="2004060" y="107950"/>
                  </a:lnTo>
                  <a:lnTo>
                    <a:pt x="1995551" y="65913"/>
                  </a:lnTo>
                  <a:lnTo>
                    <a:pt x="1972437" y="31623"/>
                  </a:lnTo>
                  <a:lnTo>
                    <a:pt x="1938147" y="8509"/>
                  </a:lnTo>
                  <a:lnTo>
                    <a:pt x="189611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778234" y="5706617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0" y="107950"/>
                  </a:moveTo>
                  <a:lnTo>
                    <a:pt x="8509" y="65912"/>
                  </a:lnTo>
                  <a:lnTo>
                    <a:pt x="31623" y="31623"/>
                  </a:lnTo>
                  <a:lnTo>
                    <a:pt x="65913" y="8509"/>
                  </a:lnTo>
                  <a:lnTo>
                    <a:pt x="107950" y="0"/>
                  </a:lnTo>
                  <a:lnTo>
                    <a:pt x="1896110" y="0"/>
                  </a:lnTo>
                  <a:lnTo>
                    <a:pt x="1938147" y="8509"/>
                  </a:lnTo>
                  <a:lnTo>
                    <a:pt x="1972437" y="31623"/>
                  </a:lnTo>
                  <a:lnTo>
                    <a:pt x="1995551" y="65912"/>
                  </a:lnTo>
                  <a:lnTo>
                    <a:pt x="2004060" y="107950"/>
                  </a:lnTo>
                  <a:lnTo>
                    <a:pt x="2004060" y="539750"/>
                  </a:lnTo>
                  <a:lnTo>
                    <a:pt x="1995551" y="581787"/>
                  </a:lnTo>
                  <a:lnTo>
                    <a:pt x="1972437" y="616077"/>
                  </a:lnTo>
                  <a:lnTo>
                    <a:pt x="1938147" y="639191"/>
                  </a:lnTo>
                  <a:lnTo>
                    <a:pt x="1896110" y="647700"/>
                  </a:lnTo>
                  <a:lnTo>
                    <a:pt x="107950" y="647700"/>
                  </a:lnTo>
                  <a:lnTo>
                    <a:pt x="65913" y="639191"/>
                  </a:lnTo>
                  <a:lnTo>
                    <a:pt x="31623" y="616077"/>
                  </a:lnTo>
                  <a:lnTo>
                    <a:pt x="8509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201270" y="5795009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ngModel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69464" y="1865431"/>
            <a:ext cx="13210540" cy="843280"/>
            <a:chOff x="2569464" y="1865431"/>
            <a:chExt cx="13210540" cy="843280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9464" y="1865431"/>
              <a:ext cx="13210032" cy="84271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592324" y="1882140"/>
              <a:ext cx="13106400" cy="745490"/>
            </a:xfrm>
            <a:custGeom>
              <a:avLst/>
              <a:gdLst/>
              <a:ahLst/>
              <a:cxnLst/>
              <a:rect l="l" t="t" r="r" b="b"/>
              <a:pathLst>
                <a:path w="13106400" h="745489">
                  <a:moveTo>
                    <a:pt x="12982193" y="0"/>
                  </a:moveTo>
                  <a:lnTo>
                    <a:pt x="124206" y="0"/>
                  </a:lnTo>
                  <a:lnTo>
                    <a:pt x="75818" y="9778"/>
                  </a:lnTo>
                  <a:lnTo>
                    <a:pt x="36321" y="36321"/>
                  </a:lnTo>
                  <a:lnTo>
                    <a:pt x="9778" y="75818"/>
                  </a:lnTo>
                  <a:lnTo>
                    <a:pt x="0" y="124205"/>
                  </a:lnTo>
                  <a:lnTo>
                    <a:pt x="0" y="620776"/>
                  </a:lnTo>
                  <a:lnTo>
                    <a:pt x="9778" y="669162"/>
                  </a:lnTo>
                  <a:lnTo>
                    <a:pt x="36321" y="708659"/>
                  </a:lnTo>
                  <a:lnTo>
                    <a:pt x="75818" y="735202"/>
                  </a:lnTo>
                  <a:lnTo>
                    <a:pt x="124206" y="744981"/>
                  </a:lnTo>
                  <a:lnTo>
                    <a:pt x="12982193" y="744981"/>
                  </a:lnTo>
                  <a:lnTo>
                    <a:pt x="13030581" y="735202"/>
                  </a:lnTo>
                  <a:lnTo>
                    <a:pt x="13069951" y="708659"/>
                  </a:lnTo>
                  <a:lnTo>
                    <a:pt x="13096621" y="669162"/>
                  </a:lnTo>
                  <a:lnTo>
                    <a:pt x="13106400" y="620776"/>
                  </a:lnTo>
                  <a:lnTo>
                    <a:pt x="13106400" y="124205"/>
                  </a:lnTo>
                  <a:lnTo>
                    <a:pt x="13096621" y="75818"/>
                  </a:lnTo>
                  <a:lnTo>
                    <a:pt x="13069951" y="36321"/>
                  </a:lnTo>
                  <a:lnTo>
                    <a:pt x="13030581" y="9778"/>
                  </a:lnTo>
                  <a:lnTo>
                    <a:pt x="12982193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93086" y="1882902"/>
              <a:ext cx="13106400" cy="745490"/>
            </a:xfrm>
            <a:custGeom>
              <a:avLst/>
              <a:gdLst/>
              <a:ahLst/>
              <a:cxnLst/>
              <a:rect l="l" t="t" r="r" b="b"/>
              <a:pathLst>
                <a:path w="13106400" h="745489">
                  <a:moveTo>
                    <a:pt x="0" y="124205"/>
                  </a:moveTo>
                  <a:lnTo>
                    <a:pt x="9778" y="75819"/>
                  </a:lnTo>
                  <a:lnTo>
                    <a:pt x="36321" y="36322"/>
                  </a:lnTo>
                  <a:lnTo>
                    <a:pt x="75818" y="9778"/>
                  </a:lnTo>
                  <a:lnTo>
                    <a:pt x="124206" y="0"/>
                  </a:lnTo>
                  <a:lnTo>
                    <a:pt x="12982194" y="0"/>
                  </a:lnTo>
                  <a:lnTo>
                    <a:pt x="13030581" y="9778"/>
                  </a:lnTo>
                  <a:lnTo>
                    <a:pt x="13069950" y="36322"/>
                  </a:lnTo>
                  <a:lnTo>
                    <a:pt x="13096621" y="75819"/>
                  </a:lnTo>
                  <a:lnTo>
                    <a:pt x="13106400" y="124205"/>
                  </a:lnTo>
                  <a:lnTo>
                    <a:pt x="13106400" y="620776"/>
                  </a:lnTo>
                  <a:lnTo>
                    <a:pt x="13096621" y="669163"/>
                  </a:lnTo>
                  <a:lnTo>
                    <a:pt x="13069950" y="708659"/>
                  </a:lnTo>
                  <a:lnTo>
                    <a:pt x="13030581" y="735202"/>
                  </a:lnTo>
                  <a:lnTo>
                    <a:pt x="12982194" y="744981"/>
                  </a:lnTo>
                  <a:lnTo>
                    <a:pt x="124206" y="744981"/>
                  </a:lnTo>
                  <a:lnTo>
                    <a:pt x="75818" y="735202"/>
                  </a:lnTo>
                  <a:lnTo>
                    <a:pt x="36321" y="708659"/>
                  </a:lnTo>
                  <a:lnTo>
                    <a:pt x="9778" y="669163"/>
                  </a:lnTo>
                  <a:lnTo>
                    <a:pt x="0" y="620776"/>
                  </a:lnTo>
                  <a:lnTo>
                    <a:pt x="0" y="12420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529073" y="2018538"/>
            <a:ext cx="919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FormsModule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adds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capability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accessing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1" name="object 5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54443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Forms</a:t>
            </a:r>
            <a:r>
              <a:rPr sz="5600" spc="-7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Directives:</a:t>
            </a:r>
            <a:r>
              <a:rPr sz="5600" spc="-12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ngForm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569464" y="2005650"/>
            <a:ext cx="13210540" cy="844550"/>
            <a:chOff x="2569464" y="2005650"/>
            <a:chExt cx="13210540" cy="844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64" y="2005650"/>
              <a:ext cx="13210032" cy="8442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92324" y="2022347"/>
              <a:ext cx="13106400" cy="746760"/>
            </a:xfrm>
            <a:custGeom>
              <a:avLst/>
              <a:gdLst/>
              <a:ahLst/>
              <a:cxnLst/>
              <a:rect l="l" t="t" r="r" b="b"/>
              <a:pathLst>
                <a:path w="13106400" h="746760">
                  <a:moveTo>
                    <a:pt x="12981940" y="0"/>
                  </a:moveTo>
                  <a:lnTo>
                    <a:pt x="124459" y="0"/>
                  </a:lnTo>
                  <a:lnTo>
                    <a:pt x="76073" y="9778"/>
                  </a:lnTo>
                  <a:lnTo>
                    <a:pt x="36449" y="36449"/>
                  </a:lnTo>
                  <a:lnTo>
                    <a:pt x="9778" y="76073"/>
                  </a:lnTo>
                  <a:lnTo>
                    <a:pt x="0" y="124459"/>
                  </a:lnTo>
                  <a:lnTo>
                    <a:pt x="0" y="622300"/>
                  </a:lnTo>
                  <a:lnTo>
                    <a:pt x="9778" y="670686"/>
                  </a:lnTo>
                  <a:lnTo>
                    <a:pt x="36449" y="710310"/>
                  </a:lnTo>
                  <a:lnTo>
                    <a:pt x="76073" y="736980"/>
                  </a:lnTo>
                  <a:lnTo>
                    <a:pt x="124459" y="746759"/>
                  </a:lnTo>
                  <a:lnTo>
                    <a:pt x="12981940" y="746759"/>
                  </a:lnTo>
                  <a:lnTo>
                    <a:pt x="13030327" y="736980"/>
                  </a:lnTo>
                  <a:lnTo>
                    <a:pt x="13069951" y="710310"/>
                  </a:lnTo>
                  <a:lnTo>
                    <a:pt x="13096621" y="670686"/>
                  </a:lnTo>
                  <a:lnTo>
                    <a:pt x="13106400" y="622300"/>
                  </a:lnTo>
                  <a:lnTo>
                    <a:pt x="13106400" y="124459"/>
                  </a:lnTo>
                  <a:lnTo>
                    <a:pt x="13096621" y="76073"/>
                  </a:lnTo>
                  <a:lnTo>
                    <a:pt x="13069951" y="36449"/>
                  </a:lnTo>
                  <a:lnTo>
                    <a:pt x="13030327" y="9778"/>
                  </a:lnTo>
                  <a:lnTo>
                    <a:pt x="1298194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3086" y="2023109"/>
              <a:ext cx="13106400" cy="746760"/>
            </a:xfrm>
            <a:custGeom>
              <a:avLst/>
              <a:gdLst/>
              <a:ahLst/>
              <a:cxnLst/>
              <a:rect l="l" t="t" r="r" b="b"/>
              <a:pathLst>
                <a:path w="13106400" h="746760">
                  <a:moveTo>
                    <a:pt x="0" y="124460"/>
                  </a:moveTo>
                  <a:lnTo>
                    <a:pt x="9778" y="76073"/>
                  </a:lnTo>
                  <a:lnTo>
                    <a:pt x="36449" y="36449"/>
                  </a:lnTo>
                  <a:lnTo>
                    <a:pt x="76072" y="9779"/>
                  </a:lnTo>
                  <a:lnTo>
                    <a:pt x="124459" y="0"/>
                  </a:lnTo>
                  <a:lnTo>
                    <a:pt x="12981940" y="0"/>
                  </a:lnTo>
                  <a:lnTo>
                    <a:pt x="13030327" y="9779"/>
                  </a:lnTo>
                  <a:lnTo>
                    <a:pt x="13069950" y="36449"/>
                  </a:lnTo>
                  <a:lnTo>
                    <a:pt x="13096621" y="76073"/>
                  </a:lnTo>
                  <a:lnTo>
                    <a:pt x="13106400" y="124460"/>
                  </a:lnTo>
                  <a:lnTo>
                    <a:pt x="13106400" y="622300"/>
                  </a:lnTo>
                  <a:lnTo>
                    <a:pt x="13096621" y="670687"/>
                  </a:lnTo>
                  <a:lnTo>
                    <a:pt x="13069950" y="710311"/>
                  </a:lnTo>
                  <a:lnTo>
                    <a:pt x="13030327" y="736981"/>
                  </a:lnTo>
                  <a:lnTo>
                    <a:pt x="12981940" y="746760"/>
                  </a:lnTo>
                  <a:lnTo>
                    <a:pt x="124459" y="746760"/>
                  </a:lnTo>
                  <a:lnTo>
                    <a:pt x="76072" y="736981"/>
                  </a:lnTo>
                  <a:lnTo>
                    <a:pt x="36449" y="710311"/>
                  </a:lnTo>
                  <a:lnTo>
                    <a:pt x="9778" y="670687"/>
                  </a:lnTo>
                  <a:lnTo>
                    <a:pt x="0" y="622300"/>
                  </a:lnTo>
                  <a:lnTo>
                    <a:pt x="0" y="1244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78073" y="2159634"/>
            <a:ext cx="12465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ngForm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represents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form.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attached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&lt;form&gt;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621512" y="4503588"/>
            <a:ext cx="3866515" cy="1804670"/>
            <a:chOff x="13621512" y="4503588"/>
            <a:chExt cx="3866515" cy="18046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21512" y="4503588"/>
              <a:ext cx="3866388" cy="18042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20572" y="4576571"/>
              <a:ext cx="3674110" cy="1649095"/>
            </a:xfrm>
            <a:custGeom>
              <a:avLst/>
              <a:gdLst/>
              <a:ahLst/>
              <a:cxnLst/>
              <a:rect l="l" t="t" r="r" b="b"/>
              <a:pathLst>
                <a:path w="3674109" h="1649095">
                  <a:moveTo>
                    <a:pt x="3399155" y="0"/>
                  </a:moveTo>
                  <a:lnTo>
                    <a:pt x="274828" y="0"/>
                  </a:lnTo>
                  <a:lnTo>
                    <a:pt x="225425" y="4444"/>
                  </a:lnTo>
                  <a:lnTo>
                    <a:pt x="178943" y="17144"/>
                  </a:lnTo>
                  <a:lnTo>
                    <a:pt x="136144" y="37464"/>
                  </a:lnTo>
                  <a:lnTo>
                    <a:pt x="97790" y="64642"/>
                  </a:lnTo>
                  <a:lnTo>
                    <a:pt x="64643" y="97789"/>
                  </a:lnTo>
                  <a:lnTo>
                    <a:pt x="37465" y="136143"/>
                  </a:lnTo>
                  <a:lnTo>
                    <a:pt x="17145" y="178942"/>
                  </a:lnTo>
                  <a:lnTo>
                    <a:pt x="4445" y="225425"/>
                  </a:lnTo>
                  <a:lnTo>
                    <a:pt x="0" y="274827"/>
                  </a:lnTo>
                  <a:lnTo>
                    <a:pt x="0" y="1374013"/>
                  </a:lnTo>
                  <a:lnTo>
                    <a:pt x="4445" y="1423415"/>
                  </a:lnTo>
                  <a:lnTo>
                    <a:pt x="17145" y="1469898"/>
                  </a:lnTo>
                  <a:lnTo>
                    <a:pt x="37465" y="1512697"/>
                  </a:lnTo>
                  <a:lnTo>
                    <a:pt x="64643" y="1551051"/>
                  </a:lnTo>
                  <a:lnTo>
                    <a:pt x="97790" y="1584198"/>
                  </a:lnTo>
                  <a:lnTo>
                    <a:pt x="136144" y="1611376"/>
                  </a:lnTo>
                  <a:lnTo>
                    <a:pt x="178943" y="1631695"/>
                  </a:lnTo>
                  <a:lnTo>
                    <a:pt x="225425" y="1644395"/>
                  </a:lnTo>
                  <a:lnTo>
                    <a:pt x="274828" y="1648840"/>
                  </a:lnTo>
                  <a:lnTo>
                    <a:pt x="3399155" y="1648840"/>
                  </a:lnTo>
                  <a:lnTo>
                    <a:pt x="3448558" y="1644395"/>
                  </a:lnTo>
                  <a:lnTo>
                    <a:pt x="3495040" y="1631695"/>
                  </a:lnTo>
                  <a:lnTo>
                    <a:pt x="3537839" y="1611376"/>
                  </a:lnTo>
                  <a:lnTo>
                    <a:pt x="3576193" y="1584198"/>
                  </a:lnTo>
                  <a:lnTo>
                    <a:pt x="3609340" y="1551051"/>
                  </a:lnTo>
                  <a:lnTo>
                    <a:pt x="3636518" y="1512697"/>
                  </a:lnTo>
                  <a:lnTo>
                    <a:pt x="3656838" y="1469898"/>
                  </a:lnTo>
                  <a:lnTo>
                    <a:pt x="3669538" y="1423415"/>
                  </a:lnTo>
                  <a:lnTo>
                    <a:pt x="3673983" y="1374013"/>
                  </a:lnTo>
                  <a:lnTo>
                    <a:pt x="3673983" y="274827"/>
                  </a:lnTo>
                  <a:lnTo>
                    <a:pt x="3669538" y="225425"/>
                  </a:lnTo>
                  <a:lnTo>
                    <a:pt x="3656838" y="178942"/>
                  </a:lnTo>
                  <a:lnTo>
                    <a:pt x="3636518" y="136143"/>
                  </a:lnTo>
                  <a:lnTo>
                    <a:pt x="3609340" y="97789"/>
                  </a:lnTo>
                  <a:lnTo>
                    <a:pt x="3576193" y="64642"/>
                  </a:lnTo>
                  <a:lnTo>
                    <a:pt x="3537839" y="37464"/>
                  </a:lnTo>
                  <a:lnTo>
                    <a:pt x="3495040" y="17144"/>
                  </a:lnTo>
                  <a:lnTo>
                    <a:pt x="3448558" y="4444"/>
                  </a:lnTo>
                  <a:lnTo>
                    <a:pt x="339915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21334" y="4577333"/>
              <a:ext cx="3674110" cy="1649095"/>
            </a:xfrm>
            <a:custGeom>
              <a:avLst/>
              <a:gdLst/>
              <a:ahLst/>
              <a:cxnLst/>
              <a:rect l="l" t="t" r="r" b="b"/>
              <a:pathLst>
                <a:path w="3674109" h="1649095">
                  <a:moveTo>
                    <a:pt x="0" y="274827"/>
                  </a:moveTo>
                  <a:lnTo>
                    <a:pt x="4444" y="225425"/>
                  </a:lnTo>
                  <a:lnTo>
                    <a:pt x="17144" y="178942"/>
                  </a:lnTo>
                  <a:lnTo>
                    <a:pt x="37464" y="136143"/>
                  </a:lnTo>
                  <a:lnTo>
                    <a:pt x="64642" y="97789"/>
                  </a:lnTo>
                  <a:lnTo>
                    <a:pt x="97789" y="64642"/>
                  </a:lnTo>
                  <a:lnTo>
                    <a:pt x="136144" y="37464"/>
                  </a:lnTo>
                  <a:lnTo>
                    <a:pt x="178942" y="17144"/>
                  </a:lnTo>
                  <a:lnTo>
                    <a:pt x="225425" y="4444"/>
                  </a:lnTo>
                  <a:lnTo>
                    <a:pt x="274827" y="0"/>
                  </a:lnTo>
                  <a:lnTo>
                    <a:pt x="3399154" y="0"/>
                  </a:lnTo>
                  <a:lnTo>
                    <a:pt x="3448557" y="4444"/>
                  </a:lnTo>
                  <a:lnTo>
                    <a:pt x="3495039" y="17144"/>
                  </a:lnTo>
                  <a:lnTo>
                    <a:pt x="3537838" y="37464"/>
                  </a:lnTo>
                  <a:lnTo>
                    <a:pt x="3576192" y="64642"/>
                  </a:lnTo>
                  <a:lnTo>
                    <a:pt x="3609339" y="97789"/>
                  </a:lnTo>
                  <a:lnTo>
                    <a:pt x="3636517" y="136143"/>
                  </a:lnTo>
                  <a:lnTo>
                    <a:pt x="3656837" y="178942"/>
                  </a:lnTo>
                  <a:lnTo>
                    <a:pt x="3669537" y="225425"/>
                  </a:lnTo>
                  <a:lnTo>
                    <a:pt x="3673982" y="274827"/>
                  </a:lnTo>
                  <a:lnTo>
                    <a:pt x="3673982" y="1374013"/>
                  </a:lnTo>
                  <a:lnTo>
                    <a:pt x="3669537" y="1423415"/>
                  </a:lnTo>
                  <a:lnTo>
                    <a:pt x="3656837" y="1469898"/>
                  </a:lnTo>
                  <a:lnTo>
                    <a:pt x="3636517" y="1512696"/>
                  </a:lnTo>
                  <a:lnTo>
                    <a:pt x="3609339" y="1551051"/>
                  </a:lnTo>
                  <a:lnTo>
                    <a:pt x="3576192" y="1584198"/>
                  </a:lnTo>
                  <a:lnTo>
                    <a:pt x="3537838" y="1611376"/>
                  </a:lnTo>
                  <a:lnTo>
                    <a:pt x="3495039" y="1631695"/>
                  </a:lnTo>
                  <a:lnTo>
                    <a:pt x="3448557" y="1644395"/>
                  </a:lnTo>
                  <a:lnTo>
                    <a:pt x="3399154" y="1648840"/>
                  </a:lnTo>
                  <a:lnTo>
                    <a:pt x="274827" y="1648840"/>
                  </a:lnTo>
                  <a:lnTo>
                    <a:pt x="225425" y="1644395"/>
                  </a:lnTo>
                  <a:lnTo>
                    <a:pt x="178942" y="1631695"/>
                  </a:lnTo>
                  <a:lnTo>
                    <a:pt x="136144" y="1611376"/>
                  </a:lnTo>
                  <a:lnTo>
                    <a:pt x="97789" y="1584198"/>
                  </a:lnTo>
                  <a:lnTo>
                    <a:pt x="64642" y="1551051"/>
                  </a:lnTo>
                  <a:lnTo>
                    <a:pt x="37464" y="1512696"/>
                  </a:lnTo>
                  <a:lnTo>
                    <a:pt x="17144" y="1469898"/>
                  </a:lnTo>
                  <a:lnTo>
                    <a:pt x="4444" y="1423415"/>
                  </a:lnTo>
                  <a:lnTo>
                    <a:pt x="0" y="1374013"/>
                  </a:lnTo>
                  <a:lnTo>
                    <a:pt x="0" y="27482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841092" y="5166105"/>
            <a:ext cx="1410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76159" y="4503588"/>
            <a:ext cx="3533140" cy="1804670"/>
            <a:chOff x="7376159" y="4503588"/>
            <a:chExt cx="3533140" cy="180467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6159" y="4503588"/>
              <a:ext cx="3532632" cy="18042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72171" y="4576571"/>
              <a:ext cx="3346450" cy="1649095"/>
            </a:xfrm>
            <a:custGeom>
              <a:avLst/>
              <a:gdLst/>
              <a:ahLst/>
              <a:cxnLst/>
              <a:rect l="l" t="t" r="r" b="b"/>
              <a:pathLst>
                <a:path w="3346450" h="1649095">
                  <a:moveTo>
                    <a:pt x="3071495" y="0"/>
                  </a:moveTo>
                  <a:lnTo>
                    <a:pt x="274827" y="0"/>
                  </a:lnTo>
                  <a:lnTo>
                    <a:pt x="225425" y="4444"/>
                  </a:lnTo>
                  <a:lnTo>
                    <a:pt x="178943" y="17144"/>
                  </a:lnTo>
                  <a:lnTo>
                    <a:pt x="136144" y="37464"/>
                  </a:lnTo>
                  <a:lnTo>
                    <a:pt x="97789" y="64642"/>
                  </a:lnTo>
                  <a:lnTo>
                    <a:pt x="64643" y="97789"/>
                  </a:lnTo>
                  <a:lnTo>
                    <a:pt x="37464" y="136143"/>
                  </a:lnTo>
                  <a:lnTo>
                    <a:pt x="17145" y="178942"/>
                  </a:lnTo>
                  <a:lnTo>
                    <a:pt x="4445" y="225425"/>
                  </a:lnTo>
                  <a:lnTo>
                    <a:pt x="0" y="274827"/>
                  </a:lnTo>
                  <a:lnTo>
                    <a:pt x="0" y="1374013"/>
                  </a:lnTo>
                  <a:lnTo>
                    <a:pt x="4445" y="1423415"/>
                  </a:lnTo>
                  <a:lnTo>
                    <a:pt x="17145" y="1469898"/>
                  </a:lnTo>
                  <a:lnTo>
                    <a:pt x="37464" y="1512697"/>
                  </a:lnTo>
                  <a:lnTo>
                    <a:pt x="64643" y="1551051"/>
                  </a:lnTo>
                  <a:lnTo>
                    <a:pt x="97789" y="1584198"/>
                  </a:lnTo>
                  <a:lnTo>
                    <a:pt x="136144" y="1611376"/>
                  </a:lnTo>
                  <a:lnTo>
                    <a:pt x="178943" y="1631695"/>
                  </a:lnTo>
                  <a:lnTo>
                    <a:pt x="225425" y="1644395"/>
                  </a:lnTo>
                  <a:lnTo>
                    <a:pt x="274827" y="1648840"/>
                  </a:lnTo>
                  <a:lnTo>
                    <a:pt x="3071495" y="1648840"/>
                  </a:lnTo>
                  <a:lnTo>
                    <a:pt x="3120898" y="1644395"/>
                  </a:lnTo>
                  <a:lnTo>
                    <a:pt x="3167379" y="1631695"/>
                  </a:lnTo>
                  <a:lnTo>
                    <a:pt x="3210179" y="1611376"/>
                  </a:lnTo>
                  <a:lnTo>
                    <a:pt x="3248532" y="1584198"/>
                  </a:lnTo>
                  <a:lnTo>
                    <a:pt x="3281679" y="1551051"/>
                  </a:lnTo>
                  <a:lnTo>
                    <a:pt x="3308857" y="1512697"/>
                  </a:lnTo>
                  <a:lnTo>
                    <a:pt x="3329178" y="1469898"/>
                  </a:lnTo>
                  <a:lnTo>
                    <a:pt x="3341878" y="1423415"/>
                  </a:lnTo>
                  <a:lnTo>
                    <a:pt x="3346323" y="1374013"/>
                  </a:lnTo>
                  <a:lnTo>
                    <a:pt x="3346323" y="274827"/>
                  </a:lnTo>
                  <a:lnTo>
                    <a:pt x="3341878" y="225425"/>
                  </a:lnTo>
                  <a:lnTo>
                    <a:pt x="3329178" y="178942"/>
                  </a:lnTo>
                  <a:lnTo>
                    <a:pt x="3308857" y="136143"/>
                  </a:lnTo>
                  <a:lnTo>
                    <a:pt x="3281679" y="97789"/>
                  </a:lnTo>
                  <a:lnTo>
                    <a:pt x="3248532" y="64642"/>
                  </a:lnTo>
                  <a:lnTo>
                    <a:pt x="3210179" y="37464"/>
                  </a:lnTo>
                  <a:lnTo>
                    <a:pt x="3167379" y="17144"/>
                  </a:lnTo>
                  <a:lnTo>
                    <a:pt x="3120898" y="4444"/>
                  </a:lnTo>
                  <a:lnTo>
                    <a:pt x="3071495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2933" y="4577333"/>
              <a:ext cx="3346450" cy="1649095"/>
            </a:xfrm>
            <a:custGeom>
              <a:avLst/>
              <a:gdLst/>
              <a:ahLst/>
              <a:cxnLst/>
              <a:rect l="l" t="t" r="r" b="b"/>
              <a:pathLst>
                <a:path w="3346450" h="1649095">
                  <a:moveTo>
                    <a:pt x="0" y="274827"/>
                  </a:moveTo>
                  <a:lnTo>
                    <a:pt x="4445" y="225425"/>
                  </a:lnTo>
                  <a:lnTo>
                    <a:pt x="17145" y="178942"/>
                  </a:lnTo>
                  <a:lnTo>
                    <a:pt x="37465" y="136143"/>
                  </a:lnTo>
                  <a:lnTo>
                    <a:pt x="64643" y="97789"/>
                  </a:lnTo>
                  <a:lnTo>
                    <a:pt x="97790" y="64642"/>
                  </a:lnTo>
                  <a:lnTo>
                    <a:pt x="136144" y="37464"/>
                  </a:lnTo>
                  <a:lnTo>
                    <a:pt x="178943" y="17144"/>
                  </a:lnTo>
                  <a:lnTo>
                    <a:pt x="225425" y="4444"/>
                  </a:lnTo>
                  <a:lnTo>
                    <a:pt x="274827" y="0"/>
                  </a:lnTo>
                  <a:lnTo>
                    <a:pt x="3071495" y="0"/>
                  </a:lnTo>
                  <a:lnTo>
                    <a:pt x="3120898" y="4444"/>
                  </a:lnTo>
                  <a:lnTo>
                    <a:pt x="3167380" y="17144"/>
                  </a:lnTo>
                  <a:lnTo>
                    <a:pt x="3210179" y="37464"/>
                  </a:lnTo>
                  <a:lnTo>
                    <a:pt x="3248533" y="64642"/>
                  </a:lnTo>
                  <a:lnTo>
                    <a:pt x="3281680" y="97789"/>
                  </a:lnTo>
                  <a:lnTo>
                    <a:pt x="3308858" y="136143"/>
                  </a:lnTo>
                  <a:lnTo>
                    <a:pt x="3329178" y="178942"/>
                  </a:lnTo>
                  <a:lnTo>
                    <a:pt x="3341878" y="225425"/>
                  </a:lnTo>
                  <a:lnTo>
                    <a:pt x="3346323" y="274827"/>
                  </a:lnTo>
                  <a:lnTo>
                    <a:pt x="3346323" y="1374013"/>
                  </a:lnTo>
                  <a:lnTo>
                    <a:pt x="3341878" y="1423415"/>
                  </a:lnTo>
                  <a:lnTo>
                    <a:pt x="3329178" y="1469898"/>
                  </a:lnTo>
                  <a:lnTo>
                    <a:pt x="3308858" y="1512696"/>
                  </a:lnTo>
                  <a:lnTo>
                    <a:pt x="3281680" y="1551051"/>
                  </a:lnTo>
                  <a:lnTo>
                    <a:pt x="3248533" y="1584198"/>
                  </a:lnTo>
                  <a:lnTo>
                    <a:pt x="3210179" y="1611376"/>
                  </a:lnTo>
                  <a:lnTo>
                    <a:pt x="3167380" y="1631695"/>
                  </a:lnTo>
                  <a:lnTo>
                    <a:pt x="3120898" y="1644395"/>
                  </a:lnTo>
                  <a:lnTo>
                    <a:pt x="3071495" y="1648840"/>
                  </a:lnTo>
                  <a:lnTo>
                    <a:pt x="274827" y="1648840"/>
                  </a:lnTo>
                  <a:lnTo>
                    <a:pt x="225425" y="1644395"/>
                  </a:lnTo>
                  <a:lnTo>
                    <a:pt x="178943" y="1631695"/>
                  </a:lnTo>
                  <a:lnTo>
                    <a:pt x="136144" y="1611376"/>
                  </a:lnTo>
                  <a:lnTo>
                    <a:pt x="97790" y="1584198"/>
                  </a:lnTo>
                  <a:lnTo>
                    <a:pt x="64643" y="1551051"/>
                  </a:lnTo>
                  <a:lnTo>
                    <a:pt x="37465" y="1512696"/>
                  </a:lnTo>
                  <a:lnTo>
                    <a:pt x="17145" y="1469898"/>
                  </a:lnTo>
                  <a:lnTo>
                    <a:pt x="4445" y="1423415"/>
                  </a:lnTo>
                  <a:lnTo>
                    <a:pt x="0" y="1374013"/>
                  </a:lnTo>
                  <a:lnTo>
                    <a:pt x="0" y="274827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27442" y="4800091"/>
            <a:ext cx="28422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FormGroup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 represents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29283" y="4503588"/>
            <a:ext cx="3531235" cy="1804670"/>
            <a:chOff x="1129283" y="4503588"/>
            <a:chExt cx="3531235" cy="180467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9283" y="4503588"/>
              <a:ext cx="3531108" cy="180424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25295" y="4576571"/>
              <a:ext cx="3343910" cy="1649095"/>
            </a:xfrm>
            <a:custGeom>
              <a:avLst/>
              <a:gdLst/>
              <a:ahLst/>
              <a:cxnLst/>
              <a:rect l="l" t="t" r="r" b="b"/>
              <a:pathLst>
                <a:path w="3343910" h="1649095">
                  <a:moveTo>
                    <a:pt x="3343655" y="0"/>
                  </a:moveTo>
                  <a:lnTo>
                    <a:pt x="824103" y="0"/>
                  </a:lnTo>
                  <a:lnTo>
                    <a:pt x="775716" y="1397"/>
                  </a:lnTo>
                  <a:lnTo>
                    <a:pt x="727964" y="5587"/>
                  </a:lnTo>
                  <a:lnTo>
                    <a:pt x="681101" y="12318"/>
                  </a:lnTo>
                  <a:lnTo>
                    <a:pt x="635127" y="21716"/>
                  </a:lnTo>
                  <a:lnTo>
                    <a:pt x="590168" y="33654"/>
                  </a:lnTo>
                  <a:lnTo>
                    <a:pt x="546227" y="48005"/>
                  </a:lnTo>
                  <a:lnTo>
                    <a:pt x="503301" y="64769"/>
                  </a:lnTo>
                  <a:lnTo>
                    <a:pt x="461772" y="83819"/>
                  </a:lnTo>
                  <a:lnTo>
                    <a:pt x="421385" y="105028"/>
                  </a:lnTo>
                  <a:lnTo>
                    <a:pt x="382397" y="128397"/>
                  </a:lnTo>
                  <a:lnTo>
                    <a:pt x="344804" y="153797"/>
                  </a:lnTo>
                  <a:lnTo>
                    <a:pt x="308737" y="181101"/>
                  </a:lnTo>
                  <a:lnTo>
                    <a:pt x="274192" y="210438"/>
                  </a:lnTo>
                  <a:lnTo>
                    <a:pt x="241426" y="241426"/>
                  </a:lnTo>
                  <a:lnTo>
                    <a:pt x="210312" y="274319"/>
                  </a:lnTo>
                  <a:lnTo>
                    <a:pt x="181101" y="308863"/>
                  </a:lnTo>
                  <a:lnTo>
                    <a:pt x="153669" y="344931"/>
                  </a:lnTo>
                  <a:lnTo>
                    <a:pt x="128269" y="382524"/>
                  </a:lnTo>
                  <a:lnTo>
                    <a:pt x="105028" y="421513"/>
                  </a:lnTo>
                  <a:lnTo>
                    <a:pt x="83819" y="461899"/>
                  </a:lnTo>
                  <a:lnTo>
                    <a:pt x="64769" y="503554"/>
                  </a:lnTo>
                  <a:lnTo>
                    <a:pt x="48006" y="546353"/>
                  </a:lnTo>
                  <a:lnTo>
                    <a:pt x="33693" y="590423"/>
                  </a:lnTo>
                  <a:lnTo>
                    <a:pt x="21767" y="635380"/>
                  </a:lnTo>
                  <a:lnTo>
                    <a:pt x="12357" y="681354"/>
                  </a:lnTo>
                  <a:lnTo>
                    <a:pt x="5549" y="728344"/>
                  </a:lnTo>
                  <a:lnTo>
                    <a:pt x="1396" y="775969"/>
                  </a:lnTo>
                  <a:lnTo>
                    <a:pt x="0" y="824356"/>
                  </a:lnTo>
                  <a:lnTo>
                    <a:pt x="0" y="1648840"/>
                  </a:lnTo>
                  <a:lnTo>
                    <a:pt x="2519553" y="1648840"/>
                  </a:lnTo>
                  <a:lnTo>
                    <a:pt x="2567940" y="1647443"/>
                  </a:lnTo>
                  <a:lnTo>
                    <a:pt x="2615691" y="1643252"/>
                  </a:lnTo>
                  <a:lnTo>
                    <a:pt x="2662554" y="1636522"/>
                  </a:lnTo>
                  <a:lnTo>
                    <a:pt x="2708529" y="1627124"/>
                  </a:lnTo>
                  <a:lnTo>
                    <a:pt x="2753487" y="1615186"/>
                  </a:lnTo>
                  <a:lnTo>
                    <a:pt x="2797429" y="1600707"/>
                  </a:lnTo>
                  <a:lnTo>
                    <a:pt x="2840354" y="1584070"/>
                  </a:lnTo>
                  <a:lnTo>
                    <a:pt x="2881883" y="1565020"/>
                  </a:lnTo>
                  <a:lnTo>
                    <a:pt x="2922269" y="1543812"/>
                  </a:lnTo>
                  <a:lnTo>
                    <a:pt x="2961258" y="1520443"/>
                  </a:lnTo>
                  <a:lnTo>
                    <a:pt x="2998851" y="1495043"/>
                  </a:lnTo>
                  <a:lnTo>
                    <a:pt x="3034918" y="1467739"/>
                  </a:lnTo>
                  <a:lnTo>
                    <a:pt x="3069463" y="1438402"/>
                  </a:lnTo>
                  <a:lnTo>
                    <a:pt x="3102229" y="1407414"/>
                  </a:lnTo>
                  <a:lnTo>
                    <a:pt x="3133343" y="1374520"/>
                  </a:lnTo>
                  <a:lnTo>
                    <a:pt x="3162554" y="1339977"/>
                  </a:lnTo>
                  <a:lnTo>
                    <a:pt x="3189986" y="1303908"/>
                  </a:lnTo>
                  <a:lnTo>
                    <a:pt x="3215386" y="1266316"/>
                  </a:lnTo>
                  <a:lnTo>
                    <a:pt x="3238627" y="1227327"/>
                  </a:lnTo>
                  <a:lnTo>
                    <a:pt x="3259836" y="1186941"/>
                  </a:lnTo>
                  <a:lnTo>
                    <a:pt x="3278886" y="1145286"/>
                  </a:lnTo>
                  <a:lnTo>
                    <a:pt x="3295650" y="1102487"/>
                  </a:lnTo>
                  <a:lnTo>
                    <a:pt x="3310001" y="1058417"/>
                  </a:lnTo>
                  <a:lnTo>
                    <a:pt x="3321939" y="1013460"/>
                  </a:lnTo>
                  <a:lnTo>
                    <a:pt x="3331337" y="967486"/>
                  </a:lnTo>
                  <a:lnTo>
                    <a:pt x="3338067" y="920495"/>
                  </a:lnTo>
                  <a:lnTo>
                    <a:pt x="3342258" y="872870"/>
                  </a:lnTo>
                  <a:lnTo>
                    <a:pt x="3343655" y="824356"/>
                  </a:lnTo>
                  <a:lnTo>
                    <a:pt x="3343655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6057" y="4577333"/>
              <a:ext cx="3343910" cy="1649095"/>
            </a:xfrm>
            <a:custGeom>
              <a:avLst/>
              <a:gdLst/>
              <a:ahLst/>
              <a:cxnLst/>
              <a:rect l="l" t="t" r="r" b="b"/>
              <a:pathLst>
                <a:path w="3343910" h="1649095">
                  <a:moveTo>
                    <a:pt x="824103" y="0"/>
                  </a:moveTo>
                  <a:lnTo>
                    <a:pt x="3343655" y="0"/>
                  </a:lnTo>
                  <a:lnTo>
                    <a:pt x="3343655" y="824356"/>
                  </a:lnTo>
                  <a:lnTo>
                    <a:pt x="3342258" y="872870"/>
                  </a:lnTo>
                  <a:lnTo>
                    <a:pt x="3338067" y="920495"/>
                  </a:lnTo>
                  <a:lnTo>
                    <a:pt x="3331337" y="967486"/>
                  </a:lnTo>
                  <a:lnTo>
                    <a:pt x="3321939" y="1013460"/>
                  </a:lnTo>
                  <a:lnTo>
                    <a:pt x="3310001" y="1058417"/>
                  </a:lnTo>
                  <a:lnTo>
                    <a:pt x="3295650" y="1102487"/>
                  </a:lnTo>
                  <a:lnTo>
                    <a:pt x="3278886" y="1145286"/>
                  </a:lnTo>
                  <a:lnTo>
                    <a:pt x="3259836" y="1186941"/>
                  </a:lnTo>
                  <a:lnTo>
                    <a:pt x="3238627" y="1227327"/>
                  </a:lnTo>
                  <a:lnTo>
                    <a:pt x="3215386" y="1266316"/>
                  </a:lnTo>
                  <a:lnTo>
                    <a:pt x="3189986" y="1303908"/>
                  </a:lnTo>
                  <a:lnTo>
                    <a:pt x="3162554" y="1339977"/>
                  </a:lnTo>
                  <a:lnTo>
                    <a:pt x="3133343" y="1374520"/>
                  </a:lnTo>
                  <a:lnTo>
                    <a:pt x="3102229" y="1407414"/>
                  </a:lnTo>
                  <a:lnTo>
                    <a:pt x="3069463" y="1438402"/>
                  </a:lnTo>
                  <a:lnTo>
                    <a:pt x="3034918" y="1467739"/>
                  </a:lnTo>
                  <a:lnTo>
                    <a:pt x="2998851" y="1495043"/>
                  </a:lnTo>
                  <a:lnTo>
                    <a:pt x="2961258" y="1520443"/>
                  </a:lnTo>
                  <a:lnTo>
                    <a:pt x="2922269" y="1543812"/>
                  </a:lnTo>
                  <a:lnTo>
                    <a:pt x="2881883" y="1565020"/>
                  </a:lnTo>
                  <a:lnTo>
                    <a:pt x="2840354" y="1584070"/>
                  </a:lnTo>
                  <a:lnTo>
                    <a:pt x="2797429" y="1600707"/>
                  </a:lnTo>
                  <a:lnTo>
                    <a:pt x="2753487" y="1615186"/>
                  </a:lnTo>
                  <a:lnTo>
                    <a:pt x="2708529" y="1627124"/>
                  </a:lnTo>
                  <a:lnTo>
                    <a:pt x="2662554" y="1636521"/>
                  </a:lnTo>
                  <a:lnTo>
                    <a:pt x="2615691" y="1643252"/>
                  </a:lnTo>
                  <a:lnTo>
                    <a:pt x="2567940" y="1647443"/>
                  </a:lnTo>
                  <a:lnTo>
                    <a:pt x="2519553" y="1648840"/>
                  </a:lnTo>
                  <a:lnTo>
                    <a:pt x="0" y="1648840"/>
                  </a:lnTo>
                  <a:lnTo>
                    <a:pt x="0" y="824356"/>
                  </a:lnTo>
                  <a:lnTo>
                    <a:pt x="1396" y="775969"/>
                  </a:lnTo>
                  <a:lnTo>
                    <a:pt x="5549" y="728344"/>
                  </a:lnTo>
                  <a:lnTo>
                    <a:pt x="12357" y="681354"/>
                  </a:lnTo>
                  <a:lnTo>
                    <a:pt x="21767" y="635380"/>
                  </a:lnTo>
                  <a:lnTo>
                    <a:pt x="33693" y="590423"/>
                  </a:lnTo>
                  <a:lnTo>
                    <a:pt x="48005" y="546353"/>
                  </a:lnTo>
                  <a:lnTo>
                    <a:pt x="64769" y="503554"/>
                  </a:lnTo>
                  <a:lnTo>
                    <a:pt x="83819" y="461899"/>
                  </a:lnTo>
                  <a:lnTo>
                    <a:pt x="105028" y="421513"/>
                  </a:lnTo>
                  <a:lnTo>
                    <a:pt x="128269" y="382524"/>
                  </a:lnTo>
                  <a:lnTo>
                    <a:pt x="153669" y="344931"/>
                  </a:lnTo>
                  <a:lnTo>
                    <a:pt x="181101" y="308863"/>
                  </a:lnTo>
                  <a:lnTo>
                    <a:pt x="210311" y="274319"/>
                  </a:lnTo>
                  <a:lnTo>
                    <a:pt x="241426" y="241426"/>
                  </a:lnTo>
                  <a:lnTo>
                    <a:pt x="274192" y="210438"/>
                  </a:lnTo>
                  <a:lnTo>
                    <a:pt x="308736" y="181101"/>
                  </a:lnTo>
                  <a:lnTo>
                    <a:pt x="344804" y="153796"/>
                  </a:lnTo>
                  <a:lnTo>
                    <a:pt x="382397" y="128396"/>
                  </a:lnTo>
                  <a:lnTo>
                    <a:pt x="421385" y="105028"/>
                  </a:lnTo>
                  <a:lnTo>
                    <a:pt x="461772" y="83819"/>
                  </a:lnTo>
                  <a:lnTo>
                    <a:pt x="503300" y="64769"/>
                  </a:lnTo>
                  <a:lnTo>
                    <a:pt x="546227" y="48005"/>
                  </a:lnTo>
                  <a:lnTo>
                    <a:pt x="590168" y="33654"/>
                  </a:lnTo>
                  <a:lnTo>
                    <a:pt x="635127" y="21716"/>
                  </a:lnTo>
                  <a:lnTo>
                    <a:pt x="681100" y="12318"/>
                  </a:lnTo>
                  <a:lnTo>
                    <a:pt x="727964" y="5587"/>
                  </a:lnTo>
                  <a:lnTo>
                    <a:pt x="775716" y="1396"/>
                  </a:lnTo>
                  <a:lnTo>
                    <a:pt x="824103" y="0"/>
                  </a:lnTo>
                  <a:close/>
                </a:path>
              </a:pathLst>
            </a:custGeom>
            <a:ln w="28956">
              <a:solidFill>
                <a:srgbClr val="EF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07411" y="5166105"/>
            <a:ext cx="967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9200" y="5221223"/>
            <a:ext cx="1831848" cy="440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88268" y="5221223"/>
            <a:ext cx="1831847" cy="44043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4011929" y="8097773"/>
            <a:ext cx="11306175" cy="914400"/>
          </a:xfrm>
          <a:custGeom>
            <a:avLst/>
            <a:gdLst/>
            <a:ahLst/>
            <a:cxnLst/>
            <a:rect l="l" t="t" r="r" b="b"/>
            <a:pathLst>
              <a:path w="11306175" h="914400">
                <a:moveTo>
                  <a:pt x="0" y="152400"/>
                </a:moveTo>
                <a:lnTo>
                  <a:pt x="7747" y="104267"/>
                </a:lnTo>
                <a:lnTo>
                  <a:pt x="29337" y="62356"/>
                </a:lnTo>
                <a:lnTo>
                  <a:pt x="62357" y="29337"/>
                </a:lnTo>
                <a:lnTo>
                  <a:pt x="104267" y="7746"/>
                </a:lnTo>
                <a:lnTo>
                  <a:pt x="152400" y="0"/>
                </a:lnTo>
                <a:lnTo>
                  <a:pt x="11153648" y="0"/>
                </a:lnTo>
                <a:lnTo>
                  <a:pt x="11201781" y="7746"/>
                </a:lnTo>
                <a:lnTo>
                  <a:pt x="11243691" y="29337"/>
                </a:lnTo>
                <a:lnTo>
                  <a:pt x="11276711" y="62356"/>
                </a:lnTo>
                <a:lnTo>
                  <a:pt x="11298301" y="104267"/>
                </a:lnTo>
                <a:lnTo>
                  <a:pt x="11306048" y="152400"/>
                </a:lnTo>
                <a:lnTo>
                  <a:pt x="11306048" y="762000"/>
                </a:lnTo>
                <a:lnTo>
                  <a:pt x="11298301" y="810132"/>
                </a:lnTo>
                <a:lnTo>
                  <a:pt x="11276711" y="852042"/>
                </a:lnTo>
                <a:lnTo>
                  <a:pt x="11243691" y="885063"/>
                </a:lnTo>
                <a:lnTo>
                  <a:pt x="11201781" y="906653"/>
                </a:lnTo>
                <a:lnTo>
                  <a:pt x="11153648" y="914400"/>
                </a:lnTo>
                <a:lnTo>
                  <a:pt x="152400" y="914400"/>
                </a:lnTo>
                <a:lnTo>
                  <a:pt x="104267" y="906653"/>
                </a:lnTo>
                <a:lnTo>
                  <a:pt x="62357" y="885063"/>
                </a:lnTo>
                <a:lnTo>
                  <a:pt x="29337" y="852042"/>
                </a:lnTo>
                <a:lnTo>
                  <a:pt x="7747" y="81013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8956">
            <a:solidFill>
              <a:srgbClr val="0474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31614" y="8137397"/>
            <a:ext cx="10198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9889" marR="5080" indent="-164782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ngForm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automatically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discovers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marked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NgModel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their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34283" y="8290559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5" y="0"/>
                </a:moveTo>
                <a:lnTo>
                  <a:pt x="177292" y="56896"/>
                </a:lnTo>
                <a:lnTo>
                  <a:pt x="70739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6"/>
                </a:lnTo>
                <a:lnTo>
                  <a:pt x="414781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69" y="428117"/>
                </a:lnTo>
                <a:lnTo>
                  <a:pt x="501904" y="416052"/>
                </a:lnTo>
                <a:lnTo>
                  <a:pt x="514095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6" y="344932"/>
                </a:lnTo>
                <a:lnTo>
                  <a:pt x="502539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2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19" y="225425"/>
                </a:lnTo>
                <a:lnTo>
                  <a:pt x="744728" y="225425"/>
                </a:lnTo>
                <a:lnTo>
                  <a:pt x="763269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4" y="178308"/>
                </a:lnTo>
                <a:lnTo>
                  <a:pt x="788289" y="159893"/>
                </a:lnTo>
                <a:lnTo>
                  <a:pt x="778256" y="144907"/>
                </a:lnTo>
                <a:lnTo>
                  <a:pt x="763269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1" y="92710"/>
                </a:lnTo>
                <a:lnTo>
                  <a:pt x="469645" y="84963"/>
                </a:lnTo>
                <a:lnTo>
                  <a:pt x="482092" y="71882"/>
                </a:lnTo>
                <a:lnTo>
                  <a:pt x="488695" y="54864"/>
                </a:lnTo>
                <a:lnTo>
                  <a:pt x="488315" y="36195"/>
                </a:lnTo>
                <a:lnTo>
                  <a:pt x="480694" y="19050"/>
                </a:lnTo>
                <a:lnTo>
                  <a:pt x="467487" y="6604"/>
                </a:lnTo>
                <a:lnTo>
                  <a:pt x="450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54015" y="4618735"/>
            <a:ext cx="214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impl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ic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ly</a:t>
            </a:r>
            <a:r>
              <a:rPr sz="2400" b="1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-4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80850" y="4622419"/>
            <a:ext cx="78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b="1" spc="-6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spc="-5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1028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Forms</a:t>
            </a:r>
            <a:r>
              <a:rPr sz="5600" spc="-4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Directives:</a:t>
            </a:r>
            <a:r>
              <a:rPr sz="5600" spc="-10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ngForm</a:t>
            </a:r>
            <a:r>
              <a:rPr sz="5600" spc="-10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569464" y="2005676"/>
            <a:ext cx="13210540" cy="1114425"/>
            <a:chOff x="2569464" y="2005676"/>
            <a:chExt cx="13210540" cy="1114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64" y="2005676"/>
              <a:ext cx="13210032" cy="11139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92324" y="2020823"/>
              <a:ext cx="13106400" cy="1017905"/>
            </a:xfrm>
            <a:custGeom>
              <a:avLst/>
              <a:gdLst/>
              <a:ahLst/>
              <a:cxnLst/>
              <a:rect l="l" t="t" r="r" b="b"/>
              <a:pathLst>
                <a:path w="13106400" h="1017905">
                  <a:moveTo>
                    <a:pt x="12936982" y="0"/>
                  </a:moveTo>
                  <a:lnTo>
                    <a:pt x="169418" y="0"/>
                  </a:lnTo>
                  <a:lnTo>
                    <a:pt x="124332" y="6096"/>
                  </a:lnTo>
                  <a:lnTo>
                    <a:pt x="83946" y="23114"/>
                  </a:lnTo>
                  <a:lnTo>
                    <a:pt x="49656" y="49656"/>
                  </a:lnTo>
                  <a:lnTo>
                    <a:pt x="23113" y="83947"/>
                  </a:lnTo>
                  <a:lnTo>
                    <a:pt x="6095" y="124586"/>
                  </a:lnTo>
                  <a:lnTo>
                    <a:pt x="0" y="169672"/>
                  </a:lnTo>
                  <a:lnTo>
                    <a:pt x="0" y="848232"/>
                  </a:lnTo>
                  <a:lnTo>
                    <a:pt x="6095" y="893318"/>
                  </a:lnTo>
                  <a:lnTo>
                    <a:pt x="23113" y="933830"/>
                  </a:lnTo>
                  <a:lnTo>
                    <a:pt x="49656" y="968248"/>
                  </a:lnTo>
                  <a:lnTo>
                    <a:pt x="83946" y="994791"/>
                  </a:lnTo>
                  <a:lnTo>
                    <a:pt x="124332" y="1011808"/>
                  </a:lnTo>
                  <a:lnTo>
                    <a:pt x="169418" y="1017904"/>
                  </a:lnTo>
                  <a:lnTo>
                    <a:pt x="12936982" y="1017904"/>
                  </a:lnTo>
                  <a:lnTo>
                    <a:pt x="12982066" y="1011808"/>
                  </a:lnTo>
                  <a:lnTo>
                    <a:pt x="13022452" y="994791"/>
                  </a:lnTo>
                  <a:lnTo>
                    <a:pt x="13056743" y="968248"/>
                  </a:lnTo>
                  <a:lnTo>
                    <a:pt x="13083285" y="933830"/>
                  </a:lnTo>
                  <a:lnTo>
                    <a:pt x="13100304" y="893318"/>
                  </a:lnTo>
                  <a:lnTo>
                    <a:pt x="13106400" y="848232"/>
                  </a:lnTo>
                  <a:lnTo>
                    <a:pt x="13106400" y="169672"/>
                  </a:lnTo>
                  <a:lnTo>
                    <a:pt x="13100304" y="124586"/>
                  </a:lnTo>
                  <a:lnTo>
                    <a:pt x="13083285" y="83947"/>
                  </a:lnTo>
                  <a:lnTo>
                    <a:pt x="13056743" y="49656"/>
                  </a:lnTo>
                  <a:lnTo>
                    <a:pt x="13022452" y="23114"/>
                  </a:lnTo>
                  <a:lnTo>
                    <a:pt x="12982066" y="6096"/>
                  </a:lnTo>
                  <a:lnTo>
                    <a:pt x="1293698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3086" y="2021585"/>
              <a:ext cx="13106400" cy="1017905"/>
            </a:xfrm>
            <a:custGeom>
              <a:avLst/>
              <a:gdLst/>
              <a:ahLst/>
              <a:cxnLst/>
              <a:rect l="l" t="t" r="r" b="b"/>
              <a:pathLst>
                <a:path w="13106400" h="1017905">
                  <a:moveTo>
                    <a:pt x="0" y="169672"/>
                  </a:moveTo>
                  <a:lnTo>
                    <a:pt x="6095" y="124587"/>
                  </a:lnTo>
                  <a:lnTo>
                    <a:pt x="23113" y="83947"/>
                  </a:lnTo>
                  <a:lnTo>
                    <a:pt x="49656" y="49657"/>
                  </a:lnTo>
                  <a:lnTo>
                    <a:pt x="83946" y="23114"/>
                  </a:lnTo>
                  <a:lnTo>
                    <a:pt x="124332" y="6096"/>
                  </a:lnTo>
                  <a:lnTo>
                    <a:pt x="169418" y="0"/>
                  </a:lnTo>
                  <a:lnTo>
                    <a:pt x="12936981" y="0"/>
                  </a:lnTo>
                  <a:lnTo>
                    <a:pt x="12982067" y="6096"/>
                  </a:lnTo>
                  <a:lnTo>
                    <a:pt x="13022452" y="23114"/>
                  </a:lnTo>
                  <a:lnTo>
                    <a:pt x="13056742" y="49657"/>
                  </a:lnTo>
                  <a:lnTo>
                    <a:pt x="13083285" y="83947"/>
                  </a:lnTo>
                  <a:lnTo>
                    <a:pt x="13100304" y="124587"/>
                  </a:lnTo>
                  <a:lnTo>
                    <a:pt x="13106400" y="169672"/>
                  </a:lnTo>
                  <a:lnTo>
                    <a:pt x="13106400" y="848233"/>
                  </a:lnTo>
                  <a:lnTo>
                    <a:pt x="13100304" y="893318"/>
                  </a:lnTo>
                  <a:lnTo>
                    <a:pt x="13083285" y="933831"/>
                  </a:lnTo>
                  <a:lnTo>
                    <a:pt x="13056742" y="968248"/>
                  </a:lnTo>
                  <a:lnTo>
                    <a:pt x="13022452" y="994791"/>
                  </a:lnTo>
                  <a:lnTo>
                    <a:pt x="12982067" y="1011809"/>
                  </a:lnTo>
                  <a:lnTo>
                    <a:pt x="12936981" y="1017905"/>
                  </a:lnTo>
                  <a:lnTo>
                    <a:pt x="169418" y="1017905"/>
                  </a:lnTo>
                  <a:lnTo>
                    <a:pt x="124332" y="1011809"/>
                  </a:lnTo>
                  <a:lnTo>
                    <a:pt x="83946" y="994791"/>
                  </a:lnTo>
                  <a:lnTo>
                    <a:pt x="49656" y="968248"/>
                  </a:lnTo>
                  <a:lnTo>
                    <a:pt x="23113" y="933831"/>
                  </a:lnTo>
                  <a:lnTo>
                    <a:pt x="6095" y="893318"/>
                  </a:lnTo>
                  <a:lnTo>
                    <a:pt x="0" y="848233"/>
                  </a:lnTo>
                  <a:lnTo>
                    <a:pt x="0" y="16967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20948" y="2112009"/>
            <a:ext cx="12146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935" marR="5080" indent="-315087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bind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implicitly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ngForm</a:t>
            </a:r>
            <a:r>
              <a:rPr sz="2400" b="1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400" b="1" i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ngForm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inside the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template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67483" y="4282440"/>
            <a:ext cx="14324330" cy="2209800"/>
            <a:chOff x="1967483" y="4282440"/>
            <a:chExt cx="14324330" cy="2209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7483" y="4282440"/>
              <a:ext cx="6687311" cy="2209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7879" y="4351020"/>
              <a:ext cx="6451092" cy="20680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1719" y="4811268"/>
              <a:ext cx="4892039" cy="5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76677" y="4856226"/>
              <a:ext cx="4752975" cy="432434"/>
            </a:xfrm>
            <a:custGeom>
              <a:avLst/>
              <a:gdLst/>
              <a:ahLst/>
              <a:cxnLst/>
              <a:rect l="l" t="t" r="r" b="b"/>
              <a:pathLst>
                <a:path w="4752975" h="432435">
                  <a:moveTo>
                    <a:pt x="0" y="432308"/>
                  </a:moveTo>
                  <a:lnTo>
                    <a:pt x="4752848" y="432308"/>
                  </a:lnTo>
                  <a:lnTo>
                    <a:pt x="4752848" y="0"/>
                  </a:lnTo>
                  <a:lnTo>
                    <a:pt x="0" y="0"/>
                  </a:lnTo>
                  <a:lnTo>
                    <a:pt x="0" y="432308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7627" y="5721096"/>
              <a:ext cx="5875020" cy="5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02585" y="4941570"/>
              <a:ext cx="8256905" cy="1257300"/>
            </a:xfrm>
            <a:custGeom>
              <a:avLst/>
              <a:gdLst/>
              <a:ahLst/>
              <a:cxnLst/>
              <a:rect l="l" t="t" r="r" b="b"/>
              <a:pathLst>
                <a:path w="8256905" h="1257300">
                  <a:moveTo>
                    <a:pt x="0" y="1257045"/>
                  </a:moveTo>
                  <a:lnTo>
                    <a:pt x="5735827" y="1257045"/>
                  </a:lnTo>
                  <a:lnTo>
                    <a:pt x="5735827" y="825322"/>
                  </a:lnTo>
                  <a:lnTo>
                    <a:pt x="0" y="825322"/>
                  </a:lnTo>
                  <a:lnTo>
                    <a:pt x="0" y="1257045"/>
                  </a:lnTo>
                  <a:close/>
                </a:path>
                <a:path w="8256905" h="1257300">
                  <a:moveTo>
                    <a:pt x="4726686" y="0"/>
                  </a:moveTo>
                  <a:lnTo>
                    <a:pt x="8255761" y="0"/>
                  </a:lnTo>
                </a:path>
                <a:path w="8256905" h="1257300">
                  <a:moveTo>
                    <a:pt x="5735828" y="996188"/>
                  </a:moveTo>
                  <a:lnTo>
                    <a:pt x="8256523" y="996188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6183" y="4456176"/>
              <a:ext cx="5675376" cy="10210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57331" y="4495800"/>
              <a:ext cx="5544185" cy="891540"/>
            </a:xfrm>
            <a:custGeom>
              <a:avLst/>
              <a:gdLst/>
              <a:ahLst/>
              <a:cxnLst/>
              <a:rect l="l" t="t" r="r" b="b"/>
              <a:pathLst>
                <a:path w="5544184" h="891539">
                  <a:moveTo>
                    <a:pt x="5395468" y="0"/>
                  </a:moveTo>
                  <a:lnTo>
                    <a:pt x="148336" y="0"/>
                  </a:lnTo>
                  <a:lnTo>
                    <a:pt x="101473" y="7620"/>
                  </a:lnTo>
                  <a:lnTo>
                    <a:pt x="60706" y="28701"/>
                  </a:lnTo>
                  <a:lnTo>
                    <a:pt x="28575" y="60833"/>
                  </a:lnTo>
                  <a:lnTo>
                    <a:pt x="7620" y="101600"/>
                  </a:lnTo>
                  <a:lnTo>
                    <a:pt x="0" y="148589"/>
                  </a:lnTo>
                  <a:lnTo>
                    <a:pt x="0" y="742696"/>
                  </a:lnTo>
                  <a:lnTo>
                    <a:pt x="7620" y="789686"/>
                  </a:lnTo>
                  <a:lnTo>
                    <a:pt x="28575" y="830452"/>
                  </a:lnTo>
                  <a:lnTo>
                    <a:pt x="60706" y="862584"/>
                  </a:lnTo>
                  <a:lnTo>
                    <a:pt x="101473" y="883665"/>
                  </a:lnTo>
                  <a:lnTo>
                    <a:pt x="148336" y="891286"/>
                  </a:lnTo>
                  <a:lnTo>
                    <a:pt x="5395468" y="891286"/>
                  </a:lnTo>
                  <a:lnTo>
                    <a:pt x="5442331" y="883665"/>
                  </a:lnTo>
                  <a:lnTo>
                    <a:pt x="5483098" y="862584"/>
                  </a:lnTo>
                  <a:lnTo>
                    <a:pt x="5515229" y="830452"/>
                  </a:lnTo>
                  <a:lnTo>
                    <a:pt x="5536183" y="789686"/>
                  </a:lnTo>
                  <a:lnTo>
                    <a:pt x="5543804" y="742696"/>
                  </a:lnTo>
                  <a:lnTo>
                    <a:pt x="5543804" y="148589"/>
                  </a:lnTo>
                  <a:lnTo>
                    <a:pt x="5536183" y="101600"/>
                  </a:lnTo>
                  <a:lnTo>
                    <a:pt x="5515229" y="60833"/>
                  </a:lnTo>
                  <a:lnTo>
                    <a:pt x="5483098" y="28701"/>
                  </a:lnTo>
                  <a:lnTo>
                    <a:pt x="5442331" y="7620"/>
                  </a:lnTo>
                  <a:lnTo>
                    <a:pt x="539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58093" y="4496562"/>
              <a:ext cx="5544185" cy="891540"/>
            </a:xfrm>
            <a:custGeom>
              <a:avLst/>
              <a:gdLst/>
              <a:ahLst/>
              <a:cxnLst/>
              <a:rect l="l" t="t" r="r" b="b"/>
              <a:pathLst>
                <a:path w="5544184" h="891539">
                  <a:moveTo>
                    <a:pt x="0" y="148589"/>
                  </a:moveTo>
                  <a:lnTo>
                    <a:pt x="7620" y="101600"/>
                  </a:lnTo>
                  <a:lnTo>
                    <a:pt x="28575" y="60833"/>
                  </a:lnTo>
                  <a:lnTo>
                    <a:pt x="60705" y="28701"/>
                  </a:lnTo>
                  <a:lnTo>
                    <a:pt x="101473" y="7620"/>
                  </a:lnTo>
                  <a:lnTo>
                    <a:pt x="148335" y="0"/>
                  </a:lnTo>
                  <a:lnTo>
                    <a:pt x="5395467" y="0"/>
                  </a:lnTo>
                  <a:lnTo>
                    <a:pt x="5442331" y="7620"/>
                  </a:lnTo>
                  <a:lnTo>
                    <a:pt x="5483098" y="28701"/>
                  </a:lnTo>
                  <a:lnTo>
                    <a:pt x="5515229" y="60833"/>
                  </a:lnTo>
                  <a:lnTo>
                    <a:pt x="5536184" y="101600"/>
                  </a:lnTo>
                  <a:lnTo>
                    <a:pt x="5543804" y="148589"/>
                  </a:lnTo>
                  <a:lnTo>
                    <a:pt x="5543804" y="742696"/>
                  </a:lnTo>
                  <a:lnTo>
                    <a:pt x="5536184" y="789686"/>
                  </a:lnTo>
                  <a:lnTo>
                    <a:pt x="5515229" y="830452"/>
                  </a:lnTo>
                  <a:lnTo>
                    <a:pt x="5483098" y="862584"/>
                  </a:lnTo>
                  <a:lnTo>
                    <a:pt x="5442331" y="883665"/>
                  </a:lnTo>
                  <a:lnTo>
                    <a:pt x="5395467" y="891286"/>
                  </a:lnTo>
                  <a:lnTo>
                    <a:pt x="148335" y="891286"/>
                  </a:lnTo>
                  <a:lnTo>
                    <a:pt x="101473" y="883665"/>
                  </a:lnTo>
                  <a:lnTo>
                    <a:pt x="60705" y="862584"/>
                  </a:lnTo>
                  <a:lnTo>
                    <a:pt x="28575" y="830452"/>
                  </a:lnTo>
                  <a:lnTo>
                    <a:pt x="7620" y="789686"/>
                  </a:lnTo>
                  <a:lnTo>
                    <a:pt x="0" y="742696"/>
                  </a:lnTo>
                  <a:lnTo>
                    <a:pt x="0" y="148589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16183" y="5463540"/>
              <a:ext cx="5675376" cy="102260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657331" y="5503164"/>
              <a:ext cx="5544185" cy="891540"/>
            </a:xfrm>
            <a:custGeom>
              <a:avLst/>
              <a:gdLst/>
              <a:ahLst/>
              <a:cxnLst/>
              <a:rect l="l" t="t" r="r" b="b"/>
              <a:pathLst>
                <a:path w="5544184" h="891539">
                  <a:moveTo>
                    <a:pt x="5395214" y="0"/>
                  </a:moveTo>
                  <a:lnTo>
                    <a:pt x="148590" y="0"/>
                  </a:lnTo>
                  <a:lnTo>
                    <a:pt x="101600" y="7620"/>
                  </a:lnTo>
                  <a:lnTo>
                    <a:pt x="60833" y="28701"/>
                  </a:lnTo>
                  <a:lnTo>
                    <a:pt x="28701" y="60833"/>
                  </a:lnTo>
                  <a:lnTo>
                    <a:pt x="7620" y="101600"/>
                  </a:lnTo>
                  <a:lnTo>
                    <a:pt x="0" y="148589"/>
                  </a:lnTo>
                  <a:lnTo>
                    <a:pt x="0" y="742950"/>
                  </a:lnTo>
                  <a:lnTo>
                    <a:pt x="7620" y="789939"/>
                  </a:lnTo>
                  <a:lnTo>
                    <a:pt x="28701" y="830707"/>
                  </a:lnTo>
                  <a:lnTo>
                    <a:pt x="60833" y="862838"/>
                  </a:lnTo>
                  <a:lnTo>
                    <a:pt x="101600" y="883920"/>
                  </a:lnTo>
                  <a:lnTo>
                    <a:pt x="148590" y="891539"/>
                  </a:lnTo>
                  <a:lnTo>
                    <a:pt x="5395214" y="891539"/>
                  </a:lnTo>
                  <a:lnTo>
                    <a:pt x="5442204" y="883920"/>
                  </a:lnTo>
                  <a:lnTo>
                    <a:pt x="5482971" y="862838"/>
                  </a:lnTo>
                  <a:lnTo>
                    <a:pt x="5515102" y="830707"/>
                  </a:lnTo>
                  <a:lnTo>
                    <a:pt x="5536183" y="789939"/>
                  </a:lnTo>
                  <a:lnTo>
                    <a:pt x="5543804" y="742950"/>
                  </a:lnTo>
                  <a:lnTo>
                    <a:pt x="5543804" y="148589"/>
                  </a:lnTo>
                  <a:lnTo>
                    <a:pt x="5536183" y="101600"/>
                  </a:lnTo>
                  <a:lnTo>
                    <a:pt x="5515102" y="60833"/>
                  </a:lnTo>
                  <a:lnTo>
                    <a:pt x="5482971" y="28701"/>
                  </a:lnTo>
                  <a:lnTo>
                    <a:pt x="5442204" y="7620"/>
                  </a:lnTo>
                  <a:lnTo>
                    <a:pt x="5395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58093" y="5503926"/>
              <a:ext cx="5544185" cy="891540"/>
            </a:xfrm>
            <a:custGeom>
              <a:avLst/>
              <a:gdLst/>
              <a:ahLst/>
              <a:cxnLst/>
              <a:rect l="l" t="t" r="r" b="b"/>
              <a:pathLst>
                <a:path w="5544184" h="891539">
                  <a:moveTo>
                    <a:pt x="0" y="148589"/>
                  </a:moveTo>
                  <a:lnTo>
                    <a:pt x="7620" y="101600"/>
                  </a:lnTo>
                  <a:lnTo>
                    <a:pt x="28701" y="60833"/>
                  </a:lnTo>
                  <a:lnTo>
                    <a:pt x="60832" y="28701"/>
                  </a:lnTo>
                  <a:lnTo>
                    <a:pt x="101600" y="7620"/>
                  </a:lnTo>
                  <a:lnTo>
                    <a:pt x="148589" y="0"/>
                  </a:lnTo>
                  <a:lnTo>
                    <a:pt x="5395213" y="0"/>
                  </a:lnTo>
                  <a:lnTo>
                    <a:pt x="5442204" y="7620"/>
                  </a:lnTo>
                  <a:lnTo>
                    <a:pt x="5482971" y="28701"/>
                  </a:lnTo>
                  <a:lnTo>
                    <a:pt x="5515102" y="60833"/>
                  </a:lnTo>
                  <a:lnTo>
                    <a:pt x="5536184" y="101600"/>
                  </a:lnTo>
                  <a:lnTo>
                    <a:pt x="5543804" y="148589"/>
                  </a:lnTo>
                  <a:lnTo>
                    <a:pt x="5543804" y="742950"/>
                  </a:lnTo>
                  <a:lnTo>
                    <a:pt x="5536184" y="789939"/>
                  </a:lnTo>
                  <a:lnTo>
                    <a:pt x="5515102" y="830707"/>
                  </a:lnTo>
                  <a:lnTo>
                    <a:pt x="5482971" y="862838"/>
                  </a:lnTo>
                  <a:lnTo>
                    <a:pt x="5442204" y="883920"/>
                  </a:lnTo>
                  <a:lnTo>
                    <a:pt x="5395213" y="891539"/>
                  </a:lnTo>
                  <a:lnTo>
                    <a:pt x="148589" y="891539"/>
                  </a:lnTo>
                  <a:lnTo>
                    <a:pt x="101600" y="883920"/>
                  </a:lnTo>
                  <a:lnTo>
                    <a:pt x="60832" y="862838"/>
                  </a:lnTo>
                  <a:lnTo>
                    <a:pt x="28701" y="830707"/>
                  </a:lnTo>
                  <a:lnTo>
                    <a:pt x="7620" y="789939"/>
                  </a:lnTo>
                  <a:lnTo>
                    <a:pt x="0" y="742950"/>
                  </a:lnTo>
                  <a:lnTo>
                    <a:pt x="0" y="14858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923778" y="4523613"/>
            <a:ext cx="5018405" cy="157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Declares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local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variable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55" dirty="0">
                <a:solidFill>
                  <a:srgbClr val="5F5F5F"/>
                </a:solidFill>
                <a:latin typeface="Calibri"/>
                <a:cs typeface="Calibri"/>
              </a:rPr>
              <a:t>‘</a:t>
            </a:r>
            <a:r>
              <a:rPr sz="2400" b="1" spc="55" dirty="0">
                <a:solidFill>
                  <a:srgbClr val="5F5F5F"/>
                </a:solidFill>
                <a:latin typeface="Calibri"/>
                <a:cs typeface="Calibri"/>
              </a:rPr>
              <a:t>f’</a:t>
            </a:r>
            <a:r>
              <a:rPr sz="2400" b="1" spc="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binds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ngForm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Displays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6497" y="7664957"/>
            <a:ext cx="16421100" cy="1173480"/>
          </a:xfrm>
          <a:custGeom>
            <a:avLst/>
            <a:gdLst/>
            <a:ahLst/>
            <a:cxnLst/>
            <a:rect l="l" t="t" r="r" b="b"/>
            <a:pathLst>
              <a:path w="16421100" h="1173479">
                <a:moveTo>
                  <a:pt x="0" y="195580"/>
                </a:moveTo>
                <a:lnTo>
                  <a:pt x="5156" y="150749"/>
                </a:lnTo>
                <a:lnTo>
                  <a:pt x="19850" y="109601"/>
                </a:lnTo>
                <a:lnTo>
                  <a:pt x="42913" y="73279"/>
                </a:lnTo>
                <a:lnTo>
                  <a:pt x="73164" y="42926"/>
                </a:lnTo>
                <a:lnTo>
                  <a:pt x="109435" y="19939"/>
                </a:lnTo>
                <a:lnTo>
                  <a:pt x="150545" y="5207"/>
                </a:lnTo>
                <a:lnTo>
                  <a:pt x="195338" y="0"/>
                </a:lnTo>
                <a:lnTo>
                  <a:pt x="16225773" y="0"/>
                </a:lnTo>
                <a:lnTo>
                  <a:pt x="16270605" y="5207"/>
                </a:lnTo>
                <a:lnTo>
                  <a:pt x="16311625" y="19939"/>
                </a:lnTo>
                <a:lnTo>
                  <a:pt x="16347948" y="42926"/>
                </a:lnTo>
                <a:lnTo>
                  <a:pt x="16378173" y="73279"/>
                </a:lnTo>
                <a:lnTo>
                  <a:pt x="16401288" y="109601"/>
                </a:lnTo>
                <a:lnTo>
                  <a:pt x="16415892" y="150749"/>
                </a:lnTo>
                <a:lnTo>
                  <a:pt x="16421100" y="195580"/>
                </a:lnTo>
                <a:lnTo>
                  <a:pt x="16421100" y="977646"/>
                </a:lnTo>
                <a:lnTo>
                  <a:pt x="16415892" y="1022477"/>
                </a:lnTo>
                <a:lnTo>
                  <a:pt x="16401288" y="1063625"/>
                </a:lnTo>
                <a:lnTo>
                  <a:pt x="16378173" y="1099947"/>
                </a:lnTo>
                <a:lnTo>
                  <a:pt x="16347948" y="1130300"/>
                </a:lnTo>
                <a:lnTo>
                  <a:pt x="16311625" y="1153287"/>
                </a:lnTo>
                <a:lnTo>
                  <a:pt x="16270605" y="1168019"/>
                </a:lnTo>
                <a:lnTo>
                  <a:pt x="16225773" y="1173226"/>
                </a:lnTo>
                <a:lnTo>
                  <a:pt x="195338" y="1173226"/>
                </a:lnTo>
                <a:lnTo>
                  <a:pt x="150545" y="1168019"/>
                </a:lnTo>
                <a:lnTo>
                  <a:pt x="109435" y="1153287"/>
                </a:lnTo>
                <a:lnTo>
                  <a:pt x="73164" y="1130300"/>
                </a:lnTo>
                <a:lnTo>
                  <a:pt x="42913" y="1099947"/>
                </a:lnTo>
                <a:lnTo>
                  <a:pt x="19850" y="1063625"/>
                </a:lnTo>
                <a:lnTo>
                  <a:pt x="5156" y="1022477"/>
                </a:lnTo>
                <a:lnTo>
                  <a:pt x="0" y="977646"/>
                </a:lnTo>
                <a:lnTo>
                  <a:pt x="0" y="195580"/>
                </a:lnTo>
                <a:close/>
              </a:path>
            </a:pathLst>
          </a:custGeom>
          <a:ln w="28956">
            <a:solidFill>
              <a:srgbClr val="0474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72997" y="7835010"/>
            <a:ext cx="16002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1335" marR="5080" indent="-55892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local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template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variable </a:t>
            </a:r>
            <a:r>
              <a:rPr sz="2400" b="1" i="1" dirty="0">
                <a:solidFill>
                  <a:srgbClr val="5F5F5F"/>
                </a:solidFill>
                <a:latin typeface="Calibri"/>
                <a:cs typeface="Calibri"/>
              </a:rPr>
              <a:t>f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points at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ngForm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attached to </a:t>
            </a:r>
            <a:r>
              <a:rPr sz="2400" b="1" i="1" spc="-15" dirty="0">
                <a:solidFill>
                  <a:srgbClr val="5F5F5F"/>
                </a:solidFill>
                <a:latin typeface="Calibri"/>
                <a:cs typeface="Calibri"/>
              </a:rPr>
              <a:t>&lt;form&gt;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tag. </a:t>
            </a:r>
            <a:r>
              <a:rPr sz="2400" spc="-110" dirty="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local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variable 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access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members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ngForm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922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Forms</a:t>
            </a:r>
            <a:r>
              <a:rPr sz="5600" spc="-7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Directives:</a:t>
            </a:r>
            <a:r>
              <a:rPr sz="5600" spc="-12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ngModel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456919" y="5072003"/>
            <a:ext cx="3866515" cy="1793875"/>
            <a:chOff x="13456919" y="5072003"/>
            <a:chExt cx="3866515" cy="1793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56919" y="5072003"/>
              <a:ext cx="3866388" cy="1793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55979" y="5145024"/>
              <a:ext cx="3674110" cy="1647189"/>
            </a:xfrm>
            <a:custGeom>
              <a:avLst/>
              <a:gdLst/>
              <a:ahLst/>
              <a:cxnLst/>
              <a:rect l="l" t="t" r="r" b="b"/>
              <a:pathLst>
                <a:path w="3674109" h="1647190">
                  <a:moveTo>
                    <a:pt x="3399408" y="0"/>
                  </a:moveTo>
                  <a:lnTo>
                    <a:pt x="274573" y="0"/>
                  </a:lnTo>
                  <a:lnTo>
                    <a:pt x="225171" y="4445"/>
                  </a:lnTo>
                  <a:lnTo>
                    <a:pt x="178688" y="17145"/>
                  </a:lnTo>
                  <a:lnTo>
                    <a:pt x="136016" y="37464"/>
                  </a:lnTo>
                  <a:lnTo>
                    <a:pt x="97662" y="64515"/>
                  </a:lnTo>
                  <a:lnTo>
                    <a:pt x="64515" y="97662"/>
                  </a:lnTo>
                  <a:lnTo>
                    <a:pt x="37464" y="136016"/>
                  </a:lnTo>
                  <a:lnTo>
                    <a:pt x="17144" y="178688"/>
                  </a:lnTo>
                  <a:lnTo>
                    <a:pt x="4444" y="225171"/>
                  </a:lnTo>
                  <a:lnTo>
                    <a:pt x="0" y="274447"/>
                  </a:lnTo>
                  <a:lnTo>
                    <a:pt x="0" y="1372489"/>
                  </a:lnTo>
                  <a:lnTo>
                    <a:pt x="4444" y="1421891"/>
                  </a:lnTo>
                  <a:lnTo>
                    <a:pt x="17144" y="1468374"/>
                  </a:lnTo>
                  <a:lnTo>
                    <a:pt x="37464" y="1511046"/>
                  </a:lnTo>
                  <a:lnTo>
                    <a:pt x="64515" y="1549400"/>
                  </a:lnTo>
                  <a:lnTo>
                    <a:pt x="97662" y="1582547"/>
                  </a:lnTo>
                  <a:lnTo>
                    <a:pt x="136016" y="1609598"/>
                  </a:lnTo>
                  <a:lnTo>
                    <a:pt x="178688" y="1629917"/>
                  </a:lnTo>
                  <a:lnTo>
                    <a:pt x="225171" y="1642617"/>
                  </a:lnTo>
                  <a:lnTo>
                    <a:pt x="274573" y="1647063"/>
                  </a:lnTo>
                  <a:lnTo>
                    <a:pt x="3399408" y="1647063"/>
                  </a:lnTo>
                  <a:lnTo>
                    <a:pt x="3448811" y="1642617"/>
                  </a:lnTo>
                  <a:lnTo>
                    <a:pt x="3495293" y="1629917"/>
                  </a:lnTo>
                  <a:lnTo>
                    <a:pt x="3537965" y="1609598"/>
                  </a:lnTo>
                  <a:lnTo>
                    <a:pt x="3576319" y="1582547"/>
                  </a:lnTo>
                  <a:lnTo>
                    <a:pt x="3609466" y="1549400"/>
                  </a:lnTo>
                  <a:lnTo>
                    <a:pt x="3636517" y="1511046"/>
                  </a:lnTo>
                  <a:lnTo>
                    <a:pt x="3656837" y="1468374"/>
                  </a:lnTo>
                  <a:lnTo>
                    <a:pt x="3669537" y="1421891"/>
                  </a:lnTo>
                  <a:lnTo>
                    <a:pt x="3673982" y="1372489"/>
                  </a:lnTo>
                  <a:lnTo>
                    <a:pt x="3673982" y="274447"/>
                  </a:lnTo>
                  <a:lnTo>
                    <a:pt x="3669537" y="225171"/>
                  </a:lnTo>
                  <a:lnTo>
                    <a:pt x="3656837" y="178688"/>
                  </a:lnTo>
                  <a:lnTo>
                    <a:pt x="3636517" y="136016"/>
                  </a:lnTo>
                  <a:lnTo>
                    <a:pt x="3609466" y="97662"/>
                  </a:lnTo>
                  <a:lnTo>
                    <a:pt x="3576319" y="64515"/>
                  </a:lnTo>
                  <a:lnTo>
                    <a:pt x="3537965" y="37464"/>
                  </a:lnTo>
                  <a:lnTo>
                    <a:pt x="3495293" y="17145"/>
                  </a:lnTo>
                  <a:lnTo>
                    <a:pt x="3448811" y="4445"/>
                  </a:lnTo>
                  <a:lnTo>
                    <a:pt x="339940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56741" y="5145786"/>
              <a:ext cx="3674110" cy="1647189"/>
            </a:xfrm>
            <a:custGeom>
              <a:avLst/>
              <a:gdLst/>
              <a:ahLst/>
              <a:cxnLst/>
              <a:rect l="l" t="t" r="r" b="b"/>
              <a:pathLst>
                <a:path w="3674109" h="1647190">
                  <a:moveTo>
                    <a:pt x="0" y="274447"/>
                  </a:moveTo>
                  <a:lnTo>
                    <a:pt x="4444" y="225171"/>
                  </a:lnTo>
                  <a:lnTo>
                    <a:pt x="17144" y="178688"/>
                  </a:lnTo>
                  <a:lnTo>
                    <a:pt x="37465" y="136016"/>
                  </a:lnTo>
                  <a:lnTo>
                    <a:pt x="64515" y="97662"/>
                  </a:lnTo>
                  <a:lnTo>
                    <a:pt x="97663" y="64515"/>
                  </a:lnTo>
                  <a:lnTo>
                    <a:pt x="136017" y="37464"/>
                  </a:lnTo>
                  <a:lnTo>
                    <a:pt x="178688" y="17144"/>
                  </a:lnTo>
                  <a:lnTo>
                    <a:pt x="225171" y="4444"/>
                  </a:lnTo>
                  <a:lnTo>
                    <a:pt x="274573" y="0"/>
                  </a:lnTo>
                  <a:lnTo>
                    <a:pt x="3399409" y="0"/>
                  </a:lnTo>
                  <a:lnTo>
                    <a:pt x="3448811" y="4444"/>
                  </a:lnTo>
                  <a:lnTo>
                    <a:pt x="3495294" y="17144"/>
                  </a:lnTo>
                  <a:lnTo>
                    <a:pt x="3537965" y="37464"/>
                  </a:lnTo>
                  <a:lnTo>
                    <a:pt x="3576319" y="64515"/>
                  </a:lnTo>
                  <a:lnTo>
                    <a:pt x="3609467" y="97662"/>
                  </a:lnTo>
                  <a:lnTo>
                    <a:pt x="3636517" y="136016"/>
                  </a:lnTo>
                  <a:lnTo>
                    <a:pt x="3656838" y="178688"/>
                  </a:lnTo>
                  <a:lnTo>
                    <a:pt x="3669538" y="225171"/>
                  </a:lnTo>
                  <a:lnTo>
                    <a:pt x="3673982" y="274447"/>
                  </a:lnTo>
                  <a:lnTo>
                    <a:pt x="3673982" y="1372489"/>
                  </a:lnTo>
                  <a:lnTo>
                    <a:pt x="3669538" y="1421891"/>
                  </a:lnTo>
                  <a:lnTo>
                    <a:pt x="3656838" y="1468374"/>
                  </a:lnTo>
                  <a:lnTo>
                    <a:pt x="3636517" y="1511046"/>
                  </a:lnTo>
                  <a:lnTo>
                    <a:pt x="3609467" y="1549400"/>
                  </a:lnTo>
                  <a:lnTo>
                    <a:pt x="3576319" y="1582547"/>
                  </a:lnTo>
                  <a:lnTo>
                    <a:pt x="3537965" y="1609598"/>
                  </a:lnTo>
                  <a:lnTo>
                    <a:pt x="3495294" y="1629917"/>
                  </a:lnTo>
                  <a:lnTo>
                    <a:pt x="3448811" y="1642617"/>
                  </a:lnTo>
                  <a:lnTo>
                    <a:pt x="3399409" y="1647063"/>
                  </a:lnTo>
                  <a:lnTo>
                    <a:pt x="274573" y="1647063"/>
                  </a:lnTo>
                  <a:lnTo>
                    <a:pt x="225171" y="1642617"/>
                  </a:lnTo>
                  <a:lnTo>
                    <a:pt x="178688" y="1629917"/>
                  </a:lnTo>
                  <a:lnTo>
                    <a:pt x="136017" y="1609598"/>
                  </a:lnTo>
                  <a:lnTo>
                    <a:pt x="97663" y="1582547"/>
                  </a:lnTo>
                  <a:lnTo>
                    <a:pt x="64515" y="1549400"/>
                  </a:lnTo>
                  <a:lnTo>
                    <a:pt x="37465" y="1511046"/>
                  </a:lnTo>
                  <a:lnTo>
                    <a:pt x="17144" y="1468374"/>
                  </a:lnTo>
                  <a:lnTo>
                    <a:pt x="4444" y="1421891"/>
                  </a:lnTo>
                  <a:lnTo>
                    <a:pt x="0" y="1372489"/>
                  </a:lnTo>
                  <a:lnTo>
                    <a:pt x="0" y="27444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74087" y="5734050"/>
            <a:ext cx="140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ld</a:t>
            </a:r>
            <a:r>
              <a:rPr sz="2400" spc="-17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13092" y="5072003"/>
            <a:ext cx="3531235" cy="1793875"/>
            <a:chOff x="7213092" y="5072003"/>
            <a:chExt cx="3531235" cy="1793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3092" y="5072003"/>
              <a:ext cx="3531107" cy="17936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07580" y="5145024"/>
              <a:ext cx="3345179" cy="1647189"/>
            </a:xfrm>
            <a:custGeom>
              <a:avLst/>
              <a:gdLst/>
              <a:ahLst/>
              <a:cxnLst/>
              <a:rect l="l" t="t" r="r" b="b"/>
              <a:pathLst>
                <a:path w="3345179" h="1647190">
                  <a:moveTo>
                    <a:pt x="3070605" y="0"/>
                  </a:moveTo>
                  <a:lnTo>
                    <a:pt x="274574" y="0"/>
                  </a:lnTo>
                  <a:lnTo>
                    <a:pt x="225171" y="4445"/>
                  </a:lnTo>
                  <a:lnTo>
                    <a:pt x="178816" y="17145"/>
                  </a:lnTo>
                  <a:lnTo>
                    <a:pt x="136017" y="37464"/>
                  </a:lnTo>
                  <a:lnTo>
                    <a:pt x="97663" y="64515"/>
                  </a:lnTo>
                  <a:lnTo>
                    <a:pt x="64516" y="97662"/>
                  </a:lnTo>
                  <a:lnTo>
                    <a:pt x="37465" y="136016"/>
                  </a:lnTo>
                  <a:lnTo>
                    <a:pt x="17145" y="178688"/>
                  </a:lnTo>
                  <a:lnTo>
                    <a:pt x="4445" y="225171"/>
                  </a:lnTo>
                  <a:lnTo>
                    <a:pt x="0" y="274447"/>
                  </a:lnTo>
                  <a:lnTo>
                    <a:pt x="0" y="1372489"/>
                  </a:lnTo>
                  <a:lnTo>
                    <a:pt x="4445" y="1421891"/>
                  </a:lnTo>
                  <a:lnTo>
                    <a:pt x="17145" y="1468374"/>
                  </a:lnTo>
                  <a:lnTo>
                    <a:pt x="37465" y="1511046"/>
                  </a:lnTo>
                  <a:lnTo>
                    <a:pt x="64516" y="1549400"/>
                  </a:lnTo>
                  <a:lnTo>
                    <a:pt x="97663" y="1582547"/>
                  </a:lnTo>
                  <a:lnTo>
                    <a:pt x="136017" y="1609598"/>
                  </a:lnTo>
                  <a:lnTo>
                    <a:pt x="178816" y="1629917"/>
                  </a:lnTo>
                  <a:lnTo>
                    <a:pt x="225171" y="1642617"/>
                  </a:lnTo>
                  <a:lnTo>
                    <a:pt x="274574" y="1647063"/>
                  </a:lnTo>
                  <a:lnTo>
                    <a:pt x="3070605" y="1647063"/>
                  </a:lnTo>
                  <a:lnTo>
                    <a:pt x="3120009" y="1642617"/>
                  </a:lnTo>
                  <a:lnTo>
                    <a:pt x="3166364" y="1629917"/>
                  </a:lnTo>
                  <a:lnTo>
                    <a:pt x="3209163" y="1609598"/>
                  </a:lnTo>
                  <a:lnTo>
                    <a:pt x="3247517" y="1582547"/>
                  </a:lnTo>
                  <a:lnTo>
                    <a:pt x="3280664" y="1549400"/>
                  </a:lnTo>
                  <a:lnTo>
                    <a:pt x="3307715" y="1511046"/>
                  </a:lnTo>
                  <a:lnTo>
                    <a:pt x="3328035" y="1468374"/>
                  </a:lnTo>
                  <a:lnTo>
                    <a:pt x="3340735" y="1421891"/>
                  </a:lnTo>
                  <a:lnTo>
                    <a:pt x="3345179" y="1372489"/>
                  </a:lnTo>
                  <a:lnTo>
                    <a:pt x="3345179" y="274447"/>
                  </a:lnTo>
                  <a:lnTo>
                    <a:pt x="3340735" y="225171"/>
                  </a:lnTo>
                  <a:lnTo>
                    <a:pt x="3328035" y="178688"/>
                  </a:lnTo>
                  <a:lnTo>
                    <a:pt x="3307715" y="136016"/>
                  </a:lnTo>
                  <a:lnTo>
                    <a:pt x="3280664" y="97662"/>
                  </a:lnTo>
                  <a:lnTo>
                    <a:pt x="3247517" y="64515"/>
                  </a:lnTo>
                  <a:lnTo>
                    <a:pt x="3209163" y="37464"/>
                  </a:lnTo>
                  <a:lnTo>
                    <a:pt x="3166364" y="17145"/>
                  </a:lnTo>
                  <a:lnTo>
                    <a:pt x="3120009" y="4445"/>
                  </a:lnTo>
                  <a:lnTo>
                    <a:pt x="3070605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8342" y="5145786"/>
              <a:ext cx="3345179" cy="1647189"/>
            </a:xfrm>
            <a:custGeom>
              <a:avLst/>
              <a:gdLst/>
              <a:ahLst/>
              <a:cxnLst/>
              <a:rect l="l" t="t" r="r" b="b"/>
              <a:pathLst>
                <a:path w="3345179" h="1647190">
                  <a:moveTo>
                    <a:pt x="0" y="274447"/>
                  </a:moveTo>
                  <a:lnTo>
                    <a:pt x="4444" y="225171"/>
                  </a:lnTo>
                  <a:lnTo>
                    <a:pt x="17144" y="178688"/>
                  </a:lnTo>
                  <a:lnTo>
                    <a:pt x="37464" y="136016"/>
                  </a:lnTo>
                  <a:lnTo>
                    <a:pt x="64515" y="97662"/>
                  </a:lnTo>
                  <a:lnTo>
                    <a:pt x="97662" y="64515"/>
                  </a:lnTo>
                  <a:lnTo>
                    <a:pt x="136016" y="37464"/>
                  </a:lnTo>
                  <a:lnTo>
                    <a:pt x="178815" y="17144"/>
                  </a:lnTo>
                  <a:lnTo>
                    <a:pt x="225171" y="4444"/>
                  </a:lnTo>
                  <a:lnTo>
                    <a:pt x="274574" y="0"/>
                  </a:lnTo>
                  <a:lnTo>
                    <a:pt x="3070605" y="0"/>
                  </a:lnTo>
                  <a:lnTo>
                    <a:pt x="3120008" y="4444"/>
                  </a:lnTo>
                  <a:lnTo>
                    <a:pt x="3166363" y="17144"/>
                  </a:lnTo>
                  <a:lnTo>
                    <a:pt x="3209162" y="37464"/>
                  </a:lnTo>
                  <a:lnTo>
                    <a:pt x="3247516" y="64515"/>
                  </a:lnTo>
                  <a:lnTo>
                    <a:pt x="3280663" y="97662"/>
                  </a:lnTo>
                  <a:lnTo>
                    <a:pt x="3307714" y="136016"/>
                  </a:lnTo>
                  <a:lnTo>
                    <a:pt x="3328034" y="178688"/>
                  </a:lnTo>
                  <a:lnTo>
                    <a:pt x="3340734" y="225171"/>
                  </a:lnTo>
                  <a:lnTo>
                    <a:pt x="3345179" y="274447"/>
                  </a:lnTo>
                  <a:lnTo>
                    <a:pt x="3345179" y="1372489"/>
                  </a:lnTo>
                  <a:lnTo>
                    <a:pt x="3340734" y="1421891"/>
                  </a:lnTo>
                  <a:lnTo>
                    <a:pt x="3328034" y="1468374"/>
                  </a:lnTo>
                  <a:lnTo>
                    <a:pt x="3307714" y="1511046"/>
                  </a:lnTo>
                  <a:lnTo>
                    <a:pt x="3280663" y="1549400"/>
                  </a:lnTo>
                  <a:lnTo>
                    <a:pt x="3247516" y="1582547"/>
                  </a:lnTo>
                  <a:lnTo>
                    <a:pt x="3209162" y="1609598"/>
                  </a:lnTo>
                  <a:lnTo>
                    <a:pt x="3166363" y="1629917"/>
                  </a:lnTo>
                  <a:lnTo>
                    <a:pt x="3120008" y="1642617"/>
                  </a:lnTo>
                  <a:lnTo>
                    <a:pt x="3070605" y="1647063"/>
                  </a:lnTo>
                  <a:lnTo>
                    <a:pt x="274574" y="1647063"/>
                  </a:lnTo>
                  <a:lnTo>
                    <a:pt x="225171" y="1642617"/>
                  </a:lnTo>
                  <a:lnTo>
                    <a:pt x="178815" y="1629917"/>
                  </a:lnTo>
                  <a:lnTo>
                    <a:pt x="136016" y="1609598"/>
                  </a:lnTo>
                  <a:lnTo>
                    <a:pt x="97662" y="1582547"/>
                  </a:lnTo>
                  <a:lnTo>
                    <a:pt x="64515" y="1549400"/>
                  </a:lnTo>
                  <a:lnTo>
                    <a:pt x="37464" y="1511046"/>
                  </a:lnTo>
                  <a:lnTo>
                    <a:pt x="17144" y="1468374"/>
                  </a:lnTo>
                  <a:lnTo>
                    <a:pt x="4444" y="1421891"/>
                  </a:lnTo>
                  <a:lnTo>
                    <a:pt x="0" y="1372489"/>
                  </a:lnTo>
                  <a:lnTo>
                    <a:pt x="0" y="274447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93254" y="5368290"/>
            <a:ext cx="2983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FormControl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represents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4691" y="5072003"/>
            <a:ext cx="3531235" cy="1793875"/>
            <a:chOff x="964691" y="5072003"/>
            <a:chExt cx="3531235" cy="17938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691" y="5072003"/>
              <a:ext cx="3531108" cy="17936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0703" y="5145024"/>
              <a:ext cx="3343910" cy="1647189"/>
            </a:xfrm>
            <a:custGeom>
              <a:avLst/>
              <a:gdLst/>
              <a:ahLst/>
              <a:cxnLst/>
              <a:rect l="l" t="t" r="r" b="b"/>
              <a:pathLst>
                <a:path w="3343910" h="1647190">
                  <a:moveTo>
                    <a:pt x="3343656" y="0"/>
                  </a:moveTo>
                  <a:lnTo>
                    <a:pt x="823341" y="0"/>
                  </a:lnTo>
                  <a:lnTo>
                    <a:pt x="774954" y="1397"/>
                  </a:lnTo>
                  <a:lnTo>
                    <a:pt x="727329" y="5587"/>
                  </a:lnTo>
                  <a:lnTo>
                    <a:pt x="680466" y="12318"/>
                  </a:lnTo>
                  <a:lnTo>
                    <a:pt x="634619" y="21716"/>
                  </a:lnTo>
                  <a:lnTo>
                    <a:pt x="589534" y="33654"/>
                  </a:lnTo>
                  <a:lnTo>
                    <a:pt x="545719" y="48005"/>
                  </a:lnTo>
                  <a:lnTo>
                    <a:pt x="502920" y="64770"/>
                  </a:lnTo>
                  <a:lnTo>
                    <a:pt x="461264" y="83692"/>
                  </a:lnTo>
                  <a:lnTo>
                    <a:pt x="420878" y="104901"/>
                  </a:lnTo>
                  <a:lnTo>
                    <a:pt x="382016" y="128270"/>
                  </a:lnTo>
                  <a:lnTo>
                    <a:pt x="344424" y="153542"/>
                  </a:lnTo>
                  <a:lnTo>
                    <a:pt x="308356" y="180975"/>
                  </a:lnTo>
                  <a:lnTo>
                    <a:pt x="273939" y="210185"/>
                  </a:lnTo>
                  <a:lnTo>
                    <a:pt x="241173" y="241173"/>
                  </a:lnTo>
                  <a:lnTo>
                    <a:pt x="210058" y="274065"/>
                  </a:lnTo>
                  <a:lnTo>
                    <a:pt x="180886" y="308483"/>
                  </a:lnTo>
                  <a:lnTo>
                    <a:pt x="153555" y="344550"/>
                  </a:lnTo>
                  <a:lnTo>
                    <a:pt x="128193" y="382015"/>
                  </a:lnTo>
                  <a:lnTo>
                    <a:pt x="104876" y="421004"/>
                  </a:lnTo>
                  <a:lnTo>
                    <a:pt x="83693" y="461390"/>
                  </a:lnTo>
                  <a:lnTo>
                    <a:pt x="64706" y="502920"/>
                  </a:lnTo>
                  <a:lnTo>
                    <a:pt x="48006" y="545846"/>
                  </a:lnTo>
                  <a:lnTo>
                    <a:pt x="33655" y="589788"/>
                  </a:lnTo>
                  <a:lnTo>
                    <a:pt x="21742" y="634746"/>
                  </a:lnTo>
                  <a:lnTo>
                    <a:pt x="12344" y="680592"/>
                  </a:lnTo>
                  <a:lnTo>
                    <a:pt x="5537" y="727455"/>
                  </a:lnTo>
                  <a:lnTo>
                    <a:pt x="1396" y="775080"/>
                  </a:lnTo>
                  <a:lnTo>
                    <a:pt x="0" y="823467"/>
                  </a:lnTo>
                  <a:lnTo>
                    <a:pt x="0" y="1647063"/>
                  </a:lnTo>
                  <a:lnTo>
                    <a:pt x="2520315" y="1647063"/>
                  </a:lnTo>
                  <a:lnTo>
                    <a:pt x="2568702" y="1645665"/>
                  </a:lnTo>
                  <a:lnTo>
                    <a:pt x="2616327" y="1641475"/>
                  </a:lnTo>
                  <a:lnTo>
                    <a:pt x="2663190" y="1634743"/>
                  </a:lnTo>
                  <a:lnTo>
                    <a:pt x="2709037" y="1625346"/>
                  </a:lnTo>
                  <a:lnTo>
                    <a:pt x="2754122" y="1613408"/>
                  </a:lnTo>
                  <a:lnTo>
                    <a:pt x="2797937" y="1599056"/>
                  </a:lnTo>
                  <a:lnTo>
                    <a:pt x="2840736" y="1582292"/>
                  </a:lnTo>
                  <a:lnTo>
                    <a:pt x="2882392" y="1563370"/>
                  </a:lnTo>
                  <a:lnTo>
                    <a:pt x="2922778" y="1542161"/>
                  </a:lnTo>
                  <a:lnTo>
                    <a:pt x="2961640" y="1518792"/>
                  </a:lnTo>
                  <a:lnTo>
                    <a:pt x="2999232" y="1493520"/>
                  </a:lnTo>
                  <a:lnTo>
                    <a:pt x="3035300" y="1466088"/>
                  </a:lnTo>
                  <a:lnTo>
                    <a:pt x="3069717" y="1436877"/>
                  </a:lnTo>
                  <a:lnTo>
                    <a:pt x="3102483" y="1405889"/>
                  </a:lnTo>
                  <a:lnTo>
                    <a:pt x="3133598" y="1372997"/>
                  </a:lnTo>
                  <a:lnTo>
                    <a:pt x="3162808" y="1338579"/>
                  </a:lnTo>
                  <a:lnTo>
                    <a:pt x="3190113" y="1302512"/>
                  </a:lnTo>
                  <a:lnTo>
                    <a:pt x="3215513" y="1265047"/>
                  </a:lnTo>
                  <a:lnTo>
                    <a:pt x="3238754" y="1226058"/>
                  </a:lnTo>
                  <a:lnTo>
                    <a:pt x="3259963" y="1185672"/>
                  </a:lnTo>
                  <a:lnTo>
                    <a:pt x="3279013" y="1144142"/>
                  </a:lnTo>
                  <a:lnTo>
                    <a:pt x="3295650" y="1101216"/>
                  </a:lnTo>
                  <a:lnTo>
                    <a:pt x="3310001" y="1057275"/>
                  </a:lnTo>
                  <a:lnTo>
                    <a:pt x="3321939" y="1012316"/>
                  </a:lnTo>
                  <a:lnTo>
                    <a:pt x="3331337" y="966470"/>
                  </a:lnTo>
                  <a:lnTo>
                    <a:pt x="3338068" y="919606"/>
                  </a:lnTo>
                  <a:lnTo>
                    <a:pt x="3342259" y="871854"/>
                  </a:lnTo>
                  <a:lnTo>
                    <a:pt x="3343656" y="823467"/>
                  </a:lnTo>
                  <a:lnTo>
                    <a:pt x="3343656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1465" y="5145786"/>
              <a:ext cx="3343910" cy="1647189"/>
            </a:xfrm>
            <a:custGeom>
              <a:avLst/>
              <a:gdLst/>
              <a:ahLst/>
              <a:cxnLst/>
              <a:rect l="l" t="t" r="r" b="b"/>
              <a:pathLst>
                <a:path w="3343910" h="1647190">
                  <a:moveTo>
                    <a:pt x="823341" y="0"/>
                  </a:moveTo>
                  <a:lnTo>
                    <a:pt x="3343656" y="0"/>
                  </a:lnTo>
                  <a:lnTo>
                    <a:pt x="3343656" y="823467"/>
                  </a:lnTo>
                  <a:lnTo>
                    <a:pt x="3342259" y="871854"/>
                  </a:lnTo>
                  <a:lnTo>
                    <a:pt x="3338068" y="919606"/>
                  </a:lnTo>
                  <a:lnTo>
                    <a:pt x="3331337" y="966469"/>
                  </a:lnTo>
                  <a:lnTo>
                    <a:pt x="3321939" y="1012316"/>
                  </a:lnTo>
                  <a:lnTo>
                    <a:pt x="3310001" y="1057275"/>
                  </a:lnTo>
                  <a:lnTo>
                    <a:pt x="3295650" y="1101216"/>
                  </a:lnTo>
                  <a:lnTo>
                    <a:pt x="3279013" y="1144142"/>
                  </a:lnTo>
                  <a:lnTo>
                    <a:pt x="3259963" y="1185672"/>
                  </a:lnTo>
                  <a:lnTo>
                    <a:pt x="3238754" y="1226058"/>
                  </a:lnTo>
                  <a:lnTo>
                    <a:pt x="3215513" y="1265047"/>
                  </a:lnTo>
                  <a:lnTo>
                    <a:pt x="3190113" y="1302512"/>
                  </a:lnTo>
                  <a:lnTo>
                    <a:pt x="3162808" y="1338579"/>
                  </a:lnTo>
                  <a:lnTo>
                    <a:pt x="3133598" y="1372997"/>
                  </a:lnTo>
                  <a:lnTo>
                    <a:pt x="3102483" y="1405889"/>
                  </a:lnTo>
                  <a:lnTo>
                    <a:pt x="3069717" y="1436877"/>
                  </a:lnTo>
                  <a:lnTo>
                    <a:pt x="3035300" y="1466088"/>
                  </a:lnTo>
                  <a:lnTo>
                    <a:pt x="2999232" y="1493519"/>
                  </a:lnTo>
                  <a:lnTo>
                    <a:pt x="2961640" y="1518792"/>
                  </a:lnTo>
                  <a:lnTo>
                    <a:pt x="2922778" y="1542161"/>
                  </a:lnTo>
                  <a:lnTo>
                    <a:pt x="2882392" y="1563369"/>
                  </a:lnTo>
                  <a:lnTo>
                    <a:pt x="2840736" y="1582292"/>
                  </a:lnTo>
                  <a:lnTo>
                    <a:pt x="2797937" y="1599056"/>
                  </a:lnTo>
                  <a:lnTo>
                    <a:pt x="2754122" y="1613408"/>
                  </a:lnTo>
                  <a:lnTo>
                    <a:pt x="2709037" y="1625346"/>
                  </a:lnTo>
                  <a:lnTo>
                    <a:pt x="2663190" y="1634743"/>
                  </a:lnTo>
                  <a:lnTo>
                    <a:pt x="2616327" y="1641475"/>
                  </a:lnTo>
                  <a:lnTo>
                    <a:pt x="2568702" y="1645665"/>
                  </a:lnTo>
                  <a:lnTo>
                    <a:pt x="2520315" y="1647063"/>
                  </a:lnTo>
                  <a:lnTo>
                    <a:pt x="0" y="1647063"/>
                  </a:lnTo>
                  <a:lnTo>
                    <a:pt x="0" y="823467"/>
                  </a:lnTo>
                  <a:lnTo>
                    <a:pt x="1396" y="775080"/>
                  </a:lnTo>
                  <a:lnTo>
                    <a:pt x="5537" y="727455"/>
                  </a:lnTo>
                  <a:lnTo>
                    <a:pt x="12344" y="680592"/>
                  </a:lnTo>
                  <a:lnTo>
                    <a:pt x="21742" y="634746"/>
                  </a:lnTo>
                  <a:lnTo>
                    <a:pt x="33655" y="589788"/>
                  </a:lnTo>
                  <a:lnTo>
                    <a:pt x="48006" y="545846"/>
                  </a:lnTo>
                  <a:lnTo>
                    <a:pt x="64706" y="502919"/>
                  </a:lnTo>
                  <a:lnTo>
                    <a:pt x="83693" y="461390"/>
                  </a:lnTo>
                  <a:lnTo>
                    <a:pt x="104876" y="421004"/>
                  </a:lnTo>
                  <a:lnTo>
                    <a:pt x="128193" y="382015"/>
                  </a:lnTo>
                  <a:lnTo>
                    <a:pt x="153555" y="344550"/>
                  </a:lnTo>
                  <a:lnTo>
                    <a:pt x="180886" y="308483"/>
                  </a:lnTo>
                  <a:lnTo>
                    <a:pt x="210058" y="274065"/>
                  </a:lnTo>
                  <a:lnTo>
                    <a:pt x="241172" y="241173"/>
                  </a:lnTo>
                  <a:lnTo>
                    <a:pt x="273939" y="210185"/>
                  </a:lnTo>
                  <a:lnTo>
                    <a:pt x="308356" y="180975"/>
                  </a:lnTo>
                  <a:lnTo>
                    <a:pt x="344424" y="153542"/>
                  </a:lnTo>
                  <a:lnTo>
                    <a:pt x="382016" y="128269"/>
                  </a:lnTo>
                  <a:lnTo>
                    <a:pt x="420878" y="104901"/>
                  </a:lnTo>
                  <a:lnTo>
                    <a:pt x="461264" y="83692"/>
                  </a:lnTo>
                  <a:lnTo>
                    <a:pt x="502920" y="64769"/>
                  </a:lnTo>
                  <a:lnTo>
                    <a:pt x="545719" y="48005"/>
                  </a:lnTo>
                  <a:lnTo>
                    <a:pt x="589534" y="33654"/>
                  </a:lnTo>
                  <a:lnTo>
                    <a:pt x="634619" y="21716"/>
                  </a:lnTo>
                  <a:lnTo>
                    <a:pt x="680466" y="12318"/>
                  </a:lnTo>
                  <a:lnTo>
                    <a:pt x="727329" y="5587"/>
                  </a:lnTo>
                  <a:lnTo>
                    <a:pt x="774954" y="1397"/>
                  </a:lnTo>
                  <a:lnTo>
                    <a:pt x="823341" y="0"/>
                  </a:lnTo>
                  <a:close/>
                </a:path>
              </a:pathLst>
            </a:custGeom>
            <a:ln w="28956">
              <a:solidFill>
                <a:srgbClr val="EF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65730" y="5734050"/>
            <a:ext cx="1123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ngModel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4608" y="5789676"/>
            <a:ext cx="1831847" cy="4404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25200" y="5789676"/>
            <a:ext cx="1830324" cy="44043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789678" y="5186248"/>
            <a:ext cx="2150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implicitly</a:t>
            </a:r>
            <a:r>
              <a:rPr sz="2400" b="1" spc="-1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16639" y="5190490"/>
            <a:ext cx="78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b="1" spc="-6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spc="-5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69464" y="2005675"/>
            <a:ext cx="13210540" cy="1132840"/>
            <a:chOff x="2569464" y="2005675"/>
            <a:chExt cx="13210540" cy="113284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9464" y="2005675"/>
              <a:ext cx="13210032" cy="11322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92324" y="2020823"/>
              <a:ext cx="13106400" cy="1036319"/>
            </a:xfrm>
            <a:custGeom>
              <a:avLst/>
              <a:gdLst/>
              <a:ahLst/>
              <a:cxnLst/>
              <a:rect l="l" t="t" r="r" b="b"/>
              <a:pathLst>
                <a:path w="13106400" h="1036319">
                  <a:moveTo>
                    <a:pt x="12933934" y="0"/>
                  </a:moveTo>
                  <a:lnTo>
                    <a:pt x="172465" y="0"/>
                  </a:lnTo>
                  <a:lnTo>
                    <a:pt x="126618" y="6223"/>
                  </a:lnTo>
                  <a:lnTo>
                    <a:pt x="85470" y="23622"/>
                  </a:lnTo>
                  <a:lnTo>
                    <a:pt x="50545" y="50546"/>
                  </a:lnTo>
                  <a:lnTo>
                    <a:pt x="23494" y="85471"/>
                  </a:lnTo>
                  <a:lnTo>
                    <a:pt x="6223" y="126746"/>
                  </a:lnTo>
                  <a:lnTo>
                    <a:pt x="0" y="172720"/>
                  </a:lnTo>
                  <a:lnTo>
                    <a:pt x="0" y="863346"/>
                  </a:lnTo>
                  <a:lnTo>
                    <a:pt x="6223" y="909320"/>
                  </a:lnTo>
                  <a:lnTo>
                    <a:pt x="23494" y="950595"/>
                  </a:lnTo>
                  <a:lnTo>
                    <a:pt x="50545" y="985520"/>
                  </a:lnTo>
                  <a:lnTo>
                    <a:pt x="85470" y="1012444"/>
                  </a:lnTo>
                  <a:lnTo>
                    <a:pt x="126618" y="1029843"/>
                  </a:lnTo>
                  <a:lnTo>
                    <a:pt x="172465" y="1036066"/>
                  </a:lnTo>
                  <a:lnTo>
                    <a:pt x="12933934" y="1036066"/>
                  </a:lnTo>
                  <a:lnTo>
                    <a:pt x="12979781" y="1029843"/>
                  </a:lnTo>
                  <a:lnTo>
                    <a:pt x="13020929" y="1012444"/>
                  </a:lnTo>
                  <a:lnTo>
                    <a:pt x="13055854" y="985520"/>
                  </a:lnTo>
                  <a:lnTo>
                    <a:pt x="13082905" y="950595"/>
                  </a:lnTo>
                  <a:lnTo>
                    <a:pt x="13100177" y="909320"/>
                  </a:lnTo>
                  <a:lnTo>
                    <a:pt x="13106400" y="863346"/>
                  </a:lnTo>
                  <a:lnTo>
                    <a:pt x="13106400" y="172720"/>
                  </a:lnTo>
                  <a:lnTo>
                    <a:pt x="13100177" y="126746"/>
                  </a:lnTo>
                  <a:lnTo>
                    <a:pt x="13082905" y="85471"/>
                  </a:lnTo>
                  <a:lnTo>
                    <a:pt x="13055854" y="50546"/>
                  </a:lnTo>
                  <a:lnTo>
                    <a:pt x="13020929" y="23622"/>
                  </a:lnTo>
                  <a:lnTo>
                    <a:pt x="12979781" y="6223"/>
                  </a:lnTo>
                  <a:lnTo>
                    <a:pt x="1293393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93086" y="2021585"/>
              <a:ext cx="13106400" cy="1036319"/>
            </a:xfrm>
            <a:custGeom>
              <a:avLst/>
              <a:gdLst/>
              <a:ahLst/>
              <a:cxnLst/>
              <a:rect l="l" t="t" r="r" b="b"/>
              <a:pathLst>
                <a:path w="13106400" h="1036319">
                  <a:moveTo>
                    <a:pt x="0" y="172720"/>
                  </a:moveTo>
                  <a:lnTo>
                    <a:pt x="6222" y="126746"/>
                  </a:lnTo>
                  <a:lnTo>
                    <a:pt x="23494" y="85471"/>
                  </a:lnTo>
                  <a:lnTo>
                    <a:pt x="50545" y="50546"/>
                  </a:lnTo>
                  <a:lnTo>
                    <a:pt x="85470" y="23622"/>
                  </a:lnTo>
                  <a:lnTo>
                    <a:pt x="126618" y="6223"/>
                  </a:lnTo>
                  <a:lnTo>
                    <a:pt x="172465" y="0"/>
                  </a:lnTo>
                  <a:lnTo>
                    <a:pt x="12933933" y="0"/>
                  </a:lnTo>
                  <a:lnTo>
                    <a:pt x="12979781" y="6223"/>
                  </a:lnTo>
                  <a:lnTo>
                    <a:pt x="13020929" y="23622"/>
                  </a:lnTo>
                  <a:lnTo>
                    <a:pt x="13055854" y="50546"/>
                  </a:lnTo>
                  <a:lnTo>
                    <a:pt x="13082904" y="85471"/>
                  </a:lnTo>
                  <a:lnTo>
                    <a:pt x="13100177" y="126746"/>
                  </a:lnTo>
                  <a:lnTo>
                    <a:pt x="13106400" y="172720"/>
                  </a:lnTo>
                  <a:lnTo>
                    <a:pt x="13106400" y="863346"/>
                  </a:lnTo>
                  <a:lnTo>
                    <a:pt x="13100177" y="909320"/>
                  </a:lnTo>
                  <a:lnTo>
                    <a:pt x="13082904" y="950595"/>
                  </a:lnTo>
                  <a:lnTo>
                    <a:pt x="13055854" y="985520"/>
                  </a:lnTo>
                  <a:lnTo>
                    <a:pt x="13020929" y="1012444"/>
                  </a:lnTo>
                  <a:lnTo>
                    <a:pt x="12979781" y="1029843"/>
                  </a:lnTo>
                  <a:lnTo>
                    <a:pt x="12933933" y="1036066"/>
                  </a:lnTo>
                  <a:lnTo>
                    <a:pt x="172465" y="1036066"/>
                  </a:lnTo>
                  <a:lnTo>
                    <a:pt x="126618" y="1029843"/>
                  </a:lnTo>
                  <a:lnTo>
                    <a:pt x="85470" y="1012444"/>
                  </a:lnTo>
                  <a:lnTo>
                    <a:pt x="50545" y="985520"/>
                  </a:lnTo>
                  <a:lnTo>
                    <a:pt x="23494" y="950595"/>
                  </a:lnTo>
                  <a:lnTo>
                    <a:pt x="6222" y="909320"/>
                  </a:lnTo>
                  <a:lnTo>
                    <a:pt x="0" y="863346"/>
                  </a:lnTo>
                  <a:lnTo>
                    <a:pt x="0" y="172720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34970" y="2120900"/>
            <a:ext cx="12359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2505" marR="5080" indent="-224980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ngModel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two-way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binding.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But in the 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context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Forms,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ngModel marks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become</a:t>
            </a:r>
            <a:r>
              <a:rPr sz="24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4838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Forms</a:t>
            </a:r>
            <a:r>
              <a:rPr sz="5600" spc="-4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Directives:</a:t>
            </a:r>
            <a:r>
              <a:rPr sz="5600" spc="-9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ngModel</a:t>
            </a:r>
            <a:r>
              <a:rPr sz="5600" spc="-9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221735" y="3762755"/>
            <a:ext cx="11816080" cy="2766060"/>
            <a:chOff x="3221735" y="3762755"/>
            <a:chExt cx="11816080" cy="2766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1735" y="3762755"/>
              <a:ext cx="4539996" cy="27660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3175" y="3835907"/>
              <a:ext cx="4361687" cy="2615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7015" y="5504688"/>
              <a:ext cx="1940052" cy="5425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01973" y="5549645"/>
              <a:ext cx="5800090" cy="403860"/>
            </a:xfrm>
            <a:custGeom>
              <a:avLst/>
              <a:gdLst/>
              <a:ahLst/>
              <a:cxnLst/>
              <a:rect l="l" t="t" r="r" b="b"/>
              <a:pathLst>
                <a:path w="5800090" h="403860">
                  <a:moveTo>
                    <a:pt x="0" y="403605"/>
                  </a:moveTo>
                  <a:lnTo>
                    <a:pt x="1799971" y="403605"/>
                  </a:lnTo>
                  <a:lnTo>
                    <a:pt x="1799971" y="0"/>
                  </a:lnTo>
                  <a:lnTo>
                    <a:pt x="0" y="0"/>
                  </a:lnTo>
                  <a:lnTo>
                    <a:pt x="0" y="403605"/>
                  </a:lnTo>
                  <a:close/>
                </a:path>
                <a:path w="5800090" h="403860">
                  <a:moveTo>
                    <a:pt x="1799971" y="201802"/>
                  </a:moveTo>
                  <a:lnTo>
                    <a:pt x="5799962" y="213359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1932" y="5277611"/>
              <a:ext cx="5675376" cy="10210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401555" y="5318759"/>
              <a:ext cx="5545455" cy="890269"/>
            </a:xfrm>
            <a:custGeom>
              <a:avLst/>
              <a:gdLst/>
              <a:ahLst/>
              <a:cxnLst/>
              <a:rect l="l" t="t" r="r" b="b"/>
              <a:pathLst>
                <a:path w="5545455" h="890270">
                  <a:moveTo>
                    <a:pt x="5396992" y="0"/>
                  </a:moveTo>
                  <a:lnTo>
                    <a:pt x="148336" y="0"/>
                  </a:lnTo>
                  <a:lnTo>
                    <a:pt x="101473" y="7619"/>
                  </a:lnTo>
                  <a:lnTo>
                    <a:pt x="60705" y="28575"/>
                  </a:lnTo>
                  <a:lnTo>
                    <a:pt x="28575" y="60705"/>
                  </a:lnTo>
                  <a:lnTo>
                    <a:pt x="7620" y="101473"/>
                  </a:lnTo>
                  <a:lnTo>
                    <a:pt x="0" y="148336"/>
                  </a:lnTo>
                  <a:lnTo>
                    <a:pt x="0" y="741426"/>
                  </a:lnTo>
                  <a:lnTo>
                    <a:pt x="7620" y="788288"/>
                  </a:lnTo>
                  <a:lnTo>
                    <a:pt x="28575" y="829055"/>
                  </a:lnTo>
                  <a:lnTo>
                    <a:pt x="60705" y="861187"/>
                  </a:lnTo>
                  <a:lnTo>
                    <a:pt x="101473" y="882141"/>
                  </a:lnTo>
                  <a:lnTo>
                    <a:pt x="148336" y="889762"/>
                  </a:lnTo>
                  <a:lnTo>
                    <a:pt x="5396992" y="889762"/>
                  </a:lnTo>
                  <a:lnTo>
                    <a:pt x="5443855" y="882141"/>
                  </a:lnTo>
                  <a:lnTo>
                    <a:pt x="5484622" y="861187"/>
                  </a:lnTo>
                  <a:lnTo>
                    <a:pt x="5516753" y="829055"/>
                  </a:lnTo>
                  <a:lnTo>
                    <a:pt x="5537708" y="788288"/>
                  </a:lnTo>
                  <a:lnTo>
                    <a:pt x="5545328" y="741426"/>
                  </a:lnTo>
                  <a:lnTo>
                    <a:pt x="5545328" y="148336"/>
                  </a:lnTo>
                  <a:lnTo>
                    <a:pt x="5537708" y="101473"/>
                  </a:lnTo>
                  <a:lnTo>
                    <a:pt x="5516753" y="60705"/>
                  </a:lnTo>
                  <a:lnTo>
                    <a:pt x="5484622" y="28575"/>
                  </a:lnTo>
                  <a:lnTo>
                    <a:pt x="5443855" y="7619"/>
                  </a:lnTo>
                  <a:lnTo>
                    <a:pt x="5396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02317" y="5319522"/>
              <a:ext cx="5545455" cy="890269"/>
            </a:xfrm>
            <a:custGeom>
              <a:avLst/>
              <a:gdLst/>
              <a:ahLst/>
              <a:cxnLst/>
              <a:rect l="l" t="t" r="r" b="b"/>
              <a:pathLst>
                <a:path w="5545455" h="890270">
                  <a:moveTo>
                    <a:pt x="0" y="148336"/>
                  </a:moveTo>
                  <a:lnTo>
                    <a:pt x="7620" y="101473"/>
                  </a:lnTo>
                  <a:lnTo>
                    <a:pt x="28575" y="60705"/>
                  </a:lnTo>
                  <a:lnTo>
                    <a:pt x="60705" y="28575"/>
                  </a:lnTo>
                  <a:lnTo>
                    <a:pt x="101473" y="7619"/>
                  </a:lnTo>
                  <a:lnTo>
                    <a:pt x="148335" y="0"/>
                  </a:lnTo>
                  <a:lnTo>
                    <a:pt x="5396991" y="0"/>
                  </a:lnTo>
                  <a:lnTo>
                    <a:pt x="5443855" y="7619"/>
                  </a:lnTo>
                  <a:lnTo>
                    <a:pt x="5484622" y="28575"/>
                  </a:lnTo>
                  <a:lnTo>
                    <a:pt x="5516753" y="60705"/>
                  </a:lnTo>
                  <a:lnTo>
                    <a:pt x="5537708" y="101473"/>
                  </a:lnTo>
                  <a:lnTo>
                    <a:pt x="5545328" y="148336"/>
                  </a:lnTo>
                  <a:lnTo>
                    <a:pt x="5545328" y="741426"/>
                  </a:lnTo>
                  <a:lnTo>
                    <a:pt x="5537708" y="788288"/>
                  </a:lnTo>
                  <a:lnTo>
                    <a:pt x="5516753" y="829055"/>
                  </a:lnTo>
                  <a:lnTo>
                    <a:pt x="5484622" y="861187"/>
                  </a:lnTo>
                  <a:lnTo>
                    <a:pt x="5443855" y="882141"/>
                  </a:lnTo>
                  <a:lnTo>
                    <a:pt x="5396991" y="889762"/>
                  </a:lnTo>
                  <a:lnTo>
                    <a:pt x="148335" y="889762"/>
                  </a:lnTo>
                  <a:lnTo>
                    <a:pt x="101473" y="882141"/>
                  </a:lnTo>
                  <a:lnTo>
                    <a:pt x="60705" y="861187"/>
                  </a:lnTo>
                  <a:lnTo>
                    <a:pt x="28575" y="829055"/>
                  </a:lnTo>
                  <a:lnTo>
                    <a:pt x="7620" y="788288"/>
                  </a:lnTo>
                  <a:lnTo>
                    <a:pt x="0" y="741426"/>
                  </a:lnTo>
                  <a:lnTo>
                    <a:pt x="0" y="14833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29978" y="5345684"/>
            <a:ext cx="4867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735" marR="5080" indent="-1042669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Ensures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&lt;input&gt;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field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included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2875" y="1959939"/>
            <a:ext cx="16525240" cy="988060"/>
            <a:chOff x="912875" y="1959939"/>
            <a:chExt cx="16525240" cy="98806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1959939"/>
              <a:ext cx="16524731" cy="9874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5735" y="1975103"/>
              <a:ext cx="16421100" cy="891540"/>
            </a:xfrm>
            <a:custGeom>
              <a:avLst/>
              <a:gdLst/>
              <a:ahLst/>
              <a:cxnLst/>
              <a:rect l="l" t="t" r="r" b="b"/>
              <a:pathLst>
                <a:path w="16421100" h="891539">
                  <a:moveTo>
                    <a:pt x="16272764" y="0"/>
                  </a:moveTo>
                  <a:lnTo>
                    <a:pt x="148335" y="0"/>
                  </a:lnTo>
                  <a:lnTo>
                    <a:pt x="101447" y="7620"/>
                  </a:lnTo>
                  <a:lnTo>
                    <a:pt x="60731" y="28701"/>
                  </a:lnTo>
                  <a:lnTo>
                    <a:pt x="28613" y="60832"/>
                  </a:lnTo>
                  <a:lnTo>
                    <a:pt x="7556" y="101600"/>
                  </a:lnTo>
                  <a:lnTo>
                    <a:pt x="0" y="148590"/>
                  </a:lnTo>
                  <a:lnTo>
                    <a:pt x="0" y="742696"/>
                  </a:lnTo>
                  <a:lnTo>
                    <a:pt x="7556" y="789686"/>
                  </a:lnTo>
                  <a:lnTo>
                    <a:pt x="28613" y="830452"/>
                  </a:lnTo>
                  <a:lnTo>
                    <a:pt x="60731" y="862584"/>
                  </a:lnTo>
                  <a:lnTo>
                    <a:pt x="101447" y="883666"/>
                  </a:lnTo>
                  <a:lnTo>
                    <a:pt x="148335" y="891286"/>
                  </a:lnTo>
                  <a:lnTo>
                    <a:pt x="16272764" y="891286"/>
                  </a:lnTo>
                  <a:lnTo>
                    <a:pt x="16319627" y="883666"/>
                  </a:lnTo>
                  <a:lnTo>
                    <a:pt x="16360394" y="862584"/>
                  </a:lnTo>
                  <a:lnTo>
                    <a:pt x="16392525" y="830452"/>
                  </a:lnTo>
                  <a:lnTo>
                    <a:pt x="16413479" y="789686"/>
                  </a:lnTo>
                  <a:lnTo>
                    <a:pt x="16421100" y="742696"/>
                  </a:lnTo>
                  <a:lnTo>
                    <a:pt x="16421100" y="148590"/>
                  </a:lnTo>
                  <a:lnTo>
                    <a:pt x="16413479" y="101600"/>
                  </a:lnTo>
                  <a:lnTo>
                    <a:pt x="16392525" y="60832"/>
                  </a:lnTo>
                  <a:lnTo>
                    <a:pt x="16360394" y="28701"/>
                  </a:lnTo>
                  <a:lnTo>
                    <a:pt x="16319627" y="7620"/>
                  </a:lnTo>
                  <a:lnTo>
                    <a:pt x="1627276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6497" y="1975865"/>
              <a:ext cx="16421100" cy="891540"/>
            </a:xfrm>
            <a:custGeom>
              <a:avLst/>
              <a:gdLst/>
              <a:ahLst/>
              <a:cxnLst/>
              <a:rect l="l" t="t" r="r" b="b"/>
              <a:pathLst>
                <a:path w="16421100" h="891539">
                  <a:moveTo>
                    <a:pt x="0" y="148589"/>
                  </a:moveTo>
                  <a:lnTo>
                    <a:pt x="7556" y="101600"/>
                  </a:lnTo>
                  <a:lnTo>
                    <a:pt x="28613" y="60832"/>
                  </a:lnTo>
                  <a:lnTo>
                    <a:pt x="60731" y="28701"/>
                  </a:lnTo>
                  <a:lnTo>
                    <a:pt x="101447" y="7619"/>
                  </a:lnTo>
                  <a:lnTo>
                    <a:pt x="148336" y="0"/>
                  </a:lnTo>
                  <a:lnTo>
                    <a:pt x="16272764" y="0"/>
                  </a:lnTo>
                  <a:lnTo>
                    <a:pt x="16319627" y="7619"/>
                  </a:lnTo>
                  <a:lnTo>
                    <a:pt x="16360394" y="28701"/>
                  </a:lnTo>
                  <a:lnTo>
                    <a:pt x="16392525" y="60832"/>
                  </a:lnTo>
                  <a:lnTo>
                    <a:pt x="16413480" y="101600"/>
                  </a:lnTo>
                  <a:lnTo>
                    <a:pt x="16421100" y="148589"/>
                  </a:lnTo>
                  <a:lnTo>
                    <a:pt x="16421100" y="742695"/>
                  </a:lnTo>
                  <a:lnTo>
                    <a:pt x="16413480" y="789685"/>
                  </a:lnTo>
                  <a:lnTo>
                    <a:pt x="16392525" y="830452"/>
                  </a:lnTo>
                  <a:lnTo>
                    <a:pt x="16360394" y="862583"/>
                  </a:lnTo>
                  <a:lnTo>
                    <a:pt x="16319627" y="883665"/>
                  </a:lnTo>
                  <a:lnTo>
                    <a:pt x="16272764" y="891285"/>
                  </a:lnTo>
                  <a:lnTo>
                    <a:pt x="148336" y="891285"/>
                  </a:lnTo>
                  <a:lnTo>
                    <a:pt x="101447" y="883665"/>
                  </a:lnTo>
                  <a:lnTo>
                    <a:pt x="60731" y="862583"/>
                  </a:lnTo>
                  <a:lnTo>
                    <a:pt x="28613" y="830452"/>
                  </a:lnTo>
                  <a:lnTo>
                    <a:pt x="7556" y="789685"/>
                  </a:lnTo>
                  <a:lnTo>
                    <a:pt x="0" y="742695"/>
                  </a:lnTo>
                  <a:lnTo>
                    <a:pt x="0" y="148589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72972" y="2002917"/>
            <a:ext cx="1586991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5655" marR="5080" indent="-713295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ngModel does not require 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assigned, nor does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kind of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brackets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(similar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way we use it in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two-way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binding)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6497" y="7543038"/>
            <a:ext cx="16421100" cy="1418590"/>
          </a:xfrm>
          <a:custGeom>
            <a:avLst/>
            <a:gdLst/>
            <a:ahLst/>
            <a:cxnLst/>
            <a:rect l="l" t="t" r="r" b="b"/>
            <a:pathLst>
              <a:path w="16421100" h="1418590">
                <a:moveTo>
                  <a:pt x="0" y="236346"/>
                </a:moveTo>
                <a:lnTo>
                  <a:pt x="4800" y="188721"/>
                </a:lnTo>
                <a:lnTo>
                  <a:pt x="18580" y="144398"/>
                </a:lnTo>
                <a:lnTo>
                  <a:pt x="40386" y="104266"/>
                </a:lnTo>
                <a:lnTo>
                  <a:pt x="69265" y="69214"/>
                </a:lnTo>
                <a:lnTo>
                  <a:pt x="104267" y="40385"/>
                </a:lnTo>
                <a:lnTo>
                  <a:pt x="144424" y="18541"/>
                </a:lnTo>
                <a:lnTo>
                  <a:pt x="188823" y="4825"/>
                </a:lnTo>
                <a:lnTo>
                  <a:pt x="236474" y="0"/>
                </a:lnTo>
                <a:lnTo>
                  <a:pt x="16184625" y="0"/>
                </a:lnTo>
                <a:lnTo>
                  <a:pt x="16232250" y="4825"/>
                </a:lnTo>
                <a:lnTo>
                  <a:pt x="16276700" y="18541"/>
                </a:lnTo>
                <a:lnTo>
                  <a:pt x="16316833" y="40385"/>
                </a:lnTo>
                <a:lnTo>
                  <a:pt x="16351758" y="69214"/>
                </a:lnTo>
                <a:lnTo>
                  <a:pt x="16380714" y="104266"/>
                </a:lnTo>
                <a:lnTo>
                  <a:pt x="16402558" y="144398"/>
                </a:lnTo>
                <a:lnTo>
                  <a:pt x="16416273" y="188721"/>
                </a:lnTo>
                <a:lnTo>
                  <a:pt x="16421100" y="236346"/>
                </a:lnTo>
                <a:lnTo>
                  <a:pt x="16421100" y="1181988"/>
                </a:lnTo>
                <a:lnTo>
                  <a:pt x="16416273" y="1229740"/>
                </a:lnTo>
                <a:lnTo>
                  <a:pt x="16402558" y="1274063"/>
                </a:lnTo>
                <a:lnTo>
                  <a:pt x="16380714" y="1314195"/>
                </a:lnTo>
                <a:lnTo>
                  <a:pt x="16351758" y="1349247"/>
                </a:lnTo>
                <a:lnTo>
                  <a:pt x="16316833" y="1378076"/>
                </a:lnTo>
                <a:lnTo>
                  <a:pt x="16276700" y="1399920"/>
                </a:lnTo>
                <a:lnTo>
                  <a:pt x="16232250" y="1413636"/>
                </a:lnTo>
                <a:lnTo>
                  <a:pt x="16184625" y="1418462"/>
                </a:lnTo>
                <a:lnTo>
                  <a:pt x="236474" y="1418462"/>
                </a:lnTo>
                <a:lnTo>
                  <a:pt x="188823" y="1413636"/>
                </a:lnTo>
                <a:lnTo>
                  <a:pt x="144424" y="1399920"/>
                </a:lnTo>
                <a:lnTo>
                  <a:pt x="104267" y="1378076"/>
                </a:lnTo>
                <a:lnTo>
                  <a:pt x="69265" y="1349247"/>
                </a:lnTo>
                <a:lnTo>
                  <a:pt x="40386" y="1314195"/>
                </a:lnTo>
                <a:lnTo>
                  <a:pt x="18580" y="1274063"/>
                </a:lnTo>
                <a:lnTo>
                  <a:pt x="4800" y="1229740"/>
                </a:lnTo>
                <a:lnTo>
                  <a:pt x="0" y="1181988"/>
                </a:lnTo>
                <a:lnTo>
                  <a:pt x="0" y="236346"/>
                </a:lnTo>
                <a:close/>
              </a:path>
            </a:pathLst>
          </a:custGeom>
          <a:ln w="28956">
            <a:solidFill>
              <a:srgbClr val="0474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14424" y="7835010"/>
            <a:ext cx="1575561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8790" marR="5080" indent="-42767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“name”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attribute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mandatory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part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 ngModel.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ngModel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looks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name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attribute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assigns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 value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 a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key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global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ngForm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57015" y="5026152"/>
            <a:ext cx="2874645" cy="542925"/>
            <a:chOff x="3557015" y="5026152"/>
            <a:chExt cx="2874645" cy="54292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7015" y="5026152"/>
              <a:ext cx="2874264" cy="5425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01973" y="5072634"/>
              <a:ext cx="2735580" cy="402590"/>
            </a:xfrm>
            <a:custGeom>
              <a:avLst/>
              <a:gdLst/>
              <a:ahLst/>
              <a:cxnLst/>
              <a:rect l="l" t="t" r="r" b="b"/>
              <a:pathLst>
                <a:path w="2735579" h="402589">
                  <a:moveTo>
                    <a:pt x="0" y="402082"/>
                  </a:moveTo>
                  <a:lnTo>
                    <a:pt x="2735326" y="402082"/>
                  </a:lnTo>
                  <a:lnTo>
                    <a:pt x="2735326" y="0"/>
                  </a:lnTo>
                  <a:lnTo>
                    <a:pt x="0" y="0"/>
                  </a:lnTo>
                  <a:lnTo>
                    <a:pt x="0" y="402082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7777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Forms</a:t>
            </a:r>
            <a:r>
              <a:rPr sz="5600" spc="-6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Directives:</a:t>
            </a:r>
            <a:r>
              <a:rPr sz="5600" spc="-114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ngModelGroup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2031567"/>
            <a:ext cx="16525240" cy="988060"/>
            <a:chOff x="912875" y="2031567"/>
            <a:chExt cx="16525240" cy="988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2031567"/>
              <a:ext cx="16524731" cy="9874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2046731"/>
              <a:ext cx="16421100" cy="891540"/>
            </a:xfrm>
            <a:custGeom>
              <a:avLst/>
              <a:gdLst/>
              <a:ahLst/>
              <a:cxnLst/>
              <a:rect l="l" t="t" r="r" b="b"/>
              <a:pathLst>
                <a:path w="16421100" h="891539">
                  <a:moveTo>
                    <a:pt x="16272764" y="0"/>
                  </a:moveTo>
                  <a:lnTo>
                    <a:pt x="148335" y="0"/>
                  </a:lnTo>
                  <a:lnTo>
                    <a:pt x="101447" y="7620"/>
                  </a:lnTo>
                  <a:lnTo>
                    <a:pt x="60731" y="28701"/>
                  </a:lnTo>
                  <a:lnTo>
                    <a:pt x="28613" y="60833"/>
                  </a:lnTo>
                  <a:lnTo>
                    <a:pt x="7556" y="101600"/>
                  </a:lnTo>
                  <a:lnTo>
                    <a:pt x="0" y="148590"/>
                  </a:lnTo>
                  <a:lnTo>
                    <a:pt x="0" y="742696"/>
                  </a:lnTo>
                  <a:lnTo>
                    <a:pt x="7556" y="789686"/>
                  </a:lnTo>
                  <a:lnTo>
                    <a:pt x="28613" y="830452"/>
                  </a:lnTo>
                  <a:lnTo>
                    <a:pt x="60731" y="862584"/>
                  </a:lnTo>
                  <a:lnTo>
                    <a:pt x="101447" y="883666"/>
                  </a:lnTo>
                  <a:lnTo>
                    <a:pt x="148335" y="891286"/>
                  </a:lnTo>
                  <a:lnTo>
                    <a:pt x="16272764" y="891286"/>
                  </a:lnTo>
                  <a:lnTo>
                    <a:pt x="16319627" y="883666"/>
                  </a:lnTo>
                  <a:lnTo>
                    <a:pt x="16360394" y="862584"/>
                  </a:lnTo>
                  <a:lnTo>
                    <a:pt x="16392525" y="830452"/>
                  </a:lnTo>
                  <a:lnTo>
                    <a:pt x="16413479" y="789686"/>
                  </a:lnTo>
                  <a:lnTo>
                    <a:pt x="16421100" y="742696"/>
                  </a:lnTo>
                  <a:lnTo>
                    <a:pt x="16421100" y="148590"/>
                  </a:lnTo>
                  <a:lnTo>
                    <a:pt x="16413479" y="101600"/>
                  </a:lnTo>
                  <a:lnTo>
                    <a:pt x="16392525" y="60833"/>
                  </a:lnTo>
                  <a:lnTo>
                    <a:pt x="16360394" y="28701"/>
                  </a:lnTo>
                  <a:lnTo>
                    <a:pt x="16319627" y="7620"/>
                  </a:lnTo>
                  <a:lnTo>
                    <a:pt x="1627276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497" y="2047493"/>
              <a:ext cx="16421100" cy="891540"/>
            </a:xfrm>
            <a:custGeom>
              <a:avLst/>
              <a:gdLst/>
              <a:ahLst/>
              <a:cxnLst/>
              <a:rect l="l" t="t" r="r" b="b"/>
              <a:pathLst>
                <a:path w="16421100" h="891539">
                  <a:moveTo>
                    <a:pt x="0" y="148589"/>
                  </a:moveTo>
                  <a:lnTo>
                    <a:pt x="7556" y="101600"/>
                  </a:lnTo>
                  <a:lnTo>
                    <a:pt x="28613" y="60832"/>
                  </a:lnTo>
                  <a:lnTo>
                    <a:pt x="60731" y="28701"/>
                  </a:lnTo>
                  <a:lnTo>
                    <a:pt x="101447" y="7620"/>
                  </a:lnTo>
                  <a:lnTo>
                    <a:pt x="148336" y="0"/>
                  </a:lnTo>
                  <a:lnTo>
                    <a:pt x="16272764" y="0"/>
                  </a:lnTo>
                  <a:lnTo>
                    <a:pt x="16319627" y="7620"/>
                  </a:lnTo>
                  <a:lnTo>
                    <a:pt x="16360394" y="28701"/>
                  </a:lnTo>
                  <a:lnTo>
                    <a:pt x="16392525" y="60832"/>
                  </a:lnTo>
                  <a:lnTo>
                    <a:pt x="16413480" y="101600"/>
                  </a:lnTo>
                  <a:lnTo>
                    <a:pt x="16421100" y="148589"/>
                  </a:lnTo>
                  <a:lnTo>
                    <a:pt x="16421100" y="742696"/>
                  </a:lnTo>
                  <a:lnTo>
                    <a:pt x="16413480" y="789685"/>
                  </a:lnTo>
                  <a:lnTo>
                    <a:pt x="16392525" y="830452"/>
                  </a:lnTo>
                  <a:lnTo>
                    <a:pt x="16360394" y="862583"/>
                  </a:lnTo>
                  <a:lnTo>
                    <a:pt x="16319627" y="883665"/>
                  </a:lnTo>
                  <a:lnTo>
                    <a:pt x="16272764" y="891285"/>
                  </a:lnTo>
                  <a:lnTo>
                    <a:pt x="148336" y="891285"/>
                  </a:lnTo>
                  <a:lnTo>
                    <a:pt x="101447" y="883665"/>
                  </a:lnTo>
                  <a:lnTo>
                    <a:pt x="60731" y="862583"/>
                  </a:lnTo>
                  <a:lnTo>
                    <a:pt x="28613" y="830452"/>
                  </a:lnTo>
                  <a:lnTo>
                    <a:pt x="7556" y="789685"/>
                  </a:lnTo>
                  <a:lnTo>
                    <a:pt x="0" y="742696"/>
                  </a:lnTo>
                  <a:lnTo>
                    <a:pt x="0" y="148589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7939" y="2074544"/>
            <a:ext cx="1560639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61455" marR="5080" indent="-654939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ngModelGroup represents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part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allows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group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fields 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together.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ngModelGroup creates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nested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ngForm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8863" y="4527803"/>
            <a:ext cx="15121255" cy="3479800"/>
            <a:chOff x="1578863" y="4527803"/>
            <a:chExt cx="15121255" cy="3479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8863" y="4576571"/>
              <a:ext cx="8636508" cy="31821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927" y="4654295"/>
              <a:ext cx="8378952" cy="30220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5251" y="5055107"/>
              <a:ext cx="4058412" cy="4800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81734" y="5100065"/>
              <a:ext cx="9377045" cy="340995"/>
            </a:xfrm>
            <a:custGeom>
              <a:avLst/>
              <a:gdLst/>
              <a:ahLst/>
              <a:cxnLst/>
              <a:rect l="l" t="t" r="r" b="b"/>
              <a:pathLst>
                <a:path w="9377045" h="340995">
                  <a:moveTo>
                    <a:pt x="0" y="340867"/>
                  </a:moveTo>
                  <a:lnTo>
                    <a:pt x="3917696" y="340867"/>
                  </a:lnTo>
                  <a:lnTo>
                    <a:pt x="3917696" y="0"/>
                  </a:lnTo>
                  <a:lnTo>
                    <a:pt x="0" y="0"/>
                  </a:lnTo>
                  <a:lnTo>
                    <a:pt x="0" y="340867"/>
                  </a:lnTo>
                  <a:close/>
                </a:path>
                <a:path w="9377045" h="340995">
                  <a:moveTo>
                    <a:pt x="3917696" y="171195"/>
                  </a:moveTo>
                  <a:lnTo>
                    <a:pt x="9377045" y="171195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8520" y="4527803"/>
              <a:ext cx="5675376" cy="15346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058144" y="4567427"/>
              <a:ext cx="5545455" cy="1405255"/>
            </a:xfrm>
            <a:custGeom>
              <a:avLst/>
              <a:gdLst/>
              <a:ahLst/>
              <a:cxnLst/>
              <a:rect l="l" t="t" r="r" b="b"/>
              <a:pathLst>
                <a:path w="5545455" h="1405254">
                  <a:moveTo>
                    <a:pt x="5311394" y="0"/>
                  </a:moveTo>
                  <a:lnTo>
                    <a:pt x="233933" y="0"/>
                  </a:lnTo>
                  <a:lnTo>
                    <a:pt x="186816" y="4699"/>
                  </a:lnTo>
                  <a:lnTo>
                    <a:pt x="142875" y="18414"/>
                  </a:lnTo>
                  <a:lnTo>
                    <a:pt x="103124" y="40005"/>
                  </a:lnTo>
                  <a:lnTo>
                    <a:pt x="68579" y="68580"/>
                  </a:lnTo>
                  <a:lnTo>
                    <a:pt x="40004" y="103250"/>
                  </a:lnTo>
                  <a:lnTo>
                    <a:pt x="18414" y="143001"/>
                  </a:lnTo>
                  <a:lnTo>
                    <a:pt x="4699" y="186944"/>
                  </a:lnTo>
                  <a:lnTo>
                    <a:pt x="0" y="234061"/>
                  </a:lnTo>
                  <a:lnTo>
                    <a:pt x="0" y="1170559"/>
                  </a:lnTo>
                  <a:lnTo>
                    <a:pt x="4699" y="1217802"/>
                  </a:lnTo>
                  <a:lnTo>
                    <a:pt x="18414" y="1261745"/>
                  </a:lnTo>
                  <a:lnTo>
                    <a:pt x="40004" y="1301496"/>
                  </a:lnTo>
                  <a:lnTo>
                    <a:pt x="68579" y="1336167"/>
                  </a:lnTo>
                  <a:lnTo>
                    <a:pt x="103124" y="1364742"/>
                  </a:lnTo>
                  <a:lnTo>
                    <a:pt x="142875" y="1386332"/>
                  </a:lnTo>
                  <a:lnTo>
                    <a:pt x="186816" y="1400048"/>
                  </a:lnTo>
                  <a:lnTo>
                    <a:pt x="233933" y="1404747"/>
                  </a:lnTo>
                  <a:lnTo>
                    <a:pt x="5311394" y="1404747"/>
                  </a:lnTo>
                  <a:lnTo>
                    <a:pt x="5358511" y="1400048"/>
                  </a:lnTo>
                  <a:lnTo>
                    <a:pt x="5402452" y="1386332"/>
                  </a:lnTo>
                  <a:lnTo>
                    <a:pt x="5442204" y="1364742"/>
                  </a:lnTo>
                  <a:lnTo>
                    <a:pt x="5476748" y="1336167"/>
                  </a:lnTo>
                  <a:lnTo>
                    <a:pt x="5505323" y="1301496"/>
                  </a:lnTo>
                  <a:lnTo>
                    <a:pt x="5526913" y="1261745"/>
                  </a:lnTo>
                  <a:lnTo>
                    <a:pt x="5540629" y="1217802"/>
                  </a:lnTo>
                  <a:lnTo>
                    <a:pt x="5545327" y="1170559"/>
                  </a:lnTo>
                  <a:lnTo>
                    <a:pt x="5545327" y="234061"/>
                  </a:lnTo>
                  <a:lnTo>
                    <a:pt x="5540629" y="186944"/>
                  </a:lnTo>
                  <a:lnTo>
                    <a:pt x="5526913" y="143001"/>
                  </a:lnTo>
                  <a:lnTo>
                    <a:pt x="5505323" y="103250"/>
                  </a:lnTo>
                  <a:lnTo>
                    <a:pt x="5476748" y="68580"/>
                  </a:lnTo>
                  <a:lnTo>
                    <a:pt x="5442204" y="40005"/>
                  </a:lnTo>
                  <a:lnTo>
                    <a:pt x="5402452" y="18414"/>
                  </a:lnTo>
                  <a:lnTo>
                    <a:pt x="5358511" y="4699"/>
                  </a:lnTo>
                  <a:lnTo>
                    <a:pt x="5311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58906" y="4568189"/>
              <a:ext cx="5545455" cy="1405255"/>
            </a:xfrm>
            <a:custGeom>
              <a:avLst/>
              <a:gdLst/>
              <a:ahLst/>
              <a:cxnLst/>
              <a:rect l="l" t="t" r="r" b="b"/>
              <a:pathLst>
                <a:path w="5545455" h="1405254">
                  <a:moveTo>
                    <a:pt x="0" y="234061"/>
                  </a:moveTo>
                  <a:lnTo>
                    <a:pt x="4699" y="186944"/>
                  </a:lnTo>
                  <a:lnTo>
                    <a:pt x="18415" y="143001"/>
                  </a:lnTo>
                  <a:lnTo>
                    <a:pt x="40004" y="103250"/>
                  </a:lnTo>
                  <a:lnTo>
                    <a:pt x="68579" y="68580"/>
                  </a:lnTo>
                  <a:lnTo>
                    <a:pt x="103124" y="40005"/>
                  </a:lnTo>
                  <a:lnTo>
                    <a:pt x="142875" y="18414"/>
                  </a:lnTo>
                  <a:lnTo>
                    <a:pt x="186817" y="4699"/>
                  </a:lnTo>
                  <a:lnTo>
                    <a:pt x="233934" y="0"/>
                  </a:lnTo>
                  <a:lnTo>
                    <a:pt x="5311394" y="0"/>
                  </a:lnTo>
                  <a:lnTo>
                    <a:pt x="5358511" y="4699"/>
                  </a:lnTo>
                  <a:lnTo>
                    <a:pt x="5402453" y="18414"/>
                  </a:lnTo>
                  <a:lnTo>
                    <a:pt x="5442204" y="40005"/>
                  </a:lnTo>
                  <a:lnTo>
                    <a:pt x="5476748" y="68580"/>
                  </a:lnTo>
                  <a:lnTo>
                    <a:pt x="5505323" y="103250"/>
                  </a:lnTo>
                  <a:lnTo>
                    <a:pt x="5526913" y="143001"/>
                  </a:lnTo>
                  <a:lnTo>
                    <a:pt x="5540629" y="186944"/>
                  </a:lnTo>
                  <a:lnTo>
                    <a:pt x="5545328" y="234061"/>
                  </a:lnTo>
                  <a:lnTo>
                    <a:pt x="5545328" y="1170559"/>
                  </a:lnTo>
                  <a:lnTo>
                    <a:pt x="5540629" y="1217802"/>
                  </a:lnTo>
                  <a:lnTo>
                    <a:pt x="5526913" y="1261745"/>
                  </a:lnTo>
                  <a:lnTo>
                    <a:pt x="5505323" y="1301496"/>
                  </a:lnTo>
                  <a:lnTo>
                    <a:pt x="5476748" y="1336167"/>
                  </a:lnTo>
                  <a:lnTo>
                    <a:pt x="5442204" y="1364742"/>
                  </a:lnTo>
                  <a:lnTo>
                    <a:pt x="5402453" y="1386332"/>
                  </a:lnTo>
                  <a:lnTo>
                    <a:pt x="5358511" y="1400048"/>
                  </a:lnTo>
                  <a:lnTo>
                    <a:pt x="5311394" y="1404747"/>
                  </a:lnTo>
                  <a:lnTo>
                    <a:pt x="233934" y="1404747"/>
                  </a:lnTo>
                  <a:lnTo>
                    <a:pt x="186817" y="1400048"/>
                  </a:lnTo>
                  <a:lnTo>
                    <a:pt x="142875" y="1386332"/>
                  </a:lnTo>
                  <a:lnTo>
                    <a:pt x="103124" y="1364742"/>
                  </a:lnTo>
                  <a:lnTo>
                    <a:pt x="68579" y="1336167"/>
                  </a:lnTo>
                  <a:lnTo>
                    <a:pt x="40004" y="1301496"/>
                  </a:lnTo>
                  <a:lnTo>
                    <a:pt x="18415" y="1261745"/>
                  </a:lnTo>
                  <a:lnTo>
                    <a:pt x="4699" y="1217802"/>
                  </a:lnTo>
                  <a:lnTo>
                    <a:pt x="0" y="1170559"/>
                  </a:lnTo>
                  <a:lnTo>
                    <a:pt x="0" y="234061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5731" y="6845807"/>
              <a:ext cx="8317992" cy="7848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12213" y="6890765"/>
              <a:ext cx="9352280" cy="645795"/>
            </a:xfrm>
            <a:custGeom>
              <a:avLst/>
              <a:gdLst/>
              <a:ahLst/>
              <a:cxnLst/>
              <a:rect l="l" t="t" r="r" b="b"/>
              <a:pathLst>
                <a:path w="9352280" h="645795">
                  <a:moveTo>
                    <a:pt x="0" y="645668"/>
                  </a:moveTo>
                  <a:lnTo>
                    <a:pt x="8176514" y="645668"/>
                  </a:lnTo>
                  <a:lnTo>
                    <a:pt x="8176514" y="0"/>
                  </a:lnTo>
                  <a:lnTo>
                    <a:pt x="0" y="0"/>
                  </a:lnTo>
                  <a:lnTo>
                    <a:pt x="0" y="645668"/>
                  </a:lnTo>
                  <a:close/>
                </a:path>
                <a:path w="9352280" h="645795">
                  <a:moveTo>
                    <a:pt x="8176513" y="323596"/>
                  </a:moveTo>
                  <a:lnTo>
                    <a:pt x="9352280" y="323596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4616" y="6472427"/>
              <a:ext cx="5675376" cy="15346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064240" y="6512051"/>
              <a:ext cx="5545455" cy="1405255"/>
            </a:xfrm>
            <a:custGeom>
              <a:avLst/>
              <a:gdLst/>
              <a:ahLst/>
              <a:cxnLst/>
              <a:rect l="l" t="t" r="r" b="b"/>
              <a:pathLst>
                <a:path w="5545455" h="1405254">
                  <a:moveTo>
                    <a:pt x="5311394" y="0"/>
                  </a:moveTo>
                  <a:lnTo>
                    <a:pt x="233933" y="0"/>
                  </a:lnTo>
                  <a:lnTo>
                    <a:pt x="186816" y="4699"/>
                  </a:lnTo>
                  <a:lnTo>
                    <a:pt x="142875" y="18414"/>
                  </a:lnTo>
                  <a:lnTo>
                    <a:pt x="103124" y="40005"/>
                  </a:lnTo>
                  <a:lnTo>
                    <a:pt x="68579" y="68580"/>
                  </a:lnTo>
                  <a:lnTo>
                    <a:pt x="40004" y="103250"/>
                  </a:lnTo>
                  <a:lnTo>
                    <a:pt x="18414" y="143001"/>
                  </a:lnTo>
                  <a:lnTo>
                    <a:pt x="4699" y="186944"/>
                  </a:lnTo>
                  <a:lnTo>
                    <a:pt x="0" y="234061"/>
                  </a:lnTo>
                  <a:lnTo>
                    <a:pt x="0" y="1170559"/>
                  </a:lnTo>
                  <a:lnTo>
                    <a:pt x="4699" y="1217803"/>
                  </a:lnTo>
                  <a:lnTo>
                    <a:pt x="18414" y="1261745"/>
                  </a:lnTo>
                  <a:lnTo>
                    <a:pt x="40004" y="1301496"/>
                  </a:lnTo>
                  <a:lnTo>
                    <a:pt x="68579" y="1336167"/>
                  </a:lnTo>
                  <a:lnTo>
                    <a:pt x="103124" y="1364742"/>
                  </a:lnTo>
                  <a:lnTo>
                    <a:pt x="142875" y="1386332"/>
                  </a:lnTo>
                  <a:lnTo>
                    <a:pt x="186816" y="1400048"/>
                  </a:lnTo>
                  <a:lnTo>
                    <a:pt x="233933" y="1404747"/>
                  </a:lnTo>
                  <a:lnTo>
                    <a:pt x="5311394" y="1404747"/>
                  </a:lnTo>
                  <a:lnTo>
                    <a:pt x="5358511" y="1400048"/>
                  </a:lnTo>
                  <a:lnTo>
                    <a:pt x="5402452" y="1386332"/>
                  </a:lnTo>
                  <a:lnTo>
                    <a:pt x="5442204" y="1364742"/>
                  </a:lnTo>
                  <a:lnTo>
                    <a:pt x="5476748" y="1336167"/>
                  </a:lnTo>
                  <a:lnTo>
                    <a:pt x="5505323" y="1301496"/>
                  </a:lnTo>
                  <a:lnTo>
                    <a:pt x="5526913" y="1261745"/>
                  </a:lnTo>
                  <a:lnTo>
                    <a:pt x="5540629" y="1217803"/>
                  </a:lnTo>
                  <a:lnTo>
                    <a:pt x="5545327" y="1170559"/>
                  </a:lnTo>
                  <a:lnTo>
                    <a:pt x="5545327" y="234061"/>
                  </a:lnTo>
                  <a:lnTo>
                    <a:pt x="5540629" y="186944"/>
                  </a:lnTo>
                  <a:lnTo>
                    <a:pt x="5526913" y="143001"/>
                  </a:lnTo>
                  <a:lnTo>
                    <a:pt x="5505323" y="103250"/>
                  </a:lnTo>
                  <a:lnTo>
                    <a:pt x="5476748" y="68580"/>
                  </a:lnTo>
                  <a:lnTo>
                    <a:pt x="5442204" y="40005"/>
                  </a:lnTo>
                  <a:lnTo>
                    <a:pt x="5402452" y="18414"/>
                  </a:lnTo>
                  <a:lnTo>
                    <a:pt x="5358511" y="4699"/>
                  </a:lnTo>
                  <a:lnTo>
                    <a:pt x="5311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65002" y="6512813"/>
              <a:ext cx="5545455" cy="1405255"/>
            </a:xfrm>
            <a:custGeom>
              <a:avLst/>
              <a:gdLst/>
              <a:ahLst/>
              <a:cxnLst/>
              <a:rect l="l" t="t" r="r" b="b"/>
              <a:pathLst>
                <a:path w="5545455" h="1405254">
                  <a:moveTo>
                    <a:pt x="0" y="234061"/>
                  </a:moveTo>
                  <a:lnTo>
                    <a:pt x="4699" y="186944"/>
                  </a:lnTo>
                  <a:lnTo>
                    <a:pt x="18415" y="143002"/>
                  </a:lnTo>
                  <a:lnTo>
                    <a:pt x="40004" y="103251"/>
                  </a:lnTo>
                  <a:lnTo>
                    <a:pt x="68579" y="68580"/>
                  </a:lnTo>
                  <a:lnTo>
                    <a:pt x="103124" y="40005"/>
                  </a:lnTo>
                  <a:lnTo>
                    <a:pt x="142875" y="18415"/>
                  </a:lnTo>
                  <a:lnTo>
                    <a:pt x="186817" y="4699"/>
                  </a:lnTo>
                  <a:lnTo>
                    <a:pt x="233933" y="0"/>
                  </a:lnTo>
                  <a:lnTo>
                    <a:pt x="5311394" y="0"/>
                  </a:lnTo>
                  <a:lnTo>
                    <a:pt x="5358511" y="4699"/>
                  </a:lnTo>
                  <a:lnTo>
                    <a:pt x="5402453" y="18415"/>
                  </a:lnTo>
                  <a:lnTo>
                    <a:pt x="5442204" y="40005"/>
                  </a:lnTo>
                  <a:lnTo>
                    <a:pt x="5476748" y="68580"/>
                  </a:lnTo>
                  <a:lnTo>
                    <a:pt x="5505323" y="103251"/>
                  </a:lnTo>
                  <a:lnTo>
                    <a:pt x="5526913" y="143002"/>
                  </a:lnTo>
                  <a:lnTo>
                    <a:pt x="5540629" y="186944"/>
                  </a:lnTo>
                  <a:lnTo>
                    <a:pt x="5545328" y="234061"/>
                  </a:lnTo>
                  <a:lnTo>
                    <a:pt x="5545328" y="1170559"/>
                  </a:lnTo>
                  <a:lnTo>
                    <a:pt x="5540629" y="1217803"/>
                  </a:lnTo>
                  <a:lnTo>
                    <a:pt x="5526913" y="1261745"/>
                  </a:lnTo>
                  <a:lnTo>
                    <a:pt x="5505323" y="1301496"/>
                  </a:lnTo>
                  <a:lnTo>
                    <a:pt x="5476748" y="1336167"/>
                  </a:lnTo>
                  <a:lnTo>
                    <a:pt x="5442204" y="1364742"/>
                  </a:lnTo>
                  <a:lnTo>
                    <a:pt x="5402453" y="1386332"/>
                  </a:lnTo>
                  <a:lnTo>
                    <a:pt x="5358511" y="1400048"/>
                  </a:lnTo>
                  <a:lnTo>
                    <a:pt x="5311394" y="1404747"/>
                  </a:lnTo>
                  <a:lnTo>
                    <a:pt x="233933" y="1404747"/>
                  </a:lnTo>
                  <a:lnTo>
                    <a:pt x="186817" y="1400048"/>
                  </a:lnTo>
                  <a:lnTo>
                    <a:pt x="142875" y="1386332"/>
                  </a:lnTo>
                  <a:lnTo>
                    <a:pt x="103124" y="1364742"/>
                  </a:lnTo>
                  <a:lnTo>
                    <a:pt x="68579" y="1336167"/>
                  </a:lnTo>
                  <a:lnTo>
                    <a:pt x="40004" y="1301496"/>
                  </a:lnTo>
                  <a:lnTo>
                    <a:pt x="18415" y="1261745"/>
                  </a:lnTo>
                  <a:lnTo>
                    <a:pt x="4699" y="1217803"/>
                  </a:lnTo>
                  <a:lnTo>
                    <a:pt x="0" y="1170559"/>
                  </a:lnTo>
                  <a:lnTo>
                    <a:pt x="0" y="234061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335004" y="4669916"/>
            <a:ext cx="5010785" cy="305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889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ngModelGroup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attribute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requires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string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value,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becomes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representing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nested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Calibri"/>
              <a:cs typeface="Calibri"/>
            </a:endParaRPr>
          </a:p>
          <a:p>
            <a:pPr marL="12700" marR="5080" indent="-3175" algn="ctr">
              <a:lnSpc>
                <a:spcPct val="100000"/>
              </a:lnSpc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Access 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values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password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pconfirm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controls,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nested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passwords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reference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9342" y="4412741"/>
            <a:ext cx="1405381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Module-8:</a:t>
            </a:r>
            <a:r>
              <a:rPr sz="7200" spc="-70" dirty="0"/>
              <a:t> </a:t>
            </a:r>
            <a:r>
              <a:rPr sz="7200" spc="-5" dirty="0"/>
              <a:t>Handling</a:t>
            </a:r>
            <a:r>
              <a:rPr sz="7200" spc="-114" dirty="0"/>
              <a:t> </a:t>
            </a:r>
            <a:r>
              <a:rPr sz="7200" spc="-25" dirty="0"/>
              <a:t>forms</a:t>
            </a:r>
            <a:r>
              <a:rPr sz="7200" spc="-10" dirty="0"/>
              <a:t> </a:t>
            </a:r>
            <a:r>
              <a:rPr sz="7200" dirty="0"/>
              <a:t>in</a:t>
            </a:r>
            <a:r>
              <a:rPr sz="7200" spc="-35" dirty="0"/>
              <a:t> </a:t>
            </a:r>
            <a:r>
              <a:rPr sz="7200" dirty="0"/>
              <a:t>Angular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739" y="4552264"/>
            <a:ext cx="12282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95A82"/>
                </a:solidFill>
              </a:rPr>
              <a:t>Reactive</a:t>
            </a:r>
            <a:r>
              <a:rPr sz="7200" spc="-55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or</a:t>
            </a:r>
            <a:r>
              <a:rPr sz="7200" spc="-60" dirty="0">
                <a:solidFill>
                  <a:srgbClr val="095A82"/>
                </a:solidFill>
              </a:rPr>
              <a:t> </a:t>
            </a:r>
            <a:r>
              <a:rPr sz="7200" spc="-15" dirty="0">
                <a:solidFill>
                  <a:srgbClr val="095A82"/>
                </a:solidFill>
              </a:rPr>
              <a:t>Model-Driven</a:t>
            </a:r>
            <a:r>
              <a:rPr sz="7200" spc="-40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Forms</a:t>
            </a:r>
            <a:endParaRPr sz="7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5224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Reactive</a:t>
            </a:r>
            <a:r>
              <a:rPr sz="5600" spc="-18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668779" y="2031591"/>
            <a:ext cx="15011400" cy="1035050"/>
            <a:chOff x="1668779" y="2031591"/>
            <a:chExt cx="15011400" cy="103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779" y="2031591"/>
              <a:ext cx="15011400" cy="10346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90115" y="2046731"/>
              <a:ext cx="14909165" cy="937260"/>
            </a:xfrm>
            <a:custGeom>
              <a:avLst/>
              <a:gdLst/>
              <a:ahLst/>
              <a:cxnLst/>
              <a:rect l="l" t="t" r="r" b="b"/>
              <a:pathLst>
                <a:path w="14909165" h="937260">
                  <a:moveTo>
                    <a:pt x="14752955" y="0"/>
                  </a:moveTo>
                  <a:lnTo>
                    <a:pt x="156209" y="0"/>
                  </a:lnTo>
                  <a:lnTo>
                    <a:pt x="106806" y="8000"/>
                  </a:lnTo>
                  <a:lnTo>
                    <a:pt x="64007" y="30099"/>
                  </a:lnTo>
                  <a:lnTo>
                    <a:pt x="30098" y="64008"/>
                  </a:lnTo>
                  <a:lnTo>
                    <a:pt x="8000" y="106807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8000" y="830452"/>
                  </a:lnTo>
                  <a:lnTo>
                    <a:pt x="30098" y="873251"/>
                  </a:lnTo>
                  <a:lnTo>
                    <a:pt x="64007" y="907161"/>
                  </a:lnTo>
                  <a:lnTo>
                    <a:pt x="106806" y="929259"/>
                  </a:lnTo>
                  <a:lnTo>
                    <a:pt x="156209" y="937260"/>
                  </a:lnTo>
                  <a:lnTo>
                    <a:pt x="14752955" y="937260"/>
                  </a:lnTo>
                  <a:lnTo>
                    <a:pt x="14802358" y="929259"/>
                  </a:lnTo>
                  <a:lnTo>
                    <a:pt x="14845157" y="907161"/>
                  </a:lnTo>
                  <a:lnTo>
                    <a:pt x="14879066" y="873251"/>
                  </a:lnTo>
                  <a:lnTo>
                    <a:pt x="14901164" y="830452"/>
                  </a:lnTo>
                  <a:lnTo>
                    <a:pt x="14909165" y="781050"/>
                  </a:lnTo>
                  <a:lnTo>
                    <a:pt x="14909165" y="156210"/>
                  </a:lnTo>
                  <a:lnTo>
                    <a:pt x="14901164" y="106807"/>
                  </a:lnTo>
                  <a:lnTo>
                    <a:pt x="14879066" y="64008"/>
                  </a:lnTo>
                  <a:lnTo>
                    <a:pt x="14845157" y="30099"/>
                  </a:lnTo>
                  <a:lnTo>
                    <a:pt x="14802358" y="8000"/>
                  </a:lnTo>
                  <a:lnTo>
                    <a:pt x="14752955" y="0"/>
                  </a:lnTo>
                  <a:close/>
                </a:path>
              </a:pathLst>
            </a:custGeom>
            <a:solidFill>
              <a:srgbClr val="0474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0877" y="2047493"/>
              <a:ext cx="14909165" cy="937260"/>
            </a:xfrm>
            <a:custGeom>
              <a:avLst/>
              <a:gdLst/>
              <a:ahLst/>
              <a:cxnLst/>
              <a:rect l="l" t="t" r="r" b="b"/>
              <a:pathLst>
                <a:path w="14909165" h="937260">
                  <a:moveTo>
                    <a:pt x="0" y="156209"/>
                  </a:moveTo>
                  <a:lnTo>
                    <a:pt x="8001" y="106806"/>
                  </a:lnTo>
                  <a:lnTo>
                    <a:pt x="30099" y="64007"/>
                  </a:lnTo>
                  <a:lnTo>
                    <a:pt x="64008" y="30099"/>
                  </a:lnTo>
                  <a:lnTo>
                    <a:pt x="106807" y="8000"/>
                  </a:lnTo>
                  <a:lnTo>
                    <a:pt x="156210" y="0"/>
                  </a:lnTo>
                  <a:lnTo>
                    <a:pt x="14752955" y="0"/>
                  </a:lnTo>
                  <a:lnTo>
                    <a:pt x="14802358" y="8000"/>
                  </a:lnTo>
                  <a:lnTo>
                    <a:pt x="14845156" y="30099"/>
                  </a:lnTo>
                  <a:lnTo>
                    <a:pt x="14879066" y="64007"/>
                  </a:lnTo>
                  <a:lnTo>
                    <a:pt x="14901164" y="106806"/>
                  </a:lnTo>
                  <a:lnTo>
                    <a:pt x="14909164" y="156209"/>
                  </a:lnTo>
                  <a:lnTo>
                    <a:pt x="14909164" y="781050"/>
                  </a:lnTo>
                  <a:lnTo>
                    <a:pt x="14901164" y="830452"/>
                  </a:lnTo>
                  <a:lnTo>
                    <a:pt x="14879066" y="873251"/>
                  </a:lnTo>
                  <a:lnTo>
                    <a:pt x="14845156" y="907160"/>
                  </a:lnTo>
                  <a:lnTo>
                    <a:pt x="14802358" y="929258"/>
                  </a:lnTo>
                  <a:lnTo>
                    <a:pt x="14752955" y="937259"/>
                  </a:lnTo>
                  <a:lnTo>
                    <a:pt x="156210" y="937259"/>
                  </a:lnTo>
                  <a:lnTo>
                    <a:pt x="106807" y="929258"/>
                  </a:lnTo>
                  <a:lnTo>
                    <a:pt x="64008" y="907160"/>
                  </a:lnTo>
                  <a:lnTo>
                    <a:pt x="30099" y="873251"/>
                  </a:lnTo>
                  <a:lnTo>
                    <a:pt x="8001" y="830452"/>
                  </a:lnTo>
                  <a:lnTo>
                    <a:pt x="0" y="781050"/>
                  </a:lnTo>
                  <a:lnTo>
                    <a:pt x="0" y="15620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05810" y="2280666"/>
            <a:ext cx="1263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Reactive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model-driven</a:t>
            </a:r>
            <a:r>
              <a:rPr sz="2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handle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inputs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whose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4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4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01711" y="4409103"/>
            <a:ext cx="3136900" cy="2112645"/>
            <a:chOff x="7601711" y="4409103"/>
            <a:chExt cx="3136900" cy="21126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1711" y="4409103"/>
              <a:ext cx="3136392" cy="21120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33715" y="4424172"/>
              <a:ext cx="3023870" cy="2016125"/>
            </a:xfrm>
            <a:custGeom>
              <a:avLst/>
              <a:gdLst/>
              <a:ahLst/>
              <a:cxnLst/>
              <a:rect l="l" t="t" r="r" b="b"/>
              <a:pathLst>
                <a:path w="3023870" h="2016125">
                  <a:moveTo>
                    <a:pt x="2687574" y="0"/>
                  </a:moveTo>
                  <a:lnTo>
                    <a:pt x="335787" y="0"/>
                  </a:lnTo>
                  <a:lnTo>
                    <a:pt x="286130" y="3682"/>
                  </a:lnTo>
                  <a:lnTo>
                    <a:pt x="238759" y="14224"/>
                  </a:lnTo>
                  <a:lnTo>
                    <a:pt x="194182" y="31241"/>
                  </a:lnTo>
                  <a:lnTo>
                    <a:pt x="152907" y="54101"/>
                  </a:lnTo>
                  <a:lnTo>
                    <a:pt x="115442" y="82423"/>
                  </a:lnTo>
                  <a:lnTo>
                    <a:pt x="82423" y="115569"/>
                  </a:lnTo>
                  <a:lnTo>
                    <a:pt x="54101" y="153035"/>
                  </a:lnTo>
                  <a:lnTo>
                    <a:pt x="31241" y="194437"/>
                  </a:lnTo>
                  <a:lnTo>
                    <a:pt x="14224" y="239013"/>
                  </a:lnTo>
                  <a:lnTo>
                    <a:pt x="3682" y="286385"/>
                  </a:lnTo>
                  <a:lnTo>
                    <a:pt x="0" y="336041"/>
                  </a:lnTo>
                  <a:lnTo>
                    <a:pt x="0" y="1680082"/>
                  </a:lnTo>
                  <a:lnTo>
                    <a:pt x="3682" y="1729739"/>
                  </a:lnTo>
                  <a:lnTo>
                    <a:pt x="14224" y="1777111"/>
                  </a:lnTo>
                  <a:lnTo>
                    <a:pt x="31241" y="1821688"/>
                  </a:lnTo>
                  <a:lnTo>
                    <a:pt x="54101" y="1863089"/>
                  </a:lnTo>
                  <a:lnTo>
                    <a:pt x="82423" y="1900554"/>
                  </a:lnTo>
                  <a:lnTo>
                    <a:pt x="115442" y="1933702"/>
                  </a:lnTo>
                  <a:lnTo>
                    <a:pt x="152907" y="1962023"/>
                  </a:lnTo>
                  <a:lnTo>
                    <a:pt x="194182" y="1984882"/>
                  </a:lnTo>
                  <a:lnTo>
                    <a:pt x="238759" y="2001901"/>
                  </a:lnTo>
                  <a:lnTo>
                    <a:pt x="286130" y="2012441"/>
                  </a:lnTo>
                  <a:lnTo>
                    <a:pt x="335787" y="2016125"/>
                  </a:lnTo>
                  <a:lnTo>
                    <a:pt x="2687574" y="2016125"/>
                  </a:lnTo>
                  <a:lnTo>
                    <a:pt x="2737230" y="2012441"/>
                  </a:lnTo>
                  <a:lnTo>
                    <a:pt x="2784602" y="2001901"/>
                  </a:lnTo>
                  <a:lnTo>
                    <a:pt x="2829179" y="1984882"/>
                  </a:lnTo>
                  <a:lnTo>
                    <a:pt x="2870454" y="1962023"/>
                  </a:lnTo>
                  <a:lnTo>
                    <a:pt x="2907918" y="1933702"/>
                  </a:lnTo>
                  <a:lnTo>
                    <a:pt x="2940938" y="1900554"/>
                  </a:lnTo>
                  <a:lnTo>
                    <a:pt x="2969259" y="1863089"/>
                  </a:lnTo>
                  <a:lnTo>
                    <a:pt x="2992119" y="1821688"/>
                  </a:lnTo>
                  <a:lnTo>
                    <a:pt x="3009137" y="1777111"/>
                  </a:lnTo>
                  <a:lnTo>
                    <a:pt x="3019679" y="1729739"/>
                  </a:lnTo>
                  <a:lnTo>
                    <a:pt x="3023361" y="1680082"/>
                  </a:lnTo>
                  <a:lnTo>
                    <a:pt x="3023361" y="336041"/>
                  </a:lnTo>
                  <a:lnTo>
                    <a:pt x="3019679" y="286385"/>
                  </a:lnTo>
                  <a:lnTo>
                    <a:pt x="3009137" y="239013"/>
                  </a:lnTo>
                  <a:lnTo>
                    <a:pt x="2992119" y="194437"/>
                  </a:lnTo>
                  <a:lnTo>
                    <a:pt x="2969259" y="153035"/>
                  </a:lnTo>
                  <a:lnTo>
                    <a:pt x="2940938" y="115569"/>
                  </a:lnTo>
                  <a:lnTo>
                    <a:pt x="2907918" y="82423"/>
                  </a:lnTo>
                  <a:lnTo>
                    <a:pt x="2870454" y="54101"/>
                  </a:lnTo>
                  <a:lnTo>
                    <a:pt x="2829179" y="31241"/>
                  </a:lnTo>
                  <a:lnTo>
                    <a:pt x="2784602" y="14224"/>
                  </a:lnTo>
                  <a:lnTo>
                    <a:pt x="2737230" y="3682"/>
                  </a:lnTo>
                  <a:lnTo>
                    <a:pt x="2687574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4477" y="4424934"/>
              <a:ext cx="3023870" cy="2016125"/>
            </a:xfrm>
            <a:custGeom>
              <a:avLst/>
              <a:gdLst/>
              <a:ahLst/>
              <a:cxnLst/>
              <a:rect l="l" t="t" r="r" b="b"/>
              <a:pathLst>
                <a:path w="3023870" h="2016125">
                  <a:moveTo>
                    <a:pt x="0" y="336041"/>
                  </a:moveTo>
                  <a:lnTo>
                    <a:pt x="3682" y="286385"/>
                  </a:lnTo>
                  <a:lnTo>
                    <a:pt x="14224" y="239013"/>
                  </a:lnTo>
                  <a:lnTo>
                    <a:pt x="31242" y="194437"/>
                  </a:lnTo>
                  <a:lnTo>
                    <a:pt x="54101" y="153035"/>
                  </a:lnTo>
                  <a:lnTo>
                    <a:pt x="82423" y="115569"/>
                  </a:lnTo>
                  <a:lnTo>
                    <a:pt x="115443" y="82423"/>
                  </a:lnTo>
                  <a:lnTo>
                    <a:pt x="152907" y="54101"/>
                  </a:lnTo>
                  <a:lnTo>
                    <a:pt x="194182" y="31241"/>
                  </a:lnTo>
                  <a:lnTo>
                    <a:pt x="238760" y="14224"/>
                  </a:lnTo>
                  <a:lnTo>
                    <a:pt x="286130" y="3682"/>
                  </a:lnTo>
                  <a:lnTo>
                    <a:pt x="335788" y="0"/>
                  </a:lnTo>
                  <a:lnTo>
                    <a:pt x="2687574" y="0"/>
                  </a:lnTo>
                  <a:lnTo>
                    <a:pt x="2737230" y="3682"/>
                  </a:lnTo>
                  <a:lnTo>
                    <a:pt x="2784602" y="14224"/>
                  </a:lnTo>
                  <a:lnTo>
                    <a:pt x="2829179" y="31241"/>
                  </a:lnTo>
                  <a:lnTo>
                    <a:pt x="2870454" y="54101"/>
                  </a:lnTo>
                  <a:lnTo>
                    <a:pt x="2907919" y="82423"/>
                  </a:lnTo>
                  <a:lnTo>
                    <a:pt x="2940939" y="115569"/>
                  </a:lnTo>
                  <a:lnTo>
                    <a:pt x="2969260" y="153035"/>
                  </a:lnTo>
                  <a:lnTo>
                    <a:pt x="2992120" y="194437"/>
                  </a:lnTo>
                  <a:lnTo>
                    <a:pt x="3009138" y="239013"/>
                  </a:lnTo>
                  <a:lnTo>
                    <a:pt x="3019679" y="286385"/>
                  </a:lnTo>
                  <a:lnTo>
                    <a:pt x="3023362" y="336041"/>
                  </a:lnTo>
                  <a:lnTo>
                    <a:pt x="3023362" y="1680082"/>
                  </a:lnTo>
                  <a:lnTo>
                    <a:pt x="3019679" y="1729739"/>
                  </a:lnTo>
                  <a:lnTo>
                    <a:pt x="3009138" y="1777111"/>
                  </a:lnTo>
                  <a:lnTo>
                    <a:pt x="2992120" y="1821688"/>
                  </a:lnTo>
                  <a:lnTo>
                    <a:pt x="2969260" y="1863089"/>
                  </a:lnTo>
                  <a:lnTo>
                    <a:pt x="2940939" y="1900554"/>
                  </a:lnTo>
                  <a:lnTo>
                    <a:pt x="2907919" y="1933702"/>
                  </a:lnTo>
                  <a:lnTo>
                    <a:pt x="2870454" y="1962023"/>
                  </a:lnTo>
                  <a:lnTo>
                    <a:pt x="2829179" y="1984882"/>
                  </a:lnTo>
                  <a:lnTo>
                    <a:pt x="2784602" y="2001901"/>
                  </a:lnTo>
                  <a:lnTo>
                    <a:pt x="2737230" y="2012441"/>
                  </a:lnTo>
                  <a:lnTo>
                    <a:pt x="2687574" y="2016125"/>
                  </a:lnTo>
                  <a:lnTo>
                    <a:pt x="335788" y="2016125"/>
                  </a:lnTo>
                  <a:lnTo>
                    <a:pt x="286130" y="2012441"/>
                  </a:lnTo>
                  <a:lnTo>
                    <a:pt x="238760" y="2001901"/>
                  </a:lnTo>
                  <a:lnTo>
                    <a:pt x="194182" y="1984882"/>
                  </a:lnTo>
                  <a:lnTo>
                    <a:pt x="152907" y="1962023"/>
                  </a:lnTo>
                  <a:lnTo>
                    <a:pt x="115443" y="1933702"/>
                  </a:lnTo>
                  <a:lnTo>
                    <a:pt x="82423" y="1900554"/>
                  </a:lnTo>
                  <a:lnTo>
                    <a:pt x="54101" y="1863089"/>
                  </a:lnTo>
                  <a:lnTo>
                    <a:pt x="31242" y="1821688"/>
                  </a:lnTo>
                  <a:lnTo>
                    <a:pt x="14224" y="1777111"/>
                  </a:lnTo>
                  <a:lnTo>
                    <a:pt x="3682" y="1729739"/>
                  </a:lnTo>
                  <a:lnTo>
                    <a:pt x="0" y="1680082"/>
                  </a:lnTo>
                  <a:lnTo>
                    <a:pt x="0" y="33604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71866" y="4901372"/>
            <a:ext cx="2145665" cy="9105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(component)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36547" y="4409103"/>
            <a:ext cx="3138170" cy="2112645"/>
            <a:chOff x="1336547" y="4409103"/>
            <a:chExt cx="3138170" cy="21126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6547" y="4409103"/>
              <a:ext cx="3137916" cy="21120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68551" y="4424172"/>
              <a:ext cx="3025140" cy="2016125"/>
            </a:xfrm>
            <a:custGeom>
              <a:avLst/>
              <a:gdLst/>
              <a:ahLst/>
              <a:cxnLst/>
              <a:rect l="l" t="t" r="r" b="b"/>
              <a:pathLst>
                <a:path w="3025140" h="2016125">
                  <a:moveTo>
                    <a:pt x="2689352" y="0"/>
                  </a:moveTo>
                  <a:lnTo>
                    <a:pt x="335787" y="0"/>
                  </a:lnTo>
                  <a:lnTo>
                    <a:pt x="286130" y="3682"/>
                  </a:lnTo>
                  <a:lnTo>
                    <a:pt x="238759" y="14224"/>
                  </a:lnTo>
                  <a:lnTo>
                    <a:pt x="194182" y="31241"/>
                  </a:lnTo>
                  <a:lnTo>
                    <a:pt x="152907" y="54101"/>
                  </a:lnTo>
                  <a:lnTo>
                    <a:pt x="115442" y="82423"/>
                  </a:lnTo>
                  <a:lnTo>
                    <a:pt x="82422" y="115569"/>
                  </a:lnTo>
                  <a:lnTo>
                    <a:pt x="54101" y="153035"/>
                  </a:lnTo>
                  <a:lnTo>
                    <a:pt x="31241" y="194437"/>
                  </a:lnTo>
                  <a:lnTo>
                    <a:pt x="14223" y="239013"/>
                  </a:lnTo>
                  <a:lnTo>
                    <a:pt x="3682" y="286385"/>
                  </a:lnTo>
                  <a:lnTo>
                    <a:pt x="0" y="336041"/>
                  </a:lnTo>
                  <a:lnTo>
                    <a:pt x="0" y="1680082"/>
                  </a:lnTo>
                  <a:lnTo>
                    <a:pt x="3682" y="1729739"/>
                  </a:lnTo>
                  <a:lnTo>
                    <a:pt x="14223" y="1777111"/>
                  </a:lnTo>
                  <a:lnTo>
                    <a:pt x="31241" y="1821688"/>
                  </a:lnTo>
                  <a:lnTo>
                    <a:pt x="54101" y="1863089"/>
                  </a:lnTo>
                  <a:lnTo>
                    <a:pt x="82422" y="1900554"/>
                  </a:lnTo>
                  <a:lnTo>
                    <a:pt x="115442" y="1933702"/>
                  </a:lnTo>
                  <a:lnTo>
                    <a:pt x="152907" y="1962023"/>
                  </a:lnTo>
                  <a:lnTo>
                    <a:pt x="194182" y="1984882"/>
                  </a:lnTo>
                  <a:lnTo>
                    <a:pt x="238759" y="2001901"/>
                  </a:lnTo>
                  <a:lnTo>
                    <a:pt x="286130" y="2012441"/>
                  </a:lnTo>
                  <a:lnTo>
                    <a:pt x="335787" y="2016125"/>
                  </a:lnTo>
                  <a:lnTo>
                    <a:pt x="2689352" y="2016125"/>
                  </a:lnTo>
                  <a:lnTo>
                    <a:pt x="2739009" y="2012441"/>
                  </a:lnTo>
                  <a:lnTo>
                    <a:pt x="2786380" y="2001901"/>
                  </a:lnTo>
                  <a:lnTo>
                    <a:pt x="2830957" y="1984882"/>
                  </a:lnTo>
                  <a:lnTo>
                    <a:pt x="2872232" y="1962023"/>
                  </a:lnTo>
                  <a:lnTo>
                    <a:pt x="2909697" y="1933702"/>
                  </a:lnTo>
                  <a:lnTo>
                    <a:pt x="2942717" y="1900554"/>
                  </a:lnTo>
                  <a:lnTo>
                    <a:pt x="2971038" y="1863089"/>
                  </a:lnTo>
                  <a:lnTo>
                    <a:pt x="2993898" y="1821688"/>
                  </a:lnTo>
                  <a:lnTo>
                    <a:pt x="3010916" y="1777111"/>
                  </a:lnTo>
                  <a:lnTo>
                    <a:pt x="3021457" y="1729739"/>
                  </a:lnTo>
                  <a:lnTo>
                    <a:pt x="3025140" y="1680082"/>
                  </a:lnTo>
                  <a:lnTo>
                    <a:pt x="3025140" y="336041"/>
                  </a:lnTo>
                  <a:lnTo>
                    <a:pt x="3021457" y="286385"/>
                  </a:lnTo>
                  <a:lnTo>
                    <a:pt x="3010916" y="239013"/>
                  </a:lnTo>
                  <a:lnTo>
                    <a:pt x="2993898" y="194437"/>
                  </a:lnTo>
                  <a:lnTo>
                    <a:pt x="2971038" y="153035"/>
                  </a:lnTo>
                  <a:lnTo>
                    <a:pt x="2942717" y="115569"/>
                  </a:lnTo>
                  <a:lnTo>
                    <a:pt x="2909697" y="82423"/>
                  </a:lnTo>
                  <a:lnTo>
                    <a:pt x="2872232" y="54101"/>
                  </a:lnTo>
                  <a:lnTo>
                    <a:pt x="2830957" y="31241"/>
                  </a:lnTo>
                  <a:lnTo>
                    <a:pt x="2786380" y="14224"/>
                  </a:lnTo>
                  <a:lnTo>
                    <a:pt x="2739009" y="3682"/>
                  </a:lnTo>
                  <a:lnTo>
                    <a:pt x="268935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9313" y="4424934"/>
              <a:ext cx="3025140" cy="2016125"/>
            </a:xfrm>
            <a:custGeom>
              <a:avLst/>
              <a:gdLst/>
              <a:ahLst/>
              <a:cxnLst/>
              <a:rect l="l" t="t" r="r" b="b"/>
              <a:pathLst>
                <a:path w="3025140" h="2016125">
                  <a:moveTo>
                    <a:pt x="0" y="336041"/>
                  </a:moveTo>
                  <a:lnTo>
                    <a:pt x="3683" y="286385"/>
                  </a:lnTo>
                  <a:lnTo>
                    <a:pt x="14224" y="239013"/>
                  </a:lnTo>
                  <a:lnTo>
                    <a:pt x="31242" y="194437"/>
                  </a:lnTo>
                  <a:lnTo>
                    <a:pt x="54102" y="153035"/>
                  </a:lnTo>
                  <a:lnTo>
                    <a:pt x="82423" y="115569"/>
                  </a:lnTo>
                  <a:lnTo>
                    <a:pt x="115443" y="82423"/>
                  </a:lnTo>
                  <a:lnTo>
                    <a:pt x="152908" y="54101"/>
                  </a:lnTo>
                  <a:lnTo>
                    <a:pt x="194183" y="31241"/>
                  </a:lnTo>
                  <a:lnTo>
                    <a:pt x="238760" y="14224"/>
                  </a:lnTo>
                  <a:lnTo>
                    <a:pt x="286131" y="3682"/>
                  </a:lnTo>
                  <a:lnTo>
                    <a:pt x="335788" y="0"/>
                  </a:lnTo>
                  <a:lnTo>
                    <a:pt x="2689352" y="0"/>
                  </a:lnTo>
                  <a:lnTo>
                    <a:pt x="2739009" y="3682"/>
                  </a:lnTo>
                  <a:lnTo>
                    <a:pt x="2786380" y="14224"/>
                  </a:lnTo>
                  <a:lnTo>
                    <a:pt x="2830957" y="31241"/>
                  </a:lnTo>
                  <a:lnTo>
                    <a:pt x="2872232" y="54101"/>
                  </a:lnTo>
                  <a:lnTo>
                    <a:pt x="2909697" y="82423"/>
                  </a:lnTo>
                  <a:lnTo>
                    <a:pt x="2942716" y="115569"/>
                  </a:lnTo>
                  <a:lnTo>
                    <a:pt x="2971038" y="153035"/>
                  </a:lnTo>
                  <a:lnTo>
                    <a:pt x="2993898" y="194437"/>
                  </a:lnTo>
                  <a:lnTo>
                    <a:pt x="3010916" y="239013"/>
                  </a:lnTo>
                  <a:lnTo>
                    <a:pt x="3021457" y="286385"/>
                  </a:lnTo>
                  <a:lnTo>
                    <a:pt x="3025140" y="336041"/>
                  </a:lnTo>
                  <a:lnTo>
                    <a:pt x="3025140" y="1680082"/>
                  </a:lnTo>
                  <a:lnTo>
                    <a:pt x="3021457" y="1729739"/>
                  </a:lnTo>
                  <a:lnTo>
                    <a:pt x="3010916" y="1777111"/>
                  </a:lnTo>
                  <a:lnTo>
                    <a:pt x="2993898" y="1821688"/>
                  </a:lnTo>
                  <a:lnTo>
                    <a:pt x="2971038" y="1863089"/>
                  </a:lnTo>
                  <a:lnTo>
                    <a:pt x="2942716" y="1900554"/>
                  </a:lnTo>
                  <a:lnTo>
                    <a:pt x="2909697" y="1933702"/>
                  </a:lnTo>
                  <a:lnTo>
                    <a:pt x="2872232" y="1962023"/>
                  </a:lnTo>
                  <a:lnTo>
                    <a:pt x="2830957" y="1984882"/>
                  </a:lnTo>
                  <a:lnTo>
                    <a:pt x="2786380" y="2001901"/>
                  </a:lnTo>
                  <a:lnTo>
                    <a:pt x="2739009" y="2012441"/>
                  </a:lnTo>
                  <a:lnTo>
                    <a:pt x="2689352" y="2016125"/>
                  </a:lnTo>
                  <a:lnTo>
                    <a:pt x="335788" y="2016125"/>
                  </a:lnTo>
                  <a:lnTo>
                    <a:pt x="286131" y="2012441"/>
                  </a:lnTo>
                  <a:lnTo>
                    <a:pt x="238760" y="2001901"/>
                  </a:lnTo>
                  <a:lnTo>
                    <a:pt x="194183" y="1984882"/>
                  </a:lnTo>
                  <a:lnTo>
                    <a:pt x="152908" y="1962023"/>
                  </a:lnTo>
                  <a:lnTo>
                    <a:pt x="115443" y="1933702"/>
                  </a:lnTo>
                  <a:lnTo>
                    <a:pt x="82423" y="1900554"/>
                  </a:lnTo>
                  <a:lnTo>
                    <a:pt x="54102" y="1863089"/>
                  </a:lnTo>
                  <a:lnTo>
                    <a:pt x="31242" y="1821688"/>
                  </a:lnTo>
                  <a:lnTo>
                    <a:pt x="14224" y="1777111"/>
                  </a:lnTo>
                  <a:lnTo>
                    <a:pt x="3683" y="1729739"/>
                  </a:lnTo>
                  <a:lnTo>
                    <a:pt x="0" y="1680082"/>
                  </a:lnTo>
                  <a:lnTo>
                    <a:pt x="0" y="33604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10360" y="5198109"/>
            <a:ext cx="249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alu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865352" y="4409103"/>
            <a:ext cx="3138170" cy="2112645"/>
            <a:chOff x="13865352" y="4409103"/>
            <a:chExt cx="3138170" cy="211264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65352" y="4409103"/>
              <a:ext cx="3137915" cy="21120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897356" y="4424172"/>
              <a:ext cx="3025140" cy="2016125"/>
            </a:xfrm>
            <a:custGeom>
              <a:avLst/>
              <a:gdLst/>
              <a:ahLst/>
              <a:cxnLst/>
              <a:rect l="l" t="t" r="r" b="b"/>
              <a:pathLst>
                <a:path w="3025140" h="2016125">
                  <a:moveTo>
                    <a:pt x="2689352" y="0"/>
                  </a:moveTo>
                  <a:lnTo>
                    <a:pt x="335788" y="0"/>
                  </a:lnTo>
                  <a:lnTo>
                    <a:pt x="286130" y="3682"/>
                  </a:lnTo>
                  <a:lnTo>
                    <a:pt x="238759" y="14224"/>
                  </a:lnTo>
                  <a:lnTo>
                    <a:pt x="194182" y="31241"/>
                  </a:lnTo>
                  <a:lnTo>
                    <a:pt x="152907" y="54101"/>
                  </a:lnTo>
                  <a:lnTo>
                    <a:pt x="115442" y="82423"/>
                  </a:lnTo>
                  <a:lnTo>
                    <a:pt x="82423" y="115569"/>
                  </a:lnTo>
                  <a:lnTo>
                    <a:pt x="54101" y="153035"/>
                  </a:lnTo>
                  <a:lnTo>
                    <a:pt x="31242" y="194437"/>
                  </a:lnTo>
                  <a:lnTo>
                    <a:pt x="14224" y="239013"/>
                  </a:lnTo>
                  <a:lnTo>
                    <a:pt x="3682" y="286385"/>
                  </a:lnTo>
                  <a:lnTo>
                    <a:pt x="0" y="336041"/>
                  </a:lnTo>
                  <a:lnTo>
                    <a:pt x="0" y="1680082"/>
                  </a:lnTo>
                  <a:lnTo>
                    <a:pt x="3682" y="1729739"/>
                  </a:lnTo>
                  <a:lnTo>
                    <a:pt x="14224" y="1777111"/>
                  </a:lnTo>
                  <a:lnTo>
                    <a:pt x="31242" y="1821688"/>
                  </a:lnTo>
                  <a:lnTo>
                    <a:pt x="54101" y="1863089"/>
                  </a:lnTo>
                  <a:lnTo>
                    <a:pt x="82423" y="1900554"/>
                  </a:lnTo>
                  <a:lnTo>
                    <a:pt x="115442" y="1933702"/>
                  </a:lnTo>
                  <a:lnTo>
                    <a:pt x="152907" y="1962023"/>
                  </a:lnTo>
                  <a:lnTo>
                    <a:pt x="194182" y="1984882"/>
                  </a:lnTo>
                  <a:lnTo>
                    <a:pt x="238759" y="2001901"/>
                  </a:lnTo>
                  <a:lnTo>
                    <a:pt x="286130" y="2012441"/>
                  </a:lnTo>
                  <a:lnTo>
                    <a:pt x="335788" y="2016125"/>
                  </a:lnTo>
                  <a:lnTo>
                    <a:pt x="2689352" y="2016125"/>
                  </a:lnTo>
                  <a:lnTo>
                    <a:pt x="2739009" y="2012441"/>
                  </a:lnTo>
                  <a:lnTo>
                    <a:pt x="2786380" y="2001901"/>
                  </a:lnTo>
                  <a:lnTo>
                    <a:pt x="2830957" y="1984882"/>
                  </a:lnTo>
                  <a:lnTo>
                    <a:pt x="2872232" y="1962023"/>
                  </a:lnTo>
                  <a:lnTo>
                    <a:pt x="2909697" y="1933702"/>
                  </a:lnTo>
                  <a:lnTo>
                    <a:pt x="2942717" y="1900554"/>
                  </a:lnTo>
                  <a:lnTo>
                    <a:pt x="2971038" y="1863089"/>
                  </a:lnTo>
                  <a:lnTo>
                    <a:pt x="2993898" y="1821688"/>
                  </a:lnTo>
                  <a:lnTo>
                    <a:pt x="3010915" y="1777111"/>
                  </a:lnTo>
                  <a:lnTo>
                    <a:pt x="3021457" y="1729739"/>
                  </a:lnTo>
                  <a:lnTo>
                    <a:pt x="3025140" y="1680082"/>
                  </a:lnTo>
                  <a:lnTo>
                    <a:pt x="3025140" y="336041"/>
                  </a:lnTo>
                  <a:lnTo>
                    <a:pt x="3021457" y="286385"/>
                  </a:lnTo>
                  <a:lnTo>
                    <a:pt x="3010915" y="239013"/>
                  </a:lnTo>
                  <a:lnTo>
                    <a:pt x="2993898" y="194437"/>
                  </a:lnTo>
                  <a:lnTo>
                    <a:pt x="2971038" y="153035"/>
                  </a:lnTo>
                  <a:lnTo>
                    <a:pt x="2942717" y="115569"/>
                  </a:lnTo>
                  <a:lnTo>
                    <a:pt x="2909697" y="82423"/>
                  </a:lnTo>
                  <a:lnTo>
                    <a:pt x="2872232" y="54101"/>
                  </a:lnTo>
                  <a:lnTo>
                    <a:pt x="2830957" y="31241"/>
                  </a:lnTo>
                  <a:lnTo>
                    <a:pt x="2786380" y="14224"/>
                  </a:lnTo>
                  <a:lnTo>
                    <a:pt x="2739009" y="3682"/>
                  </a:lnTo>
                  <a:lnTo>
                    <a:pt x="2689352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98118" y="4424934"/>
              <a:ext cx="3025140" cy="2016125"/>
            </a:xfrm>
            <a:custGeom>
              <a:avLst/>
              <a:gdLst/>
              <a:ahLst/>
              <a:cxnLst/>
              <a:rect l="l" t="t" r="r" b="b"/>
              <a:pathLst>
                <a:path w="3025140" h="2016125">
                  <a:moveTo>
                    <a:pt x="0" y="336041"/>
                  </a:moveTo>
                  <a:lnTo>
                    <a:pt x="3683" y="286385"/>
                  </a:lnTo>
                  <a:lnTo>
                    <a:pt x="14224" y="239013"/>
                  </a:lnTo>
                  <a:lnTo>
                    <a:pt x="31242" y="194437"/>
                  </a:lnTo>
                  <a:lnTo>
                    <a:pt x="54101" y="153035"/>
                  </a:lnTo>
                  <a:lnTo>
                    <a:pt x="82423" y="115569"/>
                  </a:lnTo>
                  <a:lnTo>
                    <a:pt x="115443" y="82423"/>
                  </a:lnTo>
                  <a:lnTo>
                    <a:pt x="152908" y="54101"/>
                  </a:lnTo>
                  <a:lnTo>
                    <a:pt x="194183" y="31241"/>
                  </a:lnTo>
                  <a:lnTo>
                    <a:pt x="238760" y="14224"/>
                  </a:lnTo>
                  <a:lnTo>
                    <a:pt x="286130" y="3682"/>
                  </a:lnTo>
                  <a:lnTo>
                    <a:pt x="335788" y="0"/>
                  </a:lnTo>
                  <a:lnTo>
                    <a:pt x="2689352" y="0"/>
                  </a:lnTo>
                  <a:lnTo>
                    <a:pt x="2739009" y="3682"/>
                  </a:lnTo>
                  <a:lnTo>
                    <a:pt x="2786380" y="14224"/>
                  </a:lnTo>
                  <a:lnTo>
                    <a:pt x="2830957" y="31241"/>
                  </a:lnTo>
                  <a:lnTo>
                    <a:pt x="2872232" y="54101"/>
                  </a:lnTo>
                  <a:lnTo>
                    <a:pt x="2909697" y="82423"/>
                  </a:lnTo>
                  <a:lnTo>
                    <a:pt x="2942717" y="115569"/>
                  </a:lnTo>
                  <a:lnTo>
                    <a:pt x="2971038" y="153035"/>
                  </a:lnTo>
                  <a:lnTo>
                    <a:pt x="2993898" y="194437"/>
                  </a:lnTo>
                  <a:lnTo>
                    <a:pt x="3010916" y="239013"/>
                  </a:lnTo>
                  <a:lnTo>
                    <a:pt x="3021457" y="286385"/>
                  </a:lnTo>
                  <a:lnTo>
                    <a:pt x="3025140" y="336041"/>
                  </a:lnTo>
                  <a:lnTo>
                    <a:pt x="3025140" y="1680082"/>
                  </a:lnTo>
                  <a:lnTo>
                    <a:pt x="3021457" y="1729739"/>
                  </a:lnTo>
                  <a:lnTo>
                    <a:pt x="3010916" y="1777111"/>
                  </a:lnTo>
                  <a:lnTo>
                    <a:pt x="2993898" y="1821688"/>
                  </a:lnTo>
                  <a:lnTo>
                    <a:pt x="2971038" y="1863089"/>
                  </a:lnTo>
                  <a:lnTo>
                    <a:pt x="2942717" y="1900554"/>
                  </a:lnTo>
                  <a:lnTo>
                    <a:pt x="2909697" y="1933702"/>
                  </a:lnTo>
                  <a:lnTo>
                    <a:pt x="2872232" y="1962023"/>
                  </a:lnTo>
                  <a:lnTo>
                    <a:pt x="2830957" y="1984882"/>
                  </a:lnTo>
                  <a:lnTo>
                    <a:pt x="2786380" y="2001901"/>
                  </a:lnTo>
                  <a:lnTo>
                    <a:pt x="2739009" y="2012441"/>
                  </a:lnTo>
                  <a:lnTo>
                    <a:pt x="2689352" y="2016125"/>
                  </a:lnTo>
                  <a:lnTo>
                    <a:pt x="335788" y="2016125"/>
                  </a:lnTo>
                  <a:lnTo>
                    <a:pt x="286130" y="2012441"/>
                  </a:lnTo>
                  <a:lnTo>
                    <a:pt x="238760" y="2001901"/>
                  </a:lnTo>
                  <a:lnTo>
                    <a:pt x="194183" y="1984882"/>
                  </a:lnTo>
                  <a:lnTo>
                    <a:pt x="152908" y="1962023"/>
                  </a:lnTo>
                  <a:lnTo>
                    <a:pt x="115443" y="1933702"/>
                  </a:lnTo>
                  <a:lnTo>
                    <a:pt x="82423" y="1900554"/>
                  </a:lnTo>
                  <a:lnTo>
                    <a:pt x="54101" y="1863089"/>
                  </a:lnTo>
                  <a:lnTo>
                    <a:pt x="31242" y="1821688"/>
                  </a:lnTo>
                  <a:lnTo>
                    <a:pt x="14224" y="1777111"/>
                  </a:lnTo>
                  <a:lnTo>
                    <a:pt x="3683" y="1729739"/>
                  </a:lnTo>
                  <a:lnTo>
                    <a:pt x="0" y="1680082"/>
                  </a:lnTo>
                  <a:lnTo>
                    <a:pt x="0" y="33604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207743" y="5014721"/>
            <a:ext cx="2409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marR="5080" indent="-2362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2189" y="3844290"/>
            <a:ext cx="115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9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em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b="1" spc="-4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spc="-6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58885" y="3844290"/>
            <a:ext cx="155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b="1" spc="-1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54276" y="3844290"/>
            <a:ext cx="149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b="1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92168" y="5346191"/>
            <a:ext cx="9577070" cy="172085"/>
          </a:xfrm>
          <a:custGeom>
            <a:avLst/>
            <a:gdLst/>
            <a:ahLst/>
            <a:cxnLst/>
            <a:rect l="l" t="t" r="r" b="b"/>
            <a:pathLst>
              <a:path w="9577069" h="172085">
                <a:moveTo>
                  <a:pt x="3240913" y="85979"/>
                </a:moveTo>
                <a:lnTo>
                  <a:pt x="3098419" y="2413"/>
                </a:lnTo>
                <a:lnTo>
                  <a:pt x="3091180" y="0"/>
                </a:lnTo>
                <a:lnTo>
                  <a:pt x="3083941" y="508"/>
                </a:lnTo>
                <a:lnTo>
                  <a:pt x="3077337" y="3683"/>
                </a:lnTo>
                <a:lnTo>
                  <a:pt x="3072384" y="9271"/>
                </a:lnTo>
                <a:lnTo>
                  <a:pt x="3069844" y="16510"/>
                </a:lnTo>
                <a:lnTo>
                  <a:pt x="3070352" y="23876"/>
                </a:lnTo>
                <a:lnTo>
                  <a:pt x="3073527" y="30480"/>
                </a:lnTo>
                <a:lnTo>
                  <a:pt x="3079242" y="35560"/>
                </a:lnTo>
                <a:lnTo>
                  <a:pt x="3132582" y="66802"/>
                </a:lnTo>
                <a:lnTo>
                  <a:pt x="108458" y="66802"/>
                </a:lnTo>
                <a:lnTo>
                  <a:pt x="161798" y="35560"/>
                </a:lnTo>
                <a:lnTo>
                  <a:pt x="167386" y="30480"/>
                </a:lnTo>
                <a:lnTo>
                  <a:pt x="170561" y="23876"/>
                </a:lnTo>
                <a:lnTo>
                  <a:pt x="171069" y="16510"/>
                </a:lnTo>
                <a:lnTo>
                  <a:pt x="168656" y="9271"/>
                </a:lnTo>
                <a:lnTo>
                  <a:pt x="163576" y="3683"/>
                </a:lnTo>
                <a:lnTo>
                  <a:pt x="156972" y="508"/>
                </a:lnTo>
                <a:lnTo>
                  <a:pt x="149733" y="0"/>
                </a:lnTo>
                <a:lnTo>
                  <a:pt x="142494" y="2413"/>
                </a:lnTo>
                <a:lnTo>
                  <a:pt x="0" y="85979"/>
                </a:lnTo>
                <a:lnTo>
                  <a:pt x="142494" y="169545"/>
                </a:lnTo>
                <a:lnTo>
                  <a:pt x="149733" y="171958"/>
                </a:lnTo>
                <a:lnTo>
                  <a:pt x="156972" y="171450"/>
                </a:lnTo>
                <a:lnTo>
                  <a:pt x="163576" y="168275"/>
                </a:lnTo>
                <a:lnTo>
                  <a:pt x="168656" y="162560"/>
                </a:lnTo>
                <a:lnTo>
                  <a:pt x="171069" y="155448"/>
                </a:lnTo>
                <a:lnTo>
                  <a:pt x="170561" y="148082"/>
                </a:lnTo>
                <a:lnTo>
                  <a:pt x="167386" y="141478"/>
                </a:lnTo>
                <a:lnTo>
                  <a:pt x="161798" y="136398"/>
                </a:lnTo>
                <a:lnTo>
                  <a:pt x="108458" y="105029"/>
                </a:lnTo>
                <a:lnTo>
                  <a:pt x="3132582" y="105029"/>
                </a:lnTo>
                <a:lnTo>
                  <a:pt x="3079242" y="136398"/>
                </a:lnTo>
                <a:lnTo>
                  <a:pt x="3073527" y="141478"/>
                </a:lnTo>
                <a:lnTo>
                  <a:pt x="3070352" y="148082"/>
                </a:lnTo>
                <a:lnTo>
                  <a:pt x="3069844" y="155448"/>
                </a:lnTo>
                <a:lnTo>
                  <a:pt x="3072384" y="162560"/>
                </a:lnTo>
                <a:lnTo>
                  <a:pt x="3077337" y="168275"/>
                </a:lnTo>
                <a:lnTo>
                  <a:pt x="3083941" y="171450"/>
                </a:lnTo>
                <a:lnTo>
                  <a:pt x="3091180" y="171958"/>
                </a:lnTo>
                <a:lnTo>
                  <a:pt x="3098419" y="169545"/>
                </a:lnTo>
                <a:lnTo>
                  <a:pt x="3240913" y="85979"/>
                </a:lnTo>
                <a:close/>
              </a:path>
              <a:path w="9577069" h="172085">
                <a:moveTo>
                  <a:pt x="9576816" y="85979"/>
                </a:moveTo>
                <a:lnTo>
                  <a:pt x="9434322" y="2413"/>
                </a:lnTo>
                <a:lnTo>
                  <a:pt x="9427210" y="0"/>
                </a:lnTo>
                <a:lnTo>
                  <a:pt x="9419844" y="508"/>
                </a:lnTo>
                <a:lnTo>
                  <a:pt x="9413367" y="3683"/>
                </a:lnTo>
                <a:lnTo>
                  <a:pt x="9408287" y="9271"/>
                </a:lnTo>
                <a:lnTo>
                  <a:pt x="9405747" y="16510"/>
                </a:lnTo>
                <a:lnTo>
                  <a:pt x="9406255" y="23876"/>
                </a:lnTo>
                <a:lnTo>
                  <a:pt x="9409430" y="30480"/>
                </a:lnTo>
                <a:lnTo>
                  <a:pt x="9415145" y="35560"/>
                </a:lnTo>
                <a:lnTo>
                  <a:pt x="9468485" y="66802"/>
                </a:lnTo>
                <a:lnTo>
                  <a:pt x="6444361" y="66802"/>
                </a:lnTo>
                <a:lnTo>
                  <a:pt x="6497701" y="35560"/>
                </a:lnTo>
                <a:lnTo>
                  <a:pt x="6503416" y="30480"/>
                </a:lnTo>
                <a:lnTo>
                  <a:pt x="6506464" y="23876"/>
                </a:lnTo>
                <a:lnTo>
                  <a:pt x="6506972" y="16510"/>
                </a:lnTo>
                <a:lnTo>
                  <a:pt x="6504559" y="9271"/>
                </a:lnTo>
                <a:lnTo>
                  <a:pt x="6499606" y="3683"/>
                </a:lnTo>
                <a:lnTo>
                  <a:pt x="6493002" y="508"/>
                </a:lnTo>
                <a:lnTo>
                  <a:pt x="6485636" y="0"/>
                </a:lnTo>
                <a:lnTo>
                  <a:pt x="6478397" y="2413"/>
                </a:lnTo>
                <a:lnTo>
                  <a:pt x="6335903" y="85979"/>
                </a:lnTo>
                <a:lnTo>
                  <a:pt x="6478397" y="169545"/>
                </a:lnTo>
                <a:lnTo>
                  <a:pt x="6485636" y="171958"/>
                </a:lnTo>
                <a:lnTo>
                  <a:pt x="6493002" y="171450"/>
                </a:lnTo>
                <a:lnTo>
                  <a:pt x="6499606" y="168275"/>
                </a:lnTo>
                <a:lnTo>
                  <a:pt x="6504559" y="162560"/>
                </a:lnTo>
                <a:lnTo>
                  <a:pt x="6506972" y="155448"/>
                </a:lnTo>
                <a:lnTo>
                  <a:pt x="6506464" y="148082"/>
                </a:lnTo>
                <a:lnTo>
                  <a:pt x="6503416" y="141478"/>
                </a:lnTo>
                <a:lnTo>
                  <a:pt x="6497701" y="136398"/>
                </a:lnTo>
                <a:lnTo>
                  <a:pt x="6444361" y="105029"/>
                </a:lnTo>
                <a:lnTo>
                  <a:pt x="9468485" y="105029"/>
                </a:lnTo>
                <a:lnTo>
                  <a:pt x="9415145" y="136398"/>
                </a:lnTo>
                <a:lnTo>
                  <a:pt x="9409430" y="141478"/>
                </a:lnTo>
                <a:lnTo>
                  <a:pt x="9406255" y="148082"/>
                </a:lnTo>
                <a:lnTo>
                  <a:pt x="9405747" y="155448"/>
                </a:lnTo>
                <a:lnTo>
                  <a:pt x="9408287" y="162560"/>
                </a:lnTo>
                <a:lnTo>
                  <a:pt x="9413367" y="168275"/>
                </a:lnTo>
                <a:lnTo>
                  <a:pt x="9419844" y="171450"/>
                </a:lnTo>
                <a:lnTo>
                  <a:pt x="9427210" y="171958"/>
                </a:lnTo>
                <a:lnTo>
                  <a:pt x="9434322" y="169545"/>
                </a:lnTo>
                <a:lnTo>
                  <a:pt x="9576816" y="85979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51323" y="5607811"/>
            <a:ext cx="2686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Listens</a:t>
            </a:r>
            <a:r>
              <a:rPr sz="2400" b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b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sz="2400" b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change </a:t>
            </a:r>
            <a:r>
              <a:rPr sz="2400" b="1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b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32297" y="4750689"/>
            <a:ext cx="121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Bi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b="1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b="1" spc="-35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33506" y="5645022"/>
            <a:ext cx="2594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b="1" spc="-4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400" b="1" spc="-55" dirty="0">
                <a:solidFill>
                  <a:srgbClr val="5F5F5F"/>
                </a:solidFill>
                <a:latin typeface="Calibri"/>
                <a:cs typeface="Calibri"/>
              </a:rPr>
              <a:t>z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spc="-1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b="1" spc="-35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12875" y="7396122"/>
            <a:ext cx="16525240" cy="1574165"/>
            <a:chOff x="912875" y="7396122"/>
            <a:chExt cx="16525240" cy="1574165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5" y="7396122"/>
              <a:ext cx="16524731" cy="157414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35735" y="7412736"/>
              <a:ext cx="16421100" cy="1477010"/>
            </a:xfrm>
            <a:custGeom>
              <a:avLst/>
              <a:gdLst/>
              <a:ahLst/>
              <a:cxnLst/>
              <a:rect l="l" t="t" r="r" b="b"/>
              <a:pathLst>
                <a:path w="16421100" h="1477009">
                  <a:moveTo>
                    <a:pt x="16174973" y="0"/>
                  </a:moveTo>
                  <a:lnTo>
                    <a:pt x="246138" y="0"/>
                  </a:lnTo>
                  <a:lnTo>
                    <a:pt x="196532" y="4952"/>
                  </a:lnTo>
                  <a:lnTo>
                    <a:pt x="150329" y="19303"/>
                  </a:lnTo>
                  <a:lnTo>
                    <a:pt x="108521" y="42036"/>
                  </a:lnTo>
                  <a:lnTo>
                    <a:pt x="72085" y="72135"/>
                  </a:lnTo>
                  <a:lnTo>
                    <a:pt x="42036" y="108457"/>
                  </a:lnTo>
                  <a:lnTo>
                    <a:pt x="19342" y="150367"/>
                  </a:lnTo>
                  <a:lnTo>
                    <a:pt x="5003" y="196468"/>
                  </a:lnTo>
                  <a:lnTo>
                    <a:pt x="0" y="246125"/>
                  </a:lnTo>
                  <a:lnTo>
                    <a:pt x="0" y="1230375"/>
                  </a:lnTo>
                  <a:lnTo>
                    <a:pt x="5003" y="1280032"/>
                  </a:lnTo>
                  <a:lnTo>
                    <a:pt x="19342" y="1326133"/>
                  </a:lnTo>
                  <a:lnTo>
                    <a:pt x="42036" y="1368043"/>
                  </a:lnTo>
                  <a:lnTo>
                    <a:pt x="72085" y="1404365"/>
                  </a:lnTo>
                  <a:lnTo>
                    <a:pt x="108521" y="1434464"/>
                  </a:lnTo>
                  <a:lnTo>
                    <a:pt x="150329" y="1457197"/>
                  </a:lnTo>
                  <a:lnTo>
                    <a:pt x="196532" y="1471548"/>
                  </a:lnTo>
                  <a:lnTo>
                    <a:pt x="246138" y="1476501"/>
                  </a:lnTo>
                  <a:lnTo>
                    <a:pt x="16174973" y="1476501"/>
                  </a:lnTo>
                  <a:lnTo>
                    <a:pt x="16224504" y="1471548"/>
                  </a:lnTo>
                  <a:lnTo>
                    <a:pt x="16270731" y="1457197"/>
                  </a:lnTo>
                  <a:lnTo>
                    <a:pt x="16312515" y="1434464"/>
                  </a:lnTo>
                  <a:lnTo>
                    <a:pt x="16348964" y="1404365"/>
                  </a:lnTo>
                  <a:lnTo>
                    <a:pt x="16379062" y="1368043"/>
                  </a:lnTo>
                  <a:lnTo>
                    <a:pt x="16401796" y="1326133"/>
                  </a:lnTo>
                  <a:lnTo>
                    <a:pt x="16416146" y="1280032"/>
                  </a:lnTo>
                  <a:lnTo>
                    <a:pt x="16421100" y="1230375"/>
                  </a:lnTo>
                  <a:lnTo>
                    <a:pt x="16421100" y="246125"/>
                  </a:lnTo>
                  <a:lnTo>
                    <a:pt x="16416146" y="196468"/>
                  </a:lnTo>
                  <a:lnTo>
                    <a:pt x="16401796" y="150367"/>
                  </a:lnTo>
                  <a:lnTo>
                    <a:pt x="16379062" y="108457"/>
                  </a:lnTo>
                  <a:lnTo>
                    <a:pt x="16348964" y="72135"/>
                  </a:lnTo>
                  <a:lnTo>
                    <a:pt x="16312515" y="42036"/>
                  </a:lnTo>
                  <a:lnTo>
                    <a:pt x="16270731" y="19303"/>
                  </a:lnTo>
                  <a:lnTo>
                    <a:pt x="16224504" y="4952"/>
                  </a:lnTo>
                  <a:lnTo>
                    <a:pt x="16174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6497" y="7413498"/>
              <a:ext cx="16421100" cy="1477010"/>
            </a:xfrm>
            <a:custGeom>
              <a:avLst/>
              <a:gdLst/>
              <a:ahLst/>
              <a:cxnLst/>
              <a:rect l="l" t="t" r="r" b="b"/>
              <a:pathLst>
                <a:path w="16421100" h="1477009">
                  <a:moveTo>
                    <a:pt x="0" y="246125"/>
                  </a:moveTo>
                  <a:lnTo>
                    <a:pt x="5003" y="196469"/>
                  </a:lnTo>
                  <a:lnTo>
                    <a:pt x="19342" y="150368"/>
                  </a:lnTo>
                  <a:lnTo>
                    <a:pt x="42037" y="108457"/>
                  </a:lnTo>
                  <a:lnTo>
                    <a:pt x="72085" y="72135"/>
                  </a:lnTo>
                  <a:lnTo>
                    <a:pt x="108521" y="42037"/>
                  </a:lnTo>
                  <a:lnTo>
                    <a:pt x="150329" y="19303"/>
                  </a:lnTo>
                  <a:lnTo>
                    <a:pt x="196532" y="4952"/>
                  </a:lnTo>
                  <a:lnTo>
                    <a:pt x="246138" y="0"/>
                  </a:lnTo>
                  <a:lnTo>
                    <a:pt x="16174973" y="0"/>
                  </a:lnTo>
                  <a:lnTo>
                    <a:pt x="16224504" y="4952"/>
                  </a:lnTo>
                  <a:lnTo>
                    <a:pt x="16270732" y="19303"/>
                  </a:lnTo>
                  <a:lnTo>
                    <a:pt x="16312515" y="42037"/>
                  </a:lnTo>
                  <a:lnTo>
                    <a:pt x="16348964" y="72135"/>
                  </a:lnTo>
                  <a:lnTo>
                    <a:pt x="16379063" y="108457"/>
                  </a:lnTo>
                  <a:lnTo>
                    <a:pt x="16401796" y="150368"/>
                  </a:lnTo>
                  <a:lnTo>
                    <a:pt x="16416146" y="196469"/>
                  </a:lnTo>
                  <a:lnTo>
                    <a:pt x="16421100" y="246125"/>
                  </a:lnTo>
                  <a:lnTo>
                    <a:pt x="16421100" y="1230376"/>
                  </a:lnTo>
                  <a:lnTo>
                    <a:pt x="16416146" y="1280033"/>
                  </a:lnTo>
                  <a:lnTo>
                    <a:pt x="16401796" y="1326133"/>
                  </a:lnTo>
                  <a:lnTo>
                    <a:pt x="16379063" y="1368043"/>
                  </a:lnTo>
                  <a:lnTo>
                    <a:pt x="16348964" y="1404365"/>
                  </a:lnTo>
                  <a:lnTo>
                    <a:pt x="16312515" y="1434464"/>
                  </a:lnTo>
                  <a:lnTo>
                    <a:pt x="16270732" y="1457198"/>
                  </a:lnTo>
                  <a:lnTo>
                    <a:pt x="16224504" y="1471548"/>
                  </a:lnTo>
                  <a:lnTo>
                    <a:pt x="16174973" y="1476502"/>
                  </a:lnTo>
                  <a:lnTo>
                    <a:pt x="246138" y="1476502"/>
                  </a:lnTo>
                  <a:lnTo>
                    <a:pt x="196532" y="1471548"/>
                  </a:lnTo>
                  <a:lnTo>
                    <a:pt x="150329" y="1457198"/>
                  </a:lnTo>
                  <a:lnTo>
                    <a:pt x="108521" y="1434464"/>
                  </a:lnTo>
                  <a:lnTo>
                    <a:pt x="72085" y="1404365"/>
                  </a:lnTo>
                  <a:lnTo>
                    <a:pt x="42037" y="1368043"/>
                  </a:lnTo>
                  <a:lnTo>
                    <a:pt x="19342" y="1326133"/>
                  </a:lnTo>
                  <a:lnTo>
                    <a:pt x="5003" y="1280033"/>
                  </a:lnTo>
                  <a:lnTo>
                    <a:pt x="0" y="1230376"/>
                  </a:lnTo>
                  <a:lnTo>
                    <a:pt x="0" y="246125"/>
                  </a:lnTo>
                  <a:close/>
                </a:path>
              </a:pathLst>
            </a:custGeom>
            <a:ln w="28956">
              <a:solidFill>
                <a:srgbClr val="0474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91564" y="7550657"/>
            <a:ext cx="15902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initialize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 in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class.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holds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state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of the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form. </a:t>
            </a:r>
            <a:r>
              <a:rPr sz="2400" i="1" spc="-75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element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template,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listens to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any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sz="2400" i="1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they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immediately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reflected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object’s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 marL="13970" algn="ctr">
              <a:lnSpc>
                <a:spcPct val="100000"/>
              </a:lnSpc>
            </a:pP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Since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access</a:t>
            </a:r>
            <a:r>
              <a:rPr sz="2400" i="1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model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structure,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sz="2400" i="1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be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synchronized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6" name="object 3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0133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How</a:t>
            </a:r>
            <a:r>
              <a:rPr sz="5600" spc="-3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Does</a:t>
            </a:r>
            <a:r>
              <a:rPr sz="5600" spc="-3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a</a:t>
            </a:r>
            <a:r>
              <a:rPr sz="5600" spc="-3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Reactive</a:t>
            </a:r>
            <a:r>
              <a:rPr sz="5600" spc="-5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</a:t>
            </a:r>
            <a:r>
              <a:rPr sz="5600" spc="-5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Work?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633727" y="7770984"/>
            <a:ext cx="15081885" cy="1297305"/>
            <a:chOff x="1633727" y="7770984"/>
            <a:chExt cx="15081885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727" y="7770984"/>
              <a:ext cx="15081504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6587" y="7787639"/>
              <a:ext cx="14977744" cy="1199515"/>
            </a:xfrm>
            <a:custGeom>
              <a:avLst/>
              <a:gdLst/>
              <a:ahLst/>
              <a:cxnLst/>
              <a:rect l="l" t="t" r="r" b="b"/>
              <a:pathLst>
                <a:path w="14977744" h="1199515">
                  <a:moveTo>
                    <a:pt x="14777466" y="0"/>
                  </a:moveTo>
                  <a:lnTo>
                    <a:pt x="199898" y="0"/>
                  </a:lnTo>
                  <a:lnTo>
                    <a:pt x="154050" y="5333"/>
                  </a:lnTo>
                  <a:lnTo>
                    <a:pt x="112013" y="20319"/>
                  </a:lnTo>
                  <a:lnTo>
                    <a:pt x="74930" y="43941"/>
                  </a:lnTo>
                  <a:lnTo>
                    <a:pt x="43942" y="74929"/>
                  </a:lnTo>
                  <a:lnTo>
                    <a:pt x="20319" y="112013"/>
                  </a:lnTo>
                  <a:lnTo>
                    <a:pt x="5334" y="154050"/>
                  </a:lnTo>
                  <a:lnTo>
                    <a:pt x="0" y="199897"/>
                  </a:lnTo>
                  <a:lnTo>
                    <a:pt x="0" y="999362"/>
                  </a:lnTo>
                  <a:lnTo>
                    <a:pt x="5334" y="1045209"/>
                  </a:lnTo>
                  <a:lnTo>
                    <a:pt x="20319" y="1087246"/>
                  </a:lnTo>
                  <a:lnTo>
                    <a:pt x="43942" y="1124330"/>
                  </a:lnTo>
                  <a:lnTo>
                    <a:pt x="74930" y="1155318"/>
                  </a:lnTo>
                  <a:lnTo>
                    <a:pt x="112013" y="1178940"/>
                  </a:lnTo>
                  <a:lnTo>
                    <a:pt x="154050" y="1193926"/>
                  </a:lnTo>
                  <a:lnTo>
                    <a:pt x="199898" y="1199260"/>
                  </a:lnTo>
                  <a:lnTo>
                    <a:pt x="14777466" y="1199260"/>
                  </a:lnTo>
                  <a:lnTo>
                    <a:pt x="14823313" y="1193926"/>
                  </a:lnTo>
                  <a:lnTo>
                    <a:pt x="14865350" y="1178940"/>
                  </a:lnTo>
                  <a:lnTo>
                    <a:pt x="14902433" y="1155318"/>
                  </a:lnTo>
                  <a:lnTo>
                    <a:pt x="14933421" y="1124330"/>
                  </a:lnTo>
                  <a:lnTo>
                    <a:pt x="14957044" y="1087246"/>
                  </a:lnTo>
                  <a:lnTo>
                    <a:pt x="14972029" y="1045209"/>
                  </a:lnTo>
                  <a:lnTo>
                    <a:pt x="14977364" y="999362"/>
                  </a:lnTo>
                  <a:lnTo>
                    <a:pt x="14977364" y="199897"/>
                  </a:lnTo>
                  <a:lnTo>
                    <a:pt x="14972029" y="154050"/>
                  </a:lnTo>
                  <a:lnTo>
                    <a:pt x="14957044" y="112013"/>
                  </a:lnTo>
                  <a:lnTo>
                    <a:pt x="14933421" y="74929"/>
                  </a:lnTo>
                  <a:lnTo>
                    <a:pt x="14902433" y="43941"/>
                  </a:lnTo>
                  <a:lnTo>
                    <a:pt x="14865350" y="20319"/>
                  </a:lnTo>
                  <a:lnTo>
                    <a:pt x="14823313" y="5333"/>
                  </a:lnTo>
                  <a:lnTo>
                    <a:pt x="1477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7349" y="7788401"/>
              <a:ext cx="14977744" cy="1199515"/>
            </a:xfrm>
            <a:custGeom>
              <a:avLst/>
              <a:gdLst/>
              <a:ahLst/>
              <a:cxnLst/>
              <a:rect l="l" t="t" r="r" b="b"/>
              <a:pathLst>
                <a:path w="14977744" h="1199515">
                  <a:moveTo>
                    <a:pt x="0" y="199898"/>
                  </a:moveTo>
                  <a:lnTo>
                    <a:pt x="5333" y="154050"/>
                  </a:lnTo>
                  <a:lnTo>
                    <a:pt x="20319" y="112014"/>
                  </a:lnTo>
                  <a:lnTo>
                    <a:pt x="43942" y="74930"/>
                  </a:lnTo>
                  <a:lnTo>
                    <a:pt x="74930" y="43942"/>
                  </a:lnTo>
                  <a:lnTo>
                    <a:pt x="112013" y="20320"/>
                  </a:lnTo>
                  <a:lnTo>
                    <a:pt x="154050" y="5334"/>
                  </a:lnTo>
                  <a:lnTo>
                    <a:pt x="199898" y="0"/>
                  </a:lnTo>
                  <a:lnTo>
                    <a:pt x="14777466" y="0"/>
                  </a:lnTo>
                  <a:lnTo>
                    <a:pt x="14823313" y="5334"/>
                  </a:lnTo>
                  <a:lnTo>
                    <a:pt x="14865350" y="20320"/>
                  </a:lnTo>
                  <a:lnTo>
                    <a:pt x="14902434" y="43942"/>
                  </a:lnTo>
                  <a:lnTo>
                    <a:pt x="14933421" y="74930"/>
                  </a:lnTo>
                  <a:lnTo>
                    <a:pt x="14957044" y="112014"/>
                  </a:lnTo>
                  <a:lnTo>
                    <a:pt x="14972030" y="154050"/>
                  </a:lnTo>
                  <a:lnTo>
                    <a:pt x="14977364" y="199898"/>
                  </a:lnTo>
                  <a:lnTo>
                    <a:pt x="14977364" y="999363"/>
                  </a:lnTo>
                  <a:lnTo>
                    <a:pt x="14972030" y="1045210"/>
                  </a:lnTo>
                  <a:lnTo>
                    <a:pt x="14957044" y="1087247"/>
                  </a:lnTo>
                  <a:lnTo>
                    <a:pt x="14933421" y="1124331"/>
                  </a:lnTo>
                  <a:lnTo>
                    <a:pt x="14902434" y="1155319"/>
                  </a:lnTo>
                  <a:lnTo>
                    <a:pt x="14865350" y="1178941"/>
                  </a:lnTo>
                  <a:lnTo>
                    <a:pt x="14823313" y="1193927"/>
                  </a:lnTo>
                  <a:lnTo>
                    <a:pt x="14777466" y="1199261"/>
                  </a:lnTo>
                  <a:lnTo>
                    <a:pt x="199898" y="1199261"/>
                  </a:lnTo>
                  <a:lnTo>
                    <a:pt x="154050" y="1193927"/>
                  </a:lnTo>
                  <a:lnTo>
                    <a:pt x="112013" y="1178941"/>
                  </a:lnTo>
                  <a:lnTo>
                    <a:pt x="74930" y="1155319"/>
                  </a:lnTo>
                  <a:lnTo>
                    <a:pt x="43942" y="1124331"/>
                  </a:lnTo>
                  <a:lnTo>
                    <a:pt x="20319" y="1087247"/>
                  </a:lnTo>
                  <a:lnTo>
                    <a:pt x="5333" y="1045210"/>
                  </a:lnTo>
                  <a:lnTo>
                    <a:pt x="0" y="999363"/>
                  </a:lnTo>
                  <a:lnTo>
                    <a:pt x="0" y="199898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48357" y="7970011"/>
            <a:ext cx="14511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040" marR="5080" indent="-81534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reactive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forms,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 is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explicitly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defined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class. The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Control Directive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then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links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existing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specific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i="1" spc="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ControlValueAccessor</a:t>
            </a:r>
            <a:r>
              <a:rPr sz="2400" i="1" spc="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07900" y="3559302"/>
            <a:ext cx="35648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access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FormControl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instance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link is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created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i="1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15439" y="1850135"/>
            <a:ext cx="12940665" cy="5431790"/>
            <a:chOff x="1615439" y="1850135"/>
            <a:chExt cx="12940665" cy="54317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1504" y="1850135"/>
              <a:ext cx="10904219" cy="54315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2944" y="1903475"/>
              <a:ext cx="10802112" cy="53294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5439" y="2083307"/>
              <a:ext cx="2866644" cy="876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55063" y="2122931"/>
              <a:ext cx="2735580" cy="746760"/>
            </a:xfrm>
            <a:custGeom>
              <a:avLst/>
              <a:gdLst/>
              <a:ahLst/>
              <a:cxnLst/>
              <a:rect l="l" t="t" r="r" b="b"/>
              <a:pathLst>
                <a:path w="2735579" h="746760">
                  <a:moveTo>
                    <a:pt x="2735580" y="0"/>
                  </a:moveTo>
                  <a:lnTo>
                    <a:pt x="0" y="0"/>
                  </a:lnTo>
                  <a:lnTo>
                    <a:pt x="0" y="746505"/>
                  </a:lnTo>
                  <a:lnTo>
                    <a:pt x="2735580" y="746505"/>
                  </a:lnTo>
                  <a:lnTo>
                    <a:pt x="2735580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5825" y="2123693"/>
              <a:ext cx="2735580" cy="746760"/>
            </a:xfrm>
            <a:custGeom>
              <a:avLst/>
              <a:gdLst/>
              <a:ahLst/>
              <a:cxnLst/>
              <a:rect l="l" t="t" r="r" b="b"/>
              <a:pathLst>
                <a:path w="2735579" h="746760">
                  <a:moveTo>
                    <a:pt x="0" y="746505"/>
                  </a:moveTo>
                  <a:lnTo>
                    <a:pt x="2735579" y="746505"/>
                  </a:lnTo>
                  <a:lnTo>
                    <a:pt x="2735579" y="0"/>
                  </a:lnTo>
                  <a:lnTo>
                    <a:pt x="0" y="0"/>
                  </a:lnTo>
                  <a:lnTo>
                    <a:pt x="0" y="74650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55064" y="2122932"/>
            <a:ext cx="2735580" cy="74676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18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Reactive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4264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Data</a:t>
            </a:r>
            <a:r>
              <a:rPr sz="5600" spc="-9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Flow</a:t>
            </a:r>
            <a:r>
              <a:rPr sz="5600" spc="1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in</a:t>
            </a:r>
            <a:r>
              <a:rPr sz="5600" spc="-3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Reactive</a:t>
            </a:r>
            <a:r>
              <a:rPr sz="5600" spc="-5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</a:t>
            </a:r>
            <a:r>
              <a:rPr sz="5600" spc="-1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(Model</a:t>
            </a:r>
            <a:r>
              <a:rPr sz="5600" spc="-5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To</a:t>
            </a:r>
            <a:r>
              <a:rPr sz="5600" spc="-1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View)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4435" y="2061972"/>
            <a:ext cx="11564112" cy="71475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836" y="2176362"/>
            <a:ext cx="4148328" cy="10331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5077" y="2192273"/>
            <a:ext cx="4037329" cy="937260"/>
          </a:xfrm>
          <a:prstGeom prst="rect">
            <a:avLst/>
          </a:prstGeom>
          <a:solidFill>
            <a:srgbClr val="FFFFFF"/>
          </a:solidFill>
          <a:ln w="28955">
            <a:solidFill>
              <a:srgbClr val="0D80B8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R="25400" algn="ctr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691" y="3108960"/>
            <a:ext cx="4166870" cy="1574800"/>
            <a:chOff x="964691" y="3108960"/>
            <a:chExt cx="4166870" cy="15748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119" y="3108960"/>
              <a:ext cx="310895" cy="723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65704" y="3127247"/>
              <a:ext cx="114300" cy="530860"/>
            </a:xfrm>
            <a:custGeom>
              <a:avLst/>
              <a:gdLst/>
              <a:ahLst/>
              <a:cxnLst/>
              <a:rect l="l" t="t" r="r" b="b"/>
              <a:pathLst>
                <a:path w="114300" h="530860">
                  <a:moveTo>
                    <a:pt x="114300" y="415798"/>
                  </a:moveTo>
                  <a:lnTo>
                    <a:pt x="76200" y="41579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415798"/>
                  </a:lnTo>
                  <a:lnTo>
                    <a:pt x="0" y="415798"/>
                  </a:lnTo>
                  <a:lnTo>
                    <a:pt x="57150" y="530352"/>
                  </a:lnTo>
                  <a:lnTo>
                    <a:pt x="104775" y="434848"/>
                  </a:lnTo>
                  <a:lnTo>
                    <a:pt x="114300" y="415798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691" y="3616452"/>
              <a:ext cx="4166616" cy="1066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05077" y="3658362"/>
              <a:ext cx="4037329" cy="935990"/>
            </a:xfrm>
            <a:custGeom>
              <a:avLst/>
              <a:gdLst/>
              <a:ahLst/>
              <a:cxnLst/>
              <a:rect l="l" t="t" r="r" b="b"/>
              <a:pathLst>
                <a:path w="4037329" h="935989">
                  <a:moveTo>
                    <a:pt x="4037076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4037076" y="935736"/>
                  </a:lnTo>
                  <a:lnTo>
                    <a:pt x="4037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5077" y="3658361"/>
            <a:ext cx="4037329" cy="935990"/>
          </a:xfrm>
          <a:prstGeom prst="rect">
            <a:avLst/>
          </a:prstGeom>
          <a:ln w="28955">
            <a:solidFill>
              <a:srgbClr val="F09C12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185545" marR="208279" indent="-931544">
              <a:lnSpc>
                <a:spcPct val="100000"/>
              </a:lnSpc>
              <a:spcBef>
                <a:spcPts val="48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emits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"input"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event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3836" y="5105499"/>
            <a:ext cx="4148454" cy="1035050"/>
            <a:chOff x="973836" y="5105499"/>
            <a:chExt cx="4148454" cy="10350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836" y="5105499"/>
              <a:ext cx="4148328" cy="10346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05840" y="5120639"/>
              <a:ext cx="4035425" cy="937260"/>
            </a:xfrm>
            <a:custGeom>
              <a:avLst/>
              <a:gdLst/>
              <a:ahLst/>
              <a:cxnLst/>
              <a:rect l="l" t="t" r="r" b="b"/>
              <a:pathLst>
                <a:path w="4035425" h="937260">
                  <a:moveTo>
                    <a:pt x="4035044" y="0"/>
                  </a:moveTo>
                  <a:lnTo>
                    <a:pt x="0" y="0"/>
                  </a:lnTo>
                  <a:lnTo>
                    <a:pt x="0" y="937260"/>
                  </a:lnTo>
                  <a:lnTo>
                    <a:pt x="4035044" y="937260"/>
                  </a:lnTo>
                  <a:lnTo>
                    <a:pt x="4035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5077" y="5122926"/>
            <a:ext cx="4037329" cy="937260"/>
          </a:xfrm>
          <a:prstGeom prst="rect">
            <a:avLst/>
          </a:prstGeom>
          <a:ln w="28955">
            <a:solidFill>
              <a:srgbClr val="EF3744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026160" marR="537210" indent="-481965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goes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spc="-1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5360" y="4573523"/>
            <a:ext cx="4147185" cy="3031490"/>
            <a:chOff x="975360" y="4573523"/>
            <a:chExt cx="4147185" cy="303149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120" y="4573523"/>
              <a:ext cx="310895" cy="723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65704" y="4591811"/>
              <a:ext cx="114300" cy="530860"/>
            </a:xfrm>
            <a:custGeom>
              <a:avLst/>
              <a:gdLst/>
              <a:ahLst/>
              <a:cxnLst/>
              <a:rect l="l" t="t" r="r" b="b"/>
              <a:pathLst>
                <a:path w="114300" h="530860">
                  <a:moveTo>
                    <a:pt x="114300" y="415798"/>
                  </a:moveTo>
                  <a:lnTo>
                    <a:pt x="76200" y="41579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415798"/>
                  </a:lnTo>
                  <a:lnTo>
                    <a:pt x="0" y="415798"/>
                  </a:lnTo>
                  <a:lnTo>
                    <a:pt x="57150" y="530352"/>
                  </a:lnTo>
                  <a:lnTo>
                    <a:pt x="104775" y="434848"/>
                  </a:lnTo>
                  <a:lnTo>
                    <a:pt x="114300" y="415798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360" y="6571578"/>
              <a:ext cx="4146804" cy="103318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05840" y="6586727"/>
              <a:ext cx="4035425" cy="937260"/>
            </a:xfrm>
            <a:custGeom>
              <a:avLst/>
              <a:gdLst/>
              <a:ahLst/>
              <a:cxnLst/>
              <a:rect l="l" t="t" r="r" b="b"/>
              <a:pathLst>
                <a:path w="4035425" h="937259">
                  <a:moveTo>
                    <a:pt x="4035425" y="0"/>
                  </a:moveTo>
                  <a:lnTo>
                    <a:pt x="0" y="0"/>
                  </a:lnTo>
                  <a:lnTo>
                    <a:pt x="0" y="937006"/>
                  </a:lnTo>
                  <a:lnTo>
                    <a:pt x="4035425" y="937006"/>
                  </a:lnTo>
                  <a:lnTo>
                    <a:pt x="4035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08125" y="6589014"/>
            <a:ext cx="4034154" cy="935990"/>
          </a:xfrm>
          <a:prstGeom prst="rect">
            <a:avLst/>
          </a:prstGeom>
          <a:ln w="28955">
            <a:solidFill>
              <a:srgbClr val="7B91B8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66445" marR="420370" indent="-381000">
              <a:lnSpc>
                <a:spcPct val="100000"/>
              </a:lnSpc>
              <a:spcBef>
                <a:spcPts val="49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emits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3836" y="6039611"/>
            <a:ext cx="4148454" cy="3032760"/>
            <a:chOff x="973836" y="6039611"/>
            <a:chExt cx="4148454" cy="303276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5119" y="6039611"/>
              <a:ext cx="310895" cy="7239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65703" y="6473697"/>
              <a:ext cx="114300" cy="11455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03422" y="6057899"/>
              <a:ext cx="38735" cy="415925"/>
            </a:xfrm>
            <a:custGeom>
              <a:avLst/>
              <a:gdLst/>
              <a:ahLst/>
              <a:cxnLst/>
              <a:rect l="l" t="t" r="r" b="b"/>
              <a:pathLst>
                <a:path w="38735" h="415925">
                  <a:moveTo>
                    <a:pt x="38100" y="0"/>
                  </a:moveTo>
                  <a:lnTo>
                    <a:pt x="0" y="0"/>
                  </a:lnTo>
                  <a:lnTo>
                    <a:pt x="381" y="415798"/>
                  </a:lnTo>
                  <a:lnTo>
                    <a:pt x="38481" y="41579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836" y="8039190"/>
              <a:ext cx="4148328" cy="103318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05840" y="8054339"/>
              <a:ext cx="4035425" cy="937260"/>
            </a:xfrm>
            <a:custGeom>
              <a:avLst/>
              <a:gdLst/>
              <a:ahLst/>
              <a:cxnLst/>
              <a:rect l="l" t="t" r="r" b="b"/>
              <a:pathLst>
                <a:path w="4035425" h="937259">
                  <a:moveTo>
                    <a:pt x="4035044" y="0"/>
                  </a:moveTo>
                  <a:lnTo>
                    <a:pt x="0" y="0"/>
                  </a:lnTo>
                  <a:lnTo>
                    <a:pt x="0" y="937005"/>
                  </a:lnTo>
                  <a:lnTo>
                    <a:pt x="4035044" y="937005"/>
                  </a:lnTo>
                  <a:lnTo>
                    <a:pt x="4035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05077" y="8056626"/>
            <a:ext cx="4037329" cy="935990"/>
          </a:xfrm>
          <a:prstGeom prst="rect">
            <a:avLst/>
          </a:prstGeom>
          <a:ln w="28955">
            <a:solidFill>
              <a:srgbClr val="16A994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R="25400" algn="ctr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subscribers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receive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R="6350" algn="ctr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65120" y="7504176"/>
            <a:ext cx="311150" cy="727075"/>
            <a:chOff x="2865120" y="7504176"/>
            <a:chExt cx="311150" cy="72707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5120" y="7504176"/>
              <a:ext cx="310895" cy="72694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965704" y="7523987"/>
              <a:ext cx="114300" cy="532130"/>
            </a:xfrm>
            <a:custGeom>
              <a:avLst/>
              <a:gdLst/>
              <a:ahLst/>
              <a:cxnLst/>
              <a:rect l="l" t="t" r="r" b="b"/>
              <a:pathLst>
                <a:path w="114300" h="532129">
                  <a:moveTo>
                    <a:pt x="114300" y="417576"/>
                  </a:moveTo>
                  <a:lnTo>
                    <a:pt x="76200" y="417576"/>
                  </a:lnTo>
                  <a:lnTo>
                    <a:pt x="76454" y="0"/>
                  </a:lnTo>
                  <a:lnTo>
                    <a:pt x="38354" y="0"/>
                  </a:lnTo>
                  <a:lnTo>
                    <a:pt x="38100" y="417576"/>
                  </a:lnTo>
                  <a:lnTo>
                    <a:pt x="0" y="417576"/>
                  </a:lnTo>
                  <a:lnTo>
                    <a:pt x="57023" y="531876"/>
                  </a:lnTo>
                  <a:lnTo>
                    <a:pt x="104775" y="436626"/>
                  </a:lnTo>
                  <a:lnTo>
                    <a:pt x="114300" y="417576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4289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Data</a:t>
            </a:r>
            <a:r>
              <a:rPr sz="5600" spc="-9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Flow</a:t>
            </a:r>
            <a:r>
              <a:rPr sz="5600" spc="1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in</a:t>
            </a:r>
            <a:r>
              <a:rPr sz="5600" spc="-3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Reactive</a:t>
            </a:r>
            <a:r>
              <a:rPr sz="5600" spc="-5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</a:t>
            </a:r>
            <a:r>
              <a:rPr sz="5600" spc="-20" dirty="0">
                <a:solidFill>
                  <a:srgbClr val="095A82"/>
                </a:solidFill>
              </a:rPr>
              <a:t> </a:t>
            </a:r>
            <a:r>
              <a:rPr sz="5600" spc="5" dirty="0">
                <a:solidFill>
                  <a:srgbClr val="095A82"/>
                </a:solidFill>
              </a:rPr>
              <a:t>(View</a:t>
            </a:r>
            <a:r>
              <a:rPr sz="5600" spc="-6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To</a:t>
            </a:r>
            <a:r>
              <a:rPr sz="560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Model)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7023" y="1833372"/>
            <a:ext cx="11433048" cy="75422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496" y="2191635"/>
            <a:ext cx="4148328" cy="13806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3261" y="2209038"/>
            <a:ext cx="4036060" cy="1283335"/>
          </a:xfrm>
          <a:prstGeom prst="rect">
            <a:avLst/>
          </a:prstGeom>
          <a:solidFill>
            <a:srgbClr val="FFFFFF"/>
          </a:solidFill>
          <a:ln w="28955">
            <a:solidFill>
              <a:srgbClr val="0D80B8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7475" marR="108585" algn="ctr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calls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favoriteColor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method,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updates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0496" y="4028054"/>
            <a:ext cx="4148454" cy="1381125"/>
            <a:chOff x="920496" y="4028054"/>
            <a:chExt cx="4148454" cy="13811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6" y="4028054"/>
              <a:ext cx="4148328" cy="13806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2500" y="4044695"/>
              <a:ext cx="4035425" cy="1283335"/>
            </a:xfrm>
            <a:custGeom>
              <a:avLst/>
              <a:gdLst/>
              <a:ahLst/>
              <a:cxnLst/>
              <a:rect l="l" t="t" r="r" b="b"/>
              <a:pathLst>
                <a:path w="4035425" h="1283335">
                  <a:moveTo>
                    <a:pt x="4035044" y="0"/>
                  </a:moveTo>
                  <a:lnTo>
                    <a:pt x="0" y="0"/>
                  </a:lnTo>
                  <a:lnTo>
                    <a:pt x="0" y="1283080"/>
                  </a:lnTo>
                  <a:lnTo>
                    <a:pt x="4035044" y="1283080"/>
                  </a:lnTo>
                  <a:lnTo>
                    <a:pt x="4035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3261" y="4045458"/>
            <a:ext cx="4036060" cy="1283335"/>
          </a:xfrm>
          <a:prstGeom prst="rect">
            <a:avLst/>
          </a:prstGeom>
          <a:ln w="28955">
            <a:solidFill>
              <a:srgbClr val="F09C12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57810" marR="247650" indent="-635" algn="ctr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emits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through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valueChanges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5067" y="5862958"/>
            <a:ext cx="4147185" cy="1382395"/>
            <a:chOff x="925067" y="5862958"/>
            <a:chExt cx="4147185" cy="13823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067" y="5862958"/>
              <a:ext cx="4146804" cy="13821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5547" y="5879592"/>
              <a:ext cx="4035425" cy="1284605"/>
            </a:xfrm>
            <a:custGeom>
              <a:avLst/>
              <a:gdLst/>
              <a:ahLst/>
              <a:cxnLst/>
              <a:rect l="l" t="t" r="r" b="b"/>
              <a:pathLst>
                <a:path w="4035425" h="1284604">
                  <a:moveTo>
                    <a:pt x="4035425" y="0"/>
                  </a:moveTo>
                  <a:lnTo>
                    <a:pt x="0" y="0"/>
                  </a:lnTo>
                  <a:lnTo>
                    <a:pt x="0" y="1284223"/>
                  </a:lnTo>
                  <a:lnTo>
                    <a:pt x="4035425" y="1284223"/>
                  </a:lnTo>
                  <a:lnTo>
                    <a:pt x="4035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7833" y="5878829"/>
            <a:ext cx="4034154" cy="1286510"/>
          </a:xfrm>
          <a:prstGeom prst="rect">
            <a:avLst/>
          </a:prstGeom>
          <a:ln w="28955">
            <a:solidFill>
              <a:srgbClr val="EF374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59105" marR="453390" indent="2540" algn="ctr">
              <a:lnSpc>
                <a:spcPct val="100000"/>
              </a:lnSpc>
              <a:spcBef>
                <a:spcPts val="430"/>
              </a:spcBef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Any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subscribers 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valueChanges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receive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0496" y="7699378"/>
            <a:ext cx="4148454" cy="1382395"/>
            <a:chOff x="920496" y="7699378"/>
            <a:chExt cx="4148454" cy="138239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496" y="7699378"/>
              <a:ext cx="4148328" cy="13821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52500" y="7714488"/>
              <a:ext cx="4035425" cy="1285875"/>
            </a:xfrm>
            <a:custGeom>
              <a:avLst/>
              <a:gdLst/>
              <a:ahLst/>
              <a:cxnLst/>
              <a:rect l="l" t="t" r="r" b="b"/>
              <a:pathLst>
                <a:path w="4035425" h="1285875">
                  <a:moveTo>
                    <a:pt x="4035044" y="0"/>
                  </a:moveTo>
                  <a:lnTo>
                    <a:pt x="0" y="0"/>
                  </a:lnTo>
                  <a:lnTo>
                    <a:pt x="0" y="1285747"/>
                  </a:lnTo>
                  <a:lnTo>
                    <a:pt x="4035044" y="1285747"/>
                  </a:lnTo>
                  <a:lnTo>
                    <a:pt x="4035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3261" y="7716773"/>
            <a:ext cx="4036060" cy="1285240"/>
          </a:xfrm>
          <a:prstGeom prst="rect">
            <a:avLst/>
          </a:prstGeom>
          <a:ln w="28955">
            <a:solidFill>
              <a:srgbClr val="7B91B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93675" marR="185420" indent="1905" algn="ctr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accessor,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updates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4827" y="5308091"/>
            <a:ext cx="310895" cy="74828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779" y="3471671"/>
            <a:ext cx="310895" cy="74828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811779" y="3489985"/>
            <a:ext cx="311150" cy="4403090"/>
            <a:chOff x="2811779" y="3489985"/>
            <a:chExt cx="311150" cy="440309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1779" y="7144511"/>
              <a:ext cx="310895" cy="7482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2363" y="7600950"/>
              <a:ext cx="114300" cy="1146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50463" y="7162800"/>
              <a:ext cx="41275" cy="438784"/>
            </a:xfrm>
            <a:custGeom>
              <a:avLst/>
              <a:gdLst/>
              <a:ahLst/>
              <a:cxnLst/>
              <a:rect l="l" t="t" r="r" b="b"/>
              <a:pathLst>
                <a:path w="41275" h="438784">
                  <a:moveTo>
                    <a:pt x="2667" y="0"/>
                  </a:moveTo>
                  <a:lnTo>
                    <a:pt x="0" y="438276"/>
                  </a:lnTo>
                  <a:lnTo>
                    <a:pt x="38100" y="438531"/>
                  </a:lnTo>
                  <a:lnTo>
                    <a:pt x="40767" y="254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5411" y="5764530"/>
              <a:ext cx="114300" cy="11468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912364" y="3489985"/>
              <a:ext cx="114300" cy="2275205"/>
            </a:xfrm>
            <a:custGeom>
              <a:avLst/>
              <a:gdLst/>
              <a:ahLst/>
              <a:cxnLst/>
              <a:rect l="l" t="t" r="r" b="b"/>
              <a:pathLst>
                <a:path w="114300" h="2275204">
                  <a:moveTo>
                    <a:pt x="79248" y="2274671"/>
                  </a:moveTo>
                  <a:lnTo>
                    <a:pt x="76708" y="1836394"/>
                  </a:lnTo>
                  <a:lnTo>
                    <a:pt x="38608" y="1836648"/>
                  </a:lnTo>
                  <a:lnTo>
                    <a:pt x="41148" y="2274925"/>
                  </a:lnTo>
                  <a:lnTo>
                    <a:pt x="79248" y="2274671"/>
                  </a:lnTo>
                  <a:close/>
                </a:path>
                <a:path w="114300" h="2275204">
                  <a:moveTo>
                    <a:pt x="114300" y="438378"/>
                  </a:moveTo>
                  <a:lnTo>
                    <a:pt x="76200" y="43837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438378"/>
                  </a:lnTo>
                  <a:lnTo>
                    <a:pt x="0" y="438378"/>
                  </a:lnTo>
                  <a:lnTo>
                    <a:pt x="57150" y="552678"/>
                  </a:lnTo>
                  <a:lnTo>
                    <a:pt x="104775" y="457428"/>
                  </a:lnTo>
                  <a:lnTo>
                    <a:pt x="114300" y="438378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3812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>
                <a:solidFill>
                  <a:srgbClr val="095A82"/>
                </a:solidFill>
              </a:rPr>
              <a:t>Creating</a:t>
            </a:r>
            <a:r>
              <a:rPr sz="5600" spc="-8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a</a:t>
            </a:r>
            <a:r>
              <a:rPr sz="5600" spc="-4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Reactive</a:t>
            </a:r>
            <a:r>
              <a:rPr sz="5600" spc="-7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960620" y="4718303"/>
            <a:ext cx="2354580" cy="1604645"/>
            <a:chOff x="4960620" y="4718303"/>
            <a:chExt cx="2354580" cy="1604645"/>
          </a:xfrm>
        </p:grpSpPr>
        <p:sp>
          <p:nvSpPr>
            <p:cNvPr id="4" name="object 4"/>
            <p:cNvSpPr/>
            <p:nvPr/>
          </p:nvSpPr>
          <p:spPr>
            <a:xfrm>
              <a:off x="4960620" y="4796027"/>
              <a:ext cx="2354580" cy="1527175"/>
            </a:xfrm>
            <a:custGeom>
              <a:avLst/>
              <a:gdLst/>
              <a:ahLst/>
              <a:cxnLst/>
              <a:rect l="l" t="t" r="r" b="b"/>
              <a:pathLst>
                <a:path w="2354579" h="1527175">
                  <a:moveTo>
                    <a:pt x="2202179" y="0"/>
                  </a:moveTo>
                  <a:lnTo>
                    <a:pt x="152400" y="0"/>
                  </a:lnTo>
                  <a:lnTo>
                    <a:pt x="104266" y="7747"/>
                  </a:lnTo>
                  <a:lnTo>
                    <a:pt x="62356" y="29337"/>
                  </a:lnTo>
                  <a:lnTo>
                    <a:pt x="29337" y="62357"/>
                  </a:lnTo>
                  <a:lnTo>
                    <a:pt x="7746" y="104267"/>
                  </a:lnTo>
                  <a:lnTo>
                    <a:pt x="0" y="152400"/>
                  </a:lnTo>
                  <a:lnTo>
                    <a:pt x="0" y="1374521"/>
                  </a:lnTo>
                  <a:lnTo>
                    <a:pt x="7746" y="1422654"/>
                  </a:lnTo>
                  <a:lnTo>
                    <a:pt x="29337" y="1464564"/>
                  </a:lnTo>
                  <a:lnTo>
                    <a:pt x="62356" y="1497584"/>
                  </a:lnTo>
                  <a:lnTo>
                    <a:pt x="104266" y="1519174"/>
                  </a:lnTo>
                  <a:lnTo>
                    <a:pt x="152400" y="1526921"/>
                  </a:lnTo>
                  <a:lnTo>
                    <a:pt x="2202179" y="1526921"/>
                  </a:lnTo>
                  <a:lnTo>
                    <a:pt x="2250312" y="1519174"/>
                  </a:lnTo>
                  <a:lnTo>
                    <a:pt x="2292223" y="1497584"/>
                  </a:lnTo>
                  <a:lnTo>
                    <a:pt x="2325243" y="1464564"/>
                  </a:lnTo>
                  <a:lnTo>
                    <a:pt x="2346832" y="1422654"/>
                  </a:lnTo>
                  <a:lnTo>
                    <a:pt x="2354579" y="1374521"/>
                  </a:lnTo>
                  <a:lnTo>
                    <a:pt x="2354579" y="152400"/>
                  </a:lnTo>
                  <a:lnTo>
                    <a:pt x="2346832" y="104267"/>
                  </a:lnTo>
                  <a:lnTo>
                    <a:pt x="2325243" y="62357"/>
                  </a:lnTo>
                  <a:lnTo>
                    <a:pt x="2292223" y="29337"/>
                  </a:lnTo>
                  <a:lnTo>
                    <a:pt x="2250312" y="7747"/>
                  </a:lnTo>
                  <a:lnTo>
                    <a:pt x="2202179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0620" y="4718303"/>
              <a:ext cx="2354580" cy="1527175"/>
            </a:xfrm>
            <a:custGeom>
              <a:avLst/>
              <a:gdLst/>
              <a:ahLst/>
              <a:cxnLst/>
              <a:rect l="l" t="t" r="r" b="b"/>
              <a:pathLst>
                <a:path w="2354579" h="1527175">
                  <a:moveTo>
                    <a:pt x="2202179" y="0"/>
                  </a:moveTo>
                  <a:lnTo>
                    <a:pt x="152400" y="0"/>
                  </a:lnTo>
                  <a:lnTo>
                    <a:pt x="104266" y="7747"/>
                  </a:lnTo>
                  <a:lnTo>
                    <a:pt x="62356" y="29337"/>
                  </a:lnTo>
                  <a:lnTo>
                    <a:pt x="29337" y="62357"/>
                  </a:lnTo>
                  <a:lnTo>
                    <a:pt x="7746" y="104267"/>
                  </a:lnTo>
                  <a:lnTo>
                    <a:pt x="0" y="152400"/>
                  </a:lnTo>
                  <a:lnTo>
                    <a:pt x="0" y="1374521"/>
                  </a:lnTo>
                  <a:lnTo>
                    <a:pt x="7746" y="1422654"/>
                  </a:lnTo>
                  <a:lnTo>
                    <a:pt x="29337" y="1464564"/>
                  </a:lnTo>
                  <a:lnTo>
                    <a:pt x="62356" y="1497584"/>
                  </a:lnTo>
                  <a:lnTo>
                    <a:pt x="104266" y="1519174"/>
                  </a:lnTo>
                  <a:lnTo>
                    <a:pt x="152400" y="1526921"/>
                  </a:lnTo>
                  <a:lnTo>
                    <a:pt x="2202179" y="1526921"/>
                  </a:lnTo>
                  <a:lnTo>
                    <a:pt x="2250312" y="1519174"/>
                  </a:lnTo>
                  <a:lnTo>
                    <a:pt x="2292223" y="1497584"/>
                  </a:lnTo>
                  <a:lnTo>
                    <a:pt x="2325243" y="1464564"/>
                  </a:lnTo>
                  <a:lnTo>
                    <a:pt x="2346832" y="1422654"/>
                  </a:lnTo>
                  <a:lnTo>
                    <a:pt x="2354579" y="1374521"/>
                  </a:lnTo>
                  <a:lnTo>
                    <a:pt x="2354579" y="152400"/>
                  </a:lnTo>
                  <a:lnTo>
                    <a:pt x="2346832" y="104267"/>
                  </a:lnTo>
                  <a:lnTo>
                    <a:pt x="2325243" y="62357"/>
                  </a:lnTo>
                  <a:lnTo>
                    <a:pt x="2292223" y="29337"/>
                  </a:lnTo>
                  <a:lnTo>
                    <a:pt x="2250312" y="7747"/>
                  </a:lnTo>
                  <a:lnTo>
                    <a:pt x="22021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8924" y="5248655"/>
              <a:ext cx="537845" cy="467359"/>
            </a:xfrm>
            <a:custGeom>
              <a:avLst/>
              <a:gdLst/>
              <a:ahLst/>
              <a:cxnLst/>
              <a:rect l="l" t="t" r="r" b="b"/>
              <a:pathLst>
                <a:path w="537845" h="467360">
                  <a:moveTo>
                    <a:pt x="248158" y="131826"/>
                  </a:moveTo>
                  <a:lnTo>
                    <a:pt x="242570" y="81280"/>
                  </a:lnTo>
                  <a:lnTo>
                    <a:pt x="219456" y="34925"/>
                  </a:lnTo>
                  <a:lnTo>
                    <a:pt x="219456" y="32893"/>
                  </a:lnTo>
                  <a:lnTo>
                    <a:pt x="217424" y="32893"/>
                  </a:lnTo>
                  <a:lnTo>
                    <a:pt x="200152" y="17272"/>
                  </a:lnTo>
                  <a:lnTo>
                    <a:pt x="178943" y="6604"/>
                  </a:lnTo>
                  <a:lnTo>
                    <a:pt x="153924" y="381"/>
                  </a:lnTo>
                  <a:lnTo>
                    <a:pt x="147701" y="0"/>
                  </a:lnTo>
                  <a:lnTo>
                    <a:pt x="147701" y="123825"/>
                  </a:lnTo>
                  <a:lnTo>
                    <a:pt x="147701" y="360299"/>
                  </a:lnTo>
                  <a:lnTo>
                    <a:pt x="145669" y="366268"/>
                  </a:lnTo>
                  <a:lnTo>
                    <a:pt x="141478" y="372364"/>
                  </a:lnTo>
                  <a:lnTo>
                    <a:pt x="137414" y="378460"/>
                  </a:lnTo>
                  <a:lnTo>
                    <a:pt x="131318" y="382524"/>
                  </a:lnTo>
                  <a:lnTo>
                    <a:pt x="116840" y="382524"/>
                  </a:lnTo>
                  <a:lnTo>
                    <a:pt x="110744" y="378460"/>
                  </a:lnTo>
                  <a:lnTo>
                    <a:pt x="106680" y="372364"/>
                  </a:lnTo>
                  <a:lnTo>
                    <a:pt x="102489" y="366268"/>
                  </a:lnTo>
                  <a:lnTo>
                    <a:pt x="100457" y="360299"/>
                  </a:lnTo>
                  <a:lnTo>
                    <a:pt x="100457" y="123825"/>
                  </a:lnTo>
                  <a:lnTo>
                    <a:pt x="108712" y="85344"/>
                  </a:lnTo>
                  <a:lnTo>
                    <a:pt x="114808" y="81280"/>
                  </a:lnTo>
                  <a:lnTo>
                    <a:pt x="133350" y="81280"/>
                  </a:lnTo>
                  <a:lnTo>
                    <a:pt x="147701" y="123825"/>
                  </a:lnTo>
                  <a:lnTo>
                    <a:pt x="147701" y="0"/>
                  </a:lnTo>
                  <a:lnTo>
                    <a:pt x="96266" y="381"/>
                  </a:lnTo>
                  <a:lnTo>
                    <a:pt x="49276" y="17272"/>
                  </a:lnTo>
                  <a:lnTo>
                    <a:pt x="17272" y="51435"/>
                  </a:lnTo>
                  <a:lnTo>
                    <a:pt x="1905" y="100711"/>
                  </a:lnTo>
                  <a:lnTo>
                    <a:pt x="0" y="131826"/>
                  </a:lnTo>
                  <a:lnTo>
                    <a:pt x="0" y="339979"/>
                  </a:lnTo>
                  <a:lnTo>
                    <a:pt x="8001" y="394335"/>
                  </a:lnTo>
                  <a:lnTo>
                    <a:pt x="32893" y="434975"/>
                  </a:lnTo>
                  <a:lnTo>
                    <a:pt x="36957" y="439039"/>
                  </a:lnTo>
                  <a:lnTo>
                    <a:pt x="38989" y="439039"/>
                  </a:lnTo>
                  <a:lnTo>
                    <a:pt x="38989" y="441071"/>
                  </a:lnTo>
                  <a:lnTo>
                    <a:pt x="55880" y="452882"/>
                  </a:lnTo>
                  <a:lnTo>
                    <a:pt x="75946" y="461010"/>
                  </a:lnTo>
                  <a:lnTo>
                    <a:pt x="98933" y="465836"/>
                  </a:lnTo>
                  <a:lnTo>
                    <a:pt x="125095" y="467360"/>
                  </a:lnTo>
                  <a:lnTo>
                    <a:pt x="152781" y="465455"/>
                  </a:lnTo>
                  <a:lnTo>
                    <a:pt x="198120" y="449453"/>
                  </a:lnTo>
                  <a:lnTo>
                    <a:pt x="229997" y="416433"/>
                  </a:lnTo>
                  <a:lnTo>
                    <a:pt x="241566" y="382524"/>
                  </a:lnTo>
                  <a:lnTo>
                    <a:pt x="246253" y="368808"/>
                  </a:lnTo>
                  <a:lnTo>
                    <a:pt x="248158" y="339979"/>
                  </a:lnTo>
                  <a:lnTo>
                    <a:pt x="248158" y="131826"/>
                  </a:lnTo>
                  <a:close/>
                </a:path>
                <a:path w="537845" h="467360">
                  <a:moveTo>
                    <a:pt x="537464" y="314198"/>
                  </a:moveTo>
                  <a:lnTo>
                    <a:pt x="511937" y="314198"/>
                  </a:lnTo>
                  <a:lnTo>
                    <a:pt x="511937" y="0"/>
                  </a:lnTo>
                  <a:lnTo>
                    <a:pt x="417322" y="0"/>
                  </a:lnTo>
                  <a:lnTo>
                    <a:pt x="417322" y="81280"/>
                  </a:lnTo>
                  <a:lnTo>
                    <a:pt x="417322" y="314198"/>
                  </a:lnTo>
                  <a:lnTo>
                    <a:pt x="362077" y="314198"/>
                  </a:lnTo>
                  <a:lnTo>
                    <a:pt x="417322" y="81280"/>
                  </a:lnTo>
                  <a:lnTo>
                    <a:pt x="417322" y="0"/>
                  </a:lnTo>
                  <a:lnTo>
                    <a:pt x="367792" y="0"/>
                  </a:lnTo>
                  <a:lnTo>
                    <a:pt x="328295" y="141732"/>
                  </a:lnTo>
                  <a:lnTo>
                    <a:pt x="280162" y="318389"/>
                  </a:lnTo>
                  <a:lnTo>
                    <a:pt x="280162" y="391414"/>
                  </a:lnTo>
                  <a:lnTo>
                    <a:pt x="417322" y="391414"/>
                  </a:lnTo>
                  <a:lnTo>
                    <a:pt x="417322" y="464312"/>
                  </a:lnTo>
                  <a:lnTo>
                    <a:pt x="511937" y="464312"/>
                  </a:lnTo>
                  <a:lnTo>
                    <a:pt x="511937" y="391414"/>
                  </a:lnTo>
                  <a:lnTo>
                    <a:pt x="537464" y="391414"/>
                  </a:lnTo>
                  <a:lnTo>
                    <a:pt x="537464" y="3141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972800" y="4718303"/>
            <a:ext cx="2354580" cy="1604645"/>
            <a:chOff x="10972800" y="4718303"/>
            <a:chExt cx="2354580" cy="1604645"/>
          </a:xfrm>
        </p:grpSpPr>
        <p:sp>
          <p:nvSpPr>
            <p:cNvPr id="8" name="object 8"/>
            <p:cNvSpPr/>
            <p:nvPr/>
          </p:nvSpPr>
          <p:spPr>
            <a:xfrm>
              <a:off x="10972800" y="4796027"/>
              <a:ext cx="2354580" cy="1527175"/>
            </a:xfrm>
            <a:custGeom>
              <a:avLst/>
              <a:gdLst/>
              <a:ahLst/>
              <a:cxnLst/>
              <a:rect l="l" t="t" r="r" b="b"/>
              <a:pathLst>
                <a:path w="2354580" h="1527175">
                  <a:moveTo>
                    <a:pt x="2202180" y="0"/>
                  </a:moveTo>
                  <a:lnTo>
                    <a:pt x="152400" y="0"/>
                  </a:lnTo>
                  <a:lnTo>
                    <a:pt x="104267" y="7747"/>
                  </a:lnTo>
                  <a:lnTo>
                    <a:pt x="62356" y="29337"/>
                  </a:lnTo>
                  <a:lnTo>
                    <a:pt x="29336" y="62357"/>
                  </a:lnTo>
                  <a:lnTo>
                    <a:pt x="7747" y="104267"/>
                  </a:lnTo>
                  <a:lnTo>
                    <a:pt x="0" y="152400"/>
                  </a:lnTo>
                  <a:lnTo>
                    <a:pt x="0" y="1374521"/>
                  </a:lnTo>
                  <a:lnTo>
                    <a:pt x="7747" y="1422654"/>
                  </a:lnTo>
                  <a:lnTo>
                    <a:pt x="29336" y="1464564"/>
                  </a:lnTo>
                  <a:lnTo>
                    <a:pt x="62356" y="1497584"/>
                  </a:lnTo>
                  <a:lnTo>
                    <a:pt x="104267" y="1519174"/>
                  </a:lnTo>
                  <a:lnTo>
                    <a:pt x="152400" y="1526921"/>
                  </a:lnTo>
                  <a:lnTo>
                    <a:pt x="2202180" y="1526921"/>
                  </a:lnTo>
                  <a:lnTo>
                    <a:pt x="2250313" y="1519174"/>
                  </a:lnTo>
                  <a:lnTo>
                    <a:pt x="2292223" y="1497584"/>
                  </a:lnTo>
                  <a:lnTo>
                    <a:pt x="2325242" y="1464564"/>
                  </a:lnTo>
                  <a:lnTo>
                    <a:pt x="2346832" y="1422654"/>
                  </a:lnTo>
                  <a:lnTo>
                    <a:pt x="2354580" y="1374521"/>
                  </a:lnTo>
                  <a:lnTo>
                    <a:pt x="2354580" y="152400"/>
                  </a:lnTo>
                  <a:lnTo>
                    <a:pt x="2346832" y="104267"/>
                  </a:lnTo>
                  <a:lnTo>
                    <a:pt x="2325242" y="62357"/>
                  </a:lnTo>
                  <a:lnTo>
                    <a:pt x="2292223" y="29337"/>
                  </a:lnTo>
                  <a:lnTo>
                    <a:pt x="2250313" y="7747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2800" y="4718303"/>
              <a:ext cx="2354580" cy="1527175"/>
            </a:xfrm>
            <a:custGeom>
              <a:avLst/>
              <a:gdLst/>
              <a:ahLst/>
              <a:cxnLst/>
              <a:rect l="l" t="t" r="r" b="b"/>
              <a:pathLst>
                <a:path w="2354580" h="1527175">
                  <a:moveTo>
                    <a:pt x="2202180" y="0"/>
                  </a:moveTo>
                  <a:lnTo>
                    <a:pt x="152400" y="0"/>
                  </a:lnTo>
                  <a:lnTo>
                    <a:pt x="104267" y="7747"/>
                  </a:lnTo>
                  <a:lnTo>
                    <a:pt x="62356" y="29337"/>
                  </a:lnTo>
                  <a:lnTo>
                    <a:pt x="29336" y="62357"/>
                  </a:lnTo>
                  <a:lnTo>
                    <a:pt x="7747" y="104267"/>
                  </a:lnTo>
                  <a:lnTo>
                    <a:pt x="0" y="152400"/>
                  </a:lnTo>
                  <a:lnTo>
                    <a:pt x="0" y="1374521"/>
                  </a:lnTo>
                  <a:lnTo>
                    <a:pt x="7747" y="1422654"/>
                  </a:lnTo>
                  <a:lnTo>
                    <a:pt x="29336" y="1464564"/>
                  </a:lnTo>
                  <a:lnTo>
                    <a:pt x="62356" y="1497584"/>
                  </a:lnTo>
                  <a:lnTo>
                    <a:pt x="104267" y="1519174"/>
                  </a:lnTo>
                  <a:lnTo>
                    <a:pt x="152400" y="1526921"/>
                  </a:lnTo>
                  <a:lnTo>
                    <a:pt x="2202180" y="1526921"/>
                  </a:lnTo>
                  <a:lnTo>
                    <a:pt x="2250313" y="1519174"/>
                  </a:lnTo>
                  <a:lnTo>
                    <a:pt x="2292223" y="1497584"/>
                  </a:lnTo>
                  <a:lnTo>
                    <a:pt x="2325242" y="1464564"/>
                  </a:lnTo>
                  <a:lnTo>
                    <a:pt x="2346832" y="1422654"/>
                  </a:lnTo>
                  <a:lnTo>
                    <a:pt x="2354580" y="1374521"/>
                  </a:lnTo>
                  <a:lnTo>
                    <a:pt x="2354580" y="152400"/>
                  </a:lnTo>
                  <a:lnTo>
                    <a:pt x="2346832" y="104267"/>
                  </a:lnTo>
                  <a:lnTo>
                    <a:pt x="2325242" y="62357"/>
                  </a:lnTo>
                  <a:lnTo>
                    <a:pt x="2292223" y="29337"/>
                  </a:lnTo>
                  <a:lnTo>
                    <a:pt x="2250313" y="7747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84152" y="5327903"/>
              <a:ext cx="530225" cy="464820"/>
            </a:xfrm>
            <a:custGeom>
              <a:avLst/>
              <a:gdLst/>
              <a:ahLst/>
              <a:cxnLst/>
              <a:rect l="l" t="t" r="r" b="b"/>
              <a:pathLst>
                <a:path w="530225" h="464820">
                  <a:moveTo>
                    <a:pt x="245110" y="132207"/>
                  </a:moveTo>
                  <a:lnTo>
                    <a:pt x="239014" y="83566"/>
                  </a:lnTo>
                  <a:lnTo>
                    <a:pt x="216535" y="36957"/>
                  </a:lnTo>
                  <a:lnTo>
                    <a:pt x="216535" y="34925"/>
                  </a:lnTo>
                  <a:lnTo>
                    <a:pt x="174371" y="7112"/>
                  </a:lnTo>
                  <a:lnTo>
                    <a:pt x="145034" y="254"/>
                  </a:lnTo>
                  <a:lnTo>
                    <a:pt x="145034" y="124079"/>
                  </a:lnTo>
                  <a:lnTo>
                    <a:pt x="145034" y="359156"/>
                  </a:lnTo>
                  <a:lnTo>
                    <a:pt x="143002" y="365252"/>
                  </a:lnTo>
                  <a:lnTo>
                    <a:pt x="138938" y="371348"/>
                  </a:lnTo>
                  <a:lnTo>
                    <a:pt x="134874" y="377317"/>
                  </a:lnTo>
                  <a:lnTo>
                    <a:pt x="128651" y="381381"/>
                  </a:lnTo>
                  <a:lnTo>
                    <a:pt x="116459" y="381381"/>
                  </a:lnTo>
                  <a:lnTo>
                    <a:pt x="110236" y="377317"/>
                  </a:lnTo>
                  <a:lnTo>
                    <a:pt x="106172" y="371348"/>
                  </a:lnTo>
                  <a:lnTo>
                    <a:pt x="102108" y="365252"/>
                  </a:lnTo>
                  <a:lnTo>
                    <a:pt x="100076" y="359156"/>
                  </a:lnTo>
                  <a:lnTo>
                    <a:pt x="100076" y="124079"/>
                  </a:lnTo>
                  <a:lnTo>
                    <a:pt x="112268" y="83566"/>
                  </a:lnTo>
                  <a:lnTo>
                    <a:pt x="132715" y="83566"/>
                  </a:lnTo>
                  <a:lnTo>
                    <a:pt x="145034" y="124079"/>
                  </a:lnTo>
                  <a:lnTo>
                    <a:pt x="145034" y="254"/>
                  </a:lnTo>
                  <a:lnTo>
                    <a:pt x="93853" y="762"/>
                  </a:lnTo>
                  <a:lnTo>
                    <a:pt x="47879" y="18161"/>
                  </a:lnTo>
                  <a:lnTo>
                    <a:pt x="17145" y="51816"/>
                  </a:lnTo>
                  <a:lnTo>
                    <a:pt x="1905" y="101854"/>
                  </a:lnTo>
                  <a:lnTo>
                    <a:pt x="0" y="132207"/>
                  </a:lnTo>
                  <a:lnTo>
                    <a:pt x="0" y="338836"/>
                  </a:lnTo>
                  <a:lnTo>
                    <a:pt x="7874" y="392303"/>
                  </a:lnTo>
                  <a:lnTo>
                    <a:pt x="32766" y="432054"/>
                  </a:lnTo>
                  <a:lnTo>
                    <a:pt x="34798" y="434086"/>
                  </a:lnTo>
                  <a:lnTo>
                    <a:pt x="34798" y="435991"/>
                  </a:lnTo>
                  <a:lnTo>
                    <a:pt x="74295" y="458089"/>
                  </a:lnTo>
                  <a:lnTo>
                    <a:pt x="122555" y="464439"/>
                  </a:lnTo>
                  <a:lnTo>
                    <a:pt x="150114" y="462534"/>
                  </a:lnTo>
                  <a:lnTo>
                    <a:pt x="195199" y="446532"/>
                  </a:lnTo>
                  <a:lnTo>
                    <a:pt x="226949" y="414655"/>
                  </a:lnTo>
                  <a:lnTo>
                    <a:pt x="243205" y="367665"/>
                  </a:lnTo>
                  <a:lnTo>
                    <a:pt x="245110" y="338836"/>
                  </a:lnTo>
                  <a:lnTo>
                    <a:pt x="245110" y="132207"/>
                  </a:lnTo>
                  <a:close/>
                </a:path>
                <a:path w="530225" h="464820">
                  <a:moveTo>
                    <a:pt x="529844" y="125603"/>
                  </a:moveTo>
                  <a:lnTo>
                    <a:pt x="525018" y="86995"/>
                  </a:lnTo>
                  <a:lnTo>
                    <a:pt x="510794" y="50673"/>
                  </a:lnTo>
                  <a:lnTo>
                    <a:pt x="470535" y="13716"/>
                  </a:lnTo>
                  <a:lnTo>
                    <a:pt x="430657" y="1524"/>
                  </a:lnTo>
                  <a:lnTo>
                    <a:pt x="407289" y="0"/>
                  </a:lnTo>
                  <a:lnTo>
                    <a:pt x="385445" y="1143"/>
                  </a:lnTo>
                  <a:lnTo>
                    <a:pt x="333629" y="18288"/>
                  </a:lnTo>
                  <a:lnTo>
                    <a:pt x="302768" y="53213"/>
                  </a:lnTo>
                  <a:lnTo>
                    <a:pt x="290322" y="96266"/>
                  </a:lnTo>
                  <a:lnTo>
                    <a:pt x="285115" y="141605"/>
                  </a:lnTo>
                  <a:lnTo>
                    <a:pt x="284734" y="155956"/>
                  </a:lnTo>
                  <a:lnTo>
                    <a:pt x="286766" y="184404"/>
                  </a:lnTo>
                  <a:lnTo>
                    <a:pt x="382778" y="184404"/>
                  </a:lnTo>
                  <a:lnTo>
                    <a:pt x="382778" y="127635"/>
                  </a:lnTo>
                  <a:lnTo>
                    <a:pt x="384302" y="110236"/>
                  </a:lnTo>
                  <a:lnTo>
                    <a:pt x="388874" y="97409"/>
                  </a:lnTo>
                  <a:lnTo>
                    <a:pt x="396494" y="89662"/>
                  </a:lnTo>
                  <a:lnTo>
                    <a:pt x="407289" y="86995"/>
                  </a:lnTo>
                  <a:lnTo>
                    <a:pt x="415417" y="86995"/>
                  </a:lnTo>
                  <a:lnTo>
                    <a:pt x="431800" y="125603"/>
                  </a:lnTo>
                  <a:lnTo>
                    <a:pt x="431038" y="141605"/>
                  </a:lnTo>
                  <a:lnTo>
                    <a:pt x="421640" y="184404"/>
                  </a:lnTo>
                  <a:lnTo>
                    <a:pt x="404241" y="221996"/>
                  </a:lnTo>
                  <a:lnTo>
                    <a:pt x="369824" y="268859"/>
                  </a:lnTo>
                  <a:lnTo>
                    <a:pt x="337566" y="309372"/>
                  </a:lnTo>
                  <a:lnTo>
                    <a:pt x="328676" y="321183"/>
                  </a:lnTo>
                  <a:lnTo>
                    <a:pt x="314198" y="343281"/>
                  </a:lnTo>
                  <a:lnTo>
                    <a:pt x="307721" y="355092"/>
                  </a:lnTo>
                  <a:lnTo>
                    <a:pt x="291973" y="394589"/>
                  </a:lnTo>
                  <a:lnTo>
                    <a:pt x="286766" y="439547"/>
                  </a:lnTo>
                  <a:lnTo>
                    <a:pt x="286766" y="459867"/>
                  </a:lnTo>
                  <a:lnTo>
                    <a:pt x="525780" y="459867"/>
                  </a:lnTo>
                  <a:lnTo>
                    <a:pt x="525780" y="374777"/>
                  </a:lnTo>
                  <a:lnTo>
                    <a:pt x="401193" y="374777"/>
                  </a:lnTo>
                  <a:lnTo>
                    <a:pt x="405765" y="365633"/>
                  </a:lnTo>
                  <a:lnTo>
                    <a:pt x="443357" y="310388"/>
                  </a:lnTo>
                  <a:lnTo>
                    <a:pt x="452247" y="299847"/>
                  </a:lnTo>
                  <a:lnTo>
                    <a:pt x="464058" y="284988"/>
                  </a:lnTo>
                  <a:lnTo>
                    <a:pt x="493014" y="247142"/>
                  </a:lnTo>
                  <a:lnTo>
                    <a:pt x="512572" y="207264"/>
                  </a:lnTo>
                  <a:lnTo>
                    <a:pt x="526796" y="160528"/>
                  </a:lnTo>
                  <a:lnTo>
                    <a:pt x="529082" y="143510"/>
                  </a:lnTo>
                  <a:lnTo>
                    <a:pt x="529844" y="125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984235" y="2083307"/>
            <a:ext cx="2354580" cy="1603375"/>
            <a:chOff x="7984235" y="2083307"/>
            <a:chExt cx="2354580" cy="1603375"/>
          </a:xfrm>
        </p:grpSpPr>
        <p:sp>
          <p:nvSpPr>
            <p:cNvPr id="12" name="object 12"/>
            <p:cNvSpPr/>
            <p:nvPr/>
          </p:nvSpPr>
          <p:spPr>
            <a:xfrm>
              <a:off x="7984235" y="2159507"/>
              <a:ext cx="2354580" cy="1527175"/>
            </a:xfrm>
            <a:custGeom>
              <a:avLst/>
              <a:gdLst/>
              <a:ahLst/>
              <a:cxnLst/>
              <a:rect l="l" t="t" r="r" b="b"/>
              <a:pathLst>
                <a:path w="2354579" h="1527175">
                  <a:moveTo>
                    <a:pt x="2202180" y="0"/>
                  </a:moveTo>
                  <a:lnTo>
                    <a:pt x="152400" y="0"/>
                  </a:lnTo>
                  <a:lnTo>
                    <a:pt x="104267" y="7747"/>
                  </a:lnTo>
                  <a:lnTo>
                    <a:pt x="62357" y="29337"/>
                  </a:lnTo>
                  <a:lnTo>
                    <a:pt x="29337" y="62357"/>
                  </a:lnTo>
                  <a:lnTo>
                    <a:pt x="7747" y="104267"/>
                  </a:lnTo>
                  <a:lnTo>
                    <a:pt x="0" y="152400"/>
                  </a:lnTo>
                  <a:lnTo>
                    <a:pt x="0" y="1374521"/>
                  </a:lnTo>
                  <a:lnTo>
                    <a:pt x="7747" y="1422653"/>
                  </a:lnTo>
                  <a:lnTo>
                    <a:pt x="29337" y="1464564"/>
                  </a:lnTo>
                  <a:lnTo>
                    <a:pt x="62357" y="1497584"/>
                  </a:lnTo>
                  <a:lnTo>
                    <a:pt x="104267" y="1519174"/>
                  </a:lnTo>
                  <a:lnTo>
                    <a:pt x="152400" y="1526921"/>
                  </a:lnTo>
                  <a:lnTo>
                    <a:pt x="2202180" y="1526921"/>
                  </a:lnTo>
                  <a:lnTo>
                    <a:pt x="2250313" y="1519174"/>
                  </a:lnTo>
                  <a:lnTo>
                    <a:pt x="2292223" y="1497584"/>
                  </a:lnTo>
                  <a:lnTo>
                    <a:pt x="2325243" y="1464564"/>
                  </a:lnTo>
                  <a:lnTo>
                    <a:pt x="2346833" y="1422653"/>
                  </a:lnTo>
                  <a:lnTo>
                    <a:pt x="2354580" y="1374521"/>
                  </a:lnTo>
                  <a:lnTo>
                    <a:pt x="2354580" y="152400"/>
                  </a:lnTo>
                  <a:lnTo>
                    <a:pt x="2346833" y="104267"/>
                  </a:lnTo>
                  <a:lnTo>
                    <a:pt x="2325243" y="62357"/>
                  </a:lnTo>
                  <a:lnTo>
                    <a:pt x="2292223" y="29337"/>
                  </a:lnTo>
                  <a:lnTo>
                    <a:pt x="2250313" y="7747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84235" y="2083307"/>
              <a:ext cx="2354580" cy="1527175"/>
            </a:xfrm>
            <a:custGeom>
              <a:avLst/>
              <a:gdLst/>
              <a:ahLst/>
              <a:cxnLst/>
              <a:rect l="l" t="t" r="r" b="b"/>
              <a:pathLst>
                <a:path w="2354579" h="1527175">
                  <a:moveTo>
                    <a:pt x="2202180" y="0"/>
                  </a:moveTo>
                  <a:lnTo>
                    <a:pt x="152400" y="0"/>
                  </a:lnTo>
                  <a:lnTo>
                    <a:pt x="104267" y="7747"/>
                  </a:lnTo>
                  <a:lnTo>
                    <a:pt x="62357" y="29337"/>
                  </a:lnTo>
                  <a:lnTo>
                    <a:pt x="29337" y="62357"/>
                  </a:lnTo>
                  <a:lnTo>
                    <a:pt x="7747" y="104267"/>
                  </a:lnTo>
                  <a:lnTo>
                    <a:pt x="0" y="152400"/>
                  </a:lnTo>
                  <a:lnTo>
                    <a:pt x="0" y="1374521"/>
                  </a:lnTo>
                  <a:lnTo>
                    <a:pt x="7747" y="1422653"/>
                  </a:lnTo>
                  <a:lnTo>
                    <a:pt x="29337" y="1464564"/>
                  </a:lnTo>
                  <a:lnTo>
                    <a:pt x="62357" y="1497584"/>
                  </a:lnTo>
                  <a:lnTo>
                    <a:pt x="104267" y="1519174"/>
                  </a:lnTo>
                  <a:lnTo>
                    <a:pt x="152400" y="1526921"/>
                  </a:lnTo>
                  <a:lnTo>
                    <a:pt x="2202180" y="1526921"/>
                  </a:lnTo>
                  <a:lnTo>
                    <a:pt x="2250313" y="1519174"/>
                  </a:lnTo>
                  <a:lnTo>
                    <a:pt x="2292223" y="1497584"/>
                  </a:lnTo>
                  <a:lnTo>
                    <a:pt x="2325243" y="1464564"/>
                  </a:lnTo>
                  <a:lnTo>
                    <a:pt x="2346833" y="1422653"/>
                  </a:lnTo>
                  <a:lnTo>
                    <a:pt x="2354580" y="1374521"/>
                  </a:lnTo>
                  <a:lnTo>
                    <a:pt x="2354580" y="152400"/>
                  </a:lnTo>
                  <a:lnTo>
                    <a:pt x="2346833" y="104267"/>
                  </a:lnTo>
                  <a:lnTo>
                    <a:pt x="2325243" y="62357"/>
                  </a:lnTo>
                  <a:lnTo>
                    <a:pt x="2292223" y="29337"/>
                  </a:lnTo>
                  <a:lnTo>
                    <a:pt x="2250313" y="7747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24544" y="2610865"/>
              <a:ext cx="438784" cy="464184"/>
            </a:xfrm>
            <a:custGeom>
              <a:avLst/>
              <a:gdLst/>
              <a:ahLst/>
              <a:cxnLst/>
              <a:rect l="l" t="t" r="r" b="b"/>
              <a:pathLst>
                <a:path w="438784" h="464185">
                  <a:moveTo>
                    <a:pt x="245110" y="131953"/>
                  </a:moveTo>
                  <a:lnTo>
                    <a:pt x="238887" y="83312"/>
                  </a:lnTo>
                  <a:lnTo>
                    <a:pt x="216535" y="36703"/>
                  </a:lnTo>
                  <a:lnTo>
                    <a:pt x="216535" y="34671"/>
                  </a:lnTo>
                  <a:lnTo>
                    <a:pt x="176149" y="7112"/>
                  </a:lnTo>
                  <a:lnTo>
                    <a:pt x="145034" y="0"/>
                  </a:lnTo>
                  <a:lnTo>
                    <a:pt x="145034" y="356870"/>
                  </a:lnTo>
                  <a:lnTo>
                    <a:pt x="143002" y="364998"/>
                  </a:lnTo>
                  <a:lnTo>
                    <a:pt x="138938" y="371094"/>
                  </a:lnTo>
                  <a:lnTo>
                    <a:pt x="134874" y="377063"/>
                  </a:lnTo>
                  <a:lnTo>
                    <a:pt x="128651" y="381127"/>
                  </a:lnTo>
                  <a:lnTo>
                    <a:pt x="116459" y="381127"/>
                  </a:lnTo>
                  <a:lnTo>
                    <a:pt x="110236" y="377063"/>
                  </a:lnTo>
                  <a:lnTo>
                    <a:pt x="106172" y="371094"/>
                  </a:lnTo>
                  <a:lnTo>
                    <a:pt x="102108" y="364998"/>
                  </a:lnTo>
                  <a:lnTo>
                    <a:pt x="100076" y="356870"/>
                  </a:lnTo>
                  <a:lnTo>
                    <a:pt x="100076" y="123825"/>
                  </a:lnTo>
                  <a:lnTo>
                    <a:pt x="112268" y="83312"/>
                  </a:lnTo>
                  <a:lnTo>
                    <a:pt x="132842" y="83312"/>
                  </a:lnTo>
                  <a:lnTo>
                    <a:pt x="138938" y="87249"/>
                  </a:lnTo>
                  <a:lnTo>
                    <a:pt x="140970" y="93345"/>
                  </a:lnTo>
                  <a:lnTo>
                    <a:pt x="143256" y="98679"/>
                  </a:lnTo>
                  <a:lnTo>
                    <a:pt x="144526" y="105537"/>
                  </a:lnTo>
                  <a:lnTo>
                    <a:pt x="144907" y="113919"/>
                  </a:lnTo>
                  <a:lnTo>
                    <a:pt x="145034" y="356870"/>
                  </a:lnTo>
                  <a:lnTo>
                    <a:pt x="145034" y="0"/>
                  </a:lnTo>
                  <a:lnTo>
                    <a:pt x="93853" y="508"/>
                  </a:lnTo>
                  <a:lnTo>
                    <a:pt x="47879" y="17907"/>
                  </a:lnTo>
                  <a:lnTo>
                    <a:pt x="17145" y="51562"/>
                  </a:lnTo>
                  <a:lnTo>
                    <a:pt x="1905" y="101600"/>
                  </a:lnTo>
                  <a:lnTo>
                    <a:pt x="0" y="131953"/>
                  </a:lnTo>
                  <a:lnTo>
                    <a:pt x="0" y="346710"/>
                  </a:lnTo>
                  <a:lnTo>
                    <a:pt x="3048" y="372491"/>
                  </a:lnTo>
                  <a:lnTo>
                    <a:pt x="9525" y="395351"/>
                  </a:lnTo>
                  <a:lnTo>
                    <a:pt x="19304" y="415036"/>
                  </a:lnTo>
                  <a:lnTo>
                    <a:pt x="32766" y="431800"/>
                  </a:lnTo>
                  <a:lnTo>
                    <a:pt x="32766" y="433832"/>
                  </a:lnTo>
                  <a:lnTo>
                    <a:pt x="34798" y="433832"/>
                  </a:lnTo>
                  <a:lnTo>
                    <a:pt x="36830" y="435737"/>
                  </a:lnTo>
                  <a:lnTo>
                    <a:pt x="53594" y="448818"/>
                  </a:lnTo>
                  <a:lnTo>
                    <a:pt x="73533" y="457581"/>
                  </a:lnTo>
                  <a:lnTo>
                    <a:pt x="96520" y="462661"/>
                  </a:lnTo>
                  <a:lnTo>
                    <a:pt x="122555" y="464185"/>
                  </a:lnTo>
                  <a:lnTo>
                    <a:pt x="150114" y="462280"/>
                  </a:lnTo>
                  <a:lnTo>
                    <a:pt x="195199" y="446278"/>
                  </a:lnTo>
                  <a:lnTo>
                    <a:pt x="226949" y="414401"/>
                  </a:lnTo>
                  <a:lnTo>
                    <a:pt x="243078" y="367411"/>
                  </a:lnTo>
                  <a:lnTo>
                    <a:pt x="245110" y="338582"/>
                  </a:lnTo>
                  <a:lnTo>
                    <a:pt x="245110" y="131953"/>
                  </a:lnTo>
                  <a:close/>
                </a:path>
                <a:path w="438784" h="464185">
                  <a:moveTo>
                    <a:pt x="438404" y="1270"/>
                  </a:moveTo>
                  <a:lnTo>
                    <a:pt x="364236" y="1270"/>
                  </a:lnTo>
                  <a:lnTo>
                    <a:pt x="357505" y="12700"/>
                  </a:lnTo>
                  <a:lnTo>
                    <a:pt x="349631" y="22860"/>
                  </a:lnTo>
                  <a:lnTo>
                    <a:pt x="317881" y="46736"/>
                  </a:lnTo>
                  <a:lnTo>
                    <a:pt x="281559" y="60071"/>
                  </a:lnTo>
                  <a:lnTo>
                    <a:pt x="281559" y="133096"/>
                  </a:lnTo>
                  <a:lnTo>
                    <a:pt x="321945" y="121539"/>
                  </a:lnTo>
                  <a:lnTo>
                    <a:pt x="339344" y="106680"/>
                  </a:lnTo>
                  <a:lnTo>
                    <a:pt x="339344" y="459613"/>
                  </a:lnTo>
                  <a:lnTo>
                    <a:pt x="438404" y="459613"/>
                  </a:lnTo>
                  <a:lnTo>
                    <a:pt x="438404" y="1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984235" y="7382256"/>
            <a:ext cx="2354580" cy="1600200"/>
            <a:chOff x="7984235" y="7382256"/>
            <a:chExt cx="2354580" cy="1600200"/>
          </a:xfrm>
        </p:grpSpPr>
        <p:sp>
          <p:nvSpPr>
            <p:cNvPr id="16" name="object 16"/>
            <p:cNvSpPr/>
            <p:nvPr/>
          </p:nvSpPr>
          <p:spPr>
            <a:xfrm>
              <a:off x="7984235" y="7382256"/>
              <a:ext cx="2354580" cy="1527175"/>
            </a:xfrm>
            <a:custGeom>
              <a:avLst/>
              <a:gdLst/>
              <a:ahLst/>
              <a:cxnLst/>
              <a:rect l="l" t="t" r="r" b="b"/>
              <a:pathLst>
                <a:path w="2354579" h="1527175">
                  <a:moveTo>
                    <a:pt x="2202180" y="0"/>
                  </a:moveTo>
                  <a:lnTo>
                    <a:pt x="152400" y="0"/>
                  </a:lnTo>
                  <a:lnTo>
                    <a:pt x="104267" y="7747"/>
                  </a:lnTo>
                  <a:lnTo>
                    <a:pt x="62357" y="29337"/>
                  </a:lnTo>
                  <a:lnTo>
                    <a:pt x="29337" y="62357"/>
                  </a:lnTo>
                  <a:lnTo>
                    <a:pt x="7747" y="104267"/>
                  </a:lnTo>
                  <a:lnTo>
                    <a:pt x="0" y="152400"/>
                  </a:lnTo>
                  <a:lnTo>
                    <a:pt x="0" y="1374521"/>
                  </a:lnTo>
                  <a:lnTo>
                    <a:pt x="7747" y="1422654"/>
                  </a:lnTo>
                  <a:lnTo>
                    <a:pt x="29337" y="1464564"/>
                  </a:lnTo>
                  <a:lnTo>
                    <a:pt x="62357" y="1497584"/>
                  </a:lnTo>
                  <a:lnTo>
                    <a:pt x="104267" y="1519174"/>
                  </a:lnTo>
                  <a:lnTo>
                    <a:pt x="152400" y="1526921"/>
                  </a:lnTo>
                  <a:lnTo>
                    <a:pt x="2202180" y="1526921"/>
                  </a:lnTo>
                  <a:lnTo>
                    <a:pt x="2250313" y="1519174"/>
                  </a:lnTo>
                  <a:lnTo>
                    <a:pt x="2292223" y="1497584"/>
                  </a:lnTo>
                  <a:lnTo>
                    <a:pt x="2325243" y="1464564"/>
                  </a:lnTo>
                  <a:lnTo>
                    <a:pt x="2346833" y="1422654"/>
                  </a:lnTo>
                  <a:lnTo>
                    <a:pt x="2354580" y="1374521"/>
                  </a:lnTo>
                  <a:lnTo>
                    <a:pt x="2354580" y="152400"/>
                  </a:lnTo>
                  <a:lnTo>
                    <a:pt x="2346833" y="104267"/>
                  </a:lnTo>
                  <a:lnTo>
                    <a:pt x="2325243" y="62357"/>
                  </a:lnTo>
                  <a:lnTo>
                    <a:pt x="2292223" y="29337"/>
                  </a:lnTo>
                  <a:lnTo>
                    <a:pt x="2250313" y="7747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779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84235" y="7455408"/>
              <a:ext cx="2354580" cy="1527175"/>
            </a:xfrm>
            <a:custGeom>
              <a:avLst/>
              <a:gdLst/>
              <a:ahLst/>
              <a:cxnLst/>
              <a:rect l="l" t="t" r="r" b="b"/>
              <a:pathLst>
                <a:path w="2354579" h="1527175">
                  <a:moveTo>
                    <a:pt x="2202180" y="0"/>
                  </a:moveTo>
                  <a:lnTo>
                    <a:pt x="152400" y="0"/>
                  </a:lnTo>
                  <a:lnTo>
                    <a:pt x="104267" y="7747"/>
                  </a:lnTo>
                  <a:lnTo>
                    <a:pt x="62357" y="29337"/>
                  </a:lnTo>
                  <a:lnTo>
                    <a:pt x="29337" y="62357"/>
                  </a:lnTo>
                  <a:lnTo>
                    <a:pt x="7747" y="104267"/>
                  </a:lnTo>
                  <a:lnTo>
                    <a:pt x="0" y="152400"/>
                  </a:lnTo>
                  <a:lnTo>
                    <a:pt x="0" y="1374521"/>
                  </a:lnTo>
                  <a:lnTo>
                    <a:pt x="7747" y="1422654"/>
                  </a:lnTo>
                  <a:lnTo>
                    <a:pt x="29337" y="1464564"/>
                  </a:lnTo>
                  <a:lnTo>
                    <a:pt x="62357" y="1497584"/>
                  </a:lnTo>
                  <a:lnTo>
                    <a:pt x="104267" y="1519174"/>
                  </a:lnTo>
                  <a:lnTo>
                    <a:pt x="152400" y="1526921"/>
                  </a:lnTo>
                  <a:lnTo>
                    <a:pt x="2202180" y="1526921"/>
                  </a:lnTo>
                  <a:lnTo>
                    <a:pt x="2250313" y="1519174"/>
                  </a:lnTo>
                  <a:lnTo>
                    <a:pt x="2292223" y="1497584"/>
                  </a:lnTo>
                  <a:lnTo>
                    <a:pt x="2325243" y="1464564"/>
                  </a:lnTo>
                  <a:lnTo>
                    <a:pt x="2346833" y="1422654"/>
                  </a:lnTo>
                  <a:lnTo>
                    <a:pt x="2354580" y="1374521"/>
                  </a:lnTo>
                  <a:lnTo>
                    <a:pt x="2354580" y="152400"/>
                  </a:lnTo>
                  <a:lnTo>
                    <a:pt x="2346833" y="104267"/>
                  </a:lnTo>
                  <a:lnTo>
                    <a:pt x="2325243" y="62357"/>
                  </a:lnTo>
                  <a:lnTo>
                    <a:pt x="2292223" y="29337"/>
                  </a:lnTo>
                  <a:lnTo>
                    <a:pt x="2250313" y="7747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9CB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83396" y="7987665"/>
              <a:ext cx="521334" cy="464184"/>
            </a:xfrm>
            <a:custGeom>
              <a:avLst/>
              <a:gdLst/>
              <a:ahLst/>
              <a:cxnLst/>
              <a:rect l="l" t="t" r="r" b="b"/>
              <a:pathLst>
                <a:path w="521334" h="464184">
                  <a:moveTo>
                    <a:pt x="242316" y="131826"/>
                  </a:moveTo>
                  <a:lnTo>
                    <a:pt x="240665" y="102108"/>
                  </a:lnTo>
                  <a:lnTo>
                    <a:pt x="236982" y="83185"/>
                  </a:lnTo>
                  <a:lnTo>
                    <a:pt x="235712" y="76327"/>
                  </a:lnTo>
                  <a:lnTo>
                    <a:pt x="226822" y="53975"/>
                  </a:lnTo>
                  <a:lnTo>
                    <a:pt x="213868" y="34544"/>
                  </a:lnTo>
                  <a:lnTo>
                    <a:pt x="213868" y="32512"/>
                  </a:lnTo>
                  <a:lnTo>
                    <a:pt x="211709" y="32512"/>
                  </a:lnTo>
                  <a:lnTo>
                    <a:pt x="194564" y="17780"/>
                  </a:lnTo>
                  <a:lnTo>
                    <a:pt x="173482" y="6985"/>
                  </a:lnTo>
                  <a:lnTo>
                    <a:pt x="148717" y="381"/>
                  </a:lnTo>
                  <a:lnTo>
                    <a:pt x="144526" y="0"/>
                  </a:lnTo>
                  <a:lnTo>
                    <a:pt x="144526" y="123698"/>
                  </a:lnTo>
                  <a:lnTo>
                    <a:pt x="144526" y="356743"/>
                  </a:lnTo>
                  <a:lnTo>
                    <a:pt x="142494" y="364871"/>
                  </a:lnTo>
                  <a:lnTo>
                    <a:pt x="138430" y="370967"/>
                  </a:lnTo>
                  <a:lnTo>
                    <a:pt x="132334" y="376936"/>
                  </a:lnTo>
                  <a:lnTo>
                    <a:pt x="128270" y="378968"/>
                  </a:lnTo>
                  <a:lnTo>
                    <a:pt x="114046" y="378968"/>
                  </a:lnTo>
                  <a:lnTo>
                    <a:pt x="107950" y="376936"/>
                  </a:lnTo>
                  <a:lnTo>
                    <a:pt x="103886" y="370967"/>
                  </a:lnTo>
                  <a:lnTo>
                    <a:pt x="99822" y="364871"/>
                  </a:lnTo>
                  <a:lnTo>
                    <a:pt x="97790" y="356743"/>
                  </a:lnTo>
                  <a:lnTo>
                    <a:pt x="97790" y="123698"/>
                  </a:lnTo>
                  <a:lnTo>
                    <a:pt x="105918" y="85090"/>
                  </a:lnTo>
                  <a:lnTo>
                    <a:pt x="112014" y="83185"/>
                  </a:lnTo>
                  <a:lnTo>
                    <a:pt x="130302" y="83185"/>
                  </a:lnTo>
                  <a:lnTo>
                    <a:pt x="136398" y="85090"/>
                  </a:lnTo>
                  <a:lnTo>
                    <a:pt x="138430" y="93218"/>
                  </a:lnTo>
                  <a:lnTo>
                    <a:pt x="141097" y="98552"/>
                  </a:lnTo>
                  <a:lnTo>
                    <a:pt x="143002" y="105410"/>
                  </a:lnTo>
                  <a:lnTo>
                    <a:pt x="144145" y="113792"/>
                  </a:lnTo>
                  <a:lnTo>
                    <a:pt x="144526" y="123698"/>
                  </a:lnTo>
                  <a:lnTo>
                    <a:pt x="144526" y="0"/>
                  </a:lnTo>
                  <a:lnTo>
                    <a:pt x="92583" y="381"/>
                  </a:lnTo>
                  <a:lnTo>
                    <a:pt x="47752" y="17780"/>
                  </a:lnTo>
                  <a:lnTo>
                    <a:pt x="17145" y="51435"/>
                  </a:lnTo>
                  <a:lnTo>
                    <a:pt x="1905" y="101473"/>
                  </a:lnTo>
                  <a:lnTo>
                    <a:pt x="0" y="131826"/>
                  </a:lnTo>
                  <a:lnTo>
                    <a:pt x="0" y="338455"/>
                  </a:lnTo>
                  <a:lnTo>
                    <a:pt x="7620" y="391922"/>
                  </a:lnTo>
                  <a:lnTo>
                    <a:pt x="30607" y="431673"/>
                  </a:lnTo>
                  <a:lnTo>
                    <a:pt x="74041" y="457708"/>
                  </a:lnTo>
                  <a:lnTo>
                    <a:pt x="120142" y="464058"/>
                  </a:lnTo>
                  <a:lnTo>
                    <a:pt x="148463" y="462153"/>
                  </a:lnTo>
                  <a:lnTo>
                    <a:pt x="193675" y="446151"/>
                  </a:lnTo>
                  <a:lnTo>
                    <a:pt x="225044" y="413385"/>
                  </a:lnTo>
                  <a:lnTo>
                    <a:pt x="236321" y="378968"/>
                  </a:lnTo>
                  <a:lnTo>
                    <a:pt x="240284" y="366903"/>
                  </a:lnTo>
                  <a:lnTo>
                    <a:pt x="242316" y="338455"/>
                  </a:lnTo>
                  <a:lnTo>
                    <a:pt x="242316" y="131826"/>
                  </a:lnTo>
                  <a:close/>
                </a:path>
                <a:path w="521334" h="464184">
                  <a:moveTo>
                    <a:pt x="521081" y="124079"/>
                  </a:moveTo>
                  <a:lnTo>
                    <a:pt x="516890" y="85598"/>
                  </a:lnTo>
                  <a:lnTo>
                    <a:pt x="492379" y="33020"/>
                  </a:lnTo>
                  <a:lnTo>
                    <a:pt x="490220" y="33020"/>
                  </a:lnTo>
                  <a:lnTo>
                    <a:pt x="490220" y="30988"/>
                  </a:lnTo>
                  <a:lnTo>
                    <a:pt x="473329" y="18923"/>
                  </a:lnTo>
                  <a:lnTo>
                    <a:pt x="453009" y="10033"/>
                  </a:lnTo>
                  <a:lnTo>
                    <a:pt x="429387" y="4572"/>
                  </a:lnTo>
                  <a:lnTo>
                    <a:pt x="401955" y="2667"/>
                  </a:lnTo>
                  <a:lnTo>
                    <a:pt x="373380" y="4572"/>
                  </a:lnTo>
                  <a:lnTo>
                    <a:pt x="328676" y="18923"/>
                  </a:lnTo>
                  <a:lnTo>
                    <a:pt x="300482" y="44704"/>
                  </a:lnTo>
                  <a:lnTo>
                    <a:pt x="286004" y="81026"/>
                  </a:lnTo>
                  <a:lnTo>
                    <a:pt x="282829" y="103759"/>
                  </a:lnTo>
                  <a:lnTo>
                    <a:pt x="280797" y="109855"/>
                  </a:lnTo>
                  <a:lnTo>
                    <a:pt x="280797" y="124079"/>
                  </a:lnTo>
                  <a:lnTo>
                    <a:pt x="282829" y="140208"/>
                  </a:lnTo>
                  <a:lnTo>
                    <a:pt x="377317" y="140208"/>
                  </a:lnTo>
                  <a:lnTo>
                    <a:pt x="377317" y="122047"/>
                  </a:lnTo>
                  <a:lnTo>
                    <a:pt x="379349" y="117983"/>
                  </a:lnTo>
                  <a:lnTo>
                    <a:pt x="379349" y="109855"/>
                  </a:lnTo>
                  <a:lnTo>
                    <a:pt x="383540" y="97790"/>
                  </a:lnTo>
                  <a:lnTo>
                    <a:pt x="385572" y="93726"/>
                  </a:lnTo>
                  <a:lnTo>
                    <a:pt x="387604" y="87630"/>
                  </a:lnTo>
                  <a:lnTo>
                    <a:pt x="393700" y="85598"/>
                  </a:lnTo>
                  <a:lnTo>
                    <a:pt x="403987" y="85598"/>
                  </a:lnTo>
                  <a:lnTo>
                    <a:pt x="413639" y="88265"/>
                  </a:lnTo>
                  <a:lnTo>
                    <a:pt x="420751" y="95758"/>
                  </a:lnTo>
                  <a:lnTo>
                    <a:pt x="425069" y="107823"/>
                  </a:lnTo>
                  <a:lnTo>
                    <a:pt x="426593" y="124079"/>
                  </a:lnTo>
                  <a:lnTo>
                    <a:pt x="425831" y="135509"/>
                  </a:lnTo>
                  <a:lnTo>
                    <a:pt x="398907" y="167894"/>
                  </a:lnTo>
                  <a:lnTo>
                    <a:pt x="377317" y="170688"/>
                  </a:lnTo>
                  <a:lnTo>
                    <a:pt x="377317" y="251587"/>
                  </a:lnTo>
                  <a:lnTo>
                    <a:pt x="385572" y="251587"/>
                  </a:lnTo>
                  <a:lnTo>
                    <a:pt x="402971" y="255397"/>
                  </a:lnTo>
                  <a:lnTo>
                    <a:pt x="415036" y="266573"/>
                  </a:lnTo>
                  <a:lnTo>
                    <a:pt x="422275" y="284861"/>
                  </a:lnTo>
                  <a:lnTo>
                    <a:pt x="424561" y="310261"/>
                  </a:lnTo>
                  <a:lnTo>
                    <a:pt x="424434" y="355092"/>
                  </a:lnTo>
                  <a:lnTo>
                    <a:pt x="418465" y="372999"/>
                  </a:lnTo>
                  <a:lnTo>
                    <a:pt x="414274" y="377063"/>
                  </a:lnTo>
                  <a:lnTo>
                    <a:pt x="408178" y="381127"/>
                  </a:lnTo>
                  <a:lnTo>
                    <a:pt x="401955" y="381127"/>
                  </a:lnTo>
                  <a:lnTo>
                    <a:pt x="373634" y="346456"/>
                  </a:lnTo>
                  <a:lnTo>
                    <a:pt x="373253" y="336550"/>
                  </a:lnTo>
                  <a:lnTo>
                    <a:pt x="373253" y="290068"/>
                  </a:lnTo>
                  <a:lnTo>
                    <a:pt x="278765" y="290068"/>
                  </a:lnTo>
                  <a:lnTo>
                    <a:pt x="278765" y="336550"/>
                  </a:lnTo>
                  <a:lnTo>
                    <a:pt x="280670" y="367411"/>
                  </a:lnTo>
                  <a:lnTo>
                    <a:pt x="295275" y="415417"/>
                  </a:lnTo>
                  <a:lnTo>
                    <a:pt x="323342" y="447040"/>
                  </a:lnTo>
                  <a:lnTo>
                    <a:pt x="367284" y="462153"/>
                  </a:lnTo>
                  <a:lnTo>
                    <a:pt x="395859" y="464058"/>
                  </a:lnTo>
                  <a:lnTo>
                    <a:pt x="427101" y="462153"/>
                  </a:lnTo>
                  <a:lnTo>
                    <a:pt x="474980" y="445262"/>
                  </a:lnTo>
                  <a:lnTo>
                    <a:pt x="505460" y="409194"/>
                  </a:lnTo>
                  <a:lnTo>
                    <a:pt x="519430" y="355346"/>
                  </a:lnTo>
                  <a:lnTo>
                    <a:pt x="521081" y="322453"/>
                  </a:lnTo>
                  <a:lnTo>
                    <a:pt x="521081" y="306451"/>
                  </a:lnTo>
                  <a:lnTo>
                    <a:pt x="519049" y="267716"/>
                  </a:lnTo>
                  <a:lnTo>
                    <a:pt x="501396" y="227330"/>
                  </a:lnTo>
                  <a:lnTo>
                    <a:pt x="477901" y="209169"/>
                  </a:lnTo>
                  <a:lnTo>
                    <a:pt x="489204" y="204978"/>
                  </a:lnTo>
                  <a:lnTo>
                    <a:pt x="514985" y="169291"/>
                  </a:lnTo>
                  <a:lnTo>
                    <a:pt x="520319" y="141224"/>
                  </a:lnTo>
                  <a:lnTo>
                    <a:pt x="521081" y="124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0972800" y="2715767"/>
            <a:ext cx="1546860" cy="1627505"/>
          </a:xfrm>
          <a:custGeom>
            <a:avLst/>
            <a:gdLst/>
            <a:ahLst/>
            <a:cxnLst/>
            <a:rect l="l" t="t" r="r" b="b"/>
            <a:pathLst>
              <a:path w="1546859" h="1627504">
                <a:moveTo>
                  <a:pt x="1546860" y="1240536"/>
                </a:moveTo>
                <a:lnTo>
                  <a:pt x="1353566" y="1240536"/>
                </a:lnTo>
                <a:lnTo>
                  <a:pt x="1352677" y="1191768"/>
                </a:lnTo>
                <a:lnTo>
                  <a:pt x="1349883" y="1143635"/>
                </a:lnTo>
                <a:lnTo>
                  <a:pt x="1345184" y="1095883"/>
                </a:lnTo>
                <a:lnTo>
                  <a:pt x="1338834" y="1048639"/>
                </a:lnTo>
                <a:lnTo>
                  <a:pt x="1330706" y="1002030"/>
                </a:lnTo>
                <a:lnTo>
                  <a:pt x="1320800" y="956056"/>
                </a:lnTo>
                <a:lnTo>
                  <a:pt x="1309243" y="910717"/>
                </a:lnTo>
                <a:lnTo>
                  <a:pt x="1296035" y="866140"/>
                </a:lnTo>
                <a:lnTo>
                  <a:pt x="1281176" y="822198"/>
                </a:lnTo>
                <a:lnTo>
                  <a:pt x="1264793" y="779018"/>
                </a:lnTo>
                <a:lnTo>
                  <a:pt x="1246886" y="736600"/>
                </a:lnTo>
                <a:lnTo>
                  <a:pt x="1227455" y="694944"/>
                </a:lnTo>
                <a:lnTo>
                  <a:pt x="1206500" y="654304"/>
                </a:lnTo>
                <a:lnTo>
                  <a:pt x="1184148" y="614426"/>
                </a:lnTo>
                <a:lnTo>
                  <a:pt x="1160399" y="575564"/>
                </a:lnTo>
                <a:lnTo>
                  <a:pt x="1135253" y="537591"/>
                </a:lnTo>
                <a:lnTo>
                  <a:pt x="1108710" y="500634"/>
                </a:lnTo>
                <a:lnTo>
                  <a:pt x="1080897" y="464693"/>
                </a:lnTo>
                <a:lnTo>
                  <a:pt x="1051814" y="429768"/>
                </a:lnTo>
                <a:lnTo>
                  <a:pt x="1021588" y="395986"/>
                </a:lnTo>
                <a:lnTo>
                  <a:pt x="990092" y="363347"/>
                </a:lnTo>
                <a:lnTo>
                  <a:pt x="957453" y="331851"/>
                </a:lnTo>
                <a:lnTo>
                  <a:pt x="923671" y="301625"/>
                </a:lnTo>
                <a:lnTo>
                  <a:pt x="888746" y="272542"/>
                </a:lnTo>
                <a:lnTo>
                  <a:pt x="852805" y="244729"/>
                </a:lnTo>
                <a:lnTo>
                  <a:pt x="815848" y="218313"/>
                </a:lnTo>
                <a:lnTo>
                  <a:pt x="777875" y="193167"/>
                </a:lnTo>
                <a:lnTo>
                  <a:pt x="738886" y="169418"/>
                </a:lnTo>
                <a:lnTo>
                  <a:pt x="699008" y="147066"/>
                </a:lnTo>
                <a:lnTo>
                  <a:pt x="658368" y="126111"/>
                </a:lnTo>
                <a:lnTo>
                  <a:pt x="616712" y="106680"/>
                </a:lnTo>
                <a:lnTo>
                  <a:pt x="574294" y="88773"/>
                </a:lnTo>
                <a:lnTo>
                  <a:pt x="531114" y="72263"/>
                </a:lnTo>
                <a:lnTo>
                  <a:pt x="487172" y="57531"/>
                </a:lnTo>
                <a:lnTo>
                  <a:pt x="442468" y="44323"/>
                </a:lnTo>
                <a:lnTo>
                  <a:pt x="397129" y="32766"/>
                </a:lnTo>
                <a:lnTo>
                  <a:pt x="351028" y="22860"/>
                </a:lnTo>
                <a:lnTo>
                  <a:pt x="304419" y="14732"/>
                </a:lnTo>
                <a:lnTo>
                  <a:pt x="257302" y="8382"/>
                </a:lnTo>
                <a:lnTo>
                  <a:pt x="209550" y="3683"/>
                </a:lnTo>
                <a:lnTo>
                  <a:pt x="161290" y="889"/>
                </a:lnTo>
                <a:lnTo>
                  <a:pt x="112522" y="0"/>
                </a:lnTo>
                <a:lnTo>
                  <a:pt x="0" y="0"/>
                </a:lnTo>
                <a:lnTo>
                  <a:pt x="0" y="314198"/>
                </a:lnTo>
                <a:lnTo>
                  <a:pt x="112522" y="314198"/>
                </a:lnTo>
                <a:lnTo>
                  <a:pt x="160147" y="315468"/>
                </a:lnTo>
                <a:lnTo>
                  <a:pt x="207264" y="319024"/>
                </a:lnTo>
                <a:lnTo>
                  <a:pt x="253619" y="324866"/>
                </a:lnTo>
                <a:lnTo>
                  <a:pt x="299339" y="332994"/>
                </a:lnTo>
                <a:lnTo>
                  <a:pt x="344170" y="343408"/>
                </a:lnTo>
                <a:lnTo>
                  <a:pt x="388112" y="355854"/>
                </a:lnTo>
                <a:lnTo>
                  <a:pt x="431165" y="370459"/>
                </a:lnTo>
                <a:lnTo>
                  <a:pt x="473202" y="386969"/>
                </a:lnTo>
                <a:lnTo>
                  <a:pt x="514350" y="405511"/>
                </a:lnTo>
                <a:lnTo>
                  <a:pt x="554228" y="425958"/>
                </a:lnTo>
                <a:lnTo>
                  <a:pt x="593090" y="448310"/>
                </a:lnTo>
                <a:lnTo>
                  <a:pt x="630682" y="472440"/>
                </a:lnTo>
                <a:lnTo>
                  <a:pt x="667004" y="498221"/>
                </a:lnTo>
                <a:lnTo>
                  <a:pt x="702056" y="525780"/>
                </a:lnTo>
                <a:lnTo>
                  <a:pt x="735584" y="554863"/>
                </a:lnTo>
                <a:lnTo>
                  <a:pt x="767842" y="585470"/>
                </a:lnTo>
                <a:lnTo>
                  <a:pt x="798449" y="617728"/>
                </a:lnTo>
                <a:lnTo>
                  <a:pt x="827659" y="651256"/>
                </a:lnTo>
                <a:lnTo>
                  <a:pt x="855091" y="686308"/>
                </a:lnTo>
                <a:lnTo>
                  <a:pt x="880999" y="722630"/>
                </a:lnTo>
                <a:lnTo>
                  <a:pt x="905129" y="760222"/>
                </a:lnTo>
                <a:lnTo>
                  <a:pt x="927354" y="798957"/>
                </a:lnTo>
                <a:lnTo>
                  <a:pt x="947801" y="838962"/>
                </a:lnTo>
                <a:lnTo>
                  <a:pt x="966470" y="879983"/>
                </a:lnTo>
                <a:lnTo>
                  <a:pt x="982980" y="922032"/>
                </a:lnTo>
                <a:lnTo>
                  <a:pt x="997585" y="965085"/>
                </a:lnTo>
                <a:lnTo>
                  <a:pt x="1010031" y="1009015"/>
                </a:lnTo>
                <a:lnTo>
                  <a:pt x="1020445" y="1053858"/>
                </a:lnTo>
                <a:lnTo>
                  <a:pt x="1028573" y="1099439"/>
                </a:lnTo>
                <a:lnTo>
                  <a:pt x="1034415" y="1145794"/>
                </a:lnTo>
                <a:lnTo>
                  <a:pt x="1038098" y="1192911"/>
                </a:lnTo>
                <a:lnTo>
                  <a:pt x="1039241" y="1240536"/>
                </a:lnTo>
                <a:lnTo>
                  <a:pt x="845820" y="1240536"/>
                </a:lnTo>
                <a:lnTo>
                  <a:pt x="1196340" y="1627124"/>
                </a:lnTo>
                <a:lnTo>
                  <a:pt x="1546860" y="1240536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84764" y="6984491"/>
            <a:ext cx="1627505" cy="1546860"/>
          </a:xfrm>
          <a:custGeom>
            <a:avLst/>
            <a:gdLst/>
            <a:ahLst/>
            <a:cxnLst/>
            <a:rect l="l" t="t" r="r" b="b"/>
            <a:pathLst>
              <a:path w="1627504" h="1546859">
                <a:moveTo>
                  <a:pt x="1627124" y="0"/>
                </a:moveTo>
                <a:lnTo>
                  <a:pt x="1312926" y="0"/>
                </a:lnTo>
                <a:lnTo>
                  <a:pt x="1312926" y="112522"/>
                </a:lnTo>
                <a:lnTo>
                  <a:pt x="1311656" y="160147"/>
                </a:lnTo>
                <a:lnTo>
                  <a:pt x="1308100" y="207264"/>
                </a:lnTo>
                <a:lnTo>
                  <a:pt x="1302258" y="253619"/>
                </a:lnTo>
                <a:lnTo>
                  <a:pt x="1294130" y="299339"/>
                </a:lnTo>
                <a:lnTo>
                  <a:pt x="1283716" y="344170"/>
                </a:lnTo>
                <a:lnTo>
                  <a:pt x="1271270" y="388112"/>
                </a:lnTo>
                <a:lnTo>
                  <a:pt x="1256665" y="431165"/>
                </a:lnTo>
                <a:lnTo>
                  <a:pt x="1240155" y="473202"/>
                </a:lnTo>
                <a:lnTo>
                  <a:pt x="1221613" y="514350"/>
                </a:lnTo>
                <a:lnTo>
                  <a:pt x="1201166" y="554228"/>
                </a:lnTo>
                <a:lnTo>
                  <a:pt x="1178814" y="593090"/>
                </a:lnTo>
                <a:lnTo>
                  <a:pt x="1154684" y="630682"/>
                </a:lnTo>
                <a:lnTo>
                  <a:pt x="1128903" y="667004"/>
                </a:lnTo>
                <a:lnTo>
                  <a:pt x="1101344" y="702056"/>
                </a:lnTo>
                <a:lnTo>
                  <a:pt x="1072261" y="735584"/>
                </a:lnTo>
                <a:lnTo>
                  <a:pt x="1041654" y="767842"/>
                </a:lnTo>
                <a:lnTo>
                  <a:pt x="1009396" y="798449"/>
                </a:lnTo>
                <a:lnTo>
                  <a:pt x="975868" y="827659"/>
                </a:lnTo>
                <a:lnTo>
                  <a:pt x="940816" y="855091"/>
                </a:lnTo>
                <a:lnTo>
                  <a:pt x="904494" y="880999"/>
                </a:lnTo>
                <a:lnTo>
                  <a:pt x="866902" y="905129"/>
                </a:lnTo>
                <a:lnTo>
                  <a:pt x="828167" y="927354"/>
                </a:lnTo>
                <a:lnTo>
                  <a:pt x="788162" y="947801"/>
                </a:lnTo>
                <a:lnTo>
                  <a:pt x="747141" y="966470"/>
                </a:lnTo>
                <a:lnTo>
                  <a:pt x="705104" y="982980"/>
                </a:lnTo>
                <a:lnTo>
                  <a:pt x="662051" y="997585"/>
                </a:lnTo>
                <a:lnTo>
                  <a:pt x="618109" y="1010031"/>
                </a:lnTo>
                <a:lnTo>
                  <a:pt x="573278" y="1020445"/>
                </a:lnTo>
                <a:lnTo>
                  <a:pt x="527685" y="1028573"/>
                </a:lnTo>
                <a:lnTo>
                  <a:pt x="481330" y="1034415"/>
                </a:lnTo>
                <a:lnTo>
                  <a:pt x="434213" y="1038098"/>
                </a:lnTo>
                <a:lnTo>
                  <a:pt x="386588" y="1039241"/>
                </a:lnTo>
                <a:lnTo>
                  <a:pt x="386588" y="845820"/>
                </a:lnTo>
                <a:lnTo>
                  <a:pt x="0" y="1196340"/>
                </a:lnTo>
                <a:lnTo>
                  <a:pt x="386588" y="1546860"/>
                </a:lnTo>
                <a:lnTo>
                  <a:pt x="386588" y="1353439"/>
                </a:lnTo>
                <a:lnTo>
                  <a:pt x="435356" y="1352677"/>
                </a:lnTo>
                <a:lnTo>
                  <a:pt x="483489" y="1349883"/>
                </a:lnTo>
                <a:lnTo>
                  <a:pt x="531241" y="1345184"/>
                </a:lnTo>
                <a:lnTo>
                  <a:pt x="578485" y="1338834"/>
                </a:lnTo>
                <a:lnTo>
                  <a:pt x="625094" y="1330706"/>
                </a:lnTo>
                <a:lnTo>
                  <a:pt x="671068" y="1320800"/>
                </a:lnTo>
                <a:lnTo>
                  <a:pt x="716407" y="1309243"/>
                </a:lnTo>
                <a:lnTo>
                  <a:pt x="760984" y="1296035"/>
                </a:lnTo>
                <a:lnTo>
                  <a:pt x="804926" y="1281176"/>
                </a:lnTo>
                <a:lnTo>
                  <a:pt x="848106" y="1264793"/>
                </a:lnTo>
                <a:lnTo>
                  <a:pt x="890524" y="1246886"/>
                </a:lnTo>
                <a:lnTo>
                  <a:pt x="932180" y="1227455"/>
                </a:lnTo>
                <a:lnTo>
                  <a:pt x="972820" y="1206500"/>
                </a:lnTo>
                <a:lnTo>
                  <a:pt x="1012698" y="1184148"/>
                </a:lnTo>
                <a:lnTo>
                  <a:pt x="1051560" y="1160399"/>
                </a:lnTo>
                <a:lnTo>
                  <a:pt x="1089533" y="1135253"/>
                </a:lnTo>
                <a:lnTo>
                  <a:pt x="1126490" y="1108710"/>
                </a:lnTo>
                <a:lnTo>
                  <a:pt x="1162431" y="1080897"/>
                </a:lnTo>
                <a:lnTo>
                  <a:pt x="1197356" y="1051814"/>
                </a:lnTo>
                <a:lnTo>
                  <a:pt x="1263777" y="990092"/>
                </a:lnTo>
                <a:lnTo>
                  <a:pt x="1295273" y="957453"/>
                </a:lnTo>
                <a:lnTo>
                  <a:pt x="1325499" y="923671"/>
                </a:lnTo>
                <a:lnTo>
                  <a:pt x="1354582" y="888746"/>
                </a:lnTo>
                <a:lnTo>
                  <a:pt x="1382395" y="852805"/>
                </a:lnTo>
                <a:lnTo>
                  <a:pt x="1408811" y="815848"/>
                </a:lnTo>
                <a:lnTo>
                  <a:pt x="1433957" y="777875"/>
                </a:lnTo>
                <a:lnTo>
                  <a:pt x="1457706" y="738886"/>
                </a:lnTo>
                <a:lnTo>
                  <a:pt x="1480058" y="699008"/>
                </a:lnTo>
                <a:lnTo>
                  <a:pt x="1501013" y="658368"/>
                </a:lnTo>
                <a:lnTo>
                  <a:pt x="1520444" y="616712"/>
                </a:lnTo>
                <a:lnTo>
                  <a:pt x="1538351" y="574294"/>
                </a:lnTo>
                <a:lnTo>
                  <a:pt x="1554734" y="531114"/>
                </a:lnTo>
                <a:lnTo>
                  <a:pt x="1569593" y="487172"/>
                </a:lnTo>
                <a:lnTo>
                  <a:pt x="1582801" y="442468"/>
                </a:lnTo>
                <a:lnTo>
                  <a:pt x="1594358" y="397129"/>
                </a:lnTo>
                <a:lnTo>
                  <a:pt x="1604264" y="351028"/>
                </a:lnTo>
                <a:lnTo>
                  <a:pt x="1612392" y="304419"/>
                </a:lnTo>
                <a:lnTo>
                  <a:pt x="1618742" y="257302"/>
                </a:lnTo>
                <a:lnTo>
                  <a:pt x="1623441" y="209550"/>
                </a:lnTo>
                <a:lnTo>
                  <a:pt x="1626235" y="161290"/>
                </a:lnTo>
                <a:lnTo>
                  <a:pt x="1627124" y="112522"/>
                </a:lnTo>
                <a:lnTo>
                  <a:pt x="1627124" y="0"/>
                </a:lnTo>
                <a:close/>
              </a:path>
            </a:pathLst>
          </a:custGeom>
          <a:solidFill>
            <a:srgbClr val="F09C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74436" y="6714743"/>
            <a:ext cx="1546860" cy="1627505"/>
          </a:xfrm>
          <a:custGeom>
            <a:avLst/>
            <a:gdLst/>
            <a:ahLst/>
            <a:cxnLst/>
            <a:rect l="l" t="t" r="r" b="b"/>
            <a:pathLst>
              <a:path w="1546859" h="1627504">
                <a:moveTo>
                  <a:pt x="1546860" y="1312926"/>
                </a:moveTo>
                <a:lnTo>
                  <a:pt x="1434338" y="1312926"/>
                </a:lnTo>
                <a:lnTo>
                  <a:pt x="1386586" y="1311656"/>
                </a:lnTo>
                <a:lnTo>
                  <a:pt x="1339596" y="1308100"/>
                </a:lnTo>
                <a:lnTo>
                  <a:pt x="1293241" y="1302258"/>
                </a:lnTo>
                <a:lnTo>
                  <a:pt x="1247521" y="1294130"/>
                </a:lnTo>
                <a:lnTo>
                  <a:pt x="1202690" y="1283716"/>
                </a:lnTo>
                <a:lnTo>
                  <a:pt x="1158748" y="1271270"/>
                </a:lnTo>
                <a:lnTo>
                  <a:pt x="1115695" y="1256665"/>
                </a:lnTo>
                <a:lnTo>
                  <a:pt x="1073658" y="1240155"/>
                </a:lnTo>
                <a:lnTo>
                  <a:pt x="1032510" y="1221613"/>
                </a:lnTo>
                <a:lnTo>
                  <a:pt x="992632" y="1201166"/>
                </a:lnTo>
                <a:lnTo>
                  <a:pt x="953770" y="1178814"/>
                </a:lnTo>
                <a:lnTo>
                  <a:pt x="916178" y="1154684"/>
                </a:lnTo>
                <a:lnTo>
                  <a:pt x="879856" y="1128903"/>
                </a:lnTo>
                <a:lnTo>
                  <a:pt x="844804" y="1101344"/>
                </a:lnTo>
                <a:lnTo>
                  <a:pt x="811263" y="1072261"/>
                </a:lnTo>
                <a:lnTo>
                  <a:pt x="779018" y="1041654"/>
                </a:lnTo>
                <a:lnTo>
                  <a:pt x="748411" y="1009396"/>
                </a:lnTo>
                <a:lnTo>
                  <a:pt x="719201" y="975868"/>
                </a:lnTo>
                <a:lnTo>
                  <a:pt x="691769" y="940816"/>
                </a:lnTo>
                <a:lnTo>
                  <a:pt x="665861" y="904494"/>
                </a:lnTo>
                <a:lnTo>
                  <a:pt x="641731" y="866902"/>
                </a:lnTo>
                <a:lnTo>
                  <a:pt x="619506" y="828167"/>
                </a:lnTo>
                <a:lnTo>
                  <a:pt x="599059" y="788162"/>
                </a:lnTo>
                <a:lnTo>
                  <a:pt x="580390" y="747141"/>
                </a:lnTo>
                <a:lnTo>
                  <a:pt x="563880" y="705104"/>
                </a:lnTo>
                <a:lnTo>
                  <a:pt x="549275" y="662051"/>
                </a:lnTo>
                <a:lnTo>
                  <a:pt x="536829" y="618109"/>
                </a:lnTo>
                <a:lnTo>
                  <a:pt x="526415" y="573278"/>
                </a:lnTo>
                <a:lnTo>
                  <a:pt x="518287" y="527685"/>
                </a:lnTo>
                <a:lnTo>
                  <a:pt x="512445" y="481330"/>
                </a:lnTo>
                <a:lnTo>
                  <a:pt x="508762" y="434213"/>
                </a:lnTo>
                <a:lnTo>
                  <a:pt x="507619" y="386588"/>
                </a:lnTo>
                <a:lnTo>
                  <a:pt x="701040" y="386588"/>
                </a:lnTo>
                <a:lnTo>
                  <a:pt x="350520" y="0"/>
                </a:lnTo>
                <a:lnTo>
                  <a:pt x="0" y="386588"/>
                </a:lnTo>
                <a:lnTo>
                  <a:pt x="193294" y="386588"/>
                </a:lnTo>
                <a:lnTo>
                  <a:pt x="194183" y="435356"/>
                </a:lnTo>
                <a:lnTo>
                  <a:pt x="196977" y="483489"/>
                </a:lnTo>
                <a:lnTo>
                  <a:pt x="201676" y="531241"/>
                </a:lnTo>
                <a:lnTo>
                  <a:pt x="208026" y="578485"/>
                </a:lnTo>
                <a:lnTo>
                  <a:pt x="216154" y="625094"/>
                </a:lnTo>
                <a:lnTo>
                  <a:pt x="226060" y="671068"/>
                </a:lnTo>
                <a:lnTo>
                  <a:pt x="237617" y="716407"/>
                </a:lnTo>
                <a:lnTo>
                  <a:pt x="250825" y="760984"/>
                </a:lnTo>
                <a:lnTo>
                  <a:pt x="265684" y="804926"/>
                </a:lnTo>
                <a:lnTo>
                  <a:pt x="282067" y="848106"/>
                </a:lnTo>
                <a:lnTo>
                  <a:pt x="299974" y="890524"/>
                </a:lnTo>
                <a:lnTo>
                  <a:pt x="319405" y="932180"/>
                </a:lnTo>
                <a:lnTo>
                  <a:pt x="340360" y="972820"/>
                </a:lnTo>
                <a:lnTo>
                  <a:pt x="362712" y="1012698"/>
                </a:lnTo>
                <a:lnTo>
                  <a:pt x="386461" y="1051560"/>
                </a:lnTo>
                <a:lnTo>
                  <a:pt x="411607" y="1089533"/>
                </a:lnTo>
                <a:lnTo>
                  <a:pt x="438150" y="1126490"/>
                </a:lnTo>
                <a:lnTo>
                  <a:pt x="465963" y="1162431"/>
                </a:lnTo>
                <a:lnTo>
                  <a:pt x="494919" y="1197356"/>
                </a:lnTo>
                <a:lnTo>
                  <a:pt x="525272" y="1231138"/>
                </a:lnTo>
                <a:lnTo>
                  <a:pt x="556768" y="1263777"/>
                </a:lnTo>
                <a:lnTo>
                  <a:pt x="589407" y="1295273"/>
                </a:lnTo>
                <a:lnTo>
                  <a:pt x="623189" y="1325499"/>
                </a:lnTo>
                <a:lnTo>
                  <a:pt x="658114" y="1354582"/>
                </a:lnTo>
                <a:lnTo>
                  <a:pt x="694055" y="1382395"/>
                </a:lnTo>
                <a:lnTo>
                  <a:pt x="731012" y="1408811"/>
                </a:lnTo>
                <a:lnTo>
                  <a:pt x="768985" y="1433957"/>
                </a:lnTo>
                <a:lnTo>
                  <a:pt x="807961" y="1457706"/>
                </a:lnTo>
                <a:lnTo>
                  <a:pt x="847712" y="1480058"/>
                </a:lnTo>
                <a:lnTo>
                  <a:pt x="888492" y="1501013"/>
                </a:lnTo>
                <a:lnTo>
                  <a:pt x="930148" y="1520444"/>
                </a:lnTo>
                <a:lnTo>
                  <a:pt x="972566" y="1538351"/>
                </a:lnTo>
                <a:lnTo>
                  <a:pt x="1015746" y="1554734"/>
                </a:lnTo>
                <a:lnTo>
                  <a:pt x="1059688" y="1569593"/>
                </a:lnTo>
                <a:lnTo>
                  <a:pt x="1104392" y="1582801"/>
                </a:lnTo>
                <a:lnTo>
                  <a:pt x="1149731" y="1594358"/>
                </a:lnTo>
                <a:lnTo>
                  <a:pt x="1195705" y="1604264"/>
                </a:lnTo>
                <a:lnTo>
                  <a:pt x="1242314" y="1612392"/>
                </a:lnTo>
                <a:lnTo>
                  <a:pt x="1289558" y="1618742"/>
                </a:lnTo>
                <a:lnTo>
                  <a:pt x="1337183" y="1623441"/>
                </a:lnTo>
                <a:lnTo>
                  <a:pt x="1385443" y="1626235"/>
                </a:lnTo>
                <a:lnTo>
                  <a:pt x="1434211" y="1627124"/>
                </a:lnTo>
                <a:lnTo>
                  <a:pt x="1546860" y="1627124"/>
                </a:lnTo>
                <a:lnTo>
                  <a:pt x="1546860" y="1312926"/>
                </a:lnTo>
                <a:close/>
              </a:path>
            </a:pathLst>
          </a:custGeom>
          <a:solidFill>
            <a:srgbClr val="9CB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1512" y="2526791"/>
            <a:ext cx="1627505" cy="1546860"/>
          </a:xfrm>
          <a:custGeom>
            <a:avLst/>
            <a:gdLst/>
            <a:ahLst/>
            <a:cxnLst/>
            <a:rect l="l" t="t" r="r" b="b"/>
            <a:pathLst>
              <a:path w="1627504" h="1546860">
                <a:moveTo>
                  <a:pt x="1627124" y="350520"/>
                </a:moveTo>
                <a:lnTo>
                  <a:pt x="1453896" y="193421"/>
                </a:lnTo>
                <a:lnTo>
                  <a:pt x="1240536" y="0"/>
                </a:lnTo>
                <a:lnTo>
                  <a:pt x="1240536" y="193294"/>
                </a:lnTo>
                <a:lnTo>
                  <a:pt x="1191768" y="194183"/>
                </a:lnTo>
                <a:lnTo>
                  <a:pt x="1143635" y="196977"/>
                </a:lnTo>
                <a:lnTo>
                  <a:pt x="1095883" y="201676"/>
                </a:lnTo>
                <a:lnTo>
                  <a:pt x="1048639" y="208026"/>
                </a:lnTo>
                <a:lnTo>
                  <a:pt x="1002030" y="216154"/>
                </a:lnTo>
                <a:lnTo>
                  <a:pt x="956056" y="226060"/>
                </a:lnTo>
                <a:lnTo>
                  <a:pt x="910717" y="237617"/>
                </a:lnTo>
                <a:lnTo>
                  <a:pt x="866140" y="250825"/>
                </a:lnTo>
                <a:lnTo>
                  <a:pt x="822198" y="265684"/>
                </a:lnTo>
                <a:lnTo>
                  <a:pt x="779018" y="282067"/>
                </a:lnTo>
                <a:lnTo>
                  <a:pt x="736600" y="299974"/>
                </a:lnTo>
                <a:lnTo>
                  <a:pt x="694944" y="319405"/>
                </a:lnTo>
                <a:lnTo>
                  <a:pt x="654304" y="340360"/>
                </a:lnTo>
                <a:lnTo>
                  <a:pt x="614426" y="362712"/>
                </a:lnTo>
                <a:lnTo>
                  <a:pt x="575564" y="386461"/>
                </a:lnTo>
                <a:lnTo>
                  <a:pt x="537591" y="411607"/>
                </a:lnTo>
                <a:lnTo>
                  <a:pt x="500634" y="438150"/>
                </a:lnTo>
                <a:lnTo>
                  <a:pt x="464693" y="465963"/>
                </a:lnTo>
                <a:lnTo>
                  <a:pt x="429768" y="495046"/>
                </a:lnTo>
                <a:lnTo>
                  <a:pt x="395986" y="525272"/>
                </a:lnTo>
                <a:lnTo>
                  <a:pt x="363347" y="556768"/>
                </a:lnTo>
                <a:lnTo>
                  <a:pt x="331851" y="589407"/>
                </a:lnTo>
                <a:lnTo>
                  <a:pt x="301625" y="623189"/>
                </a:lnTo>
                <a:lnTo>
                  <a:pt x="272542" y="658114"/>
                </a:lnTo>
                <a:lnTo>
                  <a:pt x="244729" y="694055"/>
                </a:lnTo>
                <a:lnTo>
                  <a:pt x="218313" y="731012"/>
                </a:lnTo>
                <a:lnTo>
                  <a:pt x="193167" y="768985"/>
                </a:lnTo>
                <a:lnTo>
                  <a:pt x="169418" y="807974"/>
                </a:lnTo>
                <a:lnTo>
                  <a:pt x="147066" y="847852"/>
                </a:lnTo>
                <a:lnTo>
                  <a:pt x="126111" y="888492"/>
                </a:lnTo>
                <a:lnTo>
                  <a:pt x="106680" y="930148"/>
                </a:lnTo>
                <a:lnTo>
                  <a:pt x="88773" y="972566"/>
                </a:lnTo>
                <a:lnTo>
                  <a:pt x="72263" y="1015746"/>
                </a:lnTo>
                <a:lnTo>
                  <a:pt x="57531" y="1059688"/>
                </a:lnTo>
                <a:lnTo>
                  <a:pt x="44323" y="1104392"/>
                </a:lnTo>
                <a:lnTo>
                  <a:pt x="32766" y="1149731"/>
                </a:lnTo>
                <a:lnTo>
                  <a:pt x="22860" y="1195832"/>
                </a:lnTo>
                <a:lnTo>
                  <a:pt x="14732" y="1242441"/>
                </a:lnTo>
                <a:lnTo>
                  <a:pt x="8382" y="1289558"/>
                </a:lnTo>
                <a:lnTo>
                  <a:pt x="3683" y="1337310"/>
                </a:lnTo>
                <a:lnTo>
                  <a:pt x="889" y="1385570"/>
                </a:lnTo>
                <a:lnTo>
                  <a:pt x="0" y="1434338"/>
                </a:lnTo>
                <a:lnTo>
                  <a:pt x="0" y="1546860"/>
                </a:lnTo>
                <a:lnTo>
                  <a:pt x="314198" y="1546860"/>
                </a:lnTo>
                <a:lnTo>
                  <a:pt x="314198" y="1434338"/>
                </a:lnTo>
                <a:lnTo>
                  <a:pt x="315468" y="1386586"/>
                </a:lnTo>
                <a:lnTo>
                  <a:pt x="319024" y="1339596"/>
                </a:lnTo>
                <a:lnTo>
                  <a:pt x="324866" y="1293241"/>
                </a:lnTo>
                <a:lnTo>
                  <a:pt x="332994" y="1247533"/>
                </a:lnTo>
                <a:lnTo>
                  <a:pt x="343408" y="1202690"/>
                </a:lnTo>
                <a:lnTo>
                  <a:pt x="355854" y="1158760"/>
                </a:lnTo>
                <a:lnTo>
                  <a:pt x="370459" y="1115695"/>
                </a:lnTo>
                <a:lnTo>
                  <a:pt x="386969" y="1073658"/>
                </a:lnTo>
                <a:lnTo>
                  <a:pt x="405511" y="1032510"/>
                </a:lnTo>
                <a:lnTo>
                  <a:pt x="425958" y="992632"/>
                </a:lnTo>
                <a:lnTo>
                  <a:pt x="448310" y="953770"/>
                </a:lnTo>
                <a:lnTo>
                  <a:pt x="472440" y="916178"/>
                </a:lnTo>
                <a:lnTo>
                  <a:pt x="498221" y="879856"/>
                </a:lnTo>
                <a:lnTo>
                  <a:pt x="525780" y="844804"/>
                </a:lnTo>
                <a:lnTo>
                  <a:pt x="554863" y="811276"/>
                </a:lnTo>
                <a:lnTo>
                  <a:pt x="585457" y="779018"/>
                </a:lnTo>
                <a:lnTo>
                  <a:pt x="617728" y="748411"/>
                </a:lnTo>
                <a:lnTo>
                  <a:pt x="651256" y="719201"/>
                </a:lnTo>
                <a:lnTo>
                  <a:pt x="686308" y="691769"/>
                </a:lnTo>
                <a:lnTo>
                  <a:pt x="722630" y="665861"/>
                </a:lnTo>
                <a:lnTo>
                  <a:pt x="760222" y="641731"/>
                </a:lnTo>
                <a:lnTo>
                  <a:pt x="798957" y="619506"/>
                </a:lnTo>
                <a:lnTo>
                  <a:pt x="838962" y="599059"/>
                </a:lnTo>
                <a:lnTo>
                  <a:pt x="879983" y="580390"/>
                </a:lnTo>
                <a:lnTo>
                  <a:pt x="922020" y="563880"/>
                </a:lnTo>
                <a:lnTo>
                  <a:pt x="965073" y="549275"/>
                </a:lnTo>
                <a:lnTo>
                  <a:pt x="1009015" y="536829"/>
                </a:lnTo>
                <a:lnTo>
                  <a:pt x="1053846" y="526415"/>
                </a:lnTo>
                <a:lnTo>
                  <a:pt x="1099439" y="518287"/>
                </a:lnTo>
                <a:lnTo>
                  <a:pt x="1145794" y="512445"/>
                </a:lnTo>
                <a:lnTo>
                  <a:pt x="1192911" y="508762"/>
                </a:lnTo>
                <a:lnTo>
                  <a:pt x="1240536" y="507619"/>
                </a:lnTo>
                <a:lnTo>
                  <a:pt x="1240536" y="701040"/>
                </a:lnTo>
                <a:lnTo>
                  <a:pt x="1453896" y="507619"/>
                </a:lnTo>
                <a:lnTo>
                  <a:pt x="1627124" y="35052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59738" y="2173985"/>
            <a:ext cx="371982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289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95A82"/>
                </a:solidFill>
                <a:latin typeface="Calibri"/>
                <a:cs typeface="Calibri"/>
              </a:rPr>
              <a:t>4. Use the </a:t>
            </a:r>
            <a:r>
              <a:rPr sz="2400" i="1" spc="-20" dirty="0">
                <a:solidFill>
                  <a:srgbClr val="095A82"/>
                </a:solidFill>
                <a:latin typeface="Calibri"/>
                <a:cs typeface="Calibri"/>
              </a:rPr>
              <a:t>instance </a:t>
            </a:r>
            <a:r>
              <a:rPr sz="2400" i="1" spc="-5" dirty="0">
                <a:solidFill>
                  <a:srgbClr val="095A82"/>
                </a:solidFill>
                <a:latin typeface="Calibri"/>
                <a:cs typeface="Calibri"/>
              </a:rPr>
              <a:t>of </a:t>
            </a:r>
            <a:r>
              <a:rPr sz="2400" i="1" dirty="0">
                <a:solidFill>
                  <a:srgbClr val="095A82"/>
                </a:solidFill>
                <a:latin typeface="Calibri"/>
                <a:cs typeface="Calibri"/>
              </a:rPr>
              <a:t>the </a:t>
            </a:r>
            <a:r>
              <a:rPr sz="2400" i="1" spc="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95A82"/>
                </a:solidFill>
                <a:latin typeface="Calibri"/>
                <a:cs typeface="Calibri"/>
              </a:rPr>
              <a:t>FormGroup</a:t>
            </a:r>
            <a:r>
              <a:rPr sz="2400" i="1" spc="-8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095A82"/>
                </a:solidFill>
                <a:latin typeface="Calibri"/>
                <a:cs typeface="Calibri"/>
              </a:rPr>
              <a:t>to</a:t>
            </a:r>
            <a:r>
              <a:rPr sz="2400" i="1" spc="-6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095A82"/>
                </a:solidFill>
                <a:latin typeface="Calibri"/>
                <a:cs typeface="Calibri"/>
              </a:rPr>
              <a:t>access</a:t>
            </a:r>
            <a:r>
              <a:rPr sz="2400" i="1" spc="-1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95A82"/>
                </a:solidFill>
                <a:latin typeface="Calibri"/>
                <a:cs typeface="Calibri"/>
              </a:rPr>
              <a:t>the</a:t>
            </a:r>
            <a:r>
              <a:rPr sz="2400" i="1" spc="-35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095A82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 marL="1481455">
              <a:lnSpc>
                <a:spcPct val="100000"/>
              </a:lnSpc>
            </a:pPr>
            <a:r>
              <a:rPr sz="2400" i="1" dirty="0">
                <a:solidFill>
                  <a:srgbClr val="095A82"/>
                </a:solidFill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64159" y="2168779"/>
            <a:ext cx="3961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5080" indent="-386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D80B8"/>
                </a:solidFill>
                <a:latin typeface="Calibri"/>
                <a:cs typeface="Calibri"/>
              </a:rPr>
              <a:t>1.</a:t>
            </a:r>
            <a:r>
              <a:rPr sz="2400" i="1" spc="-60" dirty="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D80B8"/>
                </a:solidFill>
                <a:latin typeface="Calibri"/>
                <a:cs typeface="Calibri"/>
              </a:rPr>
              <a:t>Import</a:t>
            </a:r>
            <a:r>
              <a:rPr sz="2400" i="1" spc="-75" dirty="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D80B8"/>
                </a:solidFill>
                <a:latin typeface="Calibri"/>
                <a:cs typeface="Calibri"/>
              </a:rPr>
              <a:t>ReactiveFormsModule </a:t>
            </a:r>
            <a:r>
              <a:rPr sz="2400" i="1" spc="-530" dirty="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D80B8"/>
                </a:solidFill>
                <a:latin typeface="Calibri"/>
                <a:cs typeface="Calibri"/>
              </a:rPr>
              <a:t>in the </a:t>
            </a:r>
            <a:r>
              <a:rPr sz="2400" i="1" spc="-5" dirty="0">
                <a:solidFill>
                  <a:srgbClr val="0D80B8"/>
                </a:solidFill>
                <a:latin typeface="Calibri"/>
                <a:cs typeface="Calibri"/>
              </a:rPr>
              <a:t>@NgModule </a:t>
            </a:r>
            <a:r>
              <a:rPr sz="2400" i="1" dirty="0">
                <a:solidFill>
                  <a:srgbClr val="0D80B8"/>
                </a:solidFill>
                <a:latin typeface="Calibri"/>
                <a:cs typeface="Calibri"/>
              </a:rPr>
              <a:t>where </a:t>
            </a:r>
            <a:r>
              <a:rPr sz="2400" i="1" spc="5" dirty="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0D80B8"/>
                </a:solidFill>
                <a:latin typeface="Calibri"/>
                <a:cs typeface="Calibri"/>
              </a:rPr>
              <a:t>components</a:t>
            </a:r>
            <a:r>
              <a:rPr sz="2400" i="1" spc="-5" dirty="0">
                <a:solidFill>
                  <a:srgbClr val="0D80B8"/>
                </a:solidFill>
                <a:latin typeface="Calibri"/>
                <a:cs typeface="Calibri"/>
              </a:rPr>
              <a:t> are</a:t>
            </a:r>
            <a:r>
              <a:rPr sz="2400" i="1" spc="-30" dirty="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D80B8"/>
                </a:solidFill>
                <a:latin typeface="Calibri"/>
                <a:cs typeface="Calibri"/>
              </a:rPr>
              <a:t>declared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5948" y="7388809"/>
            <a:ext cx="4211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9CB854"/>
                </a:solidFill>
                <a:latin typeface="Calibri"/>
                <a:cs typeface="Calibri"/>
              </a:rPr>
              <a:t>3.</a:t>
            </a:r>
            <a:r>
              <a:rPr sz="2400" i="1" spc="-20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9CB854"/>
                </a:solidFill>
                <a:latin typeface="Calibri"/>
                <a:cs typeface="Calibri"/>
              </a:rPr>
              <a:t>Create</a:t>
            </a:r>
            <a:r>
              <a:rPr sz="2400" i="1" spc="-55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9CB854"/>
                </a:solidFill>
                <a:latin typeface="Calibri"/>
                <a:cs typeface="Calibri"/>
              </a:rPr>
              <a:t>an</a:t>
            </a:r>
            <a:r>
              <a:rPr sz="2400" i="1" spc="-25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9CB854"/>
                </a:solidFill>
                <a:latin typeface="Calibri"/>
                <a:cs typeface="Calibri"/>
              </a:rPr>
              <a:t>HTML</a:t>
            </a:r>
            <a:r>
              <a:rPr sz="2400" i="1" spc="-30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9CB854"/>
                </a:solidFill>
                <a:latin typeface="Calibri"/>
                <a:cs typeface="Calibri"/>
              </a:rPr>
              <a:t>form</a:t>
            </a:r>
            <a:r>
              <a:rPr sz="2400" i="1" spc="-50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9CB854"/>
                </a:solidFill>
                <a:latin typeface="Calibri"/>
                <a:cs typeface="Calibri"/>
              </a:rPr>
              <a:t>template,</a:t>
            </a:r>
            <a:endParaRPr sz="240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9CB854"/>
                </a:solidFill>
                <a:latin typeface="Calibri"/>
                <a:cs typeface="Calibri"/>
              </a:rPr>
              <a:t>adding</a:t>
            </a:r>
            <a:r>
              <a:rPr sz="2400" i="1" spc="-45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9CB854"/>
                </a:solidFill>
                <a:latin typeface="Calibri"/>
                <a:cs typeface="Calibri"/>
              </a:rPr>
              <a:t>reactive</a:t>
            </a:r>
            <a:r>
              <a:rPr sz="2400" i="1" spc="-50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9CB854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67893" y="7388809"/>
            <a:ext cx="41452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09C12"/>
                </a:solidFill>
                <a:latin typeface="Calibri"/>
                <a:cs typeface="Calibri"/>
              </a:rPr>
              <a:t>2.</a:t>
            </a:r>
            <a:r>
              <a:rPr sz="2400" i="1" spc="-25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09C12"/>
                </a:solidFill>
                <a:latin typeface="Calibri"/>
                <a:cs typeface="Calibri"/>
              </a:rPr>
              <a:t>In</a:t>
            </a:r>
            <a:r>
              <a:rPr sz="2400" i="1" spc="-15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09C12"/>
                </a:solidFill>
                <a:latin typeface="Calibri"/>
                <a:cs typeface="Calibri"/>
              </a:rPr>
              <a:t>the</a:t>
            </a:r>
            <a:r>
              <a:rPr sz="2400" i="1" spc="-25" dirty="0">
                <a:solidFill>
                  <a:srgbClr val="F09C12"/>
                </a:solidFill>
                <a:latin typeface="Calibri"/>
                <a:cs typeface="Calibri"/>
              </a:rPr>
              <a:t> TypeScript</a:t>
            </a:r>
            <a:r>
              <a:rPr sz="2400" i="1" spc="-55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09C12"/>
                </a:solidFill>
                <a:latin typeface="Calibri"/>
                <a:cs typeface="Calibri"/>
              </a:rPr>
              <a:t>code,</a:t>
            </a:r>
            <a:r>
              <a:rPr sz="2400" i="1" spc="-35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09C12"/>
                </a:solidFill>
                <a:latin typeface="Calibri"/>
                <a:cs typeface="Calibri"/>
              </a:rPr>
              <a:t>create</a:t>
            </a:r>
            <a:r>
              <a:rPr sz="2400" i="1" spc="-45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09C12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362710" marR="96520" indent="-12700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F09C12"/>
                </a:solidFill>
                <a:latin typeface="Calibri"/>
                <a:cs typeface="Calibri"/>
              </a:rPr>
              <a:t>FormGroup</a:t>
            </a:r>
            <a:r>
              <a:rPr sz="2400" i="1" spc="-75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09C12"/>
                </a:solidFill>
                <a:latin typeface="Calibri"/>
                <a:cs typeface="Calibri"/>
              </a:rPr>
              <a:t>instance</a:t>
            </a:r>
            <a:r>
              <a:rPr sz="2400" i="1" spc="-30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09C12"/>
                </a:solidFill>
                <a:latin typeface="Calibri"/>
                <a:cs typeface="Calibri"/>
              </a:rPr>
              <a:t>to</a:t>
            </a:r>
            <a:r>
              <a:rPr sz="2400" i="1" spc="-80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09C12"/>
                </a:solidFill>
                <a:latin typeface="Calibri"/>
                <a:cs typeface="Calibri"/>
              </a:rPr>
              <a:t>store</a:t>
            </a:r>
            <a:r>
              <a:rPr sz="2400" i="1" spc="-80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09C12"/>
                </a:solidFill>
                <a:latin typeface="Calibri"/>
                <a:cs typeface="Calibri"/>
              </a:rPr>
              <a:t>the </a:t>
            </a:r>
            <a:r>
              <a:rPr sz="2400" i="1" spc="-530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09C12"/>
                </a:solidFill>
                <a:latin typeface="Calibri"/>
                <a:cs typeface="Calibri"/>
              </a:rPr>
              <a:t>form</a:t>
            </a:r>
            <a:r>
              <a:rPr sz="2400" i="1" spc="-70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09C12"/>
                </a:solidFill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9066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Setting</a:t>
            </a:r>
            <a:r>
              <a:rPr sz="5600" spc="-13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Up</a:t>
            </a:r>
            <a:r>
              <a:rPr sz="5600" spc="-9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ReactiveFormsModule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78023" y="2965704"/>
            <a:ext cx="6772909" cy="6387465"/>
            <a:chOff x="2478023" y="2965704"/>
            <a:chExt cx="6772909" cy="6387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023" y="2965704"/>
              <a:ext cx="6772656" cy="63870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9" y="3073908"/>
              <a:ext cx="6551676" cy="6166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34817" y="4071404"/>
              <a:ext cx="5690235" cy="3803650"/>
            </a:xfrm>
            <a:custGeom>
              <a:avLst/>
              <a:gdLst/>
              <a:ahLst/>
              <a:cxnLst/>
              <a:rect l="l" t="t" r="r" b="b"/>
              <a:pathLst>
                <a:path w="5690234" h="3803650">
                  <a:moveTo>
                    <a:pt x="382650" y="3803484"/>
                  </a:moveTo>
                  <a:lnTo>
                    <a:pt x="2664460" y="3803484"/>
                  </a:lnTo>
                  <a:lnTo>
                    <a:pt x="2664460" y="3456051"/>
                  </a:lnTo>
                  <a:lnTo>
                    <a:pt x="382650" y="3456051"/>
                  </a:lnTo>
                  <a:lnTo>
                    <a:pt x="382650" y="3803484"/>
                  </a:lnTo>
                  <a:close/>
                </a:path>
                <a:path w="5690234" h="3803650">
                  <a:moveTo>
                    <a:pt x="0" y="382485"/>
                  </a:moveTo>
                  <a:lnTo>
                    <a:pt x="5690108" y="382485"/>
                  </a:lnTo>
                  <a:lnTo>
                    <a:pt x="5690108" y="0"/>
                  </a:lnTo>
                  <a:lnTo>
                    <a:pt x="0" y="0"/>
                  </a:lnTo>
                  <a:lnTo>
                    <a:pt x="0" y="38248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69464" y="1865431"/>
            <a:ext cx="13210540" cy="843280"/>
            <a:chOff x="2569464" y="1865431"/>
            <a:chExt cx="13210540" cy="8432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9464" y="1865431"/>
              <a:ext cx="13210032" cy="8427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92324" y="1882140"/>
              <a:ext cx="13106400" cy="745490"/>
            </a:xfrm>
            <a:custGeom>
              <a:avLst/>
              <a:gdLst/>
              <a:ahLst/>
              <a:cxnLst/>
              <a:rect l="l" t="t" r="r" b="b"/>
              <a:pathLst>
                <a:path w="13106400" h="745489">
                  <a:moveTo>
                    <a:pt x="12982193" y="0"/>
                  </a:moveTo>
                  <a:lnTo>
                    <a:pt x="124206" y="0"/>
                  </a:lnTo>
                  <a:lnTo>
                    <a:pt x="75818" y="9778"/>
                  </a:lnTo>
                  <a:lnTo>
                    <a:pt x="36321" y="36321"/>
                  </a:lnTo>
                  <a:lnTo>
                    <a:pt x="9778" y="75818"/>
                  </a:lnTo>
                  <a:lnTo>
                    <a:pt x="0" y="124205"/>
                  </a:lnTo>
                  <a:lnTo>
                    <a:pt x="0" y="620776"/>
                  </a:lnTo>
                  <a:lnTo>
                    <a:pt x="9778" y="669162"/>
                  </a:lnTo>
                  <a:lnTo>
                    <a:pt x="36321" y="708659"/>
                  </a:lnTo>
                  <a:lnTo>
                    <a:pt x="75818" y="735202"/>
                  </a:lnTo>
                  <a:lnTo>
                    <a:pt x="124206" y="744981"/>
                  </a:lnTo>
                  <a:lnTo>
                    <a:pt x="12982193" y="744981"/>
                  </a:lnTo>
                  <a:lnTo>
                    <a:pt x="13030581" y="735202"/>
                  </a:lnTo>
                  <a:lnTo>
                    <a:pt x="13069951" y="708659"/>
                  </a:lnTo>
                  <a:lnTo>
                    <a:pt x="13096621" y="669162"/>
                  </a:lnTo>
                  <a:lnTo>
                    <a:pt x="13106400" y="620776"/>
                  </a:lnTo>
                  <a:lnTo>
                    <a:pt x="13106400" y="124205"/>
                  </a:lnTo>
                  <a:lnTo>
                    <a:pt x="13096621" y="75818"/>
                  </a:lnTo>
                  <a:lnTo>
                    <a:pt x="13069951" y="36321"/>
                  </a:lnTo>
                  <a:lnTo>
                    <a:pt x="13030581" y="9778"/>
                  </a:lnTo>
                  <a:lnTo>
                    <a:pt x="1298219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3086" y="1882902"/>
              <a:ext cx="13106400" cy="745490"/>
            </a:xfrm>
            <a:custGeom>
              <a:avLst/>
              <a:gdLst/>
              <a:ahLst/>
              <a:cxnLst/>
              <a:rect l="l" t="t" r="r" b="b"/>
              <a:pathLst>
                <a:path w="13106400" h="745489">
                  <a:moveTo>
                    <a:pt x="0" y="124205"/>
                  </a:moveTo>
                  <a:lnTo>
                    <a:pt x="9778" y="75819"/>
                  </a:lnTo>
                  <a:lnTo>
                    <a:pt x="36321" y="36322"/>
                  </a:lnTo>
                  <a:lnTo>
                    <a:pt x="75818" y="9778"/>
                  </a:lnTo>
                  <a:lnTo>
                    <a:pt x="124206" y="0"/>
                  </a:lnTo>
                  <a:lnTo>
                    <a:pt x="12982194" y="0"/>
                  </a:lnTo>
                  <a:lnTo>
                    <a:pt x="13030581" y="9778"/>
                  </a:lnTo>
                  <a:lnTo>
                    <a:pt x="13069950" y="36322"/>
                  </a:lnTo>
                  <a:lnTo>
                    <a:pt x="13096621" y="75819"/>
                  </a:lnTo>
                  <a:lnTo>
                    <a:pt x="13106400" y="124205"/>
                  </a:lnTo>
                  <a:lnTo>
                    <a:pt x="13106400" y="620776"/>
                  </a:lnTo>
                  <a:lnTo>
                    <a:pt x="13096621" y="669163"/>
                  </a:lnTo>
                  <a:lnTo>
                    <a:pt x="13069950" y="708659"/>
                  </a:lnTo>
                  <a:lnTo>
                    <a:pt x="13030581" y="735202"/>
                  </a:lnTo>
                  <a:lnTo>
                    <a:pt x="12982194" y="744981"/>
                  </a:lnTo>
                  <a:lnTo>
                    <a:pt x="124206" y="744981"/>
                  </a:lnTo>
                  <a:lnTo>
                    <a:pt x="75818" y="735202"/>
                  </a:lnTo>
                  <a:lnTo>
                    <a:pt x="36321" y="708659"/>
                  </a:lnTo>
                  <a:lnTo>
                    <a:pt x="9778" y="669163"/>
                  </a:lnTo>
                  <a:lnTo>
                    <a:pt x="0" y="620776"/>
                  </a:lnTo>
                  <a:lnTo>
                    <a:pt x="0" y="12420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79697" y="2018538"/>
            <a:ext cx="1086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Reactive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forms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extend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app.module.ts</a:t>
            </a:r>
            <a:r>
              <a:rPr sz="24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ReactiveFormsModule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696956" y="4701739"/>
            <a:ext cx="5514340" cy="2978150"/>
            <a:chOff x="10696956" y="4701739"/>
            <a:chExt cx="5514340" cy="29781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6956" y="4701739"/>
              <a:ext cx="5513832" cy="29776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727436" y="4718304"/>
              <a:ext cx="5402580" cy="2880360"/>
            </a:xfrm>
            <a:custGeom>
              <a:avLst/>
              <a:gdLst/>
              <a:ahLst/>
              <a:cxnLst/>
              <a:rect l="l" t="t" r="r" b="b"/>
              <a:pathLst>
                <a:path w="5402580" h="2880359">
                  <a:moveTo>
                    <a:pt x="4922139" y="0"/>
                  </a:moveTo>
                  <a:lnTo>
                    <a:pt x="480187" y="0"/>
                  </a:lnTo>
                  <a:lnTo>
                    <a:pt x="431038" y="2540"/>
                  </a:lnTo>
                  <a:lnTo>
                    <a:pt x="383413" y="9779"/>
                  </a:lnTo>
                  <a:lnTo>
                    <a:pt x="337312" y="21590"/>
                  </a:lnTo>
                  <a:lnTo>
                    <a:pt x="293243" y="37719"/>
                  </a:lnTo>
                  <a:lnTo>
                    <a:pt x="251333" y="57912"/>
                  </a:lnTo>
                  <a:lnTo>
                    <a:pt x="211709" y="81915"/>
                  </a:lnTo>
                  <a:lnTo>
                    <a:pt x="174752" y="109600"/>
                  </a:lnTo>
                  <a:lnTo>
                    <a:pt x="140589" y="140588"/>
                  </a:lnTo>
                  <a:lnTo>
                    <a:pt x="109600" y="174625"/>
                  </a:lnTo>
                  <a:lnTo>
                    <a:pt x="82042" y="211582"/>
                  </a:lnTo>
                  <a:lnTo>
                    <a:pt x="57912" y="251206"/>
                  </a:lnTo>
                  <a:lnTo>
                    <a:pt x="37719" y="293116"/>
                  </a:lnTo>
                  <a:lnTo>
                    <a:pt x="21590" y="337312"/>
                  </a:lnTo>
                  <a:lnTo>
                    <a:pt x="9779" y="383286"/>
                  </a:lnTo>
                  <a:lnTo>
                    <a:pt x="2540" y="430911"/>
                  </a:lnTo>
                  <a:lnTo>
                    <a:pt x="0" y="480060"/>
                  </a:lnTo>
                  <a:lnTo>
                    <a:pt x="0" y="2400300"/>
                  </a:lnTo>
                  <a:lnTo>
                    <a:pt x="2540" y="2449449"/>
                  </a:lnTo>
                  <a:lnTo>
                    <a:pt x="9779" y="2497074"/>
                  </a:lnTo>
                  <a:lnTo>
                    <a:pt x="21590" y="2543048"/>
                  </a:lnTo>
                  <a:lnTo>
                    <a:pt x="37719" y="2587117"/>
                  </a:lnTo>
                  <a:lnTo>
                    <a:pt x="57912" y="2629154"/>
                  </a:lnTo>
                  <a:lnTo>
                    <a:pt x="82042" y="2668778"/>
                  </a:lnTo>
                  <a:lnTo>
                    <a:pt x="109600" y="2705735"/>
                  </a:lnTo>
                  <a:lnTo>
                    <a:pt x="140589" y="2739771"/>
                  </a:lnTo>
                  <a:lnTo>
                    <a:pt x="174752" y="2770759"/>
                  </a:lnTo>
                  <a:lnTo>
                    <a:pt x="211709" y="2798445"/>
                  </a:lnTo>
                  <a:lnTo>
                    <a:pt x="251333" y="2822448"/>
                  </a:lnTo>
                  <a:lnTo>
                    <a:pt x="293243" y="2842641"/>
                  </a:lnTo>
                  <a:lnTo>
                    <a:pt x="337312" y="2858770"/>
                  </a:lnTo>
                  <a:lnTo>
                    <a:pt x="383413" y="2870581"/>
                  </a:lnTo>
                  <a:lnTo>
                    <a:pt x="431038" y="2877820"/>
                  </a:lnTo>
                  <a:lnTo>
                    <a:pt x="480187" y="2880360"/>
                  </a:lnTo>
                  <a:lnTo>
                    <a:pt x="4922139" y="2880360"/>
                  </a:lnTo>
                  <a:lnTo>
                    <a:pt x="4971287" y="2877820"/>
                  </a:lnTo>
                  <a:lnTo>
                    <a:pt x="5018912" y="2870581"/>
                  </a:lnTo>
                  <a:lnTo>
                    <a:pt x="5065014" y="2858770"/>
                  </a:lnTo>
                  <a:lnTo>
                    <a:pt x="5109083" y="2842641"/>
                  </a:lnTo>
                  <a:lnTo>
                    <a:pt x="5150993" y="2822448"/>
                  </a:lnTo>
                  <a:lnTo>
                    <a:pt x="5190617" y="2798445"/>
                  </a:lnTo>
                  <a:lnTo>
                    <a:pt x="5227574" y="2770759"/>
                  </a:lnTo>
                  <a:lnTo>
                    <a:pt x="5261737" y="2739771"/>
                  </a:lnTo>
                  <a:lnTo>
                    <a:pt x="5292725" y="2705735"/>
                  </a:lnTo>
                  <a:lnTo>
                    <a:pt x="5320283" y="2668778"/>
                  </a:lnTo>
                  <a:lnTo>
                    <a:pt x="5344414" y="2629154"/>
                  </a:lnTo>
                  <a:lnTo>
                    <a:pt x="5364607" y="2587117"/>
                  </a:lnTo>
                  <a:lnTo>
                    <a:pt x="5380735" y="2543048"/>
                  </a:lnTo>
                  <a:lnTo>
                    <a:pt x="5392547" y="2497074"/>
                  </a:lnTo>
                  <a:lnTo>
                    <a:pt x="5399785" y="2449449"/>
                  </a:lnTo>
                  <a:lnTo>
                    <a:pt x="5402326" y="2400300"/>
                  </a:lnTo>
                  <a:lnTo>
                    <a:pt x="5402326" y="480060"/>
                  </a:lnTo>
                  <a:lnTo>
                    <a:pt x="5399785" y="430911"/>
                  </a:lnTo>
                  <a:lnTo>
                    <a:pt x="5392547" y="383286"/>
                  </a:lnTo>
                  <a:lnTo>
                    <a:pt x="5380735" y="337312"/>
                  </a:lnTo>
                  <a:lnTo>
                    <a:pt x="5364607" y="293116"/>
                  </a:lnTo>
                  <a:lnTo>
                    <a:pt x="5344414" y="251206"/>
                  </a:lnTo>
                  <a:lnTo>
                    <a:pt x="5320283" y="211582"/>
                  </a:lnTo>
                  <a:lnTo>
                    <a:pt x="5292725" y="174625"/>
                  </a:lnTo>
                  <a:lnTo>
                    <a:pt x="5261737" y="140588"/>
                  </a:lnTo>
                  <a:lnTo>
                    <a:pt x="5227574" y="109600"/>
                  </a:lnTo>
                  <a:lnTo>
                    <a:pt x="5190617" y="81915"/>
                  </a:lnTo>
                  <a:lnTo>
                    <a:pt x="5150993" y="57912"/>
                  </a:lnTo>
                  <a:lnTo>
                    <a:pt x="5109083" y="37719"/>
                  </a:lnTo>
                  <a:lnTo>
                    <a:pt x="5065014" y="21590"/>
                  </a:lnTo>
                  <a:lnTo>
                    <a:pt x="5018912" y="9779"/>
                  </a:lnTo>
                  <a:lnTo>
                    <a:pt x="4971287" y="2540"/>
                  </a:lnTo>
                  <a:lnTo>
                    <a:pt x="4922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8198" y="4719066"/>
              <a:ext cx="5402580" cy="2880360"/>
            </a:xfrm>
            <a:custGeom>
              <a:avLst/>
              <a:gdLst/>
              <a:ahLst/>
              <a:cxnLst/>
              <a:rect l="l" t="t" r="r" b="b"/>
              <a:pathLst>
                <a:path w="5402580" h="2880359">
                  <a:moveTo>
                    <a:pt x="0" y="480060"/>
                  </a:moveTo>
                  <a:lnTo>
                    <a:pt x="2540" y="430911"/>
                  </a:lnTo>
                  <a:lnTo>
                    <a:pt x="9778" y="383286"/>
                  </a:lnTo>
                  <a:lnTo>
                    <a:pt x="21590" y="337312"/>
                  </a:lnTo>
                  <a:lnTo>
                    <a:pt x="37719" y="293116"/>
                  </a:lnTo>
                  <a:lnTo>
                    <a:pt x="57911" y="251206"/>
                  </a:lnTo>
                  <a:lnTo>
                    <a:pt x="82042" y="211582"/>
                  </a:lnTo>
                  <a:lnTo>
                    <a:pt x="109600" y="174625"/>
                  </a:lnTo>
                  <a:lnTo>
                    <a:pt x="140588" y="140588"/>
                  </a:lnTo>
                  <a:lnTo>
                    <a:pt x="174751" y="109600"/>
                  </a:lnTo>
                  <a:lnTo>
                    <a:pt x="211708" y="81914"/>
                  </a:lnTo>
                  <a:lnTo>
                    <a:pt x="251332" y="57912"/>
                  </a:lnTo>
                  <a:lnTo>
                    <a:pt x="293243" y="37719"/>
                  </a:lnTo>
                  <a:lnTo>
                    <a:pt x="337311" y="21589"/>
                  </a:lnTo>
                  <a:lnTo>
                    <a:pt x="383412" y="9779"/>
                  </a:lnTo>
                  <a:lnTo>
                    <a:pt x="431037" y="2539"/>
                  </a:lnTo>
                  <a:lnTo>
                    <a:pt x="480186" y="0"/>
                  </a:lnTo>
                  <a:lnTo>
                    <a:pt x="4922138" y="0"/>
                  </a:lnTo>
                  <a:lnTo>
                    <a:pt x="4971288" y="2539"/>
                  </a:lnTo>
                  <a:lnTo>
                    <a:pt x="5018913" y="9779"/>
                  </a:lnTo>
                  <a:lnTo>
                    <a:pt x="5065013" y="21589"/>
                  </a:lnTo>
                  <a:lnTo>
                    <a:pt x="5109083" y="37719"/>
                  </a:lnTo>
                  <a:lnTo>
                    <a:pt x="5150992" y="57912"/>
                  </a:lnTo>
                  <a:lnTo>
                    <a:pt x="5190617" y="81914"/>
                  </a:lnTo>
                  <a:lnTo>
                    <a:pt x="5227573" y="109600"/>
                  </a:lnTo>
                  <a:lnTo>
                    <a:pt x="5261736" y="140588"/>
                  </a:lnTo>
                  <a:lnTo>
                    <a:pt x="5292725" y="174625"/>
                  </a:lnTo>
                  <a:lnTo>
                    <a:pt x="5320284" y="211582"/>
                  </a:lnTo>
                  <a:lnTo>
                    <a:pt x="5344413" y="251206"/>
                  </a:lnTo>
                  <a:lnTo>
                    <a:pt x="5364607" y="293116"/>
                  </a:lnTo>
                  <a:lnTo>
                    <a:pt x="5380736" y="337312"/>
                  </a:lnTo>
                  <a:lnTo>
                    <a:pt x="5392546" y="383286"/>
                  </a:lnTo>
                  <a:lnTo>
                    <a:pt x="5399786" y="430911"/>
                  </a:lnTo>
                  <a:lnTo>
                    <a:pt x="5402325" y="480060"/>
                  </a:lnTo>
                  <a:lnTo>
                    <a:pt x="5402325" y="2400300"/>
                  </a:lnTo>
                  <a:lnTo>
                    <a:pt x="5399786" y="2449449"/>
                  </a:lnTo>
                  <a:lnTo>
                    <a:pt x="5392546" y="2497074"/>
                  </a:lnTo>
                  <a:lnTo>
                    <a:pt x="5380736" y="2543048"/>
                  </a:lnTo>
                  <a:lnTo>
                    <a:pt x="5364607" y="2587244"/>
                  </a:lnTo>
                  <a:lnTo>
                    <a:pt x="5344413" y="2629154"/>
                  </a:lnTo>
                  <a:lnTo>
                    <a:pt x="5320284" y="2668778"/>
                  </a:lnTo>
                  <a:lnTo>
                    <a:pt x="5292725" y="2705735"/>
                  </a:lnTo>
                  <a:lnTo>
                    <a:pt x="5261736" y="2739771"/>
                  </a:lnTo>
                  <a:lnTo>
                    <a:pt x="5227573" y="2770759"/>
                  </a:lnTo>
                  <a:lnTo>
                    <a:pt x="5190617" y="2798445"/>
                  </a:lnTo>
                  <a:lnTo>
                    <a:pt x="5150992" y="2822448"/>
                  </a:lnTo>
                  <a:lnTo>
                    <a:pt x="5109083" y="2842641"/>
                  </a:lnTo>
                  <a:lnTo>
                    <a:pt x="5065013" y="2858770"/>
                  </a:lnTo>
                  <a:lnTo>
                    <a:pt x="5018913" y="2870581"/>
                  </a:lnTo>
                  <a:lnTo>
                    <a:pt x="4971288" y="2877820"/>
                  </a:lnTo>
                  <a:lnTo>
                    <a:pt x="4922138" y="2880360"/>
                  </a:lnTo>
                  <a:lnTo>
                    <a:pt x="480186" y="2880360"/>
                  </a:lnTo>
                  <a:lnTo>
                    <a:pt x="431037" y="2877820"/>
                  </a:lnTo>
                  <a:lnTo>
                    <a:pt x="383412" y="2870581"/>
                  </a:lnTo>
                  <a:lnTo>
                    <a:pt x="337311" y="2858770"/>
                  </a:lnTo>
                  <a:lnTo>
                    <a:pt x="293243" y="2842641"/>
                  </a:lnTo>
                  <a:lnTo>
                    <a:pt x="251332" y="2822448"/>
                  </a:lnTo>
                  <a:lnTo>
                    <a:pt x="211708" y="2798445"/>
                  </a:lnTo>
                  <a:lnTo>
                    <a:pt x="174751" y="2770759"/>
                  </a:lnTo>
                  <a:lnTo>
                    <a:pt x="140588" y="2739771"/>
                  </a:lnTo>
                  <a:lnTo>
                    <a:pt x="109600" y="2705735"/>
                  </a:lnTo>
                  <a:lnTo>
                    <a:pt x="82042" y="2668778"/>
                  </a:lnTo>
                  <a:lnTo>
                    <a:pt x="57911" y="2629154"/>
                  </a:lnTo>
                  <a:lnTo>
                    <a:pt x="37719" y="2587244"/>
                  </a:lnTo>
                  <a:lnTo>
                    <a:pt x="21590" y="2543048"/>
                  </a:lnTo>
                  <a:lnTo>
                    <a:pt x="9778" y="2497074"/>
                  </a:lnTo>
                  <a:lnTo>
                    <a:pt x="2540" y="2449449"/>
                  </a:lnTo>
                  <a:lnTo>
                    <a:pt x="0" y="2400300"/>
                  </a:lnTo>
                  <a:lnTo>
                    <a:pt x="0" y="480060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77498" y="4852238"/>
            <a:ext cx="491363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marR="243840" indent="68580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imports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property of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@NgModule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specifies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Adding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ReactiveFormsModule</a:t>
            </a:r>
            <a:r>
              <a:rPr sz="2400" i="1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list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of dependencies enables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features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makes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them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available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throughout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783" y="4552264"/>
            <a:ext cx="115836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95A82"/>
                </a:solidFill>
              </a:rPr>
              <a:t>Form</a:t>
            </a:r>
            <a:r>
              <a:rPr sz="7200" spc="-50" dirty="0">
                <a:solidFill>
                  <a:srgbClr val="095A82"/>
                </a:solidFill>
              </a:rPr>
              <a:t> </a:t>
            </a:r>
            <a:r>
              <a:rPr sz="7200" spc="-5" dirty="0">
                <a:solidFill>
                  <a:srgbClr val="095A82"/>
                </a:solidFill>
              </a:rPr>
              <a:t>Model</a:t>
            </a:r>
            <a:r>
              <a:rPr sz="7200" spc="-90" dirty="0">
                <a:solidFill>
                  <a:srgbClr val="095A82"/>
                </a:solidFill>
              </a:rPr>
              <a:t> </a:t>
            </a:r>
            <a:r>
              <a:rPr sz="7200" spc="-5" dirty="0">
                <a:solidFill>
                  <a:srgbClr val="095A82"/>
                </a:solidFill>
              </a:rPr>
              <a:t>in</a:t>
            </a:r>
            <a:r>
              <a:rPr sz="7200" spc="-50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Reactive</a:t>
            </a:r>
            <a:r>
              <a:rPr sz="7200" spc="-60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Forms</a:t>
            </a:r>
            <a:endParaRPr sz="7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0277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</a:t>
            </a:r>
            <a:r>
              <a:rPr sz="5600" spc="-4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Model</a:t>
            </a:r>
            <a:r>
              <a:rPr sz="5600" spc="-8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In</a:t>
            </a:r>
            <a:r>
              <a:rPr sz="5600" spc="-6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Reactive</a:t>
            </a:r>
            <a:r>
              <a:rPr sz="5600" spc="-6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467600" y="3415284"/>
            <a:ext cx="3793490" cy="5245735"/>
            <a:chOff x="7467600" y="3415284"/>
            <a:chExt cx="3793490" cy="5245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5316" y="8125968"/>
              <a:ext cx="658368" cy="534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1723" y="8468868"/>
              <a:ext cx="225551" cy="192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80932" y="7847076"/>
              <a:ext cx="707390" cy="417830"/>
            </a:xfrm>
            <a:custGeom>
              <a:avLst/>
              <a:gdLst/>
              <a:ahLst/>
              <a:cxnLst/>
              <a:rect l="l" t="t" r="r" b="b"/>
              <a:pathLst>
                <a:path w="707390" h="417829">
                  <a:moveTo>
                    <a:pt x="353441" y="0"/>
                  </a:moveTo>
                  <a:lnTo>
                    <a:pt x="296037" y="2667"/>
                  </a:lnTo>
                  <a:lnTo>
                    <a:pt x="241681" y="10668"/>
                  </a:lnTo>
                  <a:lnTo>
                    <a:pt x="191008" y="23241"/>
                  </a:lnTo>
                  <a:lnTo>
                    <a:pt x="144652" y="40259"/>
                  </a:lnTo>
                  <a:lnTo>
                    <a:pt x="103504" y="61087"/>
                  </a:lnTo>
                  <a:lnTo>
                    <a:pt x="68199" y="85471"/>
                  </a:lnTo>
                  <a:lnTo>
                    <a:pt x="39497" y="112775"/>
                  </a:lnTo>
                  <a:lnTo>
                    <a:pt x="4572" y="174751"/>
                  </a:lnTo>
                  <a:lnTo>
                    <a:pt x="0" y="208661"/>
                  </a:lnTo>
                  <a:lnTo>
                    <a:pt x="4572" y="242569"/>
                  </a:lnTo>
                  <a:lnTo>
                    <a:pt x="39497" y="304546"/>
                  </a:lnTo>
                  <a:lnTo>
                    <a:pt x="68199" y="331850"/>
                  </a:lnTo>
                  <a:lnTo>
                    <a:pt x="103504" y="356235"/>
                  </a:lnTo>
                  <a:lnTo>
                    <a:pt x="144652" y="377063"/>
                  </a:lnTo>
                  <a:lnTo>
                    <a:pt x="191008" y="394081"/>
                  </a:lnTo>
                  <a:lnTo>
                    <a:pt x="241681" y="406654"/>
                  </a:lnTo>
                  <a:lnTo>
                    <a:pt x="296037" y="414528"/>
                  </a:lnTo>
                  <a:lnTo>
                    <a:pt x="353441" y="417322"/>
                  </a:lnTo>
                  <a:lnTo>
                    <a:pt x="410845" y="414528"/>
                  </a:lnTo>
                  <a:lnTo>
                    <a:pt x="465200" y="406654"/>
                  </a:lnTo>
                  <a:lnTo>
                    <a:pt x="515874" y="394081"/>
                  </a:lnTo>
                  <a:lnTo>
                    <a:pt x="562228" y="377063"/>
                  </a:lnTo>
                  <a:lnTo>
                    <a:pt x="603376" y="356235"/>
                  </a:lnTo>
                  <a:lnTo>
                    <a:pt x="638683" y="331850"/>
                  </a:lnTo>
                  <a:lnTo>
                    <a:pt x="667385" y="304546"/>
                  </a:lnTo>
                  <a:lnTo>
                    <a:pt x="702310" y="242569"/>
                  </a:lnTo>
                  <a:lnTo>
                    <a:pt x="706882" y="208661"/>
                  </a:lnTo>
                  <a:lnTo>
                    <a:pt x="702310" y="174751"/>
                  </a:lnTo>
                  <a:lnTo>
                    <a:pt x="667385" y="112775"/>
                  </a:lnTo>
                  <a:lnTo>
                    <a:pt x="638683" y="85471"/>
                  </a:lnTo>
                  <a:lnTo>
                    <a:pt x="603376" y="61087"/>
                  </a:lnTo>
                  <a:lnTo>
                    <a:pt x="562228" y="40259"/>
                  </a:lnTo>
                  <a:lnTo>
                    <a:pt x="515874" y="23241"/>
                  </a:lnTo>
                  <a:lnTo>
                    <a:pt x="465200" y="10668"/>
                  </a:lnTo>
                  <a:lnTo>
                    <a:pt x="410845" y="2667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9532" y="7979664"/>
              <a:ext cx="255904" cy="152400"/>
            </a:xfrm>
            <a:custGeom>
              <a:avLst/>
              <a:gdLst/>
              <a:ahLst/>
              <a:cxnLst/>
              <a:rect l="l" t="t" r="r" b="b"/>
              <a:pathLst>
                <a:path w="255904" h="152400">
                  <a:moveTo>
                    <a:pt x="127762" y="0"/>
                  </a:moveTo>
                  <a:lnTo>
                    <a:pt x="77977" y="5969"/>
                  </a:lnTo>
                  <a:lnTo>
                    <a:pt x="37465" y="22352"/>
                  </a:lnTo>
                  <a:lnTo>
                    <a:pt x="10033" y="46609"/>
                  </a:lnTo>
                  <a:lnTo>
                    <a:pt x="0" y="76200"/>
                  </a:lnTo>
                  <a:lnTo>
                    <a:pt x="10033" y="105791"/>
                  </a:lnTo>
                  <a:lnTo>
                    <a:pt x="37465" y="130048"/>
                  </a:lnTo>
                  <a:lnTo>
                    <a:pt x="77977" y="146431"/>
                  </a:lnTo>
                  <a:lnTo>
                    <a:pt x="127762" y="152400"/>
                  </a:lnTo>
                  <a:lnTo>
                    <a:pt x="177546" y="146431"/>
                  </a:lnTo>
                  <a:lnTo>
                    <a:pt x="218059" y="130048"/>
                  </a:lnTo>
                  <a:lnTo>
                    <a:pt x="245491" y="105791"/>
                  </a:lnTo>
                  <a:lnTo>
                    <a:pt x="255524" y="76200"/>
                  </a:lnTo>
                  <a:lnTo>
                    <a:pt x="245491" y="46609"/>
                  </a:lnTo>
                  <a:lnTo>
                    <a:pt x="218059" y="22352"/>
                  </a:lnTo>
                  <a:lnTo>
                    <a:pt x="177546" y="5969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600" y="6714744"/>
              <a:ext cx="2264410" cy="1054735"/>
            </a:xfrm>
            <a:custGeom>
              <a:avLst/>
              <a:gdLst/>
              <a:ahLst/>
              <a:cxnLst/>
              <a:rect l="l" t="t" r="r" b="b"/>
              <a:pathLst>
                <a:path w="2264409" h="1054734">
                  <a:moveTo>
                    <a:pt x="1868551" y="0"/>
                  </a:moveTo>
                  <a:lnTo>
                    <a:pt x="0" y="0"/>
                  </a:lnTo>
                  <a:lnTo>
                    <a:pt x="58166" y="807338"/>
                  </a:lnTo>
                  <a:lnTo>
                    <a:pt x="1868551" y="807338"/>
                  </a:lnTo>
                  <a:lnTo>
                    <a:pt x="1940686" y="810513"/>
                  </a:lnTo>
                  <a:lnTo>
                    <a:pt x="2004949" y="819657"/>
                  </a:lnTo>
                  <a:lnTo>
                    <a:pt x="2061591" y="833881"/>
                  </a:lnTo>
                  <a:lnTo>
                    <a:pt x="2110867" y="852677"/>
                  </a:lnTo>
                  <a:lnTo>
                    <a:pt x="2152777" y="875410"/>
                  </a:lnTo>
                  <a:lnTo>
                    <a:pt x="2187702" y="901318"/>
                  </a:lnTo>
                  <a:lnTo>
                    <a:pt x="2215896" y="929639"/>
                  </a:lnTo>
                  <a:lnTo>
                    <a:pt x="2252472" y="991107"/>
                  </a:lnTo>
                  <a:lnTo>
                    <a:pt x="2264282" y="1054480"/>
                  </a:lnTo>
                  <a:lnTo>
                    <a:pt x="2264282" y="247141"/>
                  </a:lnTo>
                  <a:lnTo>
                    <a:pt x="2252472" y="183768"/>
                  </a:lnTo>
                  <a:lnTo>
                    <a:pt x="2215896" y="122300"/>
                  </a:lnTo>
                  <a:lnTo>
                    <a:pt x="2187702" y="93852"/>
                  </a:lnTo>
                  <a:lnTo>
                    <a:pt x="2152777" y="68071"/>
                  </a:lnTo>
                  <a:lnTo>
                    <a:pt x="2110867" y="45338"/>
                  </a:lnTo>
                  <a:lnTo>
                    <a:pt x="2061591" y="26542"/>
                  </a:lnTo>
                  <a:lnTo>
                    <a:pt x="2004949" y="12191"/>
                  </a:lnTo>
                  <a:lnTo>
                    <a:pt x="1940686" y="3175"/>
                  </a:lnTo>
                  <a:lnTo>
                    <a:pt x="1868551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80932" y="6752844"/>
              <a:ext cx="707390" cy="415925"/>
            </a:xfrm>
            <a:custGeom>
              <a:avLst/>
              <a:gdLst/>
              <a:ahLst/>
              <a:cxnLst/>
              <a:rect l="l" t="t" r="r" b="b"/>
              <a:pathLst>
                <a:path w="707390" h="415925">
                  <a:moveTo>
                    <a:pt x="353441" y="0"/>
                  </a:moveTo>
                  <a:lnTo>
                    <a:pt x="296037" y="2666"/>
                  </a:lnTo>
                  <a:lnTo>
                    <a:pt x="241681" y="10540"/>
                  </a:lnTo>
                  <a:lnTo>
                    <a:pt x="191008" y="23240"/>
                  </a:lnTo>
                  <a:lnTo>
                    <a:pt x="144652" y="40131"/>
                  </a:lnTo>
                  <a:lnTo>
                    <a:pt x="103504" y="60832"/>
                  </a:lnTo>
                  <a:lnTo>
                    <a:pt x="68199" y="85089"/>
                  </a:lnTo>
                  <a:lnTo>
                    <a:pt x="39497" y="112267"/>
                  </a:lnTo>
                  <a:lnTo>
                    <a:pt x="4572" y="174116"/>
                  </a:lnTo>
                  <a:lnTo>
                    <a:pt x="0" y="207771"/>
                  </a:lnTo>
                  <a:lnTo>
                    <a:pt x="4572" y="241426"/>
                  </a:lnTo>
                  <a:lnTo>
                    <a:pt x="39497" y="303275"/>
                  </a:lnTo>
                  <a:lnTo>
                    <a:pt x="68199" y="330453"/>
                  </a:lnTo>
                  <a:lnTo>
                    <a:pt x="103504" y="354710"/>
                  </a:lnTo>
                  <a:lnTo>
                    <a:pt x="144652" y="375411"/>
                  </a:lnTo>
                  <a:lnTo>
                    <a:pt x="191008" y="392302"/>
                  </a:lnTo>
                  <a:lnTo>
                    <a:pt x="241681" y="405002"/>
                  </a:lnTo>
                  <a:lnTo>
                    <a:pt x="296037" y="412876"/>
                  </a:lnTo>
                  <a:lnTo>
                    <a:pt x="353441" y="415543"/>
                  </a:lnTo>
                  <a:lnTo>
                    <a:pt x="410845" y="412876"/>
                  </a:lnTo>
                  <a:lnTo>
                    <a:pt x="465200" y="405002"/>
                  </a:lnTo>
                  <a:lnTo>
                    <a:pt x="515874" y="392302"/>
                  </a:lnTo>
                  <a:lnTo>
                    <a:pt x="562228" y="375411"/>
                  </a:lnTo>
                  <a:lnTo>
                    <a:pt x="603376" y="354710"/>
                  </a:lnTo>
                  <a:lnTo>
                    <a:pt x="638683" y="330453"/>
                  </a:lnTo>
                  <a:lnTo>
                    <a:pt x="667385" y="303275"/>
                  </a:lnTo>
                  <a:lnTo>
                    <a:pt x="702310" y="241426"/>
                  </a:lnTo>
                  <a:lnTo>
                    <a:pt x="706882" y="207771"/>
                  </a:lnTo>
                  <a:lnTo>
                    <a:pt x="702310" y="174116"/>
                  </a:lnTo>
                  <a:lnTo>
                    <a:pt x="667385" y="112267"/>
                  </a:lnTo>
                  <a:lnTo>
                    <a:pt x="638683" y="85089"/>
                  </a:lnTo>
                  <a:lnTo>
                    <a:pt x="603376" y="60832"/>
                  </a:lnTo>
                  <a:lnTo>
                    <a:pt x="562228" y="40131"/>
                  </a:lnTo>
                  <a:lnTo>
                    <a:pt x="515874" y="23240"/>
                  </a:lnTo>
                  <a:lnTo>
                    <a:pt x="465200" y="10540"/>
                  </a:lnTo>
                  <a:lnTo>
                    <a:pt x="410845" y="2666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28175" y="6795516"/>
              <a:ext cx="617220" cy="330835"/>
            </a:xfrm>
            <a:custGeom>
              <a:avLst/>
              <a:gdLst/>
              <a:ahLst/>
              <a:cxnLst/>
              <a:rect l="l" t="t" r="r" b="b"/>
              <a:pathLst>
                <a:path w="617220" h="330834">
                  <a:moveTo>
                    <a:pt x="308609" y="0"/>
                  </a:moveTo>
                  <a:lnTo>
                    <a:pt x="246379" y="3302"/>
                  </a:lnTo>
                  <a:lnTo>
                    <a:pt x="188468" y="12954"/>
                  </a:lnTo>
                  <a:lnTo>
                    <a:pt x="136017" y="28194"/>
                  </a:lnTo>
                  <a:lnTo>
                    <a:pt x="90424" y="48387"/>
                  </a:lnTo>
                  <a:lnTo>
                    <a:pt x="52704" y="72898"/>
                  </a:lnTo>
                  <a:lnTo>
                    <a:pt x="24256" y="100965"/>
                  </a:lnTo>
                  <a:lnTo>
                    <a:pt x="0" y="165227"/>
                  </a:lnTo>
                  <a:lnTo>
                    <a:pt x="6223" y="198628"/>
                  </a:lnTo>
                  <a:lnTo>
                    <a:pt x="52704" y="257683"/>
                  </a:lnTo>
                  <a:lnTo>
                    <a:pt x="90424" y="282194"/>
                  </a:lnTo>
                  <a:lnTo>
                    <a:pt x="136017" y="302387"/>
                  </a:lnTo>
                  <a:lnTo>
                    <a:pt x="188468" y="317627"/>
                  </a:lnTo>
                  <a:lnTo>
                    <a:pt x="246379" y="327279"/>
                  </a:lnTo>
                  <a:lnTo>
                    <a:pt x="308609" y="330581"/>
                  </a:lnTo>
                  <a:lnTo>
                    <a:pt x="370840" y="327279"/>
                  </a:lnTo>
                  <a:lnTo>
                    <a:pt x="428751" y="317627"/>
                  </a:lnTo>
                  <a:lnTo>
                    <a:pt x="481202" y="302387"/>
                  </a:lnTo>
                  <a:lnTo>
                    <a:pt x="526796" y="282194"/>
                  </a:lnTo>
                  <a:lnTo>
                    <a:pt x="564515" y="257683"/>
                  </a:lnTo>
                  <a:lnTo>
                    <a:pt x="592963" y="229616"/>
                  </a:lnTo>
                  <a:lnTo>
                    <a:pt x="617220" y="165227"/>
                  </a:lnTo>
                  <a:lnTo>
                    <a:pt x="610997" y="131953"/>
                  </a:lnTo>
                  <a:lnTo>
                    <a:pt x="564515" y="72898"/>
                  </a:lnTo>
                  <a:lnTo>
                    <a:pt x="526796" y="48387"/>
                  </a:lnTo>
                  <a:lnTo>
                    <a:pt x="481202" y="28194"/>
                  </a:lnTo>
                  <a:lnTo>
                    <a:pt x="428751" y="12954"/>
                  </a:lnTo>
                  <a:lnTo>
                    <a:pt x="370840" y="3302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80932" y="6963155"/>
              <a:ext cx="707390" cy="1010285"/>
            </a:xfrm>
            <a:custGeom>
              <a:avLst/>
              <a:gdLst/>
              <a:ahLst/>
              <a:cxnLst/>
              <a:rect l="l" t="t" r="r" b="b"/>
              <a:pathLst>
                <a:path w="707390" h="1010284">
                  <a:moveTo>
                    <a:pt x="706882" y="0"/>
                  </a:moveTo>
                  <a:lnTo>
                    <a:pt x="688975" y="65151"/>
                  </a:lnTo>
                  <a:lnTo>
                    <a:pt x="639064" y="121285"/>
                  </a:lnTo>
                  <a:lnTo>
                    <a:pt x="603885" y="145034"/>
                  </a:lnTo>
                  <a:lnTo>
                    <a:pt x="562991" y="165354"/>
                  </a:lnTo>
                  <a:lnTo>
                    <a:pt x="517144" y="181864"/>
                  </a:lnTo>
                  <a:lnTo>
                    <a:pt x="466851" y="194056"/>
                  </a:lnTo>
                  <a:lnTo>
                    <a:pt x="413003" y="201676"/>
                  </a:lnTo>
                  <a:lnTo>
                    <a:pt x="356362" y="204343"/>
                  </a:lnTo>
                  <a:lnTo>
                    <a:pt x="298069" y="201676"/>
                  </a:lnTo>
                  <a:lnTo>
                    <a:pt x="242950" y="194056"/>
                  </a:lnTo>
                  <a:lnTo>
                    <a:pt x="191770" y="181864"/>
                  </a:lnTo>
                  <a:lnTo>
                    <a:pt x="145034" y="165354"/>
                  </a:lnTo>
                  <a:lnTo>
                    <a:pt x="103632" y="145034"/>
                  </a:lnTo>
                  <a:lnTo>
                    <a:pt x="68199" y="121285"/>
                  </a:lnTo>
                  <a:lnTo>
                    <a:pt x="39370" y="94488"/>
                  </a:lnTo>
                  <a:lnTo>
                    <a:pt x="4572" y="33528"/>
                  </a:lnTo>
                  <a:lnTo>
                    <a:pt x="0" y="0"/>
                  </a:lnTo>
                  <a:lnTo>
                    <a:pt x="0" y="805561"/>
                  </a:lnTo>
                  <a:lnTo>
                    <a:pt x="18034" y="870712"/>
                  </a:lnTo>
                  <a:lnTo>
                    <a:pt x="68199" y="926846"/>
                  </a:lnTo>
                  <a:lnTo>
                    <a:pt x="103632" y="950595"/>
                  </a:lnTo>
                  <a:lnTo>
                    <a:pt x="145034" y="970915"/>
                  </a:lnTo>
                  <a:lnTo>
                    <a:pt x="191770" y="987298"/>
                  </a:lnTo>
                  <a:lnTo>
                    <a:pt x="242950" y="999617"/>
                  </a:lnTo>
                  <a:lnTo>
                    <a:pt x="298069" y="1007237"/>
                  </a:lnTo>
                  <a:lnTo>
                    <a:pt x="356362" y="1009904"/>
                  </a:lnTo>
                  <a:lnTo>
                    <a:pt x="413003" y="1007237"/>
                  </a:lnTo>
                  <a:lnTo>
                    <a:pt x="466851" y="999617"/>
                  </a:lnTo>
                  <a:lnTo>
                    <a:pt x="517144" y="987298"/>
                  </a:lnTo>
                  <a:lnTo>
                    <a:pt x="562991" y="970915"/>
                  </a:lnTo>
                  <a:lnTo>
                    <a:pt x="603885" y="950595"/>
                  </a:lnTo>
                  <a:lnTo>
                    <a:pt x="639064" y="926846"/>
                  </a:lnTo>
                  <a:lnTo>
                    <a:pt x="667639" y="900049"/>
                  </a:lnTo>
                  <a:lnTo>
                    <a:pt x="702310" y="838962"/>
                  </a:lnTo>
                  <a:lnTo>
                    <a:pt x="706882" y="805561"/>
                  </a:lnTo>
                  <a:lnTo>
                    <a:pt x="706882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09532" y="6890004"/>
              <a:ext cx="255904" cy="152400"/>
            </a:xfrm>
            <a:custGeom>
              <a:avLst/>
              <a:gdLst/>
              <a:ahLst/>
              <a:cxnLst/>
              <a:rect l="l" t="t" r="r" b="b"/>
              <a:pathLst>
                <a:path w="255904" h="152400">
                  <a:moveTo>
                    <a:pt x="127762" y="0"/>
                  </a:moveTo>
                  <a:lnTo>
                    <a:pt x="77977" y="5969"/>
                  </a:lnTo>
                  <a:lnTo>
                    <a:pt x="37465" y="22351"/>
                  </a:lnTo>
                  <a:lnTo>
                    <a:pt x="10033" y="46609"/>
                  </a:lnTo>
                  <a:lnTo>
                    <a:pt x="0" y="76200"/>
                  </a:lnTo>
                  <a:lnTo>
                    <a:pt x="10033" y="105791"/>
                  </a:lnTo>
                  <a:lnTo>
                    <a:pt x="37465" y="130048"/>
                  </a:lnTo>
                  <a:lnTo>
                    <a:pt x="77977" y="146431"/>
                  </a:lnTo>
                  <a:lnTo>
                    <a:pt x="127762" y="152400"/>
                  </a:lnTo>
                  <a:lnTo>
                    <a:pt x="177546" y="146431"/>
                  </a:lnTo>
                  <a:lnTo>
                    <a:pt x="218059" y="130048"/>
                  </a:lnTo>
                  <a:lnTo>
                    <a:pt x="245491" y="105791"/>
                  </a:lnTo>
                  <a:lnTo>
                    <a:pt x="255524" y="76200"/>
                  </a:lnTo>
                  <a:lnTo>
                    <a:pt x="245491" y="46609"/>
                  </a:lnTo>
                  <a:lnTo>
                    <a:pt x="218059" y="22351"/>
                  </a:lnTo>
                  <a:lnTo>
                    <a:pt x="177546" y="5969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0932" y="6963155"/>
              <a:ext cx="751331" cy="10424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987027" y="5577840"/>
              <a:ext cx="2273935" cy="1052830"/>
            </a:xfrm>
            <a:custGeom>
              <a:avLst/>
              <a:gdLst/>
              <a:ahLst/>
              <a:cxnLst/>
              <a:rect l="l" t="t" r="r" b="b"/>
              <a:pathLst>
                <a:path w="2273934" h="1052829">
                  <a:moveTo>
                    <a:pt x="2273680" y="0"/>
                  </a:moveTo>
                  <a:lnTo>
                    <a:pt x="402336" y="0"/>
                  </a:lnTo>
                  <a:lnTo>
                    <a:pt x="329819" y="3175"/>
                  </a:lnTo>
                  <a:lnTo>
                    <a:pt x="265049" y="12192"/>
                  </a:lnTo>
                  <a:lnTo>
                    <a:pt x="207772" y="26543"/>
                  </a:lnTo>
                  <a:lnTo>
                    <a:pt x="157733" y="45212"/>
                  </a:lnTo>
                  <a:lnTo>
                    <a:pt x="114935" y="67945"/>
                  </a:lnTo>
                  <a:lnTo>
                    <a:pt x="79121" y="93725"/>
                  </a:lnTo>
                  <a:lnTo>
                    <a:pt x="50292" y="122047"/>
                  </a:lnTo>
                  <a:lnTo>
                    <a:pt x="12319" y="183387"/>
                  </a:lnTo>
                  <a:lnTo>
                    <a:pt x="0" y="246634"/>
                  </a:lnTo>
                  <a:lnTo>
                    <a:pt x="0" y="1052702"/>
                  </a:lnTo>
                  <a:lnTo>
                    <a:pt x="3048" y="1021207"/>
                  </a:lnTo>
                  <a:lnTo>
                    <a:pt x="12319" y="989457"/>
                  </a:lnTo>
                  <a:lnTo>
                    <a:pt x="50292" y="928115"/>
                  </a:lnTo>
                  <a:lnTo>
                    <a:pt x="79121" y="899795"/>
                  </a:lnTo>
                  <a:lnTo>
                    <a:pt x="114935" y="874013"/>
                  </a:lnTo>
                  <a:lnTo>
                    <a:pt x="157733" y="851281"/>
                  </a:lnTo>
                  <a:lnTo>
                    <a:pt x="207772" y="832485"/>
                  </a:lnTo>
                  <a:lnTo>
                    <a:pt x="265049" y="818261"/>
                  </a:lnTo>
                  <a:lnTo>
                    <a:pt x="329819" y="809244"/>
                  </a:lnTo>
                  <a:lnTo>
                    <a:pt x="402336" y="806069"/>
                  </a:lnTo>
                  <a:lnTo>
                    <a:pt x="2209546" y="806069"/>
                  </a:lnTo>
                  <a:lnTo>
                    <a:pt x="227368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79991" y="5663184"/>
              <a:ext cx="617220" cy="330835"/>
            </a:xfrm>
            <a:custGeom>
              <a:avLst/>
              <a:gdLst/>
              <a:ahLst/>
              <a:cxnLst/>
              <a:rect l="l" t="t" r="r" b="b"/>
              <a:pathLst>
                <a:path w="617220" h="330835">
                  <a:moveTo>
                    <a:pt x="308609" y="0"/>
                  </a:moveTo>
                  <a:lnTo>
                    <a:pt x="246379" y="3301"/>
                  </a:lnTo>
                  <a:lnTo>
                    <a:pt x="188467" y="12953"/>
                  </a:lnTo>
                  <a:lnTo>
                    <a:pt x="136016" y="28193"/>
                  </a:lnTo>
                  <a:lnTo>
                    <a:pt x="90424" y="48387"/>
                  </a:lnTo>
                  <a:lnTo>
                    <a:pt x="52704" y="72898"/>
                  </a:lnTo>
                  <a:lnTo>
                    <a:pt x="24256" y="100964"/>
                  </a:lnTo>
                  <a:lnTo>
                    <a:pt x="0" y="165226"/>
                  </a:lnTo>
                  <a:lnTo>
                    <a:pt x="6223" y="198627"/>
                  </a:lnTo>
                  <a:lnTo>
                    <a:pt x="52704" y="257682"/>
                  </a:lnTo>
                  <a:lnTo>
                    <a:pt x="90424" y="282193"/>
                  </a:lnTo>
                  <a:lnTo>
                    <a:pt x="136016" y="302387"/>
                  </a:lnTo>
                  <a:lnTo>
                    <a:pt x="188467" y="317626"/>
                  </a:lnTo>
                  <a:lnTo>
                    <a:pt x="246379" y="327278"/>
                  </a:lnTo>
                  <a:lnTo>
                    <a:pt x="308609" y="330580"/>
                  </a:lnTo>
                  <a:lnTo>
                    <a:pt x="370839" y="327278"/>
                  </a:lnTo>
                  <a:lnTo>
                    <a:pt x="428751" y="317626"/>
                  </a:lnTo>
                  <a:lnTo>
                    <a:pt x="481202" y="302387"/>
                  </a:lnTo>
                  <a:lnTo>
                    <a:pt x="526796" y="282193"/>
                  </a:lnTo>
                  <a:lnTo>
                    <a:pt x="564514" y="257682"/>
                  </a:lnTo>
                  <a:lnTo>
                    <a:pt x="592962" y="229615"/>
                  </a:lnTo>
                  <a:lnTo>
                    <a:pt x="617219" y="165226"/>
                  </a:lnTo>
                  <a:lnTo>
                    <a:pt x="610997" y="131952"/>
                  </a:lnTo>
                  <a:lnTo>
                    <a:pt x="564514" y="72898"/>
                  </a:lnTo>
                  <a:lnTo>
                    <a:pt x="526796" y="48387"/>
                  </a:lnTo>
                  <a:lnTo>
                    <a:pt x="481202" y="28193"/>
                  </a:lnTo>
                  <a:lnTo>
                    <a:pt x="428751" y="12953"/>
                  </a:lnTo>
                  <a:lnTo>
                    <a:pt x="370839" y="3301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40367" y="5824728"/>
              <a:ext cx="697865" cy="1016635"/>
            </a:xfrm>
            <a:custGeom>
              <a:avLst/>
              <a:gdLst/>
              <a:ahLst/>
              <a:cxnLst/>
              <a:rect l="l" t="t" r="r" b="b"/>
              <a:pathLst>
                <a:path w="697865" h="1016634">
                  <a:moveTo>
                    <a:pt x="697483" y="0"/>
                  </a:moveTo>
                  <a:lnTo>
                    <a:pt x="679576" y="65786"/>
                  </a:lnTo>
                  <a:lnTo>
                    <a:pt x="629920" y="123444"/>
                  </a:lnTo>
                  <a:lnTo>
                    <a:pt x="594995" y="148082"/>
                  </a:lnTo>
                  <a:lnTo>
                    <a:pt x="554354" y="169291"/>
                  </a:lnTo>
                  <a:lnTo>
                    <a:pt x="508634" y="186689"/>
                  </a:lnTo>
                  <a:lnTo>
                    <a:pt x="458597" y="199644"/>
                  </a:lnTo>
                  <a:lnTo>
                    <a:pt x="405129" y="207772"/>
                  </a:lnTo>
                  <a:lnTo>
                    <a:pt x="348741" y="210566"/>
                  </a:lnTo>
                  <a:lnTo>
                    <a:pt x="292353" y="207772"/>
                  </a:lnTo>
                  <a:lnTo>
                    <a:pt x="238886" y="199644"/>
                  </a:lnTo>
                  <a:lnTo>
                    <a:pt x="188849" y="186689"/>
                  </a:lnTo>
                  <a:lnTo>
                    <a:pt x="143128" y="169291"/>
                  </a:lnTo>
                  <a:lnTo>
                    <a:pt x="102488" y="148082"/>
                  </a:lnTo>
                  <a:lnTo>
                    <a:pt x="67563" y="123444"/>
                  </a:lnTo>
                  <a:lnTo>
                    <a:pt x="39115" y="95885"/>
                  </a:lnTo>
                  <a:lnTo>
                    <a:pt x="4572" y="33655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7906" y="871601"/>
                  </a:lnTo>
                  <a:lnTo>
                    <a:pt x="67563" y="929259"/>
                  </a:lnTo>
                  <a:lnTo>
                    <a:pt x="102488" y="954024"/>
                  </a:lnTo>
                  <a:lnTo>
                    <a:pt x="143128" y="975233"/>
                  </a:lnTo>
                  <a:lnTo>
                    <a:pt x="188849" y="992505"/>
                  </a:lnTo>
                  <a:lnTo>
                    <a:pt x="238886" y="1005459"/>
                  </a:lnTo>
                  <a:lnTo>
                    <a:pt x="292353" y="1013587"/>
                  </a:lnTo>
                  <a:lnTo>
                    <a:pt x="348741" y="1016381"/>
                  </a:lnTo>
                  <a:lnTo>
                    <a:pt x="405129" y="1013587"/>
                  </a:lnTo>
                  <a:lnTo>
                    <a:pt x="458597" y="1005459"/>
                  </a:lnTo>
                  <a:lnTo>
                    <a:pt x="508634" y="992505"/>
                  </a:lnTo>
                  <a:lnTo>
                    <a:pt x="554354" y="975233"/>
                  </a:lnTo>
                  <a:lnTo>
                    <a:pt x="594995" y="954024"/>
                  </a:lnTo>
                  <a:lnTo>
                    <a:pt x="629920" y="929259"/>
                  </a:lnTo>
                  <a:lnTo>
                    <a:pt x="658367" y="901700"/>
                  </a:lnTo>
                  <a:lnTo>
                    <a:pt x="692911" y="839470"/>
                  </a:lnTo>
                  <a:lnTo>
                    <a:pt x="697483" y="805814"/>
                  </a:lnTo>
                  <a:lnTo>
                    <a:pt x="697483" y="0"/>
                  </a:lnTo>
                  <a:close/>
                </a:path>
              </a:pathLst>
            </a:custGeom>
            <a:solidFill>
              <a:srgbClr val="3C9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61348" y="5751576"/>
              <a:ext cx="257810" cy="158750"/>
            </a:xfrm>
            <a:custGeom>
              <a:avLst/>
              <a:gdLst/>
              <a:ahLst/>
              <a:cxnLst/>
              <a:rect l="l" t="t" r="r" b="b"/>
              <a:pathLst>
                <a:path w="257809" h="158750">
                  <a:moveTo>
                    <a:pt x="128650" y="0"/>
                  </a:moveTo>
                  <a:lnTo>
                    <a:pt x="78612" y="6223"/>
                  </a:lnTo>
                  <a:lnTo>
                    <a:pt x="37719" y="23113"/>
                  </a:lnTo>
                  <a:lnTo>
                    <a:pt x="10159" y="48260"/>
                  </a:lnTo>
                  <a:lnTo>
                    <a:pt x="0" y="79121"/>
                  </a:lnTo>
                  <a:lnTo>
                    <a:pt x="10159" y="109982"/>
                  </a:lnTo>
                  <a:lnTo>
                    <a:pt x="37719" y="135127"/>
                  </a:lnTo>
                  <a:lnTo>
                    <a:pt x="78612" y="152019"/>
                  </a:lnTo>
                  <a:lnTo>
                    <a:pt x="128650" y="158241"/>
                  </a:lnTo>
                  <a:lnTo>
                    <a:pt x="178688" y="152019"/>
                  </a:lnTo>
                  <a:lnTo>
                    <a:pt x="219582" y="135127"/>
                  </a:lnTo>
                  <a:lnTo>
                    <a:pt x="247142" y="109982"/>
                  </a:lnTo>
                  <a:lnTo>
                    <a:pt x="257301" y="79121"/>
                  </a:lnTo>
                  <a:lnTo>
                    <a:pt x="247142" y="48260"/>
                  </a:lnTo>
                  <a:lnTo>
                    <a:pt x="219582" y="23113"/>
                  </a:lnTo>
                  <a:lnTo>
                    <a:pt x="178688" y="6223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7027" y="5824728"/>
              <a:ext cx="751331" cy="10424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67600" y="4447032"/>
              <a:ext cx="2264410" cy="1051560"/>
            </a:xfrm>
            <a:custGeom>
              <a:avLst/>
              <a:gdLst/>
              <a:ahLst/>
              <a:cxnLst/>
              <a:rect l="l" t="t" r="r" b="b"/>
              <a:pathLst>
                <a:path w="2264409" h="1051560">
                  <a:moveTo>
                    <a:pt x="1868551" y="0"/>
                  </a:moveTo>
                  <a:lnTo>
                    <a:pt x="0" y="0"/>
                  </a:lnTo>
                  <a:lnTo>
                    <a:pt x="58166" y="805179"/>
                  </a:lnTo>
                  <a:lnTo>
                    <a:pt x="1868551" y="805179"/>
                  </a:lnTo>
                  <a:lnTo>
                    <a:pt x="1940686" y="808354"/>
                  </a:lnTo>
                  <a:lnTo>
                    <a:pt x="2004949" y="817371"/>
                  </a:lnTo>
                  <a:lnTo>
                    <a:pt x="2061591" y="831595"/>
                  </a:lnTo>
                  <a:lnTo>
                    <a:pt x="2110867" y="850391"/>
                  </a:lnTo>
                  <a:lnTo>
                    <a:pt x="2152777" y="872997"/>
                  </a:lnTo>
                  <a:lnTo>
                    <a:pt x="2187702" y="898778"/>
                  </a:lnTo>
                  <a:lnTo>
                    <a:pt x="2215896" y="927100"/>
                  </a:lnTo>
                  <a:lnTo>
                    <a:pt x="2252472" y="988440"/>
                  </a:lnTo>
                  <a:lnTo>
                    <a:pt x="2264282" y="1051559"/>
                  </a:lnTo>
                  <a:lnTo>
                    <a:pt x="2264282" y="246379"/>
                  </a:lnTo>
                  <a:lnTo>
                    <a:pt x="2252472" y="183260"/>
                  </a:lnTo>
                  <a:lnTo>
                    <a:pt x="2215896" y="121919"/>
                  </a:lnTo>
                  <a:lnTo>
                    <a:pt x="2187702" y="93598"/>
                  </a:lnTo>
                  <a:lnTo>
                    <a:pt x="2152777" y="67817"/>
                  </a:lnTo>
                  <a:lnTo>
                    <a:pt x="2110867" y="45212"/>
                  </a:lnTo>
                  <a:lnTo>
                    <a:pt x="2061591" y="26415"/>
                  </a:lnTo>
                  <a:lnTo>
                    <a:pt x="2004949" y="12191"/>
                  </a:lnTo>
                  <a:lnTo>
                    <a:pt x="1940686" y="3175"/>
                  </a:lnTo>
                  <a:lnTo>
                    <a:pt x="1868551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80932" y="4485132"/>
              <a:ext cx="707390" cy="415925"/>
            </a:xfrm>
            <a:custGeom>
              <a:avLst/>
              <a:gdLst/>
              <a:ahLst/>
              <a:cxnLst/>
              <a:rect l="l" t="t" r="r" b="b"/>
              <a:pathLst>
                <a:path w="707390" h="415925">
                  <a:moveTo>
                    <a:pt x="353441" y="0"/>
                  </a:moveTo>
                  <a:lnTo>
                    <a:pt x="296037" y="2666"/>
                  </a:lnTo>
                  <a:lnTo>
                    <a:pt x="241681" y="10540"/>
                  </a:lnTo>
                  <a:lnTo>
                    <a:pt x="191008" y="23240"/>
                  </a:lnTo>
                  <a:lnTo>
                    <a:pt x="144652" y="40131"/>
                  </a:lnTo>
                  <a:lnTo>
                    <a:pt x="103504" y="60832"/>
                  </a:lnTo>
                  <a:lnTo>
                    <a:pt x="68199" y="85089"/>
                  </a:lnTo>
                  <a:lnTo>
                    <a:pt x="39497" y="112267"/>
                  </a:lnTo>
                  <a:lnTo>
                    <a:pt x="4572" y="174116"/>
                  </a:lnTo>
                  <a:lnTo>
                    <a:pt x="0" y="207771"/>
                  </a:lnTo>
                  <a:lnTo>
                    <a:pt x="4572" y="241426"/>
                  </a:lnTo>
                  <a:lnTo>
                    <a:pt x="39497" y="303275"/>
                  </a:lnTo>
                  <a:lnTo>
                    <a:pt x="68199" y="330453"/>
                  </a:lnTo>
                  <a:lnTo>
                    <a:pt x="103504" y="354710"/>
                  </a:lnTo>
                  <a:lnTo>
                    <a:pt x="144652" y="375412"/>
                  </a:lnTo>
                  <a:lnTo>
                    <a:pt x="191008" y="392302"/>
                  </a:lnTo>
                  <a:lnTo>
                    <a:pt x="241681" y="405002"/>
                  </a:lnTo>
                  <a:lnTo>
                    <a:pt x="296037" y="412876"/>
                  </a:lnTo>
                  <a:lnTo>
                    <a:pt x="353441" y="415543"/>
                  </a:lnTo>
                  <a:lnTo>
                    <a:pt x="410845" y="412876"/>
                  </a:lnTo>
                  <a:lnTo>
                    <a:pt x="465200" y="405002"/>
                  </a:lnTo>
                  <a:lnTo>
                    <a:pt x="515874" y="392302"/>
                  </a:lnTo>
                  <a:lnTo>
                    <a:pt x="562228" y="375412"/>
                  </a:lnTo>
                  <a:lnTo>
                    <a:pt x="603376" y="354710"/>
                  </a:lnTo>
                  <a:lnTo>
                    <a:pt x="638683" y="330453"/>
                  </a:lnTo>
                  <a:lnTo>
                    <a:pt x="667385" y="303275"/>
                  </a:lnTo>
                  <a:lnTo>
                    <a:pt x="702310" y="241426"/>
                  </a:lnTo>
                  <a:lnTo>
                    <a:pt x="706882" y="207771"/>
                  </a:lnTo>
                  <a:lnTo>
                    <a:pt x="702310" y="174116"/>
                  </a:lnTo>
                  <a:lnTo>
                    <a:pt x="667385" y="112267"/>
                  </a:lnTo>
                  <a:lnTo>
                    <a:pt x="638683" y="85089"/>
                  </a:lnTo>
                  <a:lnTo>
                    <a:pt x="603376" y="60832"/>
                  </a:lnTo>
                  <a:lnTo>
                    <a:pt x="562228" y="40131"/>
                  </a:lnTo>
                  <a:lnTo>
                    <a:pt x="515874" y="23240"/>
                  </a:lnTo>
                  <a:lnTo>
                    <a:pt x="465200" y="10540"/>
                  </a:lnTo>
                  <a:lnTo>
                    <a:pt x="410845" y="2666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28175" y="4533900"/>
              <a:ext cx="617220" cy="324485"/>
            </a:xfrm>
            <a:custGeom>
              <a:avLst/>
              <a:gdLst/>
              <a:ahLst/>
              <a:cxnLst/>
              <a:rect l="l" t="t" r="r" b="b"/>
              <a:pathLst>
                <a:path w="617220" h="324485">
                  <a:moveTo>
                    <a:pt x="308609" y="0"/>
                  </a:moveTo>
                  <a:lnTo>
                    <a:pt x="246379" y="3301"/>
                  </a:lnTo>
                  <a:lnTo>
                    <a:pt x="188468" y="12700"/>
                  </a:lnTo>
                  <a:lnTo>
                    <a:pt x="136017" y="27686"/>
                  </a:lnTo>
                  <a:lnTo>
                    <a:pt x="90424" y="47498"/>
                  </a:lnTo>
                  <a:lnTo>
                    <a:pt x="52704" y="71374"/>
                  </a:lnTo>
                  <a:lnTo>
                    <a:pt x="24256" y="98933"/>
                  </a:lnTo>
                  <a:lnTo>
                    <a:pt x="0" y="162051"/>
                  </a:lnTo>
                  <a:lnTo>
                    <a:pt x="6223" y="194690"/>
                  </a:lnTo>
                  <a:lnTo>
                    <a:pt x="52704" y="252602"/>
                  </a:lnTo>
                  <a:lnTo>
                    <a:pt x="90424" y="276605"/>
                  </a:lnTo>
                  <a:lnTo>
                    <a:pt x="136017" y="296417"/>
                  </a:lnTo>
                  <a:lnTo>
                    <a:pt x="188468" y="311403"/>
                  </a:lnTo>
                  <a:lnTo>
                    <a:pt x="246379" y="320801"/>
                  </a:lnTo>
                  <a:lnTo>
                    <a:pt x="308609" y="324103"/>
                  </a:lnTo>
                  <a:lnTo>
                    <a:pt x="370840" y="320801"/>
                  </a:lnTo>
                  <a:lnTo>
                    <a:pt x="428751" y="311403"/>
                  </a:lnTo>
                  <a:lnTo>
                    <a:pt x="481202" y="296417"/>
                  </a:lnTo>
                  <a:lnTo>
                    <a:pt x="526796" y="276605"/>
                  </a:lnTo>
                  <a:lnTo>
                    <a:pt x="564515" y="252602"/>
                  </a:lnTo>
                  <a:lnTo>
                    <a:pt x="592963" y="225171"/>
                  </a:lnTo>
                  <a:lnTo>
                    <a:pt x="617220" y="162051"/>
                  </a:lnTo>
                  <a:lnTo>
                    <a:pt x="610997" y="129412"/>
                  </a:lnTo>
                  <a:lnTo>
                    <a:pt x="564515" y="71374"/>
                  </a:lnTo>
                  <a:lnTo>
                    <a:pt x="526796" y="47498"/>
                  </a:lnTo>
                  <a:lnTo>
                    <a:pt x="481202" y="27686"/>
                  </a:lnTo>
                  <a:lnTo>
                    <a:pt x="428751" y="12700"/>
                  </a:lnTo>
                  <a:lnTo>
                    <a:pt x="370840" y="3301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80932" y="4692396"/>
              <a:ext cx="707390" cy="1016635"/>
            </a:xfrm>
            <a:custGeom>
              <a:avLst/>
              <a:gdLst/>
              <a:ahLst/>
              <a:cxnLst/>
              <a:rect l="l" t="t" r="r" b="b"/>
              <a:pathLst>
                <a:path w="707390" h="1016635">
                  <a:moveTo>
                    <a:pt x="706882" y="0"/>
                  </a:moveTo>
                  <a:lnTo>
                    <a:pt x="688975" y="65150"/>
                  </a:lnTo>
                  <a:lnTo>
                    <a:pt x="639064" y="121284"/>
                  </a:lnTo>
                  <a:lnTo>
                    <a:pt x="603885" y="145033"/>
                  </a:lnTo>
                  <a:lnTo>
                    <a:pt x="562991" y="165353"/>
                  </a:lnTo>
                  <a:lnTo>
                    <a:pt x="517144" y="181863"/>
                  </a:lnTo>
                  <a:lnTo>
                    <a:pt x="466851" y="194182"/>
                  </a:lnTo>
                  <a:lnTo>
                    <a:pt x="413003" y="201802"/>
                  </a:lnTo>
                  <a:lnTo>
                    <a:pt x="356362" y="204469"/>
                  </a:lnTo>
                  <a:lnTo>
                    <a:pt x="298069" y="201802"/>
                  </a:lnTo>
                  <a:lnTo>
                    <a:pt x="242950" y="194182"/>
                  </a:lnTo>
                  <a:lnTo>
                    <a:pt x="191770" y="181863"/>
                  </a:lnTo>
                  <a:lnTo>
                    <a:pt x="145034" y="165353"/>
                  </a:lnTo>
                  <a:lnTo>
                    <a:pt x="103632" y="145033"/>
                  </a:lnTo>
                  <a:lnTo>
                    <a:pt x="68199" y="121284"/>
                  </a:lnTo>
                  <a:lnTo>
                    <a:pt x="39370" y="94614"/>
                  </a:lnTo>
                  <a:lnTo>
                    <a:pt x="4572" y="33527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8034" y="871601"/>
                  </a:lnTo>
                  <a:lnTo>
                    <a:pt x="68199" y="929258"/>
                  </a:lnTo>
                  <a:lnTo>
                    <a:pt x="103632" y="954024"/>
                  </a:lnTo>
                  <a:lnTo>
                    <a:pt x="145034" y="975232"/>
                  </a:lnTo>
                  <a:lnTo>
                    <a:pt x="191770" y="992504"/>
                  </a:lnTo>
                  <a:lnTo>
                    <a:pt x="242950" y="1005458"/>
                  </a:lnTo>
                  <a:lnTo>
                    <a:pt x="298069" y="1013587"/>
                  </a:lnTo>
                  <a:lnTo>
                    <a:pt x="356362" y="1016380"/>
                  </a:lnTo>
                  <a:lnTo>
                    <a:pt x="413003" y="1013587"/>
                  </a:lnTo>
                  <a:lnTo>
                    <a:pt x="466851" y="1005458"/>
                  </a:lnTo>
                  <a:lnTo>
                    <a:pt x="517144" y="992504"/>
                  </a:lnTo>
                  <a:lnTo>
                    <a:pt x="562991" y="975232"/>
                  </a:lnTo>
                  <a:lnTo>
                    <a:pt x="603885" y="954024"/>
                  </a:lnTo>
                  <a:lnTo>
                    <a:pt x="639064" y="929258"/>
                  </a:lnTo>
                  <a:lnTo>
                    <a:pt x="667639" y="901700"/>
                  </a:lnTo>
                  <a:lnTo>
                    <a:pt x="702310" y="839469"/>
                  </a:lnTo>
                  <a:lnTo>
                    <a:pt x="706882" y="805814"/>
                  </a:lnTo>
                  <a:lnTo>
                    <a:pt x="706882" y="0"/>
                  </a:lnTo>
                  <a:close/>
                </a:path>
              </a:pathLst>
            </a:custGeom>
            <a:solidFill>
              <a:srgbClr val="FCF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09532" y="4619244"/>
              <a:ext cx="255904" cy="152400"/>
            </a:xfrm>
            <a:custGeom>
              <a:avLst/>
              <a:gdLst/>
              <a:ahLst/>
              <a:cxnLst/>
              <a:rect l="l" t="t" r="r" b="b"/>
              <a:pathLst>
                <a:path w="255904" h="152400">
                  <a:moveTo>
                    <a:pt x="127762" y="0"/>
                  </a:moveTo>
                  <a:lnTo>
                    <a:pt x="77977" y="5968"/>
                  </a:lnTo>
                  <a:lnTo>
                    <a:pt x="37465" y="22351"/>
                  </a:lnTo>
                  <a:lnTo>
                    <a:pt x="10033" y="46608"/>
                  </a:lnTo>
                  <a:lnTo>
                    <a:pt x="0" y="76200"/>
                  </a:lnTo>
                  <a:lnTo>
                    <a:pt x="10033" y="105790"/>
                  </a:lnTo>
                  <a:lnTo>
                    <a:pt x="37465" y="130047"/>
                  </a:lnTo>
                  <a:lnTo>
                    <a:pt x="77977" y="146430"/>
                  </a:lnTo>
                  <a:lnTo>
                    <a:pt x="127762" y="152400"/>
                  </a:lnTo>
                  <a:lnTo>
                    <a:pt x="177546" y="146430"/>
                  </a:lnTo>
                  <a:lnTo>
                    <a:pt x="218059" y="130047"/>
                  </a:lnTo>
                  <a:lnTo>
                    <a:pt x="245491" y="105790"/>
                  </a:lnTo>
                  <a:lnTo>
                    <a:pt x="255524" y="76200"/>
                  </a:lnTo>
                  <a:lnTo>
                    <a:pt x="245491" y="46608"/>
                  </a:lnTo>
                  <a:lnTo>
                    <a:pt x="218059" y="22351"/>
                  </a:lnTo>
                  <a:lnTo>
                    <a:pt x="177546" y="5968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80932" y="4692396"/>
              <a:ext cx="751331" cy="10424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1411" y="3415284"/>
              <a:ext cx="704088" cy="119329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011412" y="3950207"/>
              <a:ext cx="704215" cy="260350"/>
            </a:xfrm>
            <a:custGeom>
              <a:avLst/>
              <a:gdLst/>
              <a:ahLst/>
              <a:cxnLst/>
              <a:rect l="l" t="t" r="r" b="b"/>
              <a:pathLst>
                <a:path w="704215" h="260350">
                  <a:moveTo>
                    <a:pt x="703961" y="48387"/>
                  </a:moveTo>
                  <a:lnTo>
                    <a:pt x="702945" y="34925"/>
                  </a:lnTo>
                  <a:lnTo>
                    <a:pt x="700278" y="21971"/>
                  </a:lnTo>
                  <a:lnTo>
                    <a:pt x="696595" y="10160"/>
                  </a:lnTo>
                  <a:lnTo>
                    <a:pt x="692277" y="0"/>
                  </a:lnTo>
                  <a:lnTo>
                    <a:pt x="692277" y="48387"/>
                  </a:lnTo>
                  <a:lnTo>
                    <a:pt x="686435" y="81915"/>
                  </a:lnTo>
                  <a:lnTo>
                    <a:pt x="643636" y="142748"/>
                  </a:lnTo>
                  <a:lnTo>
                    <a:pt x="608965" y="169037"/>
                  </a:lnTo>
                  <a:lnTo>
                    <a:pt x="567436" y="191643"/>
                  </a:lnTo>
                  <a:lnTo>
                    <a:pt x="519938" y="210185"/>
                  </a:lnTo>
                  <a:lnTo>
                    <a:pt x="467868" y="224155"/>
                  </a:lnTo>
                  <a:lnTo>
                    <a:pt x="412369" y="232918"/>
                  </a:lnTo>
                  <a:lnTo>
                    <a:pt x="354838" y="235966"/>
                  </a:lnTo>
                  <a:lnTo>
                    <a:pt x="295656" y="232918"/>
                  </a:lnTo>
                  <a:lnTo>
                    <a:pt x="238887" y="224155"/>
                  </a:lnTo>
                  <a:lnTo>
                    <a:pt x="185801" y="210185"/>
                  </a:lnTo>
                  <a:lnTo>
                    <a:pt x="137541" y="191643"/>
                  </a:lnTo>
                  <a:lnTo>
                    <a:pt x="95504" y="169037"/>
                  </a:lnTo>
                  <a:lnTo>
                    <a:pt x="60579" y="142748"/>
                  </a:lnTo>
                  <a:lnTo>
                    <a:pt x="34163" y="113538"/>
                  </a:lnTo>
                  <a:lnTo>
                    <a:pt x="11684" y="48387"/>
                  </a:lnTo>
                  <a:lnTo>
                    <a:pt x="11684" y="0"/>
                  </a:lnTo>
                  <a:lnTo>
                    <a:pt x="7366" y="10160"/>
                  </a:lnTo>
                  <a:lnTo>
                    <a:pt x="3683" y="21971"/>
                  </a:lnTo>
                  <a:lnTo>
                    <a:pt x="1016" y="34925"/>
                  </a:lnTo>
                  <a:lnTo>
                    <a:pt x="0" y="48387"/>
                  </a:lnTo>
                  <a:lnTo>
                    <a:pt x="4572" y="82296"/>
                  </a:lnTo>
                  <a:lnTo>
                    <a:pt x="39243" y="144907"/>
                  </a:lnTo>
                  <a:lnTo>
                    <a:pt x="67945" y="172593"/>
                  </a:lnTo>
                  <a:lnTo>
                    <a:pt x="103251" y="197358"/>
                  </a:lnTo>
                  <a:lnTo>
                    <a:pt x="144526" y="218821"/>
                  </a:lnTo>
                  <a:lnTo>
                    <a:pt x="191008" y="236220"/>
                  </a:lnTo>
                  <a:lnTo>
                    <a:pt x="242062" y="249174"/>
                  </a:lnTo>
                  <a:lnTo>
                    <a:pt x="296926" y="257429"/>
                  </a:lnTo>
                  <a:lnTo>
                    <a:pt x="354838" y="260223"/>
                  </a:lnTo>
                  <a:lnTo>
                    <a:pt x="411353" y="257429"/>
                  </a:lnTo>
                  <a:lnTo>
                    <a:pt x="464947" y="249174"/>
                  </a:lnTo>
                  <a:lnTo>
                    <a:pt x="515493" y="235966"/>
                  </a:lnTo>
                  <a:lnTo>
                    <a:pt x="560705" y="218821"/>
                  </a:lnTo>
                  <a:lnTo>
                    <a:pt x="601472" y="197358"/>
                  </a:lnTo>
                  <a:lnTo>
                    <a:pt x="636397" y="172593"/>
                  </a:lnTo>
                  <a:lnTo>
                    <a:pt x="664845" y="144907"/>
                  </a:lnTo>
                  <a:lnTo>
                    <a:pt x="699389" y="82296"/>
                  </a:lnTo>
                  <a:lnTo>
                    <a:pt x="703961" y="48387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64169" y="4455998"/>
            <a:ext cx="5162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48696" y="5625845"/>
            <a:ext cx="5162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64169" y="6742556"/>
            <a:ext cx="5162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22647" y="4515671"/>
            <a:ext cx="2429510" cy="782320"/>
            <a:chOff x="4422647" y="4515671"/>
            <a:chExt cx="2429510" cy="782320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2647" y="4515671"/>
              <a:ext cx="2429255" cy="78175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06467" y="4576572"/>
              <a:ext cx="2266315" cy="647700"/>
            </a:xfrm>
            <a:custGeom>
              <a:avLst/>
              <a:gdLst/>
              <a:ahLst/>
              <a:cxnLst/>
              <a:rect l="l" t="t" r="r" b="b"/>
              <a:pathLst>
                <a:path w="2266315" h="647700">
                  <a:moveTo>
                    <a:pt x="2157857" y="0"/>
                  </a:moveTo>
                  <a:lnTo>
                    <a:pt x="107950" y="0"/>
                  </a:lnTo>
                  <a:lnTo>
                    <a:pt x="66040" y="8508"/>
                  </a:lnTo>
                  <a:lnTo>
                    <a:pt x="31623" y="31623"/>
                  </a:lnTo>
                  <a:lnTo>
                    <a:pt x="8509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87"/>
                  </a:lnTo>
                  <a:lnTo>
                    <a:pt x="31623" y="616076"/>
                  </a:lnTo>
                  <a:lnTo>
                    <a:pt x="66040" y="639190"/>
                  </a:lnTo>
                  <a:lnTo>
                    <a:pt x="107950" y="647700"/>
                  </a:lnTo>
                  <a:lnTo>
                    <a:pt x="2157857" y="647700"/>
                  </a:lnTo>
                  <a:lnTo>
                    <a:pt x="2199766" y="639190"/>
                  </a:lnTo>
                  <a:lnTo>
                    <a:pt x="2234184" y="616076"/>
                  </a:lnTo>
                  <a:lnTo>
                    <a:pt x="2257298" y="581787"/>
                  </a:lnTo>
                  <a:lnTo>
                    <a:pt x="2265807" y="539750"/>
                  </a:lnTo>
                  <a:lnTo>
                    <a:pt x="2265807" y="107950"/>
                  </a:lnTo>
                  <a:lnTo>
                    <a:pt x="2257298" y="65912"/>
                  </a:lnTo>
                  <a:lnTo>
                    <a:pt x="2234184" y="31623"/>
                  </a:lnTo>
                  <a:lnTo>
                    <a:pt x="2199766" y="8508"/>
                  </a:lnTo>
                  <a:lnTo>
                    <a:pt x="2157857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07229" y="4577334"/>
              <a:ext cx="2266315" cy="647700"/>
            </a:xfrm>
            <a:custGeom>
              <a:avLst/>
              <a:gdLst/>
              <a:ahLst/>
              <a:cxnLst/>
              <a:rect l="l" t="t" r="r" b="b"/>
              <a:pathLst>
                <a:path w="2266315" h="647700">
                  <a:moveTo>
                    <a:pt x="0" y="107950"/>
                  </a:moveTo>
                  <a:lnTo>
                    <a:pt x="8509" y="65912"/>
                  </a:lnTo>
                  <a:lnTo>
                    <a:pt x="31623" y="31623"/>
                  </a:lnTo>
                  <a:lnTo>
                    <a:pt x="66040" y="8508"/>
                  </a:lnTo>
                  <a:lnTo>
                    <a:pt x="107950" y="0"/>
                  </a:lnTo>
                  <a:lnTo>
                    <a:pt x="2157856" y="0"/>
                  </a:lnTo>
                  <a:lnTo>
                    <a:pt x="2199767" y="8508"/>
                  </a:lnTo>
                  <a:lnTo>
                    <a:pt x="2234184" y="31623"/>
                  </a:lnTo>
                  <a:lnTo>
                    <a:pt x="2257298" y="65912"/>
                  </a:lnTo>
                  <a:lnTo>
                    <a:pt x="2265806" y="107950"/>
                  </a:lnTo>
                  <a:lnTo>
                    <a:pt x="2265806" y="539750"/>
                  </a:lnTo>
                  <a:lnTo>
                    <a:pt x="2257298" y="581787"/>
                  </a:lnTo>
                  <a:lnTo>
                    <a:pt x="2234184" y="616076"/>
                  </a:lnTo>
                  <a:lnTo>
                    <a:pt x="2199767" y="639190"/>
                  </a:lnTo>
                  <a:lnTo>
                    <a:pt x="2157856" y="647700"/>
                  </a:lnTo>
                  <a:lnTo>
                    <a:pt x="107950" y="647700"/>
                  </a:lnTo>
                  <a:lnTo>
                    <a:pt x="66040" y="639190"/>
                  </a:lnTo>
                  <a:lnTo>
                    <a:pt x="31623" y="616076"/>
                  </a:lnTo>
                  <a:lnTo>
                    <a:pt x="8509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41494" y="4666869"/>
            <a:ext cx="1582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FormControl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422647" y="6775763"/>
            <a:ext cx="2429510" cy="782320"/>
            <a:chOff x="4422647" y="6775763"/>
            <a:chExt cx="2429510" cy="78232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2647" y="6775763"/>
              <a:ext cx="2429255" cy="78175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06467" y="6838187"/>
              <a:ext cx="2266315" cy="647700"/>
            </a:xfrm>
            <a:custGeom>
              <a:avLst/>
              <a:gdLst/>
              <a:ahLst/>
              <a:cxnLst/>
              <a:rect l="l" t="t" r="r" b="b"/>
              <a:pathLst>
                <a:path w="2266315" h="647700">
                  <a:moveTo>
                    <a:pt x="2157857" y="0"/>
                  </a:moveTo>
                  <a:lnTo>
                    <a:pt x="107950" y="0"/>
                  </a:lnTo>
                  <a:lnTo>
                    <a:pt x="66040" y="8508"/>
                  </a:lnTo>
                  <a:lnTo>
                    <a:pt x="31623" y="31622"/>
                  </a:lnTo>
                  <a:lnTo>
                    <a:pt x="8509" y="65912"/>
                  </a:lnTo>
                  <a:lnTo>
                    <a:pt x="0" y="107949"/>
                  </a:lnTo>
                  <a:lnTo>
                    <a:pt x="0" y="539749"/>
                  </a:lnTo>
                  <a:lnTo>
                    <a:pt x="8509" y="581786"/>
                  </a:lnTo>
                  <a:lnTo>
                    <a:pt x="31623" y="616076"/>
                  </a:lnTo>
                  <a:lnTo>
                    <a:pt x="66040" y="639190"/>
                  </a:lnTo>
                  <a:lnTo>
                    <a:pt x="107950" y="647699"/>
                  </a:lnTo>
                  <a:lnTo>
                    <a:pt x="2157857" y="647699"/>
                  </a:lnTo>
                  <a:lnTo>
                    <a:pt x="2199766" y="639190"/>
                  </a:lnTo>
                  <a:lnTo>
                    <a:pt x="2234184" y="616076"/>
                  </a:lnTo>
                  <a:lnTo>
                    <a:pt x="2257298" y="581786"/>
                  </a:lnTo>
                  <a:lnTo>
                    <a:pt x="2265807" y="539749"/>
                  </a:lnTo>
                  <a:lnTo>
                    <a:pt x="2265807" y="107949"/>
                  </a:lnTo>
                  <a:lnTo>
                    <a:pt x="2257298" y="65912"/>
                  </a:lnTo>
                  <a:lnTo>
                    <a:pt x="2234184" y="31622"/>
                  </a:lnTo>
                  <a:lnTo>
                    <a:pt x="2199766" y="8508"/>
                  </a:lnTo>
                  <a:lnTo>
                    <a:pt x="2157857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07229" y="6838949"/>
              <a:ext cx="2266315" cy="647700"/>
            </a:xfrm>
            <a:custGeom>
              <a:avLst/>
              <a:gdLst/>
              <a:ahLst/>
              <a:cxnLst/>
              <a:rect l="l" t="t" r="r" b="b"/>
              <a:pathLst>
                <a:path w="2266315" h="647700">
                  <a:moveTo>
                    <a:pt x="0" y="107950"/>
                  </a:moveTo>
                  <a:lnTo>
                    <a:pt x="8509" y="65912"/>
                  </a:lnTo>
                  <a:lnTo>
                    <a:pt x="31623" y="31623"/>
                  </a:lnTo>
                  <a:lnTo>
                    <a:pt x="66040" y="8509"/>
                  </a:lnTo>
                  <a:lnTo>
                    <a:pt x="107950" y="0"/>
                  </a:lnTo>
                  <a:lnTo>
                    <a:pt x="2157856" y="0"/>
                  </a:lnTo>
                  <a:lnTo>
                    <a:pt x="2199767" y="8509"/>
                  </a:lnTo>
                  <a:lnTo>
                    <a:pt x="2234184" y="31623"/>
                  </a:lnTo>
                  <a:lnTo>
                    <a:pt x="2257298" y="65912"/>
                  </a:lnTo>
                  <a:lnTo>
                    <a:pt x="2265806" y="107950"/>
                  </a:lnTo>
                  <a:lnTo>
                    <a:pt x="2265806" y="539750"/>
                  </a:lnTo>
                  <a:lnTo>
                    <a:pt x="2257298" y="581787"/>
                  </a:lnTo>
                  <a:lnTo>
                    <a:pt x="2234184" y="616076"/>
                  </a:lnTo>
                  <a:lnTo>
                    <a:pt x="2199767" y="639191"/>
                  </a:lnTo>
                  <a:lnTo>
                    <a:pt x="2157856" y="647700"/>
                  </a:lnTo>
                  <a:lnTo>
                    <a:pt x="107950" y="647700"/>
                  </a:lnTo>
                  <a:lnTo>
                    <a:pt x="66040" y="639191"/>
                  </a:lnTo>
                  <a:lnTo>
                    <a:pt x="31623" y="616076"/>
                  </a:lnTo>
                  <a:lnTo>
                    <a:pt x="8509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853685" y="6926656"/>
            <a:ext cx="15563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FormBuilder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1696700" y="5643431"/>
            <a:ext cx="2162810" cy="782320"/>
            <a:chOff x="11696700" y="5643431"/>
            <a:chExt cx="2162810" cy="782320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96700" y="5643431"/>
              <a:ext cx="2162555" cy="78175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777472" y="5705855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1896110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8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8" y="581787"/>
                  </a:lnTo>
                  <a:lnTo>
                    <a:pt x="31623" y="616077"/>
                  </a:lnTo>
                  <a:lnTo>
                    <a:pt x="65912" y="639191"/>
                  </a:lnTo>
                  <a:lnTo>
                    <a:pt x="107950" y="647700"/>
                  </a:lnTo>
                  <a:lnTo>
                    <a:pt x="1896110" y="647700"/>
                  </a:lnTo>
                  <a:lnTo>
                    <a:pt x="1938147" y="639191"/>
                  </a:lnTo>
                  <a:lnTo>
                    <a:pt x="1972437" y="616077"/>
                  </a:lnTo>
                  <a:lnTo>
                    <a:pt x="1995551" y="581787"/>
                  </a:lnTo>
                  <a:lnTo>
                    <a:pt x="2004060" y="539750"/>
                  </a:lnTo>
                  <a:lnTo>
                    <a:pt x="2004060" y="107950"/>
                  </a:lnTo>
                  <a:lnTo>
                    <a:pt x="1995551" y="65913"/>
                  </a:lnTo>
                  <a:lnTo>
                    <a:pt x="1972437" y="31623"/>
                  </a:lnTo>
                  <a:lnTo>
                    <a:pt x="1938147" y="8509"/>
                  </a:lnTo>
                  <a:lnTo>
                    <a:pt x="189611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778234" y="5706617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59" h="647700">
                  <a:moveTo>
                    <a:pt x="0" y="107950"/>
                  </a:moveTo>
                  <a:lnTo>
                    <a:pt x="8509" y="65912"/>
                  </a:lnTo>
                  <a:lnTo>
                    <a:pt x="31623" y="31623"/>
                  </a:lnTo>
                  <a:lnTo>
                    <a:pt x="65913" y="8509"/>
                  </a:lnTo>
                  <a:lnTo>
                    <a:pt x="107950" y="0"/>
                  </a:lnTo>
                  <a:lnTo>
                    <a:pt x="1896110" y="0"/>
                  </a:lnTo>
                  <a:lnTo>
                    <a:pt x="1938147" y="8509"/>
                  </a:lnTo>
                  <a:lnTo>
                    <a:pt x="1972437" y="31623"/>
                  </a:lnTo>
                  <a:lnTo>
                    <a:pt x="1995551" y="65912"/>
                  </a:lnTo>
                  <a:lnTo>
                    <a:pt x="2004060" y="107950"/>
                  </a:lnTo>
                  <a:lnTo>
                    <a:pt x="2004060" y="539750"/>
                  </a:lnTo>
                  <a:lnTo>
                    <a:pt x="1995551" y="581787"/>
                  </a:lnTo>
                  <a:lnTo>
                    <a:pt x="1972437" y="616077"/>
                  </a:lnTo>
                  <a:lnTo>
                    <a:pt x="1938147" y="639191"/>
                  </a:lnTo>
                  <a:lnTo>
                    <a:pt x="1896110" y="647700"/>
                  </a:lnTo>
                  <a:lnTo>
                    <a:pt x="107950" y="647700"/>
                  </a:lnTo>
                  <a:lnTo>
                    <a:pt x="65913" y="639191"/>
                  </a:lnTo>
                  <a:lnTo>
                    <a:pt x="31623" y="616077"/>
                  </a:lnTo>
                  <a:lnTo>
                    <a:pt x="8509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053443" y="5795009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FormGroup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69464" y="1865431"/>
            <a:ext cx="13210540" cy="843280"/>
            <a:chOff x="2569464" y="1865431"/>
            <a:chExt cx="13210540" cy="843280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9464" y="1865431"/>
              <a:ext cx="13210032" cy="84271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592324" y="1882140"/>
              <a:ext cx="13106400" cy="745490"/>
            </a:xfrm>
            <a:custGeom>
              <a:avLst/>
              <a:gdLst/>
              <a:ahLst/>
              <a:cxnLst/>
              <a:rect l="l" t="t" r="r" b="b"/>
              <a:pathLst>
                <a:path w="13106400" h="745489">
                  <a:moveTo>
                    <a:pt x="12982193" y="0"/>
                  </a:moveTo>
                  <a:lnTo>
                    <a:pt x="124206" y="0"/>
                  </a:lnTo>
                  <a:lnTo>
                    <a:pt x="75818" y="9778"/>
                  </a:lnTo>
                  <a:lnTo>
                    <a:pt x="36321" y="36321"/>
                  </a:lnTo>
                  <a:lnTo>
                    <a:pt x="9778" y="75818"/>
                  </a:lnTo>
                  <a:lnTo>
                    <a:pt x="0" y="124205"/>
                  </a:lnTo>
                  <a:lnTo>
                    <a:pt x="0" y="620776"/>
                  </a:lnTo>
                  <a:lnTo>
                    <a:pt x="9778" y="669162"/>
                  </a:lnTo>
                  <a:lnTo>
                    <a:pt x="36321" y="708659"/>
                  </a:lnTo>
                  <a:lnTo>
                    <a:pt x="75818" y="735202"/>
                  </a:lnTo>
                  <a:lnTo>
                    <a:pt x="124206" y="744981"/>
                  </a:lnTo>
                  <a:lnTo>
                    <a:pt x="12982193" y="744981"/>
                  </a:lnTo>
                  <a:lnTo>
                    <a:pt x="13030581" y="735202"/>
                  </a:lnTo>
                  <a:lnTo>
                    <a:pt x="13069951" y="708659"/>
                  </a:lnTo>
                  <a:lnTo>
                    <a:pt x="13096621" y="669162"/>
                  </a:lnTo>
                  <a:lnTo>
                    <a:pt x="13106400" y="620776"/>
                  </a:lnTo>
                  <a:lnTo>
                    <a:pt x="13106400" y="124205"/>
                  </a:lnTo>
                  <a:lnTo>
                    <a:pt x="13096621" y="75818"/>
                  </a:lnTo>
                  <a:lnTo>
                    <a:pt x="13069951" y="36321"/>
                  </a:lnTo>
                  <a:lnTo>
                    <a:pt x="13030581" y="9778"/>
                  </a:lnTo>
                  <a:lnTo>
                    <a:pt x="12982193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93086" y="1882902"/>
              <a:ext cx="13106400" cy="745490"/>
            </a:xfrm>
            <a:custGeom>
              <a:avLst/>
              <a:gdLst/>
              <a:ahLst/>
              <a:cxnLst/>
              <a:rect l="l" t="t" r="r" b="b"/>
              <a:pathLst>
                <a:path w="13106400" h="745489">
                  <a:moveTo>
                    <a:pt x="0" y="124205"/>
                  </a:moveTo>
                  <a:lnTo>
                    <a:pt x="9778" y="75819"/>
                  </a:lnTo>
                  <a:lnTo>
                    <a:pt x="36321" y="36322"/>
                  </a:lnTo>
                  <a:lnTo>
                    <a:pt x="75818" y="9778"/>
                  </a:lnTo>
                  <a:lnTo>
                    <a:pt x="124206" y="0"/>
                  </a:lnTo>
                  <a:lnTo>
                    <a:pt x="12982194" y="0"/>
                  </a:lnTo>
                  <a:lnTo>
                    <a:pt x="13030581" y="9778"/>
                  </a:lnTo>
                  <a:lnTo>
                    <a:pt x="13069950" y="36322"/>
                  </a:lnTo>
                  <a:lnTo>
                    <a:pt x="13096621" y="75819"/>
                  </a:lnTo>
                  <a:lnTo>
                    <a:pt x="13106400" y="124205"/>
                  </a:lnTo>
                  <a:lnTo>
                    <a:pt x="13106400" y="620776"/>
                  </a:lnTo>
                  <a:lnTo>
                    <a:pt x="13096621" y="669163"/>
                  </a:lnTo>
                  <a:lnTo>
                    <a:pt x="13069950" y="708659"/>
                  </a:lnTo>
                  <a:lnTo>
                    <a:pt x="13030581" y="735202"/>
                  </a:lnTo>
                  <a:lnTo>
                    <a:pt x="12982194" y="744981"/>
                  </a:lnTo>
                  <a:lnTo>
                    <a:pt x="124206" y="744981"/>
                  </a:lnTo>
                  <a:lnTo>
                    <a:pt x="75818" y="735202"/>
                  </a:lnTo>
                  <a:lnTo>
                    <a:pt x="36321" y="708659"/>
                  </a:lnTo>
                  <a:lnTo>
                    <a:pt x="9778" y="669163"/>
                  </a:lnTo>
                  <a:lnTo>
                    <a:pt x="0" y="620776"/>
                  </a:lnTo>
                  <a:lnTo>
                    <a:pt x="0" y="12420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103623" y="2018538"/>
            <a:ext cx="1000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 a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holds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form’s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data.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constructed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from: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1" name="object 5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2644" y="3531108"/>
            <a:ext cx="8034655" cy="5471160"/>
            <a:chOff x="1342644" y="3531108"/>
            <a:chExt cx="8034655" cy="5471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644" y="3531108"/>
              <a:ext cx="7485888" cy="5471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040" y="3631692"/>
              <a:ext cx="7249668" cy="5265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220" y="6687312"/>
              <a:ext cx="4739639" cy="419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00606" y="6727698"/>
              <a:ext cx="4610100" cy="289560"/>
            </a:xfrm>
            <a:custGeom>
              <a:avLst/>
              <a:gdLst/>
              <a:ahLst/>
              <a:cxnLst/>
              <a:rect l="l" t="t" r="r" b="b"/>
              <a:pathLst>
                <a:path w="4610100" h="289559">
                  <a:moveTo>
                    <a:pt x="0" y="289305"/>
                  </a:moveTo>
                  <a:lnTo>
                    <a:pt x="4609846" y="289305"/>
                  </a:lnTo>
                  <a:lnTo>
                    <a:pt x="4609846" y="0"/>
                  </a:lnTo>
                  <a:lnTo>
                    <a:pt x="0" y="0"/>
                  </a:lnTo>
                  <a:lnTo>
                    <a:pt x="0" y="28930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0220" y="7191755"/>
              <a:ext cx="4739639" cy="12222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00606" y="5488686"/>
              <a:ext cx="7562215" cy="2834640"/>
            </a:xfrm>
            <a:custGeom>
              <a:avLst/>
              <a:gdLst/>
              <a:ahLst/>
              <a:cxnLst/>
              <a:rect l="l" t="t" r="r" b="b"/>
              <a:pathLst>
                <a:path w="7562215" h="2834640">
                  <a:moveTo>
                    <a:pt x="0" y="2834640"/>
                  </a:moveTo>
                  <a:lnTo>
                    <a:pt x="4609211" y="2834640"/>
                  </a:lnTo>
                  <a:lnTo>
                    <a:pt x="4609211" y="1743455"/>
                  </a:lnTo>
                  <a:lnTo>
                    <a:pt x="0" y="1743455"/>
                  </a:lnTo>
                  <a:lnTo>
                    <a:pt x="0" y="2834640"/>
                  </a:lnTo>
                  <a:close/>
                </a:path>
                <a:path w="7562215" h="2834640">
                  <a:moveTo>
                    <a:pt x="4609210" y="1383791"/>
                  </a:moveTo>
                  <a:lnTo>
                    <a:pt x="7562088" y="1383791"/>
                  </a:lnTo>
                </a:path>
                <a:path w="7562215" h="2834640">
                  <a:moveTo>
                    <a:pt x="7561707" y="1384300"/>
                  </a:moveTo>
                  <a:lnTo>
                    <a:pt x="7561707" y="0"/>
                  </a:lnTo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360407" y="5010911"/>
            <a:ext cx="7664450" cy="1005840"/>
            <a:chOff x="9360407" y="5010911"/>
            <a:chExt cx="7664450" cy="1005840"/>
          </a:xfrm>
        </p:grpSpPr>
        <p:sp>
          <p:nvSpPr>
            <p:cNvPr id="10" name="object 10"/>
            <p:cNvSpPr/>
            <p:nvPr/>
          </p:nvSpPr>
          <p:spPr>
            <a:xfrm>
              <a:off x="9360408" y="5445251"/>
              <a:ext cx="792480" cy="86995"/>
            </a:xfrm>
            <a:custGeom>
              <a:avLst/>
              <a:gdLst/>
              <a:ahLst/>
              <a:cxnLst/>
              <a:rect l="l" t="t" r="r" b="b"/>
              <a:pathLst>
                <a:path w="792479" h="86995">
                  <a:moveTo>
                    <a:pt x="792099" y="43434"/>
                  </a:moveTo>
                  <a:lnTo>
                    <a:pt x="763397" y="28956"/>
                  </a:lnTo>
                  <a:lnTo>
                    <a:pt x="706374" y="0"/>
                  </a:lnTo>
                  <a:lnTo>
                    <a:pt x="706374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706374" y="57912"/>
                  </a:lnTo>
                  <a:lnTo>
                    <a:pt x="706374" y="86868"/>
                  </a:lnTo>
                  <a:lnTo>
                    <a:pt x="763651" y="57912"/>
                  </a:lnTo>
                  <a:lnTo>
                    <a:pt x="792099" y="43434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4787" y="5010911"/>
              <a:ext cx="6909815" cy="10058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154411" y="5050535"/>
              <a:ext cx="6779895" cy="876300"/>
            </a:xfrm>
            <a:custGeom>
              <a:avLst/>
              <a:gdLst/>
              <a:ahLst/>
              <a:cxnLst/>
              <a:rect l="l" t="t" r="r" b="b"/>
              <a:pathLst>
                <a:path w="6779894" h="876300">
                  <a:moveTo>
                    <a:pt x="6633972" y="0"/>
                  </a:moveTo>
                  <a:lnTo>
                    <a:pt x="145796" y="0"/>
                  </a:lnTo>
                  <a:lnTo>
                    <a:pt x="99695" y="7492"/>
                  </a:lnTo>
                  <a:lnTo>
                    <a:pt x="59690" y="28193"/>
                  </a:lnTo>
                  <a:lnTo>
                    <a:pt x="28194" y="59816"/>
                  </a:lnTo>
                  <a:lnTo>
                    <a:pt x="7493" y="99822"/>
                  </a:lnTo>
                  <a:lnTo>
                    <a:pt x="0" y="146050"/>
                  </a:lnTo>
                  <a:lnTo>
                    <a:pt x="0" y="729996"/>
                  </a:lnTo>
                  <a:lnTo>
                    <a:pt x="7493" y="776224"/>
                  </a:lnTo>
                  <a:lnTo>
                    <a:pt x="28194" y="816228"/>
                  </a:lnTo>
                  <a:lnTo>
                    <a:pt x="59690" y="847851"/>
                  </a:lnTo>
                  <a:lnTo>
                    <a:pt x="99695" y="868552"/>
                  </a:lnTo>
                  <a:lnTo>
                    <a:pt x="145796" y="876046"/>
                  </a:lnTo>
                  <a:lnTo>
                    <a:pt x="6633972" y="876046"/>
                  </a:lnTo>
                  <a:lnTo>
                    <a:pt x="6680073" y="868552"/>
                  </a:lnTo>
                  <a:lnTo>
                    <a:pt x="6720078" y="847851"/>
                  </a:lnTo>
                  <a:lnTo>
                    <a:pt x="6751574" y="816228"/>
                  </a:lnTo>
                  <a:lnTo>
                    <a:pt x="6772275" y="776224"/>
                  </a:lnTo>
                  <a:lnTo>
                    <a:pt x="6779768" y="729996"/>
                  </a:lnTo>
                  <a:lnTo>
                    <a:pt x="6779768" y="146050"/>
                  </a:lnTo>
                  <a:lnTo>
                    <a:pt x="6772275" y="99822"/>
                  </a:lnTo>
                  <a:lnTo>
                    <a:pt x="6751574" y="59816"/>
                  </a:lnTo>
                  <a:lnTo>
                    <a:pt x="6720078" y="28193"/>
                  </a:lnTo>
                  <a:lnTo>
                    <a:pt x="6680073" y="7492"/>
                  </a:lnTo>
                  <a:lnTo>
                    <a:pt x="6633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55173" y="5051297"/>
              <a:ext cx="6779895" cy="876300"/>
            </a:xfrm>
            <a:custGeom>
              <a:avLst/>
              <a:gdLst/>
              <a:ahLst/>
              <a:cxnLst/>
              <a:rect l="l" t="t" r="r" b="b"/>
              <a:pathLst>
                <a:path w="6779894" h="876300">
                  <a:moveTo>
                    <a:pt x="0" y="146050"/>
                  </a:moveTo>
                  <a:lnTo>
                    <a:pt x="7493" y="99822"/>
                  </a:lnTo>
                  <a:lnTo>
                    <a:pt x="28194" y="59816"/>
                  </a:lnTo>
                  <a:lnTo>
                    <a:pt x="59690" y="28193"/>
                  </a:lnTo>
                  <a:lnTo>
                    <a:pt x="99695" y="7492"/>
                  </a:lnTo>
                  <a:lnTo>
                    <a:pt x="145796" y="0"/>
                  </a:lnTo>
                  <a:lnTo>
                    <a:pt x="6633972" y="0"/>
                  </a:lnTo>
                  <a:lnTo>
                    <a:pt x="6680072" y="7492"/>
                  </a:lnTo>
                  <a:lnTo>
                    <a:pt x="6720078" y="28193"/>
                  </a:lnTo>
                  <a:lnTo>
                    <a:pt x="6751574" y="59816"/>
                  </a:lnTo>
                  <a:lnTo>
                    <a:pt x="6772274" y="99822"/>
                  </a:lnTo>
                  <a:lnTo>
                    <a:pt x="6779768" y="146050"/>
                  </a:lnTo>
                  <a:lnTo>
                    <a:pt x="6779768" y="729996"/>
                  </a:lnTo>
                  <a:lnTo>
                    <a:pt x="6772274" y="776224"/>
                  </a:lnTo>
                  <a:lnTo>
                    <a:pt x="6751574" y="816228"/>
                  </a:lnTo>
                  <a:lnTo>
                    <a:pt x="6720078" y="847851"/>
                  </a:lnTo>
                  <a:lnTo>
                    <a:pt x="6680072" y="868552"/>
                  </a:lnTo>
                  <a:lnTo>
                    <a:pt x="6633972" y="876046"/>
                  </a:lnTo>
                  <a:lnTo>
                    <a:pt x="145796" y="876046"/>
                  </a:lnTo>
                  <a:lnTo>
                    <a:pt x="99695" y="868552"/>
                  </a:lnTo>
                  <a:lnTo>
                    <a:pt x="59690" y="847851"/>
                  </a:lnTo>
                  <a:lnTo>
                    <a:pt x="28194" y="816228"/>
                  </a:lnTo>
                  <a:lnTo>
                    <a:pt x="7493" y="776224"/>
                  </a:lnTo>
                  <a:lnTo>
                    <a:pt x="0" y="729996"/>
                  </a:lnTo>
                  <a:lnTo>
                    <a:pt x="0" y="146050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7655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FormControl</a:t>
            </a:r>
            <a:endParaRPr sz="5600"/>
          </a:p>
        </p:txBody>
      </p:sp>
      <p:grpSp>
        <p:nvGrpSpPr>
          <p:cNvPr id="15" name="object 15"/>
          <p:cNvGrpSpPr/>
          <p:nvPr/>
        </p:nvGrpSpPr>
        <p:grpSpPr>
          <a:xfrm>
            <a:off x="1109472" y="1877678"/>
            <a:ext cx="16163925" cy="1272540"/>
            <a:chOff x="1109472" y="1877678"/>
            <a:chExt cx="16163925" cy="127254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472" y="1877678"/>
              <a:ext cx="16163544" cy="12724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30808" y="1894332"/>
              <a:ext cx="16061055" cy="1174750"/>
            </a:xfrm>
            <a:custGeom>
              <a:avLst/>
              <a:gdLst/>
              <a:ahLst/>
              <a:cxnLst/>
              <a:rect l="l" t="t" r="r" b="b"/>
              <a:pathLst>
                <a:path w="16061055" h="1174750">
                  <a:moveTo>
                    <a:pt x="15865094" y="0"/>
                  </a:moveTo>
                  <a:lnTo>
                    <a:pt x="195833" y="0"/>
                  </a:lnTo>
                  <a:lnTo>
                    <a:pt x="151003" y="5207"/>
                  </a:lnTo>
                  <a:lnTo>
                    <a:pt x="109715" y="19939"/>
                  </a:lnTo>
                  <a:lnTo>
                    <a:pt x="73355" y="43052"/>
                  </a:lnTo>
                  <a:lnTo>
                    <a:pt x="43027" y="73278"/>
                  </a:lnTo>
                  <a:lnTo>
                    <a:pt x="19900" y="109600"/>
                  </a:lnTo>
                  <a:lnTo>
                    <a:pt x="5168" y="150875"/>
                  </a:lnTo>
                  <a:lnTo>
                    <a:pt x="0" y="195707"/>
                  </a:lnTo>
                  <a:lnTo>
                    <a:pt x="0" y="978789"/>
                  </a:lnTo>
                  <a:lnTo>
                    <a:pt x="5168" y="1023747"/>
                  </a:lnTo>
                  <a:lnTo>
                    <a:pt x="19900" y="1065022"/>
                  </a:lnTo>
                  <a:lnTo>
                    <a:pt x="43027" y="1101344"/>
                  </a:lnTo>
                  <a:lnTo>
                    <a:pt x="73355" y="1131570"/>
                  </a:lnTo>
                  <a:lnTo>
                    <a:pt x="109715" y="1154684"/>
                  </a:lnTo>
                  <a:lnTo>
                    <a:pt x="151003" y="1169416"/>
                  </a:lnTo>
                  <a:lnTo>
                    <a:pt x="195833" y="1174623"/>
                  </a:lnTo>
                  <a:lnTo>
                    <a:pt x="15865094" y="1174623"/>
                  </a:lnTo>
                  <a:lnTo>
                    <a:pt x="15910052" y="1169416"/>
                  </a:lnTo>
                  <a:lnTo>
                    <a:pt x="15951200" y="1154684"/>
                  </a:lnTo>
                  <a:lnTo>
                    <a:pt x="15987649" y="1131570"/>
                  </a:lnTo>
                  <a:lnTo>
                    <a:pt x="16017875" y="1101344"/>
                  </a:lnTo>
                  <a:lnTo>
                    <a:pt x="16040989" y="1065022"/>
                  </a:lnTo>
                  <a:lnTo>
                    <a:pt x="16055721" y="1023747"/>
                  </a:lnTo>
                  <a:lnTo>
                    <a:pt x="16060928" y="978789"/>
                  </a:lnTo>
                  <a:lnTo>
                    <a:pt x="16060928" y="195707"/>
                  </a:lnTo>
                  <a:lnTo>
                    <a:pt x="16055721" y="150875"/>
                  </a:lnTo>
                  <a:lnTo>
                    <a:pt x="16040989" y="109600"/>
                  </a:lnTo>
                  <a:lnTo>
                    <a:pt x="16017875" y="73278"/>
                  </a:lnTo>
                  <a:lnTo>
                    <a:pt x="15987649" y="43052"/>
                  </a:lnTo>
                  <a:lnTo>
                    <a:pt x="15951200" y="19939"/>
                  </a:lnTo>
                  <a:lnTo>
                    <a:pt x="15910052" y="5207"/>
                  </a:lnTo>
                  <a:lnTo>
                    <a:pt x="1586509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1570" y="1895094"/>
              <a:ext cx="16061055" cy="1174750"/>
            </a:xfrm>
            <a:custGeom>
              <a:avLst/>
              <a:gdLst/>
              <a:ahLst/>
              <a:cxnLst/>
              <a:rect l="l" t="t" r="r" b="b"/>
              <a:pathLst>
                <a:path w="16061055" h="1174750">
                  <a:moveTo>
                    <a:pt x="0" y="195706"/>
                  </a:moveTo>
                  <a:lnTo>
                    <a:pt x="5168" y="150875"/>
                  </a:lnTo>
                  <a:lnTo>
                    <a:pt x="19900" y="109600"/>
                  </a:lnTo>
                  <a:lnTo>
                    <a:pt x="43027" y="73278"/>
                  </a:lnTo>
                  <a:lnTo>
                    <a:pt x="73355" y="43052"/>
                  </a:lnTo>
                  <a:lnTo>
                    <a:pt x="109715" y="19938"/>
                  </a:lnTo>
                  <a:lnTo>
                    <a:pt x="151003" y="5206"/>
                  </a:lnTo>
                  <a:lnTo>
                    <a:pt x="195834" y="0"/>
                  </a:lnTo>
                  <a:lnTo>
                    <a:pt x="15865094" y="0"/>
                  </a:lnTo>
                  <a:lnTo>
                    <a:pt x="15910052" y="5206"/>
                  </a:lnTo>
                  <a:lnTo>
                    <a:pt x="15951200" y="19938"/>
                  </a:lnTo>
                  <a:lnTo>
                    <a:pt x="15987649" y="43052"/>
                  </a:lnTo>
                  <a:lnTo>
                    <a:pt x="16017875" y="73278"/>
                  </a:lnTo>
                  <a:lnTo>
                    <a:pt x="16040989" y="109600"/>
                  </a:lnTo>
                  <a:lnTo>
                    <a:pt x="16055721" y="150875"/>
                  </a:lnTo>
                  <a:lnTo>
                    <a:pt x="16060928" y="195706"/>
                  </a:lnTo>
                  <a:lnTo>
                    <a:pt x="16060928" y="978788"/>
                  </a:lnTo>
                  <a:lnTo>
                    <a:pt x="16055721" y="1023747"/>
                  </a:lnTo>
                  <a:lnTo>
                    <a:pt x="16040989" y="1065022"/>
                  </a:lnTo>
                  <a:lnTo>
                    <a:pt x="16017875" y="1101344"/>
                  </a:lnTo>
                  <a:lnTo>
                    <a:pt x="15987649" y="1131570"/>
                  </a:lnTo>
                  <a:lnTo>
                    <a:pt x="15951200" y="1154683"/>
                  </a:lnTo>
                  <a:lnTo>
                    <a:pt x="15910052" y="1169415"/>
                  </a:lnTo>
                  <a:lnTo>
                    <a:pt x="15865094" y="1174623"/>
                  </a:lnTo>
                  <a:lnTo>
                    <a:pt x="195834" y="1174623"/>
                  </a:lnTo>
                  <a:lnTo>
                    <a:pt x="151003" y="1169415"/>
                  </a:lnTo>
                  <a:lnTo>
                    <a:pt x="109715" y="1154683"/>
                  </a:lnTo>
                  <a:lnTo>
                    <a:pt x="73355" y="1131570"/>
                  </a:lnTo>
                  <a:lnTo>
                    <a:pt x="43027" y="1101344"/>
                  </a:lnTo>
                  <a:lnTo>
                    <a:pt x="19900" y="1065022"/>
                  </a:lnTo>
                  <a:lnTo>
                    <a:pt x="5168" y="1023747"/>
                  </a:lnTo>
                  <a:lnTo>
                    <a:pt x="0" y="978788"/>
                  </a:lnTo>
                  <a:lnTo>
                    <a:pt x="0" y="19570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37310" y="2062988"/>
            <a:ext cx="15572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9515" marR="5080" indent="-118745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FormControl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core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Reactive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form. It represents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 individual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template.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FormControl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4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HTML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element,</a:t>
            </a:r>
            <a:r>
              <a:rPr sz="2400" i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it’s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validity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status,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modified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27969" y="5070424"/>
            <a:ext cx="61899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Creating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passing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initial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value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first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argument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constructor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133076" y="7324440"/>
            <a:ext cx="6882765" cy="972819"/>
            <a:chOff x="10133076" y="7324440"/>
            <a:chExt cx="6882765" cy="972819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33076" y="7324440"/>
              <a:ext cx="6882383" cy="9722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155936" y="7339584"/>
              <a:ext cx="6778625" cy="876300"/>
            </a:xfrm>
            <a:custGeom>
              <a:avLst/>
              <a:gdLst/>
              <a:ahLst/>
              <a:cxnLst/>
              <a:rect l="l" t="t" r="r" b="b"/>
              <a:pathLst>
                <a:path w="6778625" h="876300">
                  <a:moveTo>
                    <a:pt x="6632448" y="0"/>
                  </a:moveTo>
                  <a:lnTo>
                    <a:pt x="145796" y="0"/>
                  </a:lnTo>
                  <a:lnTo>
                    <a:pt x="99695" y="7493"/>
                  </a:lnTo>
                  <a:lnTo>
                    <a:pt x="59690" y="28194"/>
                  </a:lnTo>
                  <a:lnTo>
                    <a:pt x="28067" y="59817"/>
                  </a:lnTo>
                  <a:lnTo>
                    <a:pt x="7493" y="99822"/>
                  </a:lnTo>
                  <a:lnTo>
                    <a:pt x="0" y="146050"/>
                  </a:lnTo>
                  <a:lnTo>
                    <a:pt x="0" y="729996"/>
                  </a:lnTo>
                  <a:lnTo>
                    <a:pt x="7493" y="776224"/>
                  </a:lnTo>
                  <a:lnTo>
                    <a:pt x="28067" y="816229"/>
                  </a:lnTo>
                  <a:lnTo>
                    <a:pt x="59690" y="847852"/>
                  </a:lnTo>
                  <a:lnTo>
                    <a:pt x="99695" y="868553"/>
                  </a:lnTo>
                  <a:lnTo>
                    <a:pt x="145796" y="876046"/>
                  </a:lnTo>
                  <a:lnTo>
                    <a:pt x="6632448" y="876046"/>
                  </a:lnTo>
                  <a:lnTo>
                    <a:pt x="6678549" y="868553"/>
                  </a:lnTo>
                  <a:lnTo>
                    <a:pt x="6718554" y="847852"/>
                  </a:lnTo>
                  <a:lnTo>
                    <a:pt x="6750177" y="816229"/>
                  </a:lnTo>
                  <a:lnTo>
                    <a:pt x="6770751" y="776224"/>
                  </a:lnTo>
                  <a:lnTo>
                    <a:pt x="6778244" y="729996"/>
                  </a:lnTo>
                  <a:lnTo>
                    <a:pt x="6778244" y="146050"/>
                  </a:lnTo>
                  <a:lnTo>
                    <a:pt x="6770751" y="99822"/>
                  </a:lnTo>
                  <a:lnTo>
                    <a:pt x="6750177" y="59817"/>
                  </a:lnTo>
                  <a:lnTo>
                    <a:pt x="6718554" y="28194"/>
                  </a:lnTo>
                  <a:lnTo>
                    <a:pt x="6678549" y="7493"/>
                  </a:lnTo>
                  <a:lnTo>
                    <a:pt x="6632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56698" y="7340346"/>
              <a:ext cx="6778625" cy="876300"/>
            </a:xfrm>
            <a:custGeom>
              <a:avLst/>
              <a:gdLst/>
              <a:ahLst/>
              <a:cxnLst/>
              <a:rect l="l" t="t" r="r" b="b"/>
              <a:pathLst>
                <a:path w="6778625" h="876300">
                  <a:moveTo>
                    <a:pt x="0" y="146049"/>
                  </a:moveTo>
                  <a:lnTo>
                    <a:pt x="7493" y="99821"/>
                  </a:lnTo>
                  <a:lnTo>
                    <a:pt x="28067" y="59816"/>
                  </a:lnTo>
                  <a:lnTo>
                    <a:pt x="59690" y="28193"/>
                  </a:lnTo>
                  <a:lnTo>
                    <a:pt x="99695" y="7492"/>
                  </a:lnTo>
                  <a:lnTo>
                    <a:pt x="145796" y="0"/>
                  </a:lnTo>
                  <a:lnTo>
                    <a:pt x="6632448" y="0"/>
                  </a:lnTo>
                  <a:lnTo>
                    <a:pt x="6678548" y="7492"/>
                  </a:lnTo>
                  <a:lnTo>
                    <a:pt x="6718554" y="28193"/>
                  </a:lnTo>
                  <a:lnTo>
                    <a:pt x="6750177" y="59816"/>
                  </a:lnTo>
                  <a:lnTo>
                    <a:pt x="6770750" y="99821"/>
                  </a:lnTo>
                  <a:lnTo>
                    <a:pt x="6778244" y="146049"/>
                  </a:lnTo>
                  <a:lnTo>
                    <a:pt x="6778244" y="729995"/>
                  </a:lnTo>
                  <a:lnTo>
                    <a:pt x="6770750" y="776223"/>
                  </a:lnTo>
                  <a:lnTo>
                    <a:pt x="6750177" y="816228"/>
                  </a:lnTo>
                  <a:lnTo>
                    <a:pt x="6718554" y="847851"/>
                  </a:lnTo>
                  <a:lnTo>
                    <a:pt x="6678548" y="868552"/>
                  </a:lnTo>
                  <a:lnTo>
                    <a:pt x="6632448" y="876045"/>
                  </a:lnTo>
                  <a:lnTo>
                    <a:pt x="145796" y="876045"/>
                  </a:lnTo>
                  <a:lnTo>
                    <a:pt x="99695" y="868552"/>
                  </a:lnTo>
                  <a:lnTo>
                    <a:pt x="59690" y="847851"/>
                  </a:lnTo>
                  <a:lnTo>
                    <a:pt x="28067" y="816228"/>
                  </a:lnTo>
                  <a:lnTo>
                    <a:pt x="7493" y="776223"/>
                  </a:lnTo>
                  <a:lnTo>
                    <a:pt x="0" y="729995"/>
                  </a:lnTo>
                  <a:lnTo>
                    <a:pt x="0" y="14604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536428" y="7360666"/>
            <a:ext cx="6016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00" marR="5080" indent="-128333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Creating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FormControl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attaching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more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built-in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custom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validators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9944" y="7734300"/>
            <a:ext cx="3745865" cy="86995"/>
          </a:xfrm>
          <a:custGeom>
            <a:avLst/>
            <a:gdLst/>
            <a:ahLst/>
            <a:cxnLst/>
            <a:rect l="l" t="t" r="r" b="b"/>
            <a:pathLst>
              <a:path w="3745865" h="86995">
                <a:moveTo>
                  <a:pt x="3745865" y="43434"/>
                </a:moveTo>
                <a:lnTo>
                  <a:pt x="3717163" y="28956"/>
                </a:lnTo>
                <a:lnTo>
                  <a:pt x="3660140" y="0"/>
                </a:lnTo>
                <a:lnTo>
                  <a:pt x="3660140" y="28956"/>
                </a:lnTo>
                <a:lnTo>
                  <a:pt x="0" y="28956"/>
                </a:lnTo>
                <a:lnTo>
                  <a:pt x="0" y="57912"/>
                </a:lnTo>
                <a:lnTo>
                  <a:pt x="3660140" y="57912"/>
                </a:lnTo>
                <a:lnTo>
                  <a:pt x="3660140" y="86868"/>
                </a:lnTo>
                <a:lnTo>
                  <a:pt x="3717417" y="57912"/>
                </a:lnTo>
                <a:lnTo>
                  <a:pt x="3745865" y="43434"/>
                </a:lnTo>
                <a:close/>
              </a:path>
            </a:pathLst>
          </a:custGeom>
          <a:solidFill>
            <a:srgbClr val="F09C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727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1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Template-driven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  <a:p>
            <a:pPr marL="1041400" lvl="1" indent="-343535">
              <a:lnSpc>
                <a:spcPct val="100000"/>
              </a:lnSpc>
              <a:spcBef>
                <a:spcPts val="1910"/>
              </a:spcBef>
              <a:buClr>
                <a:srgbClr val="0E6281"/>
              </a:buClr>
              <a:buFont typeface="Arial MT"/>
              <a:buChar char="•"/>
              <a:tabLst>
                <a:tab pos="1040765" algn="l"/>
                <a:tab pos="1042035" algn="l"/>
              </a:tabLst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1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1041400" lvl="1" indent="-343535">
              <a:lnSpc>
                <a:spcPct val="100000"/>
              </a:lnSpc>
              <a:spcBef>
                <a:spcPts val="1395"/>
              </a:spcBef>
              <a:buClr>
                <a:srgbClr val="0E6281"/>
              </a:buClr>
              <a:buFont typeface="Arial MT"/>
              <a:buChar char="•"/>
              <a:tabLst>
                <a:tab pos="1040765" algn="l"/>
                <a:tab pos="1042035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  <a:p>
            <a:pPr marL="1041400" lvl="1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Arial MT"/>
              <a:buChar char="•"/>
              <a:tabLst>
                <a:tab pos="1040765" algn="l"/>
                <a:tab pos="1042035" algn="l"/>
              </a:tabLst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1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sz="2400" spc="-1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  <a:p>
            <a:pPr marL="1041400" lvl="1" indent="-343535">
              <a:lnSpc>
                <a:spcPct val="100000"/>
              </a:lnSpc>
              <a:spcBef>
                <a:spcPts val="1895"/>
              </a:spcBef>
              <a:buClr>
                <a:srgbClr val="0E6281"/>
              </a:buClr>
              <a:buFont typeface="Arial MT"/>
              <a:buChar char="•"/>
              <a:tabLst>
                <a:tab pos="1040765" algn="l"/>
                <a:tab pos="1042035" algn="l"/>
              </a:tabLst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1041400" lvl="1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Arial MT"/>
              <a:buChar char="•"/>
              <a:tabLst>
                <a:tab pos="1040765" algn="l"/>
                <a:tab pos="1042035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  <a:p>
            <a:pPr marL="1041400" lvl="1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Arial MT"/>
              <a:buChar char="•"/>
              <a:tabLst>
                <a:tab pos="1040765" algn="l"/>
                <a:tab pos="1042035" algn="l"/>
              </a:tabLst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Dynamically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adding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form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472" y="1879202"/>
            <a:ext cx="16163925" cy="1272540"/>
            <a:chOff x="1109472" y="1879202"/>
            <a:chExt cx="16163925" cy="1272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472" y="1879202"/>
              <a:ext cx="16163544" cy="12724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30808" y="1894331"/>
              <a:ext cx="16061055" cy="1176655"/>
            </a:xfrm>
            <a:custGeom>
              <a:avLst/>
              <a:gdLst/>
              <a:ahLst/>
              <a:cxnLst/>
              <a:rect l="l" t="t" r="r" b="b"/>
              <a:pathLst>
                <a:path w="16061055" h="1176655">
                  <a:moveTo>
                    <a:pt x="15865094" y="0"/>
                  </a:moveTo>
                  <a:lnTo>
                    <a:pt x="195833" y="0"/>
                  </a:lnTo>
                  <a:lnTo>
                    <a:pt x="151003" y="5207"/>
                  </a:lnTo>
                  <a:lnTo>
                    <a:pt x="109715" y="19939"/>
                  </a:lnTo>
                  <a:lnTo>
                    <a:pt x="73355" y="43052"/>
                  </a:lnTo>
                  <a:lnTo>
                    <a:pt x="43027" y="73406"/>
                  </a:lnTo>
                  <a:lnTo>
                    <a:pt x="19900" y="109854"/>
                  </a:lnTo>
                  <a:lnTo>
                    <a:pt x="5168" y="151002"/>
                  </a:lnTo>
                  <a:lnTo>
                    <a:pt x="0" y="195961"/>
                  </a:lnTo>
                  <a:lnTo>
                    <a:pt x="0" y="980059"/>
                  </a:lnTo>
                  <a:lnTo>
                    <a:pt x="5168" y="1025144"/>
                  </a:lnTo>
                  <a:lnTo>
                    <a:pt x="19900" y="1066292"/>
                  </a:lnTo>
                  <a:lnTo>
                    <a:pt x="43027" y="1102741"/>
                  </a:lnTo>
                  <a:lnTo>
                    <a:pt x="73355" y="1133094"/>
                  </a:lnTo>
                  <a:lnTo>
                    <a:pt x="109715" y="1156208"/>
                  </a:lnTo>
                  <a:lnTo>
                    <a:pt x="151003" y="1170940"/>
                  </a:lnTo>
                  <a:lnTo>
                    <a:pt x="195833" y="1176147"/>
                  </a:lnTo>
                  <a:lnTo>
                    <a:pt x="15865094" y="1176147"/>
                  </a:lnTo>
                  <a:lnTo>
                    <a:pt x="15910052" y="1170940"/>
                  </a:lnTo>
                  <a:lnTo>
                    <a:pt x="15951200" y="1156208"/>
                  </a:lnTo>
                  <a:lnTo>
                    <a:pt x="15987649" y="1133094"/>
                  </a:lnTo>
                  <a:lnTo>
                    <a:pt x="16017875" y="1102741"/>
                  </a:lnTo>
                  <a:lnTo>
                    <a:pt x="16040989" y="1066292"/>
                  </a:lnTo>
                  <a:lnTo>
                    <a:pt x="16055721" y="1025144"/>
                  </a:lnTo>
                  <a:lnTo>
                    <a:pt x="16060928" y="980059"/>
                  </a:lnTo>
                  <a:lnTo>
                    <a:pt x="16060928" y="195961"/>
                  </a:lnTo>
                  <a:lnTo>
                    <a:pt x="16055721" y="151002"/>
                  </a:lnTo>
                  <a:lnTo>
                    <a:pt x="16040989" y="109854"/>
                  </a:lnTo>
                  <a:lnTo>
                    <a:pt x="16017875" y="73406"/>
                  </a:lnTo>
                  <a:lnTo>
                    <a:pt x="15987649" y="43052"/>
                  </a:lnTo>
                  <a:lnTo>
                    <a:pt x="15951200" y="19939"/>
                  </a:lnTo>
                  <a:lnTo>
                    <a:pt x="15910052" y="5207"/>
                  </a:lnTo>
                  <a:lnTo>
                    <a:pt x="1586509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1570" y="1895093"/>
              <a:ext cx="16061055" cy="1176655"/>
            </a:xfrm>
            <a:custGeom>
              <a:avLst/>
              <a:gdLst/>
              <a:ahLst/>
              <a:cxnLst/>
              <a:rect l="l" t="t" r="r" b="b"/>
              <a:pathLst>
                <a:path w="16061055" h="1176655">
                  <a:moveTo>
                    <a:pt x="0" y="195960"/>
                  </a:moveTo>
                  <a:lnTo>
                    <a:pt x="5168" y="151002"/>
                  </a:lnTo>
                  <a:lnTo>
                    <a:pt x="19900" y="109854"/>
                  </a:lnTo>
                  <a:lnTo>
                    <a:pt x="43027" y="73405"/>
                  </a:lnTo>
                  <a:lnTo>
                    <a:pt x="73355" y="43052"/>
                  </a:lnTo>
                  <a:lnTo>
                    <a:pt x="109715" y="19938"/>
                  </a:lnTo>
                  <a:lnTo>
                    <a:pt x="151003" y="5206"/>
                  </a:lnTo>
                  <a:lnTo>
                    <a:pt x="195834" y="0"/>
                  </a:lnTo>
                  <a:lnTo>
                    <a:pt x="15865094" y="0"/>
                  </a:lnTo>
                  <a:lnTo>
                    <a:pt x="15910052" y="5206"/>
                  </a:lnTo>
                  <a:lnTo>
                    <a:pt x="15951200" y="19938"/>
                  </a:lnTo>
                  <a:lnTo>
                    <a:pt x="15987649" y="43052"/>
                  </a:lnTo>
                  <a:lnTo>
                    <a:pt x="16017875" y="73405"/>
                  </a:lnTo>
                  <a:lnTo>
                    <a:pt x="16040989" y="109854"/>
                  </a:lnTo>
                  <a:lnTo>
                    <a:pt x="16055721" y="151002"/>
                  </a:lnTo>
                  <a:lnTo>
                    <a:pt x="16060928" y="195960"/>
                  </a:lnTo>
                  <a:lnTo>
                    <a:pt x="16060928" y="980058"/>
                  </a:lnTo>
                  <a:lnTo>
                    <a:pt x="16055721" y="1025144"/>
                  </a:lnTo>
                  <a:lnTo>
                    <a:pt x="16040989" y="1066291"/>
                  </a:lnTo>
                  <a:lnTo>
                    <a:pt x="16017875" y="1102740"/>
                  </a:lnTo>
                  <a:lnTo>
                    <a:pt x="15987649" y="1133094"/>
                  </a:lnTo>
                  <a:lnTo>
                    <a:pt x="15951200" y="1156207"/>
                  </a:lnTo>
                  <a:lnTo>
                    <a:pt x="15910052" y="1170939"/>
                  </a:lnTo>
                  <a:lnTo>
                    <a:pt x="15865094" y="1176147"/>
                  </a:lnTo>
                  <a:lnTo>
                    <a:pt x="195834" y="1176147"/>
                  </a:lnTo>
                  <a:lnTo>
                    <a:pt x="151003" y="1170939"/>
                  </a:lnTo>
                  <a:lnTo>
                    <a:pt x="109715" y="1156207"/>
                  </a:lnTo>
                  <a:lnTo>
                    <a:pt x="73355" y="1133094"/>
                  </a:lnTo>
                  <a:lnTo>
                    <a:pt x="43027" y="1102740"/>
                  </a:lnTo>
                  <a:lnTo>
                    <a:pt x="19900" y="1066291"/>
                  </a:lnTo>
                  <a:lnTo>
                    <a:pt x="5168" y="1025144"/>
                  </a:lnTo>
                  <a:lnTo>
                    <a:pt x="0" y="980058"/>
                  </a:lnTo>
                  <a:lnTo>
                    <a:pt x="0" y="1959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38833" y="2064257"/>
            <a:ext cx="15582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8930" marR="5080" indent="-158686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FormGroup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collection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FormControl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objects, groups and relevant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fields. It aggregates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values and validity of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FormControl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group.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If one of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controls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invalid,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sz="24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4201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FormGroup</a:t>
            </a:r>
            <a:endParaRPr sz="5600"/>
          </a:p>
        </p:txBody>
      </p:sp>
      <p:grpSp>
        <p:nvGrpSpPr>
          <p:cNvPr id="8" name="object 8"/>
          <p:cNvGrpSpPr/>
          <p:nvPr/>
        </p:nvGrpSpPr>
        <p:grpSpPr>
          <a:xfrm>
            <a:off x="1461516" y="4046220"/>
            <a:ext cx="15694660" cy="5015865"/>
            <a:chOff x="1461516" y="4046220"/>
            <a:chExt cx="15694660" cy="50158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516" y="4046220"/>
              <a:ext cx="6647688" cy="43723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68" y="4136136"/>
              <a:ext cx="6429756" cy="41970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0480" y="4971288"/>
              <a:ext cx="2788920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2319" y="5049012"/>
              <a:ext cx="76200" cy="114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94676" y="5087111"/>
              <a:ext cx="2592070" cy="38100"/>
            </a:xfrm>
            <a:custGeom>
              <a:avLst/>
              <a:gdLst/>
              <a:ahLst/>
              <a:cxnLst/>
              <a:rect l="l" t="t" r="r" b="b"/>
              <a:pathLst>
                <a:path w="2592070" h="38100">
                  <a:moveTo>
                    <a:pt x="247764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477643" y="38100"/>
                  </a:lnTo>
                  <a:lnTo>
                    <a:pt x="2477643" y="0"/>
                  </a:lnTo>
                  <a:close/>
                </a:path>
                <a:path w="2592070" h="38100">
                  <a:moveTo>
                    <a:pt x="2591943" y="19050"/>
                  </a:moveTo>
                  <a:lnTo>
                    <a:pt x="2553843" y="0"/>
                  </a:lnTo>
                  <a:lnTo>
                    <a:pt x="2496693" y="0"/>
                  </a:lnTo>
                  <a:lnTo>
                    <a:pt x="2496693" y="38100"/>
                  </a:lnTo>
                  <a:lnTo>
                    <a:pt x="2553843" y="38100"/>
                  </a:lnTo>
                  <a:lnTo>
                    <a:pt x="2591943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6704" y="6047232"/>
              <a:ext cx="3282696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2446" y="6124955"/>
              <a:ext cx="76200" cy="114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200900" y="6163055"/>
              <a:ext cx="3086100" cy="38100"/>
            </a:xfrm>
            <a:custGeom>
              <a:avLst/>
              <a:gdLst/>
              <a:ahLst/>
              <a:cxnLst/>
              <a:rect l="l" t="t" r="r" b="b"/>
              <a:pathLst>
                <a:path w="3086100" h="38100">
                  <a:moveTo>
                    <a:pt x="297154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971546" y="38100"/>
                  </a:lnTo>
                  <a:lnTo>
                    <a:pt x="2971546" y="0"/>
                  </a:lnTo>
                  <a:close/>
                </a:path>
                <a:path w="3086100" h="38100">
                  <a:moveTo>
                    <a:pt x="3085846" y="19050"/>
                  </a:moveTo>
                  <a:lnTo>
                    <a:pt x="3047746" y="0"/>
                  </a:lnTo>
                  <a:lnTo>
                    <a:pt x="2990596" y="0"/>
                  </a:lnTo>
                  <a:lnTo>
                    <a:pt x="2990596" y="38100"/>
                  </a:lnTo>
                  <a:lnTo>
                    <a:pt x="3047746" y="38100"/>
                  </a:lnTo>
                  <a:lnTo>
                    <a:pt x="3085846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5851" y="4616196"/>
              <a:ext cx="6909816" cy="10058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285475" y="4655820"/>
              <a:ext cx="6779895" cy="876300"/>
            </a:xfrm>
            <a:custGeom>
              <a:avLst/>
              <a:gdLst/>
              <a:ahLst/>
              <a:cxnLst/>
              <a:rect l="l" t="t" r="r" b="b"/>
              <a:pathLst>
                <a:path w="6779894" h="876300">
                  <a:moveTo>
                    <a:pt x="6633972" y="0"/>
                  </a:moveTo>
                  <a:lnTo>
                    <a:pt x="145796" y="0"/>
                  </a:lnTo>
                  <a:lnTo>
                    <a:pt x="99695" y="7492"/>
                  </a:lnTo>
                  <a:lnTo>
                    <a:pt x="59690" y="28193"/>
                  </a:lnTo>
                  <a:lnTo>
                    <a:pt x="28194" y="59816"/>
                  </a:lnTo>
                  <a:lnTo>
                    <a:pt x="7493" y="99821"/>
                  </a:lnTo>
                  <a:lnTo>
                    <a:pt x="0" y="146050"/>
                  </a:lnTo>
                  <a:lnTo>
                    <a:pt x="0" y="729995"/>
                  </a:lnTo>
                  <a:lnTo>
                    <a:pt x="7493" y="776224"/>
                  </a:lnTo>
                  <a:lnTo>
                    <a:pt x="28194" y="816228"/>
                  </a:lnTo>
                  <a:lnTo>
                    <a:pt x="59690" y="847851"/>
                  </a:lnTo>
                  <a:lnTo>
                    <a:pt x="99695" y="868552"/>
                  </a:lnTo>
                  <a:lnTo>
                    <a:pt x="145796" y="876045"/>
                  </a:lnTo>
                  <a:lnTo>
                    <a:pt x="6633972" y="876045"/>
                  </a:lnTo>
                  <a:lnTo>
                    <a:pt x="6680072" y="868552"/>
                  </a:lnTo>
                  <a:lnTo>
                    <a:pt x="6720078" y="847851"/>
                  </a:lnTo>
                  <a:lnTo>
                    <a:pt x="6751574" y="816228"/>
                  </a:lnTo>
                  <a:lnTo>
                    <a:pt x="6772275" y="776224"/>
                  </a:lnTo>
                  <a:lnTo>
                    <a:pt x="6779768" y="729995"/>
                  </a:lnTo>
                  <a:lnTo>
                    <a:pt x="6779768" y="146050"/>
                  </a:lnTo>
                  <a:lnTo>
                    <a:pt x="6772275" y="99821"/>
                  </a:lnTo>
                  <a:lnTo>
                    <a:pt x="6751574" y="59816"/>
                  </a:lnTo>
                  <a:lnTo>
                    <a:pt x="6720078" y="28193"/>
                  </a:lnTo>
                  <a:lnTo>
                    <a:pt x="6680072" y="7492"/>
                  </a:lnTo>
                  <a:lnTo>
                    <a:pt x="6633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86237" y="4656582"/>
              <a:ext cx="6779895" cy="876300"/>
            </a:xfrm>
            <a:custGeom>
              <a:avLst/>
              <a:gdLst/>
              <a:ahLst/>
              <a:cxnLst/>
              <a:rect l="l" t="t" r="r" b="b"/>
              <a:pathLst>
                <a:path w="6779894" h="876300">
                  <a:moveTo>
                    <a:pt x="0" y="146050"/>
                  </a:moveTo>
                  <a:lnTo>
                    <a:pt x="7492" y="99821"/>
                  </a:lnTo>
                  <a:lnTo>
                    <a:pt x="28193" y="59816"/>
                  </a:lnTo>
                  <a:lnTo>
                    <a:pt x="59689" y="28193"/>
                  </a:lnTo>
                  <a:lnTo>
                    <a:pt x="99694" y="7492"/>
                  </a:lnTo>
                  <a:lnTo>
                    <a:pt x="145795" y="0"/>
                  </a:lnTo>
                  <a:lnTo>
                    <a:pt x="6633971" y="0"/>
                  </a:lnTo>
                  <a:lnTo>
                    <a:pt x="6680073" y="7492"/>
                  </a:lnTo>
                  <a:lnTo>
                    <a:pt x="6720077" y="28193"/>
                  </a:lnTo>
                  <a:lnTo>
                    <a:pt x="6751573" y="59816"/>
                  </a:lnTo>
                  <a:lnTo>
                    <a:pt x="6772275" y="99821"/>
                  </a:lnTo>
                  <a:lnTo>
                    <a:pt x="6779767" y="146050"/>
                  </a:lnTo>
                  <a:lnTo>
                    <a:pt x="6779767" y="729995"/>
                  </a:lnTo>
                  <a:lnTo>
                    <a:pt x="6772275" y="776223"/>
                  </a:lnTo>
                  <a:lnTo>
                    <a:pt x="6751573" y="816228"/>
                  </a:lnTo>
                  <a:lnTo>
                    <a:pt x="6720077" y="847851"/>
                  </a:lnTo>
                  <a:lnTo>
                    <a:pt x="6680073" y="868552"/>
                  </a:lnTo>
                  <a:lnTo>
                    <a:pt x="6633971" y="876045"/>
                  </a:lnTo>
                  <a:lnTo>
                    <a:pt x="145795" y="876045"/>
                  </a:lnTo>
                  <a:lnTo>
                    <a:pt x="99694" y="868552"/>
                  </a:lnTo>
                  <a:lnTo>
                    <a:pt x="59689" y="847851"/>
                  </a:lnTo>
                  <a:lnTo>
                    <a:pt x="28193" y="816228"/>
                  </a:lnTo>
                  <a:lnTo>
                    <a:pt x="7492" y="776223"/>
                  </a:lnTo>
                  <a:lnTo>
                    <a:pt x="0" y="729995"/>
                  </a:lnTo>
                  <a:lnTo>
                    <a:pt x="0" y="146050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5851" y="5704332"/>
              <a:ext cx="6909816" cy="10058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285475" y="5743955"/>
              <a:ext cx="6779895" cy="876300"/>
            </a:xfrm>
            <a:custGeom>
              <a:avLst/>
              <a:gdLst/>
              <a:ahLst/>
              <a:cxnLst/>
              <a:rect l="l" t="t" r="r" b="b"/>
              <a:pathLst>
                <a:path w="6779894" h="876300">
                  <a:moveTo>
                    <a:pt x="6633972" y="0"/>
                  </a:moveTo>
                  <a:lnTo>
                    <a:pt x="145796" y="0"/>
                  </a:lnTo>
                  <a:lnTo>
                    <a:pt x="99695" y="7493"/>
                  </a:lnTo>
                  <a:lnTo>
                    <a:pt x="59690" y="28194"/>
                  </a:lnTo>
                  <a:lnTo>
                    <a:pt x="28194" y="59817"/>
                  </a:lnTo>
                  <a:lnTo>
                    <a:pt x="7493" y="99822"/>
                  </a:lnTo>
                  <a:lnTo>
                    <a:pt x="0" y="146050"/>
                  </a:lnTo>
                  <a:lnTo>
                    <a:pt x="0" y="729996"/>
                  </a:lnTo>
                  <a:lnTo>
                    <a:pt x="7493" y="776224"/>
                  </a:lnTo>
                  <a:lnTo>
                    <a:pt x="28194" y="816229"/>
                  </a:lnTo>
                  <a:lnTo>
                    <a:pt x="59690" y="847852"/>
                  </a:lnTo>
                  <a:lnTo>
                    <a:pt x="99695" y="868553"/>
                  </a:lnTo>
                  <a:lnTo>
                    <a:pt x="145796" y="876046"/>
                  </a:lnTo>
                  <a:lnTo>
                    <a:pt x="6633972" y="876046"/>
                  </a:lnTo>
                  <a:lnTo>
                    <a:pt x="6680072" y="868553"/>
                  </a:lnTo>
                  <a:lnTo>
                    <a:pt x="6720078" y="847852"/>
                  </a:lnTo>
                  <a:lnTo>
                    <a:pt x="6751574" y="816229"/>
                  </a:lnTo>
                  <a:lnTo>
                    <a:pt x="6772275" y="776224"/>
                  </a:lnTo>
                  <a:lnTo>
                    <a:pt x="6779768" y="729996"/>
                  </a:lnTo>
                  <a:lnTo>
                    <a:pt x="6779768" y="146050"/>
                  </a:lnTo>
                  <a:lnTo>
                    <a:pt x="6772275" y="99822"/>
                  </a:lnTo>
                  <a:lnTo>
                    <a:pt x="6751574" y="59817"/>
                  </a:lnTo>
                  <a:lnTo>
                    <a:pt x="6720078" y="28194"/>
                  </a:lnTo>
                  <a:lnTo>
                    <a:pt x="6680072" y="7493"/>
                  </a:lnTo>
                  <a:lnTo>
                    <a:pt x="6633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86237" y="5744718"/>
              <a:ext cx="6779895" cy="876300"/>
            </a:xfrm>
            <a:custGeom>
              <a:avLst/>
              <a:gdLst/>
              <a:ahLst/>
              <a:cxnLst/>
              <a:rect l="l" t="t" r="r" b="b"/>
              <a:pathLst>
                <a:path w="6779894" h="876300">
                  <a:moveTo>
                    <a:pt x="0" y="146050"/>
                  </a:moveTo>
                  <a:lnTo>
                    <a:pt x="7492" y="99822"/>
                  </a:lnTo>
                  <a:lnTo>
                    <a:pt x="28193" y="59817"/>
                  </a:lnTo>
                  <a:lnTo>
                    <a:pt x="59689" y="28194"/>
                  </a:lnTo>
                  <a:lnTo>
                    <a:pt x="99694" y="7493"/>
                  </a:lnTo>
                  <a:lnTo>
                    <a:pt x="145795" y="0"/>
                  </a:lnTo>
                  <a:lnTo>
                    <a:pt x="6633971" y="0"/>
                  </a:lnTo>
                  <a:lnTo>
                    <a:pt x="6680073" y="7493"/>
                  </a:lnTo>
                  <a:lnTo>
                    <a:pt x="6720077" y="28194"/>
                  </a:lnTo>
                  <a:lnTo>
                    <a:pt x="6751573" y="59817"/>
                  </a:lnTo>
                  <a:lnTo>
                    <a:pt x="6772275" y="99822"/>
                  </a:lnTo>
                  <a:lnTo>
                    <a:pt x="6779767" y="146050"/>
                  </a:lnTo>
                  <a:lnTo>
                    <a:pt x="6779767" y="729996"/>
                  </a:lnTo>
                  <a:lnTo>
                    <a:pt x="6772275" y="776224"/>
                  </a:lnTo>
                  <a:lnTo>
                    <a:pt x="6751573" y="816229"/>
                  </a:lnTo>
                  <a:lnTo>
                    <a:pt x="6720077" y="847852"/>
                  </a:lnTo>
                  <a:lnTo>
                    <a:pt x="6680073" y="868553"/>
                  </a:lnTo>
                  <a:lnTo>
                    <a:pt x="6633971" y="876046"/>
                  </a:lnTo>
                  <a:lnTo>
                    <a:pt x="145795" y="876046"/>
                  </a:lnTo>
                  <a:lnTo>
                    <a:pt x="99694" y="868553"/>
                  </a:lnTo>
                  <a:lnTo>
                    <a:pt x="59689" y="847852"/>
                  </a:lnTo>
                  <a:lnTo>
                    <a:pt x="28193" y="816229"/>
                  </a:lnTo>
                  <a:lnTo>
                    <a:pt x="7492" y="776224"/>
                  </a:lnTo>
                  <a:lnTo>
                    <a:pt x="0" y="729996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80731" y="6525768"/>
              <a:ext cx="3331464" cy="10424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5242" y="7335011"/>
              <a:ext cx="76200" cy="1143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21880" y="6545579"/>
              <a:ext cx="3138170" cy="866140"/>
            </a:xfrm>
            <a:custGeom>
              <a:avLst/>
              <a:gdLst/>
              <a:ahLst/>
              <a:cxnLst/>
              <a:rect l="l" t="t" r="r" b="b"/>
              <a:pathLst>
                <a:path w="3138170" h="866140">
                  <a:moveTo>
                    <a:pt x="3023362" y="846582"/>
                  </a:moveTo>
                  <a:lnTo>
                    <a:pt x="3023349" y="827544"/>
                  </a:lnTo>
                  <a:lnTo>
                    <a:pt x="1587881" y="827544"/>
                  </a:lnTo>
                  <a:lnTo>
                    <a:pt x="1587881" y="38100"/>
                  </a:lnTo>
                  <a:lnTo>
                    <a:pt x="1587881" y="19050"/>
                  </a:lnTo>
                  <a:lnTo>
                    <a:pt x="1586357" y="11557"/>
                  </a:lnTo>
                  <a:lnTo>
                    <a:pt x="1582293" y="5588"/>
                  </a:lnTo>
                  <a:lnTo>
                    <a:pt x="1576197" y="1524"/>
                  </a:lnTo>
                  <a:lnTo>
                    <a:pt x="1568831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549781" y="38100"/>
                  </a:lnTo>
                  <a:lnTo>
                    <a:pt x="1549781" y="846582"/>
                  </a:lnTo>
                  <a:lnTo>
                    <a:pt x="1551305" y="854075"/>
                  </a:lnTo>
                  <a:lnTo>
                    <a:pt x="1555369" y="860044"/>
                  </a:lnTo>
                  <a:lnTo>
                    <a:pt x="1561465" y="864108"/>
                  </a:lnTo>
                  <a:lnTo>
                    <a:pt x="1568831" y="865632"/>
                  </a:lnTo>
                  <a:lnTo>
                    <a:pt x="3023362" y="865632"/>
                  </a:lnTo>
                  <a:lnTo>
                    <a:pt x="3023362" y="846582"/>
                  </a:lnTo>
                  <a:close/>
                </a:path>
                <a:path w="3138170" h="866140">
                  <a:moveTo>
                    <a:pt x="3137662" y="846582"/>
                  </a:moveTo>
                  <a:lnTo>
                    <a:pt x="3099562" y="827532"/>
                  </a:lnTo>
                  <a:lnTo>
                    <a:pt x="3042412" y="827532"/>
                  </a:lnTo>
                  <a:lnTo>
                    <a:pt x="3042412" y="865632"/>
                  </a:lnTo>
                  <a:lnTo>
                    <a:pt x="3099562" y="865632"/>
                  </a:lnTo>
                  <a:lnTo>
                    <a:pt x="3137662" y="846582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5851" y="6851904"/>
              <a:ext cx="6909816" cy="100584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285475" y="6891527"/>
              <a:ext cx="6779895" cy="876300"/>
            </a:xfrm>
            <a:custGeom>
              <a:avLst/>
              <a:gdLst/>
              <a:ahLst/>
              <a:cxnLst/>
              <a:rect l="l" t="t" r="r" b="b"/>
              <a:pathLst>
                <a:path w="6779894" h="876300">
                  <a:moveTo>
                    <a:pt x="6633972" y="0"/>
                  </a:moveTo>
                  <a:lnTo>
                    <a:pt x="145796" y="0"/>
                  </a:lnTo>
                  <a:lnTo>
                    <a:pt x="99695" y="7493"/>
                  </a:lnTo>
                  <a:lnTo>
                    <a:pt x="59690" y="28194"/>
                  </a:lnTo>
                  <a:lnTo>
                    <a:pt x="28194" y="59817"/>
                  </a:lnTo>
                  <a:lnTo>
                    <a:pt x="7493" y="99822"/>
                  </a:lnTo>
                  <a:lnTo>
                    <a:pt x="0" y="146050"/>
                  </a:lnTo>
                  <a:lnTo>
                    <a:pt x="0" y="729996"/>
                  </a:lnTo>
                  <a:lnTo>
                    <a:pt x="7493" y="776224"/>
                  </a:lnTo>
                  <a:lnTo>
                    <a:pt x="28194" y="816229"/>
                  </a:lnTo>
                  <a:lnTo>
                    <a:pt x="59690" y="847852"/>
                  </a:lnTo>
                  <a:lnTo>
                    <a:pt x="99695" y="868553"/>
                  </a:lnTo>
                  <a:lnTo>
                    <a:pt x="145796" y="876046"/>
                  </a:lnTo>
                  <a:lnTo>
                    <a:pt x="6633972" y="876046"/>
                  </a:lnTo>
                  <a:lnTo>
                    <a:pt x="6680072" y="868553"/>
                  </a:lnTo>
                  <a:lnTo>
                    <a:pt x="6720078" y="847852"/>
                  </a:lnTo>
                  <a:lnTo>
                    <a:pt x="6751574" y="816229"/>
                  </a:lnTo>
                  <a:lnTo>
                    <a:pt x="6772275" y="776224"/>
                  </a:lnTo>
                  <a:lnTo>
                    <a:pt x="6779768" y="729996"/>
                  </a:lnTo>
                  <a:lnTo>
                    <a:pt x="6779768" y="146050"/>
                  </a:lnTo>
                  <a:lnTo>
                    <a:pt x="6772275" y="99822"/>
                  </a:lnTo>
                  <a:lnTo>
                    <a:pt x="6751574" y="59817"/>
                  </a:lnTo>
                  <a:lnTo>
                    <a:pt x="6720078" y="28194"/>
                  </a:lnTo>
                  <a:lnTo>
                    <a:pt x="6680072" y="7493"/>
                  </a:lnTo>
                  <a:lnTo>
                    <a:pt x="6633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86237" y="6892290"/>
              <a:ext cx="6779895" cy="876300"/>
            </a:xfrm>
            <a:custGeom>
              <a:avLst/>
              <a:gdLst/>
              <a:ahLst/>
              <a:cxnLst/>
              <a:rect l="l" t="t" r="r" b="b"/>
              <a:pathLst>
                <a:path w="6779894" h="876300">
                  <a:moveTo>
                    <a:pt x="0" y="146049"/>
                  </a:moveTo>
                  <a:lnTo>
                    <a:pt x="7492" y="99821"/>
                  </a:lnTo>
                  <a:lnTo>
                    <a:pt x="28193" y="59816"/>
                  </a:lnTo>
                  <a:lnTo>
                    <a:pt x="59689" y="28193"/>
                  </a:lnTo>
                  <a:lnTo>
                    <a:pt x="99694" y="7492"/>
                  </a:lnTo>
                  <a:lnTo>
                    <a:pt x="145795" y="0"/>
                  </a:lnTo>
                  <a:lnTo>
                    <a:pt x="6633971" y="0"/>
                  </a:lnTo>
                  <a:lnTo>
                    <a:pt x="6680073" y="7492"/>
                  </a:lnTo>
                  <a:lnTo>
                    <a:pt x="6720077" y="28193"/>
                  </a:lnTo>
                  <a:lnTo>
                    <a:pt x="6751573" y="59816"/>
                  </a:lnTo>
                  <a:lnTo>
                    <a:pt x="6772275" y="99821"/>
                  </a:lnTo>
                  <a:lnTo>
                    <a:pt x="6779767" y="146049"/>
                  </a:lnTo>
                  <a:lnTo>
                    <a:pt x="6779767" y="729995"/>
                  </a:lnTo>
                  <a:lnTo>
                    <a:pt x="6772275" y="776223"/>
                  </a:lnTo>
                  <a:lnTo>
                    <a:pt x="6751573" y="816228"/>
                  </a:lnTo>
                  <a:lnTo>
                    <a:pt x="6720077" y="847851"/>
                  </a:lnTo>
                  <a:lnTo>
                    <a:pt x="6680073" y="868552"/>
                  </a:lnTo>
                  <a:lnTo>
                    <a:pt x="6633971" y="876045"/>
                  </a:lnTo>
                  <a:lnTo>
                    <a:pt x="145795" y="876045"/>
                  </a:lnTo>
                  <a:lnTo>
                    <a:pt x="99694" y="868552"/>
                  </a:lnTo>
                  <a:lnTo>
                    <a:pt x="59689" y="847851"/>
                  </a:lnTo>
                  <a:lnTo>
                    <a:pt x="28193" y="816228"/>
                  </a:lnTo>
                  <a:lnTo>
                    <a:pt x="7492" y="776223"/>
                  </a:lnTo>
                  <a:lnTo>
                    <a:pt x="0" y="729995"/>
                  </a:lnTo>
                  <a:lnTo>
                    <a:pt x="0" y="14604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8880" y="7569708"/>
              <a:ext cx="4160520" cy="12009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1175" y="8537066"/>
              <a:ext cx="76200" cy="1143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21552" y="7589520"/>
              <a:ext cx="3964304" cy="1024255"/>
            </a:xfrm>
            <a:custGeom>
              <a:avLst/>
              <a:gdLst/>
              <a:ahLst/>
              <a:cxnLst/>
              <a:rect l="l" t="t" r="r" b="b"/>
              <a:pathLst>
                <a:path w="3964304" h="1024254">
                  <a:moveTo>
                    <a:pt x="3849624" y="985659"/>
                  </a:moveTo>
                  <a:lnTo>
                    <a:pt x="2001012" y="985659"/>
                  </a:lnTo>
                  <a:lnTo>
                    <a:pt x="2001012" y="38100"/>
                  </a:lnTo>
                  <a:lnTo>
                    <a:pt x="2001012" y="19050"/>
                  </a:lnTo>
                  <a:lnTo>
                    <a:pt x="1999488" y="11684"/>
                  </a:lnTo>
                  <a:lnTo>
                    <a:pt x="1995424" y="5588"/>
                  </a:lnTo>
                  <a:lnTo>
                    <a:pt x="1989328" y="1524"/>
                  </a:lnTo>
                  <a:lnTo>
                    <a:pt x="1981962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962912" y="38100"/>
                  </a:lnTo>
                  <a:lnTo>
                    <a:pt x="1962912" y="1004697"/>
                  </a:lnTo>
                  <a:lnTo>
                    <a:pt x="1964436" y="1012063"/>
                  </a:lnTo>
                  <a:lnTo>
                    <a:pt x="1968500" y="1018159"/>
                  </a:lnTo>
                  <a:lnTo>
                    <a:pt x="1974596" y="1022223"/>
                  </a:lnTo>
                  <a:lnTo>
                    <a:pt x="1981962" y="1023747"/>
                  </a:lnTo>
                  <a:lnTo>
                    <a:pt x="3849624" y="1023747"/>
                  </a:lnTo>
                  <a:lnTo>
                    <a:pt x="3849624" y="1004697"/>
                  </a:lnTo>
                  <a:lnTo>
                    <a:pt x="3849624" y="985659"/>
                  </a:lnTo>
                  <a:close/>
                </a:path>
                <a:path w="3964304" h="1024254">
                  <a:moveTo>
                    <a:pt x="3963924" y="1004697"/>
                  </a:moveTo>
                  <a:lnTo>
                    <a:pt x="3925824" y="985647"/>
                  </a:lnTo>
                  <a:lnTo>
                    <a:pt x="3868674" y="985647"/>
                  </a:lnTo>
                  <a:lnTo>
                    <a:pt x="3868674" y="1023747"/>
                  </a:lnTo>
                  <a:lnTo>
                    <a:pt x="3925824" y="1023747"/>
                  </a:lnTo>
                  <a:lnTo>
                    <a:pt x="3963924" y="1004697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5851" y="8055864"/>
              <a:ext cx="6909816" cy="100584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285475" y="8097011"/>
              <a:ext cx="6779895" cy="875030"/>
            </a:xfrm>
            <a:custGeom>
              <a:avLst/>
              <a:gdLst/>
              <a:ahLst/>
              <a:cxnLst/>
              <a:rect l="l" t="t" r="r" b="b"/>
              <a:pathLst>
                <a:path w="6779894" h="875029">
                  <a:moveTo>
                    <a:pt x="6633972" y="0"/>
                  </a:moveTo>
                  <a:lnTo>
                    <a:pt x="145796" y="0"/>
                  </a:lnTo>
                  <a:lnTo>
                    <a:pt x="99695" y="7493"/>
                  </a:lnTo>
                  <a:lnTo>
                    <a:pt x="59690" y="28067"/>
                  </a:lnTo>
                  <a:lnTo>
                    <a:pt x="28194" y="59690"/>
                  </a:lnTo>
                  <a:lnTo>
                    <a:pt x="7493" y="99695"/>
                  </a:lnTo>
                  <a:lnTo>
                    <a:pt x="0" y="145796"/>
                  </a:lnTo>
                  <a:lnTo>
                    <a:pt x="0" y="728726"/>
                  </a:lnTo>
                  <a:lnTo>
                    <a:pt x="7493" y="774827"/>
                  </a:lnTo>
                  <a:lnTo>
                    <a:pt x="28194" y="814832"/>
                  </a:lnTo>
                  <a:lnTo>
                    <a:pt x="59690" y="846455"/>
                  </a:lnTo>
                  <a:lnTo>
                    <a:pt x="99695" y="867029"/>
                  </a:lnTo>
                  <a:lnTo>
                    <a:pt x="145796" y="874522"/>
                  </a:lnTo>
                  <a:lnTo>
                    <a:pt x="6633972" y="874522"/>
                  </a:lnTo>
                  <a:lnTo>
                    <a:pt x="6680072" y="867029"/>
                  </a:lnTo>
                  <a:lnTo>
                    <a:pt x="6720078" y="846455"/>
                  </a:lnTo>
                  <a:lnTo>
                    <a:pt x="6751574" y="814832"/>
                  </a:lnTo>
                  <a:lnTo>
                    <a:pt x="6772275" y="774827"/>
                  </a:lnTo>
                  <a:lnTo>
                    <a:pt x="6779768" y="728726"/>
                  </a:lnTo>
                  <a:lnTo>
                    <a:pt x="6779768" y="145796"/>
                  </a:lnTo>
                  <a:lnTo>
                    <a:pt x="6772275" y="99695"/>
                  </a:lnTo>
                  <a:lnTo>
                    <a:pt x="6751574" y="59690"/>
                  </a:lnTo>
                  <a:lnTo>
                    <a:pt x="6720078" y="28067"/>
                  </a:lnTo>
                  <a:lnTo>
                    <a:pt x="6680072" y="7493"/>
                  </a:lnTo>
                  <a:lnTo>
                    <a:pt x="6633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86237" y="8097773"/>
              <a:ext cx="6779895" cy="875030"/>
            </a:xfrm>
            <a:custGeom>
              <a:avLst/>
              <a:gdLst/>
              <a:ahLst/>
              <a:cxnLst/>
              <a:rect l="l" t="t" r="r" b="b"/>
              <a:pathLst>
                <a:path w="6779894" h="875029">
                  <a:moveTo>
                    <a:pt x="0" y="145795"/>
                  </a:moveTo>
                  <a:lnTo>
                    <a:pt x="7492" y="99694"/>
                  </a:lnTo>
                  <a:lnTo>
                    <a:pt x="28193" y="59689"/>
                  </a:lnTo>
                  <a:lnTo>
                    <a:pt x="59689" y="28067"/>
                  </a:lnTo>
                  <a:lnTo>
                    <a:pt x="99694" y="7493"/>
                  </a:lnTo>
                  <a:lnTo>
                    <a:pt x="145795" y="0"/>
                  </a:lnTo>
                  <a:lnTo>
                    <a:pt x="6633971" y="0"/>
                  </a:lnTo>
                  <a:lnTo>
                    <a:pt x="6680073" y="7493"/>
                  </a:lnTo>
                  <a:lnTo>
                    <a:pt x="6720077" y="28067"/>
                  </a:lnTo>
                  <a:lnTo>
                    <a:pt x="6751573" y="59689"/>
                  </a:lnTo>
                  <a:lnTo>
                    <a:pt x="6772275" y="99694"/>
                  </a:lnTo>
                  <a:lnTo>
                    <a:pt x="6779767" y="145795"/>
                  </a:lnTo>
                  <a:lnTo>
                    <a:pt x="6779767" y="728726"/>
                  </a:lnTo>
                  <a:lnTo>
                    <a:pt x="6772275" y="774826"/>
                  </a:lnTo>
                  <a:lnTo>
                    <a:pt x="6751573" y="814832"/>
                  </a:lnTo>
                  <a:lnTo>
                    <a:pt x="6720077" y="846454"/>
                  </a:lnTo>
                  <a:lnTo>
                    <a:pt x="6680073" y="867029"/>
                  </a:lnTo>
                  <a:lnTo>
                    <a:pt x="6633971" y="874522"/>
                  </a:lnTo>
                  <a:lnTo>
                    <a:pt x="145795" y="874522"/>
                  </a:lnTo>
                  <a:lnTo>
                    <a:pt x="99694" y="867029"/>
                  </a:lnTo>
                  <a:lnTo>
                    <a:pt x="59689" y="846454"/>
                  </a:lnTo>
                  <a:lnTo>
                    <a:pt x="28193" y="814832"/>
                  </a:lnTo>
                  <a:lnTo>
                    <a:pt x="7492" y="774826"/>
                  </a:lnTo>
                  <a:lnTo>
                    <a:pt x="0" y="728726"/>
                  </a:lnTo>
                  <a:lnTo>
                    <a:pt x="0" y="14579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483342" y="4859528"/>
            <a:ext cx="6394450" cy="398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represents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entire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Calibri"/>
              <a:cs typeface="Calibri"/>
            </a:endParaRPr>
          </a:p>
          <a:p>
            <a:pPr marL="184785" marR="178435" algn="ctr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represents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part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form,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grouping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password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controls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together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Declares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initializes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password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307975" marR="297180" algn="ctr">
              <a:lnSpc>
                <a:spcPct val="100000"/>
              </a:lnSpc>
              <a:spcBef>
                <a:spcPts val="211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Declares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initializes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pconfirm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password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confirmation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59067" y="7065264"/>
            <a:ext cx="119380" cy="603885"/>
            <a:chOff x="6259067" y="7065264"/>
            <a:chExt cx="119380" cy="60388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9067" y="7065264"/>
              <a:ext cx="118872" cy="60350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320789" y="7105650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50279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472" y="1879202"/>
            <a:ext cx="16163925" cy="1272540"/>
            <a:chOff x="1109472" y="1879202"/>
            <a:chExt cx="16163925" cy="1272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472" y="1879202"/>
              <a:ext cx="16163544" cy="12724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30808" y="1894331"/>
              <a:ext cx="16061055" cy="1176655"/>
            </a:xfrm>
            <a:custGeom>
              <a:avLst/>
              <a:gdLst/>
              <a:ahLst/>
              <a:cxnLst/>
              <a:rect l="l" t="t" r="r" b="b"/>
              <a:pathLst>
                <a:path w="16061055" h="1176655">
                  <a:moveTo>
                    <a:pt x="15865094" y="0"/>
                  </a:moveTo>
                  <a:lnTo>
                    <a:pt x="195833" y="0"/>
                  </a:lnTo>
                  <a:lnTo>
                    <a:pt x="151003" y="5207"/>
                  </a:lnTo>
                  <a:lnTo>
                    <a:pt x="109715" y="19939"/>
                  </a:lnTo>
                  <a:lnTo>
                    <a:pt x="73355" y="43052"/>
                  </a:lnTo>
                  <a:lnTo>
                    <a:pt x="43027" y="73406"/>
                  </a:lnTo>
                  <a:lnTo>
                    <a:pt x="19900" y="109854"/>
                  </a:lnTo>
                  <a:lnTo>
                    <a:pt x="5168" y="151002"/>
                  </a:lnTo>
                  <a:lnTo>
                    <a:pt x="0" y="195961"/>
                  </a:lnTo>
                  <a:lnTo>
                    <a:pt x="0" y="980059"/>
                  </a:lnTo>
                  <a:lnTo>
                    <a:pt x="5168" y="1025144"/>
                  </a:lnTo>
                  <a:lnTo>
                    <a:pt x="19900" y="1066292"/>
                  </a:lnTo>
                  <a:lnTo>
                    <a:pt x="43027" y="1102741"/>
                  </a:lnTo>
                  <a:lnTo>
                    <a:pt x="73355" y="1133094"/>
                  </a:lnTo>
                  <a:lnTo>
                    <a:pt x="109715" y="1156208"/>
                  </a:lnTo>
                  <a:lnTo>
                    <a:pt x="151003" y="1170940"/>
                  </a:lnTo>
                  <a:lnTo>
                    <a:pt x="195833" y="1176147"/>
                  </a:lnTo>
                  <a:lnTo>
                    <a:pt x="15865094" y="1176147"/>
                  </a:lnTo>
                  <a:lnTo>
                    <a:pt x="15910052" y="1170940"/>
                  </a:lnTo>
                  <a:lnTo>
                    <a:pt x="15951200" y="1156208"/>
                  </a:lnTo>
                  <a:lnTo>
                    <a:pt x="15987649" y="1133094"/>
                  </a:lnTo>
                  <a:lnTo>
                    <a:pt x="16017875" y="1102741"/>
                  </a:lnTo>
                  <a:lnTo>
                    <a:pt x="16040989" y="1066292"/>
                  </a:lnTo>
                  <a:lnTo>
                    <a:pt x="16055721" y="1025144"/>
                  </a:lnTo>
                  <a:lnTo>
                    <a:pt x="16060928" y="980059"/>
                  </a:lnTo>
                  <a:lnTo>
                    <a:pt x="16060928" y="195961"/>
                  </a:lnTo>
                  <a:lnTo>
                    <a:pt x="16055721" y="151002"/>
                  </a:lnTo>
                  <a:lnTo>
                    <a:pt x="16040989" y="109854"/>
                  </a:lnTo>
                  <a:lnTo>
                    <a:pt x="16017875" y="73406"/>
                  </a:lnTo>
                  <a:lnTo>
                    <a:pt x="15987649" y="43052"/>
                  </a:lnTo>
                  <a:lnTo>
                    <a:pt x="15951200" y="19939"/>
                  </a:lnTo>
                  <a:lnTo>
                    <a:pt x="15910052" y="5207"/>
                  </a:lnTo>
                  <a:lnTo>
                    <a:pt x="1586509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1570" y="1895093"/>
              <a:ext cx="16061055" cy="1176655"/>
            </a:xfrm>
            <a:custGeom>
              <a:avLst/>
              <a:gdLst/>
              <a:ahLst/>
              <a:cxnLst/>
              <a:rect l="l" t="t" r="r" b="b"/>
              <a:pathLst>
                <a:path w="16061055" h="1176655">
                  <a:moveTo>
                    <a:pt x="0" y="195960"/>
                  </a:moveTo>
                  <a:lnTo>
                    <a:pt x="5168" y="151002"/>
                  </a:lnTo>
                  <a:lnTo>
                    <a:pt x="19900" y="109854"/>
                  </a:lnTo>
                  <a:lnTo>
                    <a:pt x="43027" y="73405"/>
                  </a:lnTo>
                  <a:lnTo>
                    <a:pt x="73355" y="43052"/>
                  </a:lnTo>
                  <a:lnTo>
                    <a:pt x="109715" y="19938"/>
                  </a:lnTo>
                  <a:lnTo>
                    <a:pt x="151003" y="5206"/>
                  </a:lnTo>
                  <a:lnTo>
                    <a:pt x="195834" y="0"/>
                  </a:lnTo>
                  <a:lnTo>
                    <a:pt x="15865094" y="0"/>
                  </a:lnTo>
                  <a:lnTo>
                    <a:pt x="15910052" y="5206"/>
                  </a:lnTo>
                  <a:lnTo>
                    <a:pt x="15951200" y="19938"/>
                  </a:lnTo>
                  <a:lnTo>
                    <a:pt x="15987649" y="43052"/>
                  </a:lnTo>
                  <a:lnTo>
                    <a:pt x="16017875" y="73405"/>
                  </a:lnTo>
                  <a:lnTo>
                    <a:pt x="16040989" y="109854"/>
                  </a:lnTo>
                  <a:lnTo>
                    <a:pt x="16055721" y="151002"/>
                  </a:lnTo>
                  <a:lnTo>
                    <a:pt x="16060928" y="195960"/>
                  </a:lnTo>
                  <a:lnTo>
                    <a:pt x="16060928" y="980058"/>
                  </a:lnTo>
                  <a:lnTo>
                    <a:pt x="16055721" y="1025144"/>
                  </a:lnTo>
                  <a:lnTo>
                    <a:pt x="16040989" y="1066291"/>
                  </a:lnTo>
                  <a:lnTo>
                    <a:pt x="16017875" y="1102740"/>
                  </a:lnTo>
                  <a:lnTo>
                    <a:pt x="15987649" y="1133094"/>
                  </a:lnTo>
                  <a:lnTo>
                    <a:pt x="15951200" y="1156207"/>
                  </a:lnTo>
                  <a:lnTo>
                    <a:pt x="15910052" y="1170939"/>
                  </a:lnTo>
                  <a:lnTo>
                    <a:pt x="15865094" y="1176147"/>
                  </a:lnTo>
                  <a:lnTo>
                    <a:pt x="195834" y="1176147"/>
                  </a:lnTo>
                  <a:lnTo>
                    <a:pt x="151003" y="1170939"/>
                  </a:lnTo>
                  <a:lnTo>
                    <a:pt x="109715" y="1156207"/>
                  </a:lnTo>
                  <a:lnTo>
                    <a:pt x="73355" y="1133094"/>
                  </a:lnTo>
                  <a:lnTo>
                    <a:pt x="43027" y="1102740"/>
                  </a:lnTo>
                  <a:lnTo>
                    <a:pt x="19900" y="1066291"/>
                  </a:lnTo>
                  <a:lnTo>
                    <a:pt x="5168" y="1025144"/>
                  </a:lnTo>
                  <a:lnTo>
                    <a:pt x="0" y="980058"/>
                  </a:lnTo>
                  <a:lnTo>
                    <a:pt x="0" y="19596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6906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FormBuilder</a:t>
            </a:r>
            <a:endParaRPr sz="5600"/>
          </a:p>
        </p:txBody>
      </p:sp>
      <p:grpSp>
        <p:nvGrpSpPr>
          <p:cNvPr id="7" name="object 7"/>
          <p:cNvGrpSpPr/>
          <p:nvPr/>
        </p:nvGrpSpPr>
        <p:grpSpPr>
          <a:xfrm>
            <a:off x="3564635" y="3217164"/>
            <a:ext cx="13885544" cy="6344920"/>
            <a:chOff x="3564635" y="3217164"/>
            <a:chExt cx="13885544" cy="63449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635" y="3217164"/>
              <a:ext cx="6160008" cy="8336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1315" y="3272028"/>
              <a:ext cx="5951220" cy="7193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5031" y="3944112"/>
              <a:ext cx="5920740" cy="56174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6951" y="4062984"/>
              <a:ext cx="5681472" cy="53842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3539" y="3663696"/>
              <a:ext cx="145542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1752" y="3741420"/>
              <a:ext cx="76200" cy="114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16212" y="3779519"/>
              <a:ext cx="1259840" cy="38100"/>
            </a:xfrm>
            <a:custGeom>
              <a:avLst/>
              <a:gdLst/>
              <a:ahLst/>
              <a:cxnLst/>
              <a:rect l="l" t="t" r="r" b="b"/>
              <a:pathLst>
                <a:path w="1259840" h="38100">
                  <a:moveTo>
                    <a:pt x="114548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45489" y="38100"/>
                  </a:lnTo>
                  <a:lnTo>
                    <a:pt x="1145489" y="0"/>
                  </a:lnTo>
                  <a:close/>
                </a:path>
                <a:path w="1259840" h="38100">
                  <a:moveTo>
                    <a:pt x="1259840" y="19050"/>
                  </a:moveTo>
                  <a:lnTo>
                    <a:pt x="1221740" y="0"/>
                  </a:lnTo>
                  <a:lnTo>
                    <a:pt x="1164590" y="0"/>
                  </a:lnTo>
                  <a:lnTo>
                    <a:pt x="1164590" y="38100"/>
                  </a:lnTo>
                  <a:lnTo>
                    <a:pt x="1221740" y="38100"/>
                  </a:lnTo>
                  <a:lnTo>
                    <a:pt x="1259840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5411" y="3380232"/>
              <a:ext cx="6911340" cy="7741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576559" y="3421380"/>
              <a:ext cx="6780530" cy="643255"/>
            </a:xfrm>
            <a:custGeom>
              <a:avLst/>
              <a:gdLst/>
              <a:ahLst/>
              <a:cxnLst/>
              <a:rect l="l" t="t" r="r" b="b"/>
              <a:pathLst>
                <a:path w="6780530" h="643254">
                  <a:moveTo>
                    <a:pt x="6672834" y="0"/>
                  </a:moveTo>
                  <a:lnTo>
                    <a:pt x="107188" y="0"/>
                  </a:lnTo>
                  <a:lnTo>
                    <a:pt x="65532" y="8381"/>
                  </a:lnTo>
                  <a:lnTo>
                    <a:pt x="31369" y="31369"/>
                  </a:lnTo>
                  <a:lnTo>
                    <a:pt x="8382" y="65404"/>
                  </a:lnTo>
                  <a:lnTo>
                    <a:pt x="0" y="107188"/>
                  </a:lnTo>
                  <a:lnTo>
                    <a:pt x="0" y="535813"/>
                  </a:lnTo>
                  <a:lnTo>
                    <a:pt x="8382" y="577596"/>
                  </a:lnTo>
                  <a:lnTo>
                    <a:pt x="31369" y="611632"/>
                  </a:lnTo>
                  <a:lnTo>
                    <a:pt x="65532" y="634619"/>
                  </a:lnTo>
                  <a:lnTo>
                    <a:pt x="107188" y="643001"/>
                  </a:lnTo>
                  <a:lnTo>
                    <a:pt x="6672834" y="643001"/>
                  </a:lnTo>
                  <a:lnTo>
                    <a:pt x="6714490" y="634619"/>
                  </a:lnTo>
                  <a:lnTo>
                    <a:pt x="6748653" y="611632"/>
                  </a:lnTo>
                  <a:lnTo>
                    <a:pt x="6771640" y="577596"/>
                  </a:lnTo>
                  <a:lnTo>
                    <a:pt x="6780022" y="535813"/>
                  </a:lnTo>
                  <a:lnTo>
                    <a:pt x="6780022" y="107188"/>
                  </a:lnTo>
                  <a:lnTo>
                    <a:pt x="6771640" y="65404"/>
                  </a:lnTo>
                  <a:lnTo>
                    <a:pt x="6748653" y="31369"/>
                  </a:lnTo>
                  <a:lnTo>
                    <a:pt x="6714490" y="8381"/>
                  </a:lnTo>
                  <a:lnTo>
                    <a:pt x="6672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77321" y="3422142"/>
              <a:ext cx="6780530" cy="643255"/>
            </a:xfrm>
            <a:custGeom>
              <a:avLst/>
              <a:gdLst/>
              <a:ahLst/>
              <a:cxnLst/>
              <a:rect l="l" t="t" r="r" b="b"/>
              <a:pathLst>
                <a:path w="6780530" h="643254">
                  <a:moveTo>
                    <a:pt x="0" y="107187"/>
                  </a:moveTo>
                  <a:lnTo>
                    <a:pt x="8381" y="65404"/>
                  </a:lnTo>
                  <a:lnTo>
                    <a:pt x="31369" y="31368"/>
                  </a:lnTo>
                  <a:lnTo>
                    <a:pt x="65531" y="8381"/>
                  </a:lnTo>
                  <a:lnTo>
                    <a:pt x="107187" y="0"/>
                  </a:lnTo>
                  <a:lnTo>
                    <a:pt x="6672833" y="0"/>
                  </a:lnTo>
                  <a:lnTo>
                    <a:pt x="6714489" y="8381"/>
                  </a:lnTo>
                  <a:lnTo>
                    <a:pt x="6748653" y="31368"/>
                  </a:lnTo>
                  <a:lnTo>
                    <a:pt x="6771639" y="65404"/>
                  </a:lnTo>
                  <a:lnTo>
                    <a:pt x="6780022" y="107187"/>
                  </a:lnTo>
                  <a:lnTo>
                    <a:pt x="6780022" y="535812"/>
                  </a:lnTo>
                  <a:lnTo>
                    <a:pt x="6771639" y="577595"/>
                  </a:lnTo>
                  <a:lnTo>
                    <a:pt x="6748653" y="611631"/>
                  </a:lnTo>
                  <a:lnTo>
                    <a:pt x="6714489" y="634618"/>
                  </a:lnTo>
                  <a:lnTo>
                    <a:pt x="6672833" y="643000"/>
                  </a:lnTo>
                  <a:lnTo>
                    <a:pt x="107187" y="643000"/>
                  </a:lnTo>
                  <a:lnTo>
                    <a:pt x="65531" y="634618"/>
                  </a:lnTo>
                  <a:lnTo>
                    <a:pt x="31369" y="611631"/>
                  </a:lnTo>
                  <a:lnTo>
                    <a:pt x="8381" y="577595"/>
                  </a:lnTo>
                  <a:lnTo>
                    <a:pt x="0" y="535812"/>
                  </a:lnTo>
                  <a:lnTo>
                    <a:pt x="0" y="107187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1039" y="4433316"/>
              <a:ext cx="240792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2005" y="4511040"/>
              <a:ext cx="76200" cy="114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63712" y="4549139"/>
              <a:ext cx="2212975" cy="38100"/>
            </a:xfrm>
            <a:custGeom>
              <a:avLst/>
              <a:gdLst/>
              <a:ahLst/>
              <a:cxnLst/>
              <a:rect l="l" t="t" r="r" b="b"/>
              <a:pathLst>
                <a:path w="2212975" h="38100">
                  <a:moveTo>
                    <a:pt x="209829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098294" y="38100"/>
                  </a:lnTo>
                  <a:lnTo>
                    <a:pt x="2098294" y="0"/>
                  </a:lnTo>
                  <a:close/>
                </a:path>
                <a:path w="2212975" h="38100">
                  <a:moveTo>
                    <a:pt x="2212594" y="19050"/>
                  </a:moveTo>
                  <a:lnTo>
                    <a:pt x="2174494" y="0"/>
                  </a:lnTo>
                  <a:lnTo>
                    <a:pt x="2117344" y="0"/>
                  </a:lnTo>
                  <a:lnTo>
                    <a:pt x="2117344" y="38100"/>
                  </a:lnTo>
                  <a:lnTo>
                    <a:pt x="2174494" y="38100"/>
                  </a:lnTo>
                  <a:lnTo>
                    <a:pt x="2212594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35411" y="4168140"/>
              <a:ext cx="6911340" cy="10058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76559" y="4209288"/>
              <a:ext cx="6780530" cy="875030"/>
            </a:xfrm>
            <a:custGeom>
              <a:avLst/>
              <a:gdLst/>
              <a:ahLst/>
              <a:cxnLst/>
              <a:rect l="l" t="t" r="r" b="b"/>
              <a:pathLst>
                <a:path w="6780530" h="875029">
                  <a:moveTo>
                    <a:pt x="6634226" y="0"/>
                  </a:moveTo>
                  <a:lnTo>
                    <a:pt x="145796" y="0"/>
                  </a:lnTo>
                  <a:lnTo>
                    <a:pt x="99695" y="7492"/>
                  </a:lnTo>
                  <a:lnTo>
                    <a:pt x="59690" y="28066"/>
                  </a:lnTo>
                  <a:lnTo>
                    <a:pt x="28067" y="59689"/>
                  </a:lnTo>
                  <a:lnTo>
                    <a:pt x="7493" y="99695"/>
                  </a:lnTo>
                  <a:lnTo>
                    <a:pt x="0" y="145796"/>
                  </a:lnTo>
                  <a:lnTo>
                    <a:pt x="0" y="728726"/>
                  </a:lnTo>
                  <a:lnTo>
                    <a:pt x="7493" y="774826"/>
                  </a:lnTo>
                  <a:lnTo>
                    <a:pt x="28067" y="814832"/>
                  </a:lnTo>
                  <a:lnTo>
                    <a:pt x="59690" y="846454"/>
                  </a:lnTo>
                  <a:lnTo>
                    <a:pt x="99695" y="867028"/>
                  </a:lnTo>
                  <a:lnTo>
                    <a:pt x="145796" y="874522"/>
                  </a:lnTo>
                  <a:lnTo>
                    <a:pt x="6634226" y="874522"/>
                  </a:lnTo>
                  <a:lnTo>
                    <a:pt x="6680327" y="867028"/>
                  </a:lnTo>
                  <a:lnTo>
                    <a:pt x="6720332" y="846454"/>
                  </a:lnTo>
                  <a:lnTo>
                    <a:pt x="6751828" y="814832"/>
                  </a:lnTo>
                  <a:lnTo>
                    <a:pt x="6772529" y="774826"/>
                  </a:lnTo>
                  <a:lnTo>
                    <a:pt x="6780022" y="728726"/>
                  </a:lnTo>
                  <a:lnTo>
                    <a:pt x="6780022" y="145796"/>
                  </a:lnTo>
                  <a:lnTo>
                    <a:pt x="6772529" y="99695"/>
                  </a:lnTo>
                  <a:lnTo>
                    <a:pt x="6751828" y="59689"/>
                  </a:lnTo>
                  <a:lnTo>
                    <a:pt x="6720332" y="28066"/>
                  </a:lnTo>
                  <a:lnTo>
                    <a:pt x="6680327" y="7492"/>
                  </a:lnTo>
                  <a:lnTo>
                    <a:pt x="66342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77321" y="4210050"/>
              <a:ext cx="6780530" cy="875030"/>
            </a:xfrm>
            <a:custGeom>
              <a:avLst/>
              <a:gdLst/>
              <a:ahLst/>
              <a:cxnLst/>
              <a:rect l="l" t="t" r="r" b="b"/>
              <a:pathLst>
                <a:path w="6780530" h="875029">
                  <a:moveTo>
                    <a:pt x="0" y="145796"/>
                  </a:moveTo>
                  <a:lnTo>
                    <a:pt x="7493" y="99695"/>
                  </a:lnTo>
                  <a:lnTo>
                    <a:pt x="28067" y="59689"/>
                  </a:lnTo>
                  <a:lnTo>
                    <a:pt x="59689" y="28066"/>
                  </a:lnTo>
                  <a:lnTo>
                    <a:pt x="99695" y="7492"/>
                  </a:lnTo>
                  <a:lnTo>
                    <a:pt x="145796" y="0"/>
                  </a:lnTo>
                  <a:lnTo>
                    <a:pt x="6634226" y="0"/>
                  </a:lnTo>
                  <a:lnTo>
                    <a:pt x="6680326" y="7492"/>
                  </a:lnTo>
                  <a:lnTo>
                    <a:pt x="6720332" y="28066"/>
                  </a:lnTo>
                  <a:lnTo>
                    <a:pt x="6751828" y="59689"/>
                  </a:lnTo>
                  <a:lnTo>
                    <a:pt x="6772529" y="99695"/>
                  </a:lnTo>
                  <a:lnTo>
                    <a:pt x="6780022" y="145796"/>
                  </a:lnTo>
                  <a:lnTo>
                    <a:pt x="6780022" y="728726"/>
                  </a:lnTo>
                  <a:lnTo>
                    <a:pt x="6772529" y="774826"/>
                  </a:lnTo>
                  <a:lnTo>
                    <a:pt x="6751828" y="814832"/>
                  </a:lnTo>
                  <a:lnTo>
                    <a:pt x="6720332" y="846454"/>
                  </a:lnTo>
                  <a:lnTo>
                    <a:pt x="6680326" y="867028"/>
                  </a:lnTo>
                  <a:lnTo>
                    <a:pt x="6634226" y="874522"/>
                  </a:lnTo>
                  <a:lnTo>
                    <a:pt x="145796" y="874522"/>
                  </a:lnTo>
                  <a:lnTo>
                    <a:pt x="99695" y="867028"/>
                  </a:lnTo>
                  <a:lnTo>
                    <a:pt x="59689" y="846454"/>
                  </a:lnTo>
                  <a:lnTo>
                    <a:pt x="28067" y="814832"/>
                  </a:lnTo>
                  <a:lnTo>
                    <a:pt x="7493" y="774826"/>
                  </a:lnTo>
                  <a:lnTo>
                    <a:pt x="0" y="728726"/>
                  </a:lnTo>
                  <a:lnTo>
                    <a:pt x="0" y="14579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1039" y="5945124"/>
              <a:ext cx="240792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2005" y="6022848"/>
              <a:ext cx="76200" cy="1143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63712" y="6060947"/>
              <a:ext cx="2212975" cy="38100"/>
            </a:xfrm>
            <a:custGeom>
              <a:avLst/>
              <a:gdLst/>
              <a:ahLst/>
              <a:cxnLst/>
              <a:rect l="l" t="t" r="r" b="b"/>
              <a:pathLst>
                <a:path w="2212975" h="38100">
                  <a:moveTo>
                    <a:pt x="209829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098294" y="38100"/>
                  </a:lnTo>
                  <a:lnTo>
                    <a:pt x="2098294" y="0"/>
                  </a:lnTo>
                  <a:close/>
                </a:path>
                <a:path w="2212975" h="38100">
                  <a:moveTo>
                    <a:pt x="2212594" y="19050"/>
                  </a:moveTo>
                  <a:lnTo>
                    <a:pt x="2174494" y="0"/>
                  </a:lnTo>
                  <a:lnTo>
                    <a:pt x="2117344" y="0"/>
                  </a:lnTo>
                  <a:lnTo>
                    <a:pt x="2117344" y="38100"/>
                  </a:lnTo>
                  <a:lnTo>
                    <a:pt x="2174494" y="38100"/>
                  </a:lnTo>
                  <a:lnTo>
                    <a:pt x="2212594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38459" y="5474208"/>
              <a:ext cx="6911340" cy="10058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579607" y="5515356"/>
              <a:ext cx="6780530" cy="875030"/>
            </a:xfrm>
            <a:custGeom>
              <a:avLst/>
              <a:gdLst/>
              <a:ahLst/>
              <a:cxnLst/>
              <a:rect l="l" t="t" r="r" b="b"/>
              <a:pathLst>
                <a:path w="6780530" h="875029">
                  <a:moveTo>
                    <a:pt x="6634226" y="0"/>
                  </a:moveTo>
                  <a:lnTo>
                    <a:pt x="145796" y="0"/>
                  </a:lnTo>
                  <a:lnTo>
                    <a:pt x="99695" y="7493"/>
                  </a:lnTo>
                  <a:lnTo>
                    <a:pt x="59690" y="28067"/>
                  </a:lnTo>
                  <a:lnTo>
                    <a:pt x="28067" y="59690"/>
                  </a:lnTo>
                  <a:lnTo>
                    <a:pt x="7493" y="99695"/>
                  </a:lnTo>
                  <a:lnTo>
                    <a:pt x="0" y="145796"/>
                  </a:lnTo>
                  <a:lnTo>
                    <a:pt x="0" y="728726"/>
                  </a:lnTo>
                  <a:lnTo>
                    <a:pt x="7493" y="774827"/>
                  </a:lnTo>
                  <a:lnTo>
                    <a:pt x="28067" y="814832"/>
                  </a:lnTo>
                  <a:lnTo>
                    <a:pt x="59690" y="846455"/>
                  </a:lnTo>
                  <a:lnTo>
                    <a:pt x="99695" y="867029"/>
                  </a:lnTo>
                  <a:lnTo>
                    <a:pt x="145796" y="874522"/>
                  </a:lnTo>
                  <a:lnTo>
                    <a:pt x="6634226" y="874522"/>
                  </a:lnTo>
                  <a:lnTo>
                    <a:pt x="6680327" y="867029"/>
                  </a:lnTo>
                  <a:lnTo>
                    <a:pt x="6720332" y="846455"/>
                  </a:lnTo>
                  <a:lnTo>
                    <a:pt x="6751828" y="814832"/>
                  </a:lnTo>
                  <a:lnTo>
                    <a:pt x="6772529" y="774827"/>
                  </a:lnTo>
                  <a:lnTo>
                    <a:pt x="6780022" y="728726"/>
                  </a:lnTo>
                  <a:lnTo>
                    <a:pt x="6780022" y="145796"/>
                  </a:lnTo>
                  <a:lnTo>
                    <a:pt x="6772529" y="99695"/>
                  </a:lnTo>
                  <a:lnTo>
                    <a:pt x="6751828" y="59690"/>
                  </a:lnTo>
                  <a:lnTo>
                    <a:pt x="6720332" y="28067"/>
                  </a:lnTo>
                  <a:lnTo>
                    <a:pt x="6680327" y="7493"/>
                  </a:lnTo>
                  <a:lnTo>
                    <a:pt x="66342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80369" y="5516118"/>
              <a:ext cx="6780530" cy="875030"/>
            </a:xfrm>
            <a:custGeom>
              <a:avLst/>
              <a:gdLst/>
              <a:ahLst/>
              <a:cxnLst/>
              <a:rect l="l" t="t" r="r" b="b"/>
              <a:pathLst>
                <a:path w="6780530" h="875029">
                  <a:moveTo>
                    <a:pt x="0" y="145796"/>
                  </a:moveTo>
                  <a:lnTo>
                    <a:pt x="7493" y="99695"/>
                  </a:lnTo>
                  <a:lnTo>
                    <a:pt x="28066" y="59690"/>
                  </a:lnTo>
                  <a:lnTo>
                    <a:pt x="59689" y="28067"/>
                  </a:lnTo>
                  <a:lnTo>
                    <a:pt x="99695" y="7493"/>
                  </a:lnTo>
                  <a:lnTo>
                    <a:pt x="145796" y="0"/>
                  </a:lnTo>
                  <a:lnTo>
                    <a:pt x="6634226" y="0"/>
                  </a:lnTo>
                  <a:lnTo>
                    <a:pt x="6680326" y="7493"/>
                  </a:lnTo>
                  <a:lnTo>
                    <a:pt x="6720332" y="28067"/>
                  </a:lnTo>
                  <a:lnTo>
                    <a:pt x="6751828" y="59690"/>
                  </a:lnTo>
                  <a:lnTo>
                    <a:pt x="6772528" y="99695"/>
                  </a:lnTo>
                  <a:lnTo>
                    <a:pt x="6780022" y="145796"/>
                  </a:lnTo>
                  <a:lnTo>
                    <a:pt x="6780022" y="728726"/>
                  </a:lnTo>
                  <a:lnTo>
                    <a:pt x="6772528" y="774827"/>
                  </a:lnTo>
                  <a:lnTo>
                    <a:pt x="6751828" y="814832"/>
                  </a:lnTo>
                  <a:lnTo>
                    <a:pt x="6720332" y="846455"/>
                  </a:lnTo>
                  <a:lnTo>
                    <a:pt x="6680326" y="867029"/>
                  </a:lnTo>
                  <a:lnTo>
                    <a:pt x="6634226" y="874522"/>
                  </a:lnTo>
                  <a:lnTo>
                    <a:pt x="145796" y="874522"/>
                  </a:lnTo>
                  <a:lnTo>
                    <a:pt x="99695" y="867029"/>
                  </a:lnTo>
                  <a:lnTo>
                    <a:pt x="59689" y="846455"/>
                  </a:lnTo>
                  <a:lnTo>
                    <a:pt x="28066" y="814832"/>
                  </a:lnTo>
                  <a:lnTo>
                    <a:pt x="7493" y="774827"/>
                  </a:lnTo>
                  <a:lnTo>
                    <a:pt x="0" y="728726"/>
                  </a:lnTo>
                  <a:lnTo>
                    <a:pt x="0" y="14579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17991" y="7159752"/>
              <a:ext cx="2407920" cy="3108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58957" y="7237476"/>
              <a:ext cx="76200" cy="1143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362188" y="7275576"/>
              <a:ext cx="2211070" cy="38100"/>
            </a:xfrm>
            <a:custGeom>
              <a:avLst/>
              <a:gdLst/>
              <a:ahLst/>
              <a:cxnLst/>
              <a:rect l="l" t="t" r="r" b="b"/>
              <a:pathLst>
                <a:path w="2211070" h="38100">
                  <a:moveTo>
                    <a:pt x="20967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096770" y="38100"/>
                  </a:lnTo>
                  <a:lnTo>
                    <a:pt x="2096770" y="0"/>
                  </a:lnTo>
                  <a:close/>
                </a:path>
                <a:path w="2211070" h="38100">
                  <a:moveTo>
                    <a:pt x="2211070" y="19050"/>
                  </a:moveTo>
                  <a:lnTo>
                    <a:pt x="2172970" y="0"/>
                  </a:lnTo>
                  <a:lnTo>
                    <a:pt x="2115820" y="0"/>
                  </a:lnTo>
                  <a:lnTo>
                    <a:pt x="2115820" y="38100"/>
                  </a:lnTo>
                  <a:lnTo>
                    <a:pt x="2172970" y="38100"/>
                  </a:lnTo>
                  <a:lnTo>
                    <a:pt x="2211070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35411" y="6687311"/>
              <a:ext cx="6911340" cy="100736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576559" y="6728460"/>
              <a:ext cx="6780530" cy="876300"/>
            </a:xfrm>
            <a:custGeom>
              <a:avLst/>
              <a:gdLst/>
              <a:ahLst/>
              <a:cxnLst/>
              <a:rect l="l" t="t" r="r" b="b"/>
              <a:pathLst>
                <a:path w="6780530" h="876300">
                  <a:moveTo>
                    <a:pt x="6633972" y="0"/>
                  </a:moveTo>
                  <a:lnTo>
                    <a:pt x="146050" y="0"/>
                  </a:lnTo>
                  <a:lnTo>
                    <a:pt x="99949" y="7493"/>
                  </a:lnTo>
                  <a:lnTo>
                    <a:pt x="59817" y="28194"/>
                  </a:lnTo>
                  <a:lnTo>
                    <a:pt x="28194" y="59817"/>
                  </a:lnTo>
                  <a:lnTo>
                    <a:pt x="7493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3" y="776351"/>
                  </a:lnTo>
                  <a:lnTo>
                    <a:pt x="28194" y="816483"/>
                  </a:lnTo>
                  <a:lnTo>
                    <a:pt x="59817" y="848106"/>
                  </a:lnTo>
                  <a:lnTo>
                    <a:pt x="99949" y="868807"/>
                  </a:lnTo>
                  <a:lnTo>
                    <a:pt x="146050" y="876300"/>
                  </a:lnTo>
                  <a:lnTo>
                    <a:pt x="6633972" y="876300"/>
                  </a:lnTo>
                  <a:lnTo>
                    <a:pt x="6680073" y="868807"/>
                  </a:lnTo>
                  <a:lnTo>
                    <a:pt x="6720205" y="848106"/>
                  </a:lnTo>
                  <a:lnTo>
                    <a:pt x="6751828" y="816483"/>
                  </a:lnTo>
                  <a:lnTo>
                    <a:pt x="6772529" y="776351"/>
                  </a:lnTo>
                  <a:lnTo>
                    <a:pt x="6780022" y="730250"/>
                  </a:lnTo>
                  <a:lnTo>
                    <a:pt x="6780022" y="146050"/>
                  </a:lnTo>
                  <a:lnTo>
                    <a:pt x="6772529" y="99949"/>
                  </a:lnTo>
                  <a:lnTo>
                    <a:pt x="6751828" y="59817"/>
                  </a:lnTo>
                  <a:lnTo>
                    <a:pt x="6720205" y="28194"/>
                  </a:lnTo>
                  <a:lnTo>
                    <a:pt x="6680073" y="7493"/>
                  </a:lnTo>
                  <a:lnTo>
                    <a:pt x="6633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77321" y="6729222"/>
              <a:ext cx="6780530" cy="876300"/>
            </a:xfrm>
            <a:custGeom>
              <a:avLst/>
              <a:gdLst/>
              <a:ahLst/>
              <a:cxnLst/>
              <a:rect l="l" t="t" r="r" b="b"/>
              <a:pathLst>
                <a:path w="6780530" h="876300">
                  <a:moveTo>
                    <a:pt x="0" y="146050"/>
                  </a:moveTo>
                  <a:lnTo>
                    <a:pt x="7493" y="99949"/>
                  </a:lnTo>
                  <a:lnTo>
                    <a:pt x="28194" y="59816"/>
                  </a:lnTo>
                  <a:lnTo>
                    <a:pt x="59817" y="28193"/>
                  </a:lnTo>
                  <a:lnTo>
                    <a:pt x="99949" y="7492"/>
                  </a:lnTo>
                  <a:lnTo>
                    <a:pt x="146050" y="0"/>
                  </a:lnTo>
                  <a:lnTo>
                    <a:pt x="6633972" y="0"/>
                  </a:lnTo>
                  <a:lnTo>
                    <a:pt x="6680072" y="7492"/>
                  </a:lnTo>
                  <a:lnTo>
                    <a:pt x="6720205" y="28193"/>
                  </a:lnTo>
                  <a:lnTo>
                    <a:pt x="6751828" y="59816"/>
                  </a:lnTo>
                  <a:lnTo>
                    <a:pt x="6772529" y="99949"/>
                  </a:lnTo>
                  <a:lnTo>
                    <a:pt x="6780022" y="146050"/>
                  </a:lnTo>
                  <a:lnTo>
                    <a:pt x="6780022" y="730250"/>
                  </a:lnTo>
                  <a:lnTo>
                    <a:pt x="6772529" y="776351"/>
                  </a:lnTo>
                  <a:lnTo>
                    <a:pt x="6751828" y="816482"/>
                  </a:lnTo>
                  <a:lnTo>
                    <a:pt x="6720205" y="848105"/>
                  </a:lnTo>
                  <a:lnTo>
                    <a:pt x="6680072" y="868807"/>
                  </a:lnTo>
                  <a:lnTo>
                    <a:pt x="6633972" y="876300"/>
                  </a:lnTo>
                  <a:lnTo>
                    <a:pt x="146050" y="876300"/>
                  </a:lnTo>
                  <a:lnTo>
                    <a:pt x="99949" y="868807"/>
                  </a:lnTo>
                  <a:lnTo>
                    <a:pt x="59817" y="848105"/>
                  </a:lnTo>
                  <a:lnTo>
                    <a:pt x="28194" y="816482"/>
                  </a:lnTo>
                  <a:lnTo>
                    <a:pt x="7493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96261" y="2064257"/>
            <a:ext cx="15052675" cy="521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935" marR="1036319" indent="-3531870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Reactive Forms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FormBuilder,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definitions. It allows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explicitly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declare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FormControl,</a:t>
            </a:r>
            <a:r>
              <a:rPr sz="24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FormGroup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FormArray</a:t>
            </a:r>
            <a:r>
              <a:rPr sz="24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alibri"/>
              <a:cs typeface="Calibri"/>
            </a:endParaRPr>
          </a:p>
          <a:p>
            <a:pPr marL="868553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FormBuilder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@angular/forms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libri"/>
              <a:cs typeface="Calibri"/>
            </a:endParaRPr>
          </a:p>
          <a:p>
            <a:pPr marL="8838565" marR="13335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Declaring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injecting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FormBuilder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into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constructor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8715375" marR="5080" algn="ctr">
              <a:lnSpc>
                <a:spcPct val="100000"/>
              </a:lnSpc>
              <a:spcBef>
                <a:spcPts val="1560"/>
              </a:spcBef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injected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FormBuilder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alibri"/>
              <a:cs typeface="Calibri"/>
            </a:endParaRPr>
          </a:p>
          <a:p>
            <a:pPr marR="1952625" algn="r">
              <a:lnSpc>
                <a:spcPct val="100000"/>
              </a:lnSpc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Creating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fields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8" name="object 3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9344" y="1946148"/>
            <a:ext cx="15837535" cy="7118984"/>
            <a:chOff x="1609344" y="1946148"/>
            <a:chExt cx="15837535" cy="71189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9344" y="2199132"/>
              <a:ext cx="7200900" cy="68656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6692" y="2313432"/>
              <a:ext cx="6970776" cy="66324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9340" y="2409444"/>
              <a:ext cx="377037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0984" y="2487168"/>
              <a:ext cx="76200" cy="114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93536" y="2525267"/>
              <a:ext cx="3571875" cy="38100"/>
            </a:xfrm>
            <a:custGeom>
              <a:avLst/>
              <a:gdLst/>
              <a:ahLst/>
              <a:cxnLst/>
              <a:rect l="l" t="t" r="r" b="b"/>
              <a:pathLst>
                <a:path w="3571875" h="38100">
                  <a:moveTo>
                    <a:pt x="345744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457448" y="38100"/>
                  </a:lnTo>
                  <a:lnTo>
                    <a:pt x="3457448" y="0"/>
                  </a:lnTo>
                  <a:close/>
                </a:path>
                <a:path w="3571875" h="38100">
                  <a:moveTo>
                    <a:pt x="3571748" y="19050"/>
                  </a:moveTo>
                  <a:lnTo>
                    <a:pt x="3533648" y="0"/>
                  </a:lnTo>
                  <a:lnTo>
                    <a:pt x="3476498" y="0"/>
                  </a:lnTo>
                  <a:lnTo>
                    <a:pt x="3476498" y="38100"/>
                  </a:lnTo>
                  <a:lnTo>
                    <a:pt x="3533648" y="38100"/>
                  </a:lnTo>
                  <a:lnTo>
                    <a:pt x="3571748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4644" y="1946148"/>
              <a:ext cx="7722108" cy="12009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65791" y="1987296"/>
              <a:ext cx="7590790" cy="1069975"/>
            </a:xfrm>
            <a:custGeom>
              <a:avLst/>
              <a:gdLst/>
              <a:ahLst/>
              <a:cxnLst/>
              <a:rect l="l" t="t" r="r" b="b"/>
              <a:pathLst>
                <a:path w="7590790" h="1069975">
                  <a:moveTo>
                    <a:pt x="7412354" y="0"/>
                  </a:moveTo>
                  <a:lnTo>
                    <a:pt x="178307" y="0"/>
                  </a:lnTo>
                  <a:lnTo>
                    <a:pt x="130936" y="6350"/>
                  </a:lnTo>
                  <a:lnTo>
                    <a:pt x="88391" y="24383"/>
                  </a:lnTo>
                  <a:lnTo>
                    <a:pt x="52197" y="52197"/>
                  </a:lnTo>
                  <a:lnTo>
                    <a:pt x="24383" y="88264"/>
                  </a:lnTo>
                  <a:lnTo>
                    <a:pt x="6350" y="130936"/>
                  </a:lnTo>
                  <a:lnTo>
                    <a:pt x="0" y="178307"/>
                  </a:lnTo>
                  <a:lnTo>
                    <a:pt x="0" y="891412"/>
                  </a:lnTo>
                  <a:lnTo>
                    <a:pt x="6350" y="938783"/>
                  </a:lnTo>
                  <a:lnTo>
                    <a:pt x="24383" y="981455"/>
                  </a:lnTo>
                  <a:lnTo>
                    <a:pt x="52197" y="1017524"/>
                  </a:lnTo>
                  <a:lnTo>
                    <a:pt x="88391" y="1045336"/>
                  </a:lnTo>
                  <a:lnTo>
                    <a:pt x="130936" y="1063371"/>
                  </a:lnTo>
                  <a:lnTo>
                    <a:pt x="178307" y="1069721"/>
                  </a:lnTo>
                  <a:lnTo>
                    <a:pt x="7412354" y="1069721"/>
                  </a:lnTo>
                  <a:lnTo>
                    <a:pt x="7459725" y="1063371"/>
                  </a:lnTo>
                  <a:lnTo>
                    <a:pt x="7502271" y="1045336"/>
                  </a:lnTo>
                  <a:lnTo>
                    <a:pt x="7538465" y="1017524"/>
                  </a:lnTo>
                  <a:lnTo>
                    <a:pt x="7566279" y="981455"/>
                  </a:lnTo>
                  <a:lnTo>
                    <a:pt x="7584313" y="938783"/>
                  </a:lnTo>
                  <a:lnTo>
                    <a:pt x="7590663" y="891412"/>
                  </a:lnTo>
                  <a:lnTo>
                    <a:pt x="7590663" y="178307"/>
                  </a:lnTo>
                  <a:lnTo>
                    <a:pt x="7584313" y="130936"/>
                  </a:lnTo>
                  <a:lnTo>
                    <a:pt x="7566279" y="88264"/>
                  </a:lnTo>
                  <a:lnTo>
                    <a:pt x="7538465" y="52197"/>
                  </a:lnTo>
                  <a:lnTo>
                    <a:pt x="7502271" y="24383"/>
                  </a:lnTo>
                  <a:lnTo>
                    <a:pt x="7459725" y="6350"/>
                  </a:lnTo>
                  <a:lnTo>
                    <a:pt x="7412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66553" y="1988058"/>
              <a:ext cx="7590790" cy="1069975"/>
            </a:xfrm>
            <a:custGeom>
              <a:avLst/>
              <a:gdLst/>
              <a:ahLst/>
              <a:cxnLst/>
              <a:rect l="l" t="t" r="r" b="b"/>
              <a:pathLst>
                <a:path w="7590790" h="1069975">
                  <a:moveTo>
                    <a:pt x="0" y="178308"/>
                  </a:moveTo>
                  <a:lnTo>
                    <a:pt x="6350" y="130937"/>
                  </a:lnTo>
                  <a:lnTo>
                    <a:pt x="24384" y="88265"/>
                  </a:lnTo>
                  <a:lnTo>
                    <a:pt x="52197" y="52197"/>
                  </a:lnTo>
                  <a:lnTo>
                    <a:pt x="88392" y="24384"/>
                  </a:lnTo>
                  <a:lnTo>
                    <a:pt x="130937" y="6350"/>
                  </a:lnTo>
                  <a:lnTo>
                    <a:pt x="178307" y="0"/>
                  </a:lnTo>
                  <a:lnTo>
                    <a:pt x="7412355" y="0"/>
                  </a:lnTo>
                  <a:lnTo>
                    <a:pt x="7459726" y="6350"/>
                  </a:lnTo>
                  <a:lnTo>
                    <a:pt x="7502271" y="24384"/>
                  </a:lnTo>
                  <a:lnTo>
                    <a:pt x="7538465" y="52197"/>
                  </a:lnTo>
                  <a:lnTo>
                    <a:pt x="7566279" y="88265"/>
                  </a:lnTo>
                  <a:lnTo>
                    <a:pt x="7584313" y="130937"/>
                  </a:lnTo>
                  <a:lnTo>
                    <a:pt x="7590663" y="178308"/>
                  </a:lnTo>
                  <a:lnTo>
                    <a:pt x="7590663" y="891413"/>
                  </a:lnTo>
                  <a:lnTo>
                    <a:pt x="7584313" y="938784"/>
                  </a:lnTo>
                  <a:lnTo>
                    <a:pt x="7566279" y="981456"/>
                  </a:lnTo>
                  <a:lnTo>
                    <a:pt x="7538465" y="1017524"/>
                  </a:lnTo>
                  <a:lnTo>
                    <a:pt x="7502271" y="1045337"/>
                  </a:lnTo>
                  <a:lnTo>
                    <a:pt x="7459726" y="1063371"/>
                  </a:lnTo>
                  <a:lnTo>
                    <a:pt x="7412355" y="1069721"/>
                  </a:lnTo>
                  <a:lnTo>
                    <a:pt x="178307" y="1069721"/>
                  </a:lnTo>
                  <a:lnTo>
                    <a:pt x="130937" y="1063371"/>
                  </a:lnTo>
                  <a:lnTo>
                    <a:pt x="88392" y="1045337"/>
                  </a:lnTo>
                  <a:lnTo>
                    <a:pt x="52197" y="1017524"/>
                  </a:lnTo>
                  <a:lnTo>
                    <a:pt x="24384" y="981456"/>
                  </a:lnTo>
                  <a:lnTo>
                    <a:pt x="6350" y="938784"/>
                  </a:lnTo>
                  <a:lnTo>
                    <a:pt x="0" y="891413"/>
                  </a:lnTo>
                  <a:lnTo>
                    <a:pt x="0" y="17830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2407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FormBuilder</a:t>
            </a:r>
            <a:r>
              <a:rPr sz="5600" spc="-19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sp>
        <p:nvSpPr>
          <p:cNvPr id="12" name="object 12"/>
          <p:cNvSpPr txBox="1"/>
          <p:nvPr/>
        </p:nvSpPr>
        <p:spPr>
          <a:xfrm>
            <a:off x="10241026" y="2102866"/>
            <a:ext cx="6640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Binds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&lt;form&gt;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myFormModel</a:t>
            </a:r>
            <a:r>
              <a:rPr sz="2400" b="1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b="1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37376" y="3377184"/>
            <a:ext cx="11009630" cy="2856230"/>
            <a:chOff x="6437376" y="3377184"/>
            <a:chExt cx="11009630" cy="285623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4092" y="3377184"/>
              <a:ext cx="455675" cy="17038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37526" y="3417570"/>
              <a:ext cx="356870" cy="1584960"/>
            </a:xfrm>
            <a:custGeom>
              <a:avLst/>
              <a:gdLst/>
              <a:ahLst/>
              <a:cxnLst/>
              <a:rect l="l" t="t" r="r" b="b"/>
              <a:pathLst>
                <a:path w="356870" h="1584960">
                  <a:moveTo>
                    <a:pt x="0" y="0"/>
                  </a:moveTo>
                  <a:lnTo>
                    <a:pt x="81660" y="761"/>
                  </a:lnTo>
                  <a:lnTo>
                    <a:pt x="156718" y="3048"/>
                  </a:lnTo>
                  <a:lnTo>
                    <a:pt x="222884" y="6476"/>
                  </a:lnTo>
                  <a:lnTo>
                    <a:pt x="278129" y="11175"/>
                  </a:lnTo>
                  <a:lnTo>
                    <a:pt x="320167" y="16636"/>
                  </a:lnTo>
                  <a:lnTo>
                    <a:pt x="356362" y="29718"/>
                  </a:lnTo>
                  <a:lnTo>
                    <a:pt x="356362" y="1555241"/>
                  </a:lnTo>
                  <a:lnTo>
                    <a:pt x="320167" y="1568322"/>
                  </a:lnTo>
                  <a:lnTo>
                    <a:pt x="278129" y="1573783"/>
                  </a:lnTo>
                  <a:lnTo>
                    <a:pt x="222884" y="1578482"/>
                  </a:lnTo>
                  <a:lnTo>
                    <a:pt x="156718" y="1581912"/>
                  </a:lnTo>
                  <a:lnTo>
                    <a:pt x="81660" y="1584197"/>
                  </a:lnTo>
                  <a:lnTo>
                    <a:pt x="0" y="1584959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9184" y="4216908"/>
              <a:ext cx="1969007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1111" y="4294632"/>
              <a:ext cx="76073" cy="114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93380" y="4332731"/>
              <a:ext cx="1772285" cy="38100"/>
            </a:xfrm>
            <a:custGeom>
              <a:avLst/>
              <a:gdLst/>
              <a:ahLst/>
              <a:cxnLst/>
              <a:rect l="l" t="t" r="r" b="b"/>
              <a:pathLst>
                <a:path w="1772284" h="38100">
                  <a:moveTo>
                    <a:pt x="165773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657731" y="38100"/>
                  </a:lnTo>
                  <a:lnTo>
                    <a:pt x="1657731" y="0"/>
                  </a:lnTo>
                  <a:close/>
                </a:path>
                <a:path w="1772284" h="38100">
                  <a:moveTo>
                    <a:pt x="1771904" y="19050"/>
                  </a:moveTo>
                  <a:lnTo>
                    <a:pt x="1733804" y="0"/>
                  </a:lnTo>
                  <a:lnTo>
                    <a:pt x="1676654" y="0"/>
                  </a:lnTo>
                  <a:lnTo>
                    <a:pt x="1676654" y="38100"/>
                  </a:lnTo>
                  <a:lnTo>
                    <a:pt x="1733804" y="38100"/>
                  </a:lnTo>
                  <a:lnTo>
                    <a:pt x="1771904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4644" y="3745992"/>
              <a:ext cx="7722108" cy="120091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764267" y="3787140"/>
              <a:ext cx="7592695" cy="1069975"/>
            </a:xfrm>
            <a:custGeom>
              <a:avLst/>
              <a:gdLst/>
              <a:ahLst/>
              <a:cxnLst/>
              <a:rect l="l" t="t" r="r" b="b"/>
              <a:pathLst>
                <a:path w="7592694" h="1069975">
                  <a:moveTo>
                    <a:pt x="7413878" y="0"/>
                  </a:moveTo>
                  <a:lnTo>
                    <a:pt x="178307" y="0"/>
                  </a:lnTo>
                  <a:lnTo>
                    <a:pt x="130936" y="6350"/>
                  </a:lnTo>
                  <a:lnTo>
                    <a:pt x="88391" y="24384"/>
                  </a:lnTo>
                  <a:lnTo>
                    <a:pt x="52197" y="52197"/>
                  </a:lnTo>
                  <a:lnTo>
                    <a:pt x="24383" y="88264"/>
                  </a:lnTo>
                  <a:lnTo>
                    <a:pt x="6350" y="130937"/>
                  </a:lnTo>
                  <a:lnTo>
                    <a:pt x="0" y="178308"/>
                  </a:lnTo>
                  <a:lnTo>
                    <a:pt x="0" y="891413"/>
                  </a:lnTo>
                  <a:lnTo>
                    <a:pt x="6350" y="938784"/>
                  </a:lnTo>
                  <a:lnTo>
                    <a:pt x="24383" y="981456"/>
                  </a:lnTo>
                  <a:lnTo>
                    <a:pt x="52197" y="1017524"/>
                  </a:lnTo>
                  <a:lnTo>
                    <a:pt x="88391" y="1045337"/>
                  </a:lnTo>
                  <a:lnTo>
                    <a:pt x="130936" y="1063371"/>
                  </a:lnTo>
                  <a:lnTo>
                    <a:pt x="178307" y="1069721"/>
                  </a:lnTo>
                  <a:lnTo>
                    <a:pt x="7413878" y="1069721"/>
                  </a:lnTo>
                  <a:lnTo>
                    <a:pt x="7461249" y="1063371"/>
                  </a:lnTo>
                  <a:lnTo>
                    <a:pt x="7503795" y="1045337"/>
                  </a:lnTo>
                  <a:lnTo>
                    <a:pt x="7539989" y="1017524"/>
                  </a:lnTo>
                  <a:lnTo>
                    <a:pt x="7567803" y="981456"/>
                  </a:lnTo>
                  <a:lnTo>
                    <a:pt x="7585837" y="938784"/>
                  </a:lnTo>
                  <a:lnTo>
                    <a:pt x="7592187" y="891413"/>
                  </a:lnTo>
                  <a:lnTo>
                    <a:pt x="7592187" y="178308"/>
                  </a:lnTo>
                  <a:lnTo>
                    <a:pt x="7585837" y="130937"/>
                  </a:lnTo>
                  <a:lnTo>
                    <a:pt x="7567803" y="88264"/>
                  </a:lnTo>
                  <a:lnTo>
                    <a:pt x="7539989" y="52197"/>
                  </a:lnTo>
                  <a:lnTo>
                    <a:pt x="7503795" y="24384"/>
                  </a:lnTo>
                  <a:lnTo>
                    <a:pt x="7461249" y="6350"/>
                  </a:lnTo>
                  <a:lnTo>
                    <a:pt x="7413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65029" y="3787902"/>
              <a:ext cx="7592695" cy="1069975"/>
            </a:xfrm>
            <a:custGeom>
              <a:avLst/>
              <a:gdLst/>
              <a:ahLst/>
              <a:cxnLst/>
              <a:rect l="l" t="t" r="r" b="b"/>
              <a:pathLst>
                <a:path w="7592694" h="1069975">
                  <a:moveTo>
                    <a:pt x="0" y="178308"/>
                  </a:moveTo>
                  <a:lnTo>
                    <a:pt x="6350" y="130937"/>
                  </a:lnTo>
                  <a:lnTo>
                    <a:pt x="24384" y="88264"/>
                  </a:lnTo>
                  <a:lnTo>
                    <a:pt x="52197" y="52197"/>
                  </a:lnTo>
                  <a:lnTo>
                    <a:pt x="88392" y="24384"/>
                  </a:lnTo>
                  <a:lnTo>
                    <a:pt x="130937" y="6350"/>
                  </a:lnTo>
                  <a:lnTo>
                    <a:pt x="178308" y="0"/>
                  </a:lnTo>
                  <a:lnTo>
                    <a:pt x="7413879" y="0"/>
                  </a:lnTo>
                  <a:lnTo>
                    <a:pt x="7461250" y="6350"/>
                  </a:lnTo>
                  <a:lnTo>
                    <a:pt x="7503795" y="24384"/>
                  </a:lnTo>
                  <a:lnTo>
                    <a:pt x="7539989" y="52197"/>
                  </a:lnTo>
                  <a:lnTo>
                    <a:pt x="7567803" y="88264"/>
                  </a:lnTo>
                  <a:lnTo>
                    <a:pt x="7585837" y="130937"/>
                  </a:lnTo>
                  <a:lnTo>
                    <a:pt x="7592187" y="178308"/>
                  </a:lnTo>
                  <a:lnTo>
                    <a:pt x="7592187" y="891413"/>
                  </a:lnTo>
                  <a:lnTo>
                    <a:pt x="7585837" y="938784"/>
                  </a:lnTo>
                  <a:lnTo>
                    <a:pt x="7567803" y="981456"/>
                  </a:lnTo>
                  <a:lnTo>
                    <a:pt x="7539989" y="1017524"/>
                  </a:lnTo>
                  <a:lnTo>
                    <a:pt x="7503795" y="1045337"/>
                  </a:lnTo>
                  <a:lnTo>
                    <a:pt x="7461250" y="1063371"/>
                  </a:lnTo>
                  <a:lnTo>
                    <a:pt x="7413879" y="1069721"/>
                  </a:lnTo>
                  <a:lnTo>
                    <a:pt x="178308" y="1069721"/>
                  </a:lnTo>
                  <a:lnTo>
                    <a:pt x="130937" y="1063371"/>
                  </a:lnTo>
                  <a:lnTo>
                    <a:pt x="88392" y="1045337"/>
                  </a:lnTo>
                  <a:lnTo>
                    <a:pt x="52197" y="1017524"/>
                  </a:lnTo>
                  <a:lnTo>
                    <a:pt x="24384" y="981456"/>
                  </a:lnTo>
                  <a:lnTo>
                    <a:pt x="6350" y="938784"/>
                  </a:lnTo>
                  <a:lnTo>
                    <a:pt x="0" y="891413"/>
                  </a:lnTo>
                  <a:lnTo>
                    <a:pt x="0" y="17830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7376" y="5498592"/>
              <a:ext cx="3482339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1238" y="5576316"/>
              <a:ext cx="76200" cy="1143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81572" y="5614416"/>
              <a:ext cx="3284220" cy="38100"/>
            </a:xfrm>
            <a:custGeom>
              <a:avLst/>
              <a:gdLst/>
              <a:ahLst/>
              <a:cxnLst/>
              <a:rect l="l" t="t" r="r" b="b"/>
              <a:pathLst>
                <a:path w="3284220" h="38100">
                  <a:moveTo>
                    <a:pt x="316966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169666" y="38100"/>
                  </a:lnTo>
                  <a:lnTo>
                    <a:pt x="3169666" y="0"/>
                  </a:lnTo>
                  <a:close/>
                </a:path>
                <a:path w="3284220" h="38100">
                  <a:moveTo>
                    <a:pt x="3283966" y="19050"/>
                  </a:moveTo>
                  <a:lnTo>
                    <a:pt x="3245866" y="0"/>
                  </a:lnTo>
                  <a:lnTo>
                    <a:pt x="3188716" y="0"/>
                  </a:lnTo>
                  <a:lnTo>
                    <a:pt x="3188716" y="38100"/>
                  </a:lnTo>
                  <a:lnTo>
                    <a:pt x="3245866" y="38100"/>
                  </a:lnTo>
                  <a:lnTo>
                    <a:pt x="3283966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4644" y="5032248"/>
              <a:ext cx="7722108" cy="12009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64267" y="5073396"/>
              <a:ext cx="7592695" cy="1069975"/>
            </a:xfrm>
            <a:custGeom>
              <a:avLst/>
              <a:gdLst/>
              <a:ahLst/>
              <a:cxnLst/>
              <a:rect l="l" t="t" r="r" b="b"/>
              <a:pathLst>
                <a:path w="7592694" h="1069975">
                  <a:moveTo>
                    <a:pt x="7413878" y="0"/>
                  </a:moveTo>
                  <a:lnTo>
                    <a:pt x="178307" y="0"/>
                  </a:lnTo>
                  <a:lnTo>
                    <a:pt x="130936" y="6350"/>
                  </a:lnTo>
                  <a:lnTo>
                    <a:pt x="88391" y="24383"/>
                  </a:lnTo>
                  <a:lnTo>
                    <a:pt x="52197" y="52196"/>
                  </a:lnTo>
                  <a:lnTo>
                    <a:pt x="24383" y="88264"/>
                  </a:lnTo>
                  <a:lnTo>
                    <a:pt x="6350" y="130937"/>
                  </a:lnTo>
                  <a:lnTo>
                    <a:pt x="0" y="178307"/>
                  </a:lnTo>
                  <a:lnTo>
                    <a:pt x="0" y="891413"/>
                  </a:lnTo>
                  <a:lnTo>
                    <a:pt x="6350" y="938783"/>
                  </a:lnTo>
                  <a:lnTo>
                    <a:pt x="24383" y="981455"/>
                  </a:lnTo>
                  <a:lnTo>
                    <a:pt x="52197" y="1017524"/>
                  </a:lnTo>
                  <a:lnTo>
                    <a:pt x="88391" y="1045337"/>
                  </a:lnTo>
                  <a:lnTo>
                    <a:pt x="130936" y="1063370"/>
                  </a:lnTo>
                  <a:lnTo>
                    <a:pt x="178307" y="1069720"/>
                  </a:lnTo>
                  <a:lnTo>
                    <a:pt x="7413878" y="1069720"/>
                  </a:lnTo>
                  <a:lnTo>
                    <a:pt x="7461249" y="1063370"/>
                  </a:lnTo>
                  <a:lnTo>
                    <a:pt x="7503795" y="1045337"/>
                  </a:lnTo>
                  <a:lnTo>
                    <a:pt x="7539989" y="1017524"/>
                  </a:lnTo>
                  <a:lnTo>
                    <a:pt x="7567803" y="981455"/>
                  </a:lnTo>
                  <a:lnTo>
                    <a:pt x="7585837" y="938783"/>
                  </a:lnTo>
                  <a:lnTo>
                    <a:pt x="7592187" y="891413"/>
                  </a:lnTo>
                  <a:lnTo>
                    <a:pt x="7592187" y="178307"/>
                  </a:lnTo>
                  <a:lnTo>
                    <a:pt x="7585837" y="130937"/>
                  </a:lnTo>
                  <a:lnTo>
                    <a:pt x="7567803" y="88264"/>
                  </a:lnTo>
                  <a:lnTo>
                    <a:pt x="7539989" y="52196"/>
                  </a:lnTo>
                  <a:lnTo>
                    <a:pt x="7503795" y="24383"/>
                  </a:lnTo>
                  <a:lnTo>
                    <a:pt x="7461249" y="6350"/>
                  </a:lnTo>
                  <a:lnTo>
                    <a:pt x="7413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65029" y="5074158"/>
              <a:ext cx="7592695" cy="1069975"/>
            </a:xfrm>
            <a:custGeom>
              <a:avLst/>
              <a:gdLst/>
              <a:ahLst/>
              <a:cxnLst/>
              <a:rect l="l" t="t" r="r" b="b"/>
              <a:pathLst>
                <a:path w="7592694" h="1069975">
                  <a:moveTo>
                    <a:pt x="0" y="178307"/>
                  </a:moveTo>
                  <a:lnTo>
                    <a:pt x="6350" y="130937"/>
                  </a:lnTo>
                  <a:lnTo>
                    <a:pt x="24384" y="88264"/>
                  </a:lnTo>
                  <a:lnTo>
                    <a:pt x="52197" y="52196"/>
                  </a:lnTo>
                  <a:lnTo>
                    <a:pt x="88392" y="24383"/>
                  </a:lnTo>
                  <a:lnTo>
                    <a:pt x="130937" y="6350"/>
                  </a:lnTo>
                  <a:lnTo>
                    <a:pt x="178308" y="0"/>
                  </a:lnTo>
                  <a:lnTo>
                    <a:pt x="7413879" y="0"/>
                  </a:lnTo>
                  <a:lnTo>
                    <a:pt x="7461250" y="6350"/>
                  </a:lnTo>
                  <a:lnTo>
                    <a:pt x="7503795" y="24383"/>
                  </a:lnTo>
                  <a:lnTo>
                    <a:pt x="7539989" y="52196"/>
                  </a:lnTo>
                  <a:lnTo>
                    <a:pt x="7567803" y="88264"/>
                  </a:lnTo>
                  <a:lnTo>
                    <a:pt x="7585837" y="130937"/>
                  </a:lnTo>
                  <a:lnTo>
                    <a:pt x="7592187" y="178307"/>
                  </a:lnTo>
                  <a:lnTo>
                    <a:pt x="7592187" y="891413"/>
                  </a:lnTo>
                  <a:lnTo>
                    <a:pt x="7585837" y="938783"/>
                  </a:lnTo>
                  <a:lnTo>
                    <a:pt x="7567803" y="981455"/>
                  </a:lnTo>
                  <a:lnTo>
                    <a:pt x="7539989" y="1017524"/>
                  </a:lnTo>
                  <a:lnTo>
                    <a:pt x="7503795" y="1045337"/>
                  </a:lnTo>
                  <a:lnTo>
                    <a:pt x="7461250" y="1063370"/>
                  </a:lnTo>
                  <a:lnTo>
                    <a:pt x="7413879" y="1069720"/>
                  </a:lnTo>
                  <a:lnTo>
                    <a:pt x="178308" y="1069720"/>
                  </a:lnTo>
                  <a:lnTo>
                    <a:pt x="130937" y="1063370"/>
                  </a:lnTo>
                  <a:lnTo>
                    <a:pt x="88392" y="1045337"/>
                  </a:lnTo>
                  <a:lnTo>
                    <a:pt x="52197" y="1017524"/>
                  </a:lnTo>
                  <a:lnTo>
                    <a:pt x="24384" y="981455"/>
                  </a:lnTo>
                  <a:lnTo>
                    <a:pt x="6350" y="938783"/>
                  </a:lnTo>
                  <a:lnTo>
                    <a:pt x="0" y="891413"/>
                  </a:lnTo>
                  <a:lnTo>
                    <a:pt x="0" y="178307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007600" y="3903726"/>
            <a:ext cx="7105015" cy="203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165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formControlName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links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input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fields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corresponding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1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defined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Links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model’s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nested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DOM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formGroupName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68718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FormBuilder:</a:t>
            </a:r>
            <a:r>
              <a:rPr sz="5600" spc="-20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Methods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009644" y="1958477"/>
            <a:ext cx="6884034" cy="1371600"/>
            <a:chOff x="4009644" y="1958477"/>
            <a:chExt cx="6884034" cy="1371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9644" y="1958477"/>
              <a:ext cx="6883908" cy="13714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32504" y="1975104"/>
              <a:ext cx="6780530" cy="1273810"/>
            </a:xfrm>
            <a:custGeom>
              <a:avLst/>
              <a:gdLst/>
              <a:ahLst/>
              <a:cxnLst/>
              <a:rect l="l" t="t" r="r" b="b"/>
              <a:pathLst>
                <a:path w="6780530" h="1273810">
                  <a:moveTo>
                    <a:pt x="6567678" y="0"/>
                  </a:moveTo>
                  <a:lnTo>
                    <a:pt x="212344" y="0"/>
                  </a:lnTo>
                  <a:lnTo>
                    <a:pt x="163703" y="5588"/>
                  </a:lnTo>
                  <a:lnTo>
                    <a:pt x="118999" y="21590"/>
                  </a:lnTo>
                  <a:lnTo>
                    <a:pt x="79501" y="46609"/>
                  </a:lnTo>
                  <a:lnTo>
                    <a:pt x="46609" y="79501"/>
                  </a:lnTo>
                  <a:lnTo>
                    <a:pt x="21590" y="118999"/>
                  </a:lnTo>
                  <a:lnTo>
                    <a:pt x="5587" y="163575"/>
                  </a:lnTo>
                  <a:lnTo>
                    <a:pt x="0" y="212217"/>
                  </a:lnTo>
                  <a:lnTo>
                    <a:pt x="0" y="1061339"/>
                  </a:lnTo>
                  <a:lnTo>
                    <a:pt x="5587" y="1110106"/>
                  </a:lnTo>
                  <a:lnTo>
                    <a:pt x="21590" y="1154684"/>
                  </a:lnTo>
                  <a:lnTo>
                    <a:pt x="46609" y="1194180"/>
                  </a:lnTo>
                  <a:lnTo>
                    <a:pt x="79501" y="1227074"/>
                  </a:lnTo>
                  <a:lnTo>
                    <a:pt x="118999" y="1252093"/>
                  </a:lnTo>
                  <a:lnTo>
                    <a:pt x="163703" y="1268095"/>
                  </a:lnTo>
                  <a:lnTo>
                    <a:pt x="212344" y="1273682"/>
                  </a:lnTo>
                  <a:lnTo>
                    <a:pt x="6567678" y="1273682"/>
                  </a:lnTo>
                  <a:lnTo>
                    <a:pt x="6616319" y="1268095"/>
                  </a:lnTo>
                  <a:lnTo>
                    <a:pt x="6661023" y="1252093"/>
                  </a:lnTo>
                  <a:lnTo>
                    <a:pt x="6700520" y="1227074"/>
                  </a:lnTo>
                  <a:lnTo>
                    <a:pt x="6733413" y="1194180"/>
                  </a:lnTo>
                  <a:lnTo>
                    <a:pt x="6758432" y="1154684"/>
                  </a:lnTo>
                  <a:lnTo>
                    <a:pt x="6774434" y="1110106"/>
                  </a:lnTo>
                  <a:lnTo>
                    <a:pt x="6780022" y="1061339"/>
                  </a:lnTo>
                  <a:lnTo>
                    <a:pt x="6780022" y="212217"/>
                  </a:lnTo>
                  <a:lnTo>
                    <a:pt x="6774434" y="163575"/>
                  </a:lnTo>
                  <a:lnTo>
                    <a:pt x="6758432" y="118999"/>
                  </a:lnTo>
                  <a:lnTo>
                    <a:pt x="6733413" y="79501"/>
                  </a:lnTo>
                  <a:lnTo>
                    <a:pt x="6700520" y="46609"/>
                  </a:lnTo>
                  <a:lnTo>
                    <a:pt x="6661023" y="21590"/>
                  </a:lnTo>
                  <a:lnTo>
                    <a:pt x="6616319" y="5588"/>
                  </a:lnTo>
                  <a:lnTo>
                    <a:pt x="6567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3266" y="1975866"/>
              <a:ext cx="6780530" cy="1273810"/>
            </a:xfrm>
            <a:custGeom>
              <a:avLst/>
              <a:gdLst/>
              <a:ahLst/>
              <a:cxnLst/>
              <a:rect l="l" t="t" r="r" b="b"/>
              <a:pathLst>
                <a:path w="6780530" h="1273810">
                  <a:moveTo>
                    <a:pt x="0" y="212216"/>
                  </a:moveTo>
                  <a:lnTo>
                    <a:pt x="5587" y="163575"/>
                  </a:lnTo>
                  <a:lnTo>
                    <a:pt x="21589" y="118999"/>
                  </a:lnTo>
                  <a:lnTo>
                    <a:pt x="46609" y="79501"/>
                  </a:lnTo>
                  <a:lnTo>
                    <a:pt x="79501" y="46608"/>
                  </a:lnTo>
                  <a:lnTo>
                    <a:pt x="118999" y="21589"/>
                  </a:lnTo>
                  <a:lnTo>
                    <a:pt x="163703" y="5587"/>
                  </a:lnTo>
                  <a:lnTo>
                    <a:pt x="212344" y="0"/>
                  </a:lnTo>
                  <a:lnTo>
                    <a:pt x="6567678" y="0"/>
                  </a:lnTo>
                  <a:lnTo>
                    <a:pt x="6616319" y="5587"/>
                  </a:lnTo>
                  <a:lnTo>
                    <a:pt x="6661023" y="21589"/>
                  </a:lnTo>
                  <a:lnTo>
                    <a:pt x="6700519" y="46608"/>
                  </a:lnTo>
                  <a:lnTo>
                    <a:pt x="6733413" y="79501"/>
                  </a:lnTo>
                  <a:lnTo>
                    <a:pt x="6758432" y="118999"/>
                  </a:lnTo>
                  <a:lnTo>
                    <a:pt x="6774434" y="163575"/>
                  </a:lnTo>
                  <a:lnTo>
                    <a:pt x="6780022" y="212216"/>
                  </a:lnTo>
                  <a:lnTo>
                    <a:pt x="6780022" y="1061338"/>
                  </a:lnTo>
                  <a:lnTo>
                    <a:pt x="6774434" y="1110106"/>
                  </a:lnTo>
                  <a:lnTo>
                    <a:pt x="6758432" y="1154683"/>
                  </a:lnTo>
                  <a:lnTo>
                    <a:pt x="6733413" y="1194180"/>
                  </a:lnTo>
                  <a:lnTo>
                    <a:pt x="6700519" y="1227074"/>
                  </a:lnTo>
                  <a:lnTo>
                    <a:pt x="6661023" y="1252092"/>
                  </a:lnTo>
                  <a:lnTo>
                    <a:pt x="6616319" y="1268094"/>
                  </a:lnTo>
                  <a:lnTo>
                    <a:pt x="6567678" y="1273682"/>
                  </a:lnTo>
                  <a:lnTo>
                    <a:pt x="212344" y="1273682"/>
                  </a:lnTo>
                  <a:lnTo>
                    <a:pt x="163703" y="1268094"/>
                  </a:lnTo>
                  <a:lnTo>
                    <a:pt x="118999" y="1252092"/>
                  </a:lnTo>
                  <a:lnTo>
                    <a:pt x="79501" y="1227074"/>
                  </a:lnTo>
                  <a:lnTo>
                    <a:pt x="46609" y="1194180"/>
                  </a:lnTo>
                  <a:lnTo>
                    <a:pt x="21589" y="1154683"/>
                  </a:lnTo>
                  <a:lnTo>
                    <a:pt x="5587" y="1110106"/>
                  </a:lnTo>
                  <a:lnTo>
                    <a:pt x="0" y="1061338"/>
                  </a:lnTo>
                  <a:lnTo>
                    <a:pt x="0" y="212216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12158" y="2193417"/>
            <a:ext cx="6146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0330" marR="5080" indent="-1358265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5F5F5F"/>
                </a:solidFill>
                <a:latin typeface="Calibri"/>
                <a:cs typeface="Calibri"/>
              </a:rPr>
              <a:t>FormBuilder.group()</a:t>
            </a:r>
            <a:r>
              <a:rPr sz="2400" b="1" i="1" spc="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constructs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FormGroup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given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configuration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9644" y="4783973"/>
            <a:ext cx="6884034" cy="1371600"/>
            <a:chOff x="4009644" y="4783973"/>
            <a:chExt cx="6884034" cy="13716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9644" y="4783973"/>
              <a:ext cx="6883908" cy="13714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32504" y="4800599"/>
              <a:ext cx="6780530" cy="1273810"/>
            </a:xfrm>
            <a:custGeom>
              <a:avLst/>
              <a:gdLst/>
              <a:ahLst/>
              <a:cxnLst/>
              <a:rect l="l" t="t" r="r" b="b"/>
              <a:pathLst>
                <a:path w="6780530" h="1273810">
                  <a:moveTo>
                    <a:pt x="6567678" y="0"/>
                  </a:moveTo>
                  <a:lnTo>
                    <a:pt x="212344" y="0"/>
                  </a:lnTo>
                  <a:lnTo>
                    <a:pt x="163703" y="5587"/>
                  </a:lnTo>
                  <a:lnTo>
                    <a:pt x="118999" y="21589"/>
                  </a:lnTo>
                  <a:lnTo>
                    <a:pt x="79501" y="46609"/>
                  </a:lnTo>
                  <a:lnTo>
                    <a:pt x="46609" y="79501"/>
                  </a:lnTo>
                  <a:lnTo>
                    <a:pt x="21590" y="118999"/>
                  </a:lnTo>
                  <a:lnTo>
                    <a:pt x="5587" y="163575"/>
                  </a:lnTo>
                  <a:lnTo>
                    <a:pt x="0" y="212216"/>
                  </a:lnTo>
                  <a:lnTo>
                    <a:pt x="0" y="1061339"/>
                  </a:lnTo>
                  <a:lnTo>
                    <a:pt x="5587" y="1110107"/>
                  </a:lnTo>
                  <a:lnTo>
                    <a:pt x="21590" y="1154684"/>
                  </a:lnTo>
                  <a:lnTo>
                    <a:pt x="46609" y="1194180"/>
                  </a:lnTo>
                  <a:lnTo>
                    <a:pt x="79501" y="1227074"/>
                  </a:lnTo>
                  <a:lnTo>
                    <a:pt x="118999" y="1252092"/>
                  </a:lnTo>
                  <a:lnTo>
                    <a:pt x="163703" y="1268095"/>
                  </a:lnTo>
                  <a:lnTo>
                    <a:pt x="212344" y="1273683"/>
                  </a:lnTo>
                  <a:lnTo>
                    <a:pt x="6567678" y="1273683"/>
                  </a:lnTo>
                  <a:lnTo>
                    <a:pt x="6616319" y="1268095"/>
                  </a:lnTo>
                  <a:lnTo>
                    <a:pt x="6661023" y="1252092"/>
                  </a:lnTo>
                  <a:lnTo>
                    <a:pt x="6700520" y="1227074"/>
                  </a:lnTo>
                  <a:lnTo>
                    <a:pt x="6733413" y="1194180"/>
                  </a:lnTo>
                  <a:lnTo>
                    <a:pt x="6758432" y="1154684"/>
                  </a:lnTo>
                  <a:lnTo>
                    <a:pt x="6774434" y="1110107"/>
                  </a:lnTo>
                  <a:lnTo>
                    <a:pt x="6780022" y="1061339"/>
                  </a:lnTo>
                  <a:lnTo>
                    <a:pt x="6780022" y="212216"/>
                  </a:lnTo>
                  <a:lnTo>
                    <a:pt x="6774434" y="163575"/>
                  </a:lnTo>
                  <a:lnTo>
                    <a:pt x="6758432" y="118999"/>
                  </a:lnTo>
                  <a:lnTo>
                    <a:pt x="6733413" y="79501"/>
                  </a:lnTo>
                  <a:lnTo>
                    <a:pt x="6700520" y="46609"/>
                  </a:lnTo>
                  <a:lnTo>
                    <a:pt x="6661023" y="21589"/>
                  </a:lnTo>
                  <a:lnTo>
                    <a:pt x="6616319" y="5587"/>
                  </a:lnTo>
                  <a:lnTo>
                    <a:pt x="6567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3266" y="4801361"/>
              <a:ext cx="6780530" cy="1273810"/>
            </a:xfrm>
            <a:custGeom>
              <a:avLst/>
              <a:gdLst/>
              <a:ahLst/>
              <a:cxnLst/>
              <a:rect l="l" t="t" r="r" b="b"/>
              <a:pathLst>
                <a:path w="6780530" h="1273810">
                  <a:moveTo>
                    <a:pt x="0" y="212216"/>
                  </a:moveTo>
                  <a:lnTo>
                    <a:pt x="5587" y="163575"/>
                  </a:lnTo>
                  <a:lnTo>
                    <a:pt x="21589" y="118999"/>
                  </a:lnTo>
                  <a:lnTo>
                    <a:pt x="46609" y="79501"/>
                  </a:lnTo>
                  <a:lnTo>
                    <a:pt x="79501" y="46609"/>
                  </a:lnTo>
                  <a:lnTo>
                    <a:pt x="118999" y="21589"/>
                  </a:lnTo>
                  <a:lnTo>
                    <a:pt x="163703" y="5587"/>
                  </a:lnTo>
                  <a:lnTo>
                    <a:pt x="212344" y="0"/>
                  </a:lnTo>
                  <a:lnTo>
                    <a:pt x="6567678" y="0"/>
                  </a:lnTo>
                  <a:lnTo>
                    <a:pt x="6616319" y="5587"/>
                  </a:lnTo>
                  <a:lnTo>
                    <a:pt x="6661023" y="21589"/>
                  </a:lnTo>
                  <a:lnTo>
                    <a:pt x="6700519" y="46609"/>
                  </a:lnTo>
                  <a:lnTo>
                    <a:pt x="6733413" y="79501"/>
                  </a:lnTo>
                  <a:lnTo>
                    <a:pt x="6758432" y="118999"/>
                  </a:lnTo>
                  <a:lnTo>
                    <a:pt x="6774434" y="163575"/>
                  </a:lnTo>
                  <a:lnTo>
                    <a:pt x="6780022" y="212216"/>
                  </a:lnTo>
                  <a:lnTo>
                    <a:pt x="6780022" y="1061339"/>
                  </a:lnTo>
                  <a:lnTo>
                    <a:pt x="6774434" y="1110107"/>
                  </a:lnTo>
                  <a:lnTo>
                    <a:pt x="6758432" y="1154684"/>
                  </a:lnTo>
                  <a:lnTo>
                    <a:pt x="6733413" y="1194180"/>
                  </a:lnTo>
                  <a:lnTo>
                    <a:pt x="6700519" y="1227074"/>
                  </a:lnTo>
                  <a:lnTo>
                    <a:pt x="6661023" y="1252092"/>
                  </a:lnTo>
                  <a:lnTo>
                    <a:pt x="6616319" y="1268095"/>
                  </a:lnTo>
                  <a:lnTo>
                    <a:pt x="6567678" y="1273683"/>
                  </a:lnTo>
                  <a:lnTo>
                    <a:pt x="212344" y="1273683"/>
                  </a:lnTo>
                  <a:lnTo>
                    <a:pt x="163703" y="1268095"/>
                  </a:lnTo>
                  <a:lnTo>
                    <a:pt x="118999" y="1252092"/>
                  </a:lnTo>
                  <a:lnTo>
                    <a:pt x="79501" y="1227074"/>
                  </a:lnTo>
                  <a:lnTo>
                    <a:pt x="46609" y="1194180"/>
                  </a:lnTo>
                  <a:lnTo>
                    <a:pt x="21589" y="1154684"/>
                  </a:lnTo>
                  <a:lnTo>
                    <a:pt x="5587" y="1110107"/>
                  </a:lnTo>
                  <a:lnTo>
                    <a:pt x="0" y="1061339"/>
                  </a:lnTo>
                  <a:lnTo>
                    <a:pt x="0" y="212216"/>
                  </a:lnTo>
                  <a:close/>
                </a:path>
              </a:pathLst>
            </a:custGeom>
            <a:ln w="28956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75226" y="4836667"/>
            <a:ext cx="59010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5F5F5F"/>
                </a:solidFill>
                <a:latin typeface="Calibri"/>
                <a:cs typeface="Calibri"/>
              </a:rPr>
              <a:t>FormBuilder.control()</a:t>
            </a:r>
            <a:r>
              <a:rPr sz="2400" b="1" i="1" spc="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constructs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new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given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state,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validators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options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09644" y="7865502"/>
            <a:ext cx="6884034" cy="1371600"/>
            <a:chOff x="4009644" y="7865502"/>
            <a:chExt cx="6884034" cy="13716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9644" y="7865502"/>
              <a:ext cx="6883908" cy="13714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32504" y="7880604"/>
              <a:ext cx="6780530" cy="1275715"/>
            </a:xfrm>
            <a:custGeom>
              <a:avLst/>
              <a:gdLst/>
              <a:ahLst/>
              <a:cxnLst/>
              <a:rect l="l" t="t" r="r" b="b"/>
              <a:pathLst>
                <a:path w="6780530" h="1275715">
                  <a:moveTo>
                    <a:pt x="6567678" y="0"/>
                  </a:moveTo>
                  <a:lnTo>
                    <a:pt x="212344" y="0"/>
                  </a:lnTo>
                  <a:lnTo>
                    <a:pt x="163703" y="5588"/>
                  </a:lnTo>
                  <a:lnTo>
                    <a:pt x="118999" y="21590"/>
                  </a:lnTo>
                  <a:lnTo>
                    <a:pt x="79501" y="46736"/>
                  </a:lnTo>
                  <a:lnTo>
                    <a:pt x="46609" y="79629"/>
                  </a:lnTo>
                  <a:lnTo>
                    <a:pt x="21590" y="119126"/>
                  </a:lnTo>
                  <a:lnTo>
                    <a:pt x="5587" y="163830"/>
                  </a:lnTo>
                  <a:lnTo>
                    <a:pt x="0" y="212471"/>
                  </a:lnTo>
                  <a:lnTo>
                    <a:pt x="0" y="1062609"/>
                  </a:lnTo>
                  <a:lnTo>
                    <a:pt x="5587" y="1111377"/>
                  </a:lnTo>
                  <a:lnTo>
                    <a:pt x="21590" y="1156131"/>
                  </a:lnTo>
                  <a:lnTo>
                    <a:pt x="46609" y="1195603"/>
                  </a:lnTo>
                  <a:lnTo>
                    <a:pt x="79501" y="1228509"/>
                  </a:lnTo>
                  <a:lnTo>
                    <a:pt x="118999" y="1253604"/>
                  </a:lnTo>
                  <a:lnTo>
                    <a:pt x="163703" y="1269593"/>
                  </a:lnTo>
                  <a:lnTo>
                    <a:pt x="212344" y="1275207"/>
                  </a:lnTo>
                  <a:lnTo>
                    <a:pt x="6567678" y="1275207"/>
                  </a:lnTo>
                  <a:lnTo>
                    <a:pt x="6616319" y="1269593"/>
                  </a:lnTo>
                  <a:lnTo>
                    <a:pt x="6661023" y="1253604"/>
                  </a:lnTo>
                  <a:lnTo>
                    <a:pt x="6700520" y="1228509"/>
                  </a:lnTo>
                  <a:lnTo>
                    <a:pt x="6733413" y="1195603"/>
                  </a:lnTo>
                  <a:lnTo>
                    <a:pt x="6758432" y="1156131"/>
                  </a:lnTo>
                  <a:lnTo>
                    <a:pt x="6774434" y="1111377"/>
                  </a:lnTo>
                  <a:lnTo>
                    <a:pt x="6780022" y="1062609"/>
                  </a:lnTo>
                  <a:lnTo>
                    <a:pt x="6780022" y="212471"/>
                  </a:lnTo>
                  <a:lnTo>
                    <a:pt x="6774434" y="163830"/>
                  </a:lnTo>
                  <a:lnTo>
                    <a:pt x="6758432" y="119126"/>
                  </a:lnTo>
                  <a:lnTo>
                    <a:pt x="6733413" y="79629"/>
                  </a:lnTo>
                  <a:lnTo>
                    <a:pt x="6700520" y="46736"/>
                  </a:lnTo>
                  <a:lnTo>
                    <a:pt x="6661023" y="21590"/>
                  </a:lnTo>
                  <a:lnTo>
                    <a:pt x="6616319" y="5588"/>
                  </a:lnTo>
                  <a:lnTo>
                    <a:pt x="6567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33266" y="7881366"/>
              <a:ext cx="6780530" cy="1275715"/>
            </a:xfrm>
            <a:custGeom>
              <a:avLst/>
              <a:gdLst/>
              <a:ahLst/>
              <a:cxnLst/>
              <a:rect l="l" t="t" r="r" b="b"/>
              <a:pathLst>
                <a:path w="6780530" h="1275715">
                  <a:moveTo>
                    <a:pt x="0" y="212470"/>
                  </a:moveTo>
                  <a:lnTo>
                    <a:pt x="5587" y="163829"/>
                  </a:lnTo>
                  <a:lnTo>
                    <a:pt x="21589" y="119125"/>
                  </a:lnTo>
                  <a:lnTo>
                    <a:pt x="46609" y="79628"/>
                  </a:lnTo>
                  <a:lnTo>
                    <a:pt x="79501" y="46735"/>
                  </a:lnTo>
                  <a:lnTo>
                    <a:pt x="118999" y="21589"/>
                  </a:lnTo>
                  <a:lnTo>
                    <a:pt x="163703" y="5587"/>
                  </a:lnTo>
                  <a:lnTo>
                    <a:pt x="212344" y="0"/>
                  </a:lnTo>
                  <a:lnTo>
                    <a:pt x="6567678" y="0"/>
                  </a:lnTo>
                  <a:lnTo>
                    <a:pt x="6616319" y="5587"/>
                  </a:lnTo>
                  <a:lnTo>
                    <a:pt x="6661023" y="21589"/>
                  </a:lnTo>
                  <a:lnTo>
                    <a:pt x="6700519" y="46735"/>
                  </a:lnTo>
                  <a:lnTo>
                    <a:pt x="6733413" y="79628"/>
                  </a:lnTo>
                  <a:lnTo>
                    <a:pt x="6758432" y="119125"/>
                  </a:lnTo>
                  <a:lnTo>
                    <a:pt x="6774434" y="163829"/>
                  </a:lnTo>
                  <a:lnTo>
                    <a:pt x="6780022" y="212470"/>
                  </a:lnTo>
                  <a:lnTo>
                    <a:pt x="6780022" y="1062608"/>
                  </a:lnTo>
                  <a:lnTo>
                    <a:pt x="6774434" y="1111376"/>
                  </a:lnTo>
                  <a:lnTo>
                    <a:pt x="6758432" y="1156131"/>
                  </a:lnTo>
                  <a:lnTo>
                    <a:pt x="6733413" y="1195603"/>
                  </a:lnTo>
                  <a:lnTo>
                    <a:pt x="6700519" y="1228509"/>
                  </a:lnTo>
                  <a:lnTo>
                    <a:pt x="6661023" y="1253604"/>
                  </a:lnTo>
                  <a:lnTo>
                    <a:pt x="6616319" y="1269593"/>
                  </a:lnTo>
                  <a:lnTo>
                    <a:pt x="6567678" y="1275206"/>
                  </a:lnTo>
                  <a:lnTo>
                    <a:pt x="212344" y="1275206"/>
                  </a:lnTo>
                  <a:lnTo>
                    <a:pt x="163703" y="1269593"/>
                  </a:lnTo>
                  <a:lnTo>
                    <a:pt x="118999" y="1253604"/>
                  </a:lnTo>
                  <a:lnTo>
                    <a:pt x="79501" y="1228509"/>
                  </a:lnTo>
                  <a:lnTo>
                    <a:pt x="46609" y="1195603"/>
                  </a:lnTo>
                  <a:lnTo>
                    <a:pt x="21589" y="1156131"/>
                  </a:lnTo>
                  <a:lnTo>
                    <a:pt x="5587" y="1111376"/>
                  </a:lnTo>
                  <a:lnTo>
                    <a:pt x="0" y="1062608"/>
                  </a:lnTo>
                  <a:lnTo>
                    <a:pt x="0" y="21247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99965" y="8101330"/>
            <a:ext cx="6156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1639" marR="5080" indent="-1679575">
              <a:lnSpc>
                <a:spcPct val="100000"/>
              </a:lnSpc>
              <a:spcBef>
                <a:spcPts val="100"/>
              </a:spcBef>
            </a:pPr>
            <a:r>
              <a:rPr sz="2400" b="1" i="1" spc="-30" dirty="0">
                <a:solidFill>
                  <a:srgbClr val="5F5F5F"/>
                </a:solidFill>
                <a:latin typeface="Calibri"/>
                <a:cs typeface="Calibri"/>
              </a:rPr>
              <a:t>FormBuilder.array()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constructs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FormArray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given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configuration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4211" y="1975104"/>
            <a:ext cx="2813050" cy="1273810"/>
          </a:xfrm>
          <a:custGeom>
            <a:avLst/>
            <a:gdLst/>
            <a:ahLst/>
            <a:cxnLst/>
            <a:rect l="l" t="t" r="r" b="b"/>
            <a:pathLst>
              <a:path w="2813050" h="1273810">
                <a:moveTo>
                  <a:pt x="2482215" y="0"/>
                </a:moveTo>
                <a:lnTo>
                  <a:pt x="2482215" y="254380"/>
                </a:lnTo>
                <a:lnTo>
                  <a:pt x="0" y="254380"/>
                </a:lnTo>
                <a:lnTo>
                  <a:pt x="0" y="1017777"/>
                </a:lnTo>
                <a:lnTo>
                  <a:pt x="2482215" y="1017777"/>
                </a:lnTo>
                <a:lnTo>
                  <a:pt x="2482215" y="1273682"/>
                </a:lnTo>
                <a:lnTo>
                  <a:pt x="2812923" y="634238"/>
                </a:lnTo>
                <a:lnTo>
                  <a:pt x="2482215" y="0"/>
                </a:lnTo>
                <a:close/>
              </a:path>
            </a:pathLst>
          </a:custGeom>
          <a:solidFill>
            <a:srgbClr val="16A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4211" y="4799076"/>
            <a:ext cx="2813050" cy="1273810"/>
          </a:xfrm>
          <a:custGeom>
            <a:avLst/>
            <a:gdLst/>
            <a:ahLst/>
            <a:cxnLst/>
            <a:rect l="l" t="t" r="r" b="b"/>
            <a:pathLst>
              <a:path w="2813050" h="1273810">
                <a:moveTo>
                  <a:pt x="2434971" y="0"/>
                </a:moveTo>
                <a:lnTo>
                  <a:pt x="2434971" y="246761"/>
                </a:lnTo>
                <a:lnTo>
                  <a:pt x="0" y="246761"/>
                </a:lnTo>
                <a:lnTo>
                  <a:pt x="0" y="1007110"/>
                </a:lnTo>
                <a:lnTo>
                  <a:pt x="2434971" y="1007110"/>
                </a:lnTo>
                <a:lnTo>
                  <a:pt x="2434971" y="1273683"/>
                </a:lnTo>
                <a:lnTo>
                  <a:pt x="2812923" y="634238"/>
                </a:lnTo>
                <a:lnTo>
                  <a:pt x="2434971" y="0"/>
                </a:lnTo>
                <a:close/>
              </a:path>
            </a:pathLst>
          </a:custGeom>
          <a:solidFill>
            <a:srgbClr val="9CB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4211" y="7880604"/>
            <a:ext cx="2813050" cy="1273810"/>
          </a:xfrm>
          <a:custGeom>
            <a:avLst/>
            <a:gdLst/>
            <a:ahLst/>
            <a:cxnLst/>
            <a:rect l="l" t="t" r="r" b="b"/>
            <a:pathLst>
              <a:path w="2813050" h="1273809">
                <a:moveTo>
                  <a:pt x="2348103" y="0"/>
                </a:moveTo>
                <a:lnTo>
                  <a:pt x="2348103" y="260477"/>
                </a:lnTo>
                <a:lnTo>
                  <a:pt x="0" y="260477"/>
                </a:lnTo>
                <a:lnTo>
                  <a:pt x="0" y="1022350"/>
                </a:lnTo>
                <a:lnTo>
                  <a:pt x="2348103" y="1022350"/>
                </a:lnTo>
                <a:lnTo>
                  <a:pt x="2348103" y="1273683"/>
                </a:lnTo>
                <a:lnTo>
                  <a:pt x="2812923" y="639445"/>
                </a:lnTo>
                <a:lnTo>
                  <a:pt x="2348103" y="0"/>
                </a:lnTo>
                <a:close/>
              </a:path>
            </a:pathLst>
          </a:custGeom>
          <a:solidFill>
            <a:srgbClr val="F09C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96592" y="2373325"/>
            <a:ext cx="962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9758" y="5190235"/>
            <a:ext cx="108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control()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4217" y="8282178"/>
            <a:ext cx="89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array()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567159" y="7197852"/>
            <a:ext cx="5893435" cy="1438910"/>
            <a:chOff x="11567159" y="7197852"/>
            <a:chExt cx="5893435" cy="143891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7159" y="7197852"/>
              <a:ext cx="5893308" cy="14386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0791" y="7258812"/>
              <a:ext cx="5681472" cy="131216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1567159" y="2767583"/>
            <a:ext cx="5893435" cy="2889885"/>
            <a:chOff x="11567159" y="2767583"/>
            <a:chExt cx="5893435" cy="2889885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7159" y="2767583"/>
              <a:ext cx="5893308" cy="28895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0791" y="2842259"/>
              <a:ext cx="5681472" cy="273558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3951077" y="2035302"/>
            <a:ext cx="1102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b="1" i="1" spc="-1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sz="2400" b="1" i="1" spc="-10" dirty="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rou</a:t>
            </a:r>
            <a:r>
              <a:rPr sz="2400" b="1" i="1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51077" y="6521018"/>
            <a:ext cx="123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5F5F5F"/>
                </a:solidFill>
                <a:latin typeface="Calibri"/>
                <a:cs typeface="Calibri"/>
              </a:rPr>
              <a:t>fb.control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3738" y="4552264"/>
            <a:ext cx="72288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95A82"/>
                </a:solidFill>
              </a:rPr>
              <a:t>Reactive</a:t>
            </a:r>
            <a:r>
              <a:rPr sz="7200" spc="-200" dirty="0">
                <a:solidFill>
                  <a:srgbClr val="095A82"/>
                </a:solidFill>
              </a:rPr>
              <a:t> </a:t>
            </a:r>
            <a:r>
              <a:rPr sz="7200" spc="-5" dirty="0">
                <a:solidFill>
                  <a:srgbClr val="095A82"/>
                </a:solidFill>
              </a:rPr>
              <a:t>Directives</a:t>
            </a:r>
            <a:endParaRPr sz="7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6273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Reactive</a:t>
            </a:r>
            <a:r>
              <a:rPr sz="5600" spc="-17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Directives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046220" y="1888291"/>
            <a:ext cx="10256520" cy="843280"/>
            <a:chOff x="4046220" y="1888291"/>
            <a:chExt cx="10256520" cy="84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6220" y="1888291"/>
              <a:ext cx="10256520" cy="8427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69080" y="1904999"/>
              <a:ext cx="10153015" cy="745490"/>
            </a:xfrm>
            <a:custGeom>
              <a:avLst/>
              <a:gdLst/>
              <a:ahLst/>
              <a:cxnLst/>
              <a:rect l="l" t="t" r="r" b="b"/>
              <a:pathLst>
                <a:path w="10153015" h="745489">
                  <a:moveTo>
                    <a:pt x="10028555" y="0"/>
                  </a:moveTo>
                  <a:lnTo>
                    <a:pt x="124206" y="0"/>
                  </a:lnTo>
                  <a:lnTo>
                    <a:pt x="75819" y="9778"/>
                  </a:lnTo>
                  <a:lnTo>
                    <a:pt x="36322" y="36322"/>
                  </a:lnTo>
                  <a:lnTo>
                    <a:pt x="9779" y="75819"/>
                  </a:lnTo>
                  <a:lnTo>
                    <a:pt x="0" y="124205"/>
                  </a:lnTo>
                  <a:lnTo>
                    <a:pt x="0" y="620776"/>
                  </a:lnTo>
                  <a:lnTo>
                    <a:pt x="9779" y="669163"/>
                  </a:lnTo>
                  <a:lnTo>
                    <a:pt x="36322" y="708659"/>
                  </a:lnTo>
                  <a:lnTo>
                    <a:pt x="75819" y="735202"/>
                  </a:lnTo>
                  <a:lnTo>
                    <a:pt x="124206" y="744981"/>
                  </a:lnTo>
                  <a:lnTo>
                    <a:pt x="10028555" y="744981"/>
                  </a:lnTo>
                  <a:lnTo>
                    <a:pt x="10076941" y="735202"/>
                  </a:lnTo>
                  <a:lnTo>
                    <a:pt x="10116312" y="708659"/>
                  </a:lnTo>
                  <a:lnTo>
                    <a:pt x="10142982" y="669163"/>
                  </a:lnTo>
                  <a:lnTo>
                    <a:pt x="10152761" y="620776"/>
                  </a:lnTo>
                  <a:lnTo>
                    <a:pt x="10152761" y="124205"/>
                  </a:lnTo>
                  <a:lnTo>
                    <a:pt x="10142982" y="75819"/>
                  </a:lnTo>
                  <a:lnTo>
                    <a:pt x="10116312" y="36322"/>
                  </a:lnTo>
                  <a:lnTo>
                    <a:pt x="10076941" y="9778"/>
                  </a:lnTo>
                  <a:lnTo>
                    <a:pt x="10028555" y="0"/>
                  </a:lnTo>
                  <a:close/>
                </a:path>
              </a:pathLst>
            </a:custGeom>
            <a:solidFill>
              <a:srgbClr val="095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69842" y="1905761"/>
              <a:ext cx="10153015" cy="745490"/>
            </a:xfrm>
            <a:custGeom>
              <a:avLst/>
              <a:gdLst/>
              <a:ahLst/>
              <a:cxnLst/>
              <a:rect l="l" t="t" r="r" b="b"/>
              <a:pathLst>
                <a:path w="10153015" h="745489">
                  <a:moveTo>
                    <a:pt x="0" y="124206"/>
                  </a:moveTo>
                  <a:lnTo>
                    <a:pt x="9779" y="75819"/>
                  </a:lnTo>
                  <a:lnTo>
                    <a:pt x="36322" y="36322"/>
                  </a:lnTo>
                  <a:lnTo>
                    <a:pt x="75819" y="9779"/>
                  </a:lnTo>
                  <a:lnTo>
                    <a:pt x="124206" y="0"/>
                  </a:lnTo>
                  <a:lnTo>
                    <a:pt x="10028554" y="0"/>
                  </a:lnTo>
                  <a:lnTo>
                    <a:pt x="10076942" y="9779"/>
                  </a:lnTo>
                  <a:lnTo>
                    <a:pt x="10116312" y="36322"/>
                  </a:lnTo>
                  <a:lnTo>
                    <a:pt x="10142981" y="75819"/>
                  </a:lnTo>
                  <a:lnTo>
                    <a:pt x="10152761" y="124206"/>
                  </a:lnTo>
                  <a:lnTo>
                    <a:pt x="10152761" y="620776"/>
                  </a:lnTo>
                  <a:lnTo>
                    <a:pt x="10142981" y="669163"/>
                  </a:lnTo>
                  <a:lnTo>
                    <a:pt x="10116312" y="708660"/>
                  </a:lnTo>
                  <a:lnTo>
                    <a:pt x="10076942" y="735203"/>
                  </a:lnTo>
                  <a:lnTo>
                    <a:pt x="10028554" y="744982"/>
                  </a:lnTo>
                  <a:lnTo>
                    <a:pt x="124206" y="744982"/>
                  </a:lnTo>
                  <a:lnTo>
                    <a:pt x="75819" y="735203"/>
                  </a:lnTo>
                  <a:lnTo>
                    <a:pt x="36322" y="708660"/>
                  </a:lnTo>
                  <a:lnTo>
                    <a:pt x="9779" y="669163"/>
                  </a:lnTo>
                  <a:lnTo>
                    <a:pt x="0" y="620776"/>
                  </a:lnTo>
                  <a:lnTo>
                    <a:pt x="0" y="12420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68771" y="2041652"/>
            <a:ext cx="692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ReactiveFormsModule</a:t>
            </a:r>
            <a:r>
              <a:rPr sz="24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reactive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88235" y="4255008"/>
            <a:ext cx="758825" cy="854710"/>
            <a:chOff x="1888235" y="4255008"/>
            <a:chExt cx="758825" cy="854710"/>
          </a:xfrm>
        </p:grpSpPr>
        <p:sp>
          <p:nvSpPr>
            <p:cNvPr id="9" name="object 9"/>
            <p:cNvSpPr/>
            <p:nvPr/>
          </p:nvSpPr>
          <p:spPr>
            <a:xfrm>
              <a:off x="1888235" y="4255008"/>
              <a:ext cx="758825" cy="854710"/>
            </a:xfrm>
            <a:custGeom>
              <a:avLst/>
              <a:gdLst/>
              <a:ahLst/>
              <a:cxnLst/>
              <a:rect l="l" t="t" r="r" b="b"/>
              <a:pathLst>
                <a:path w="758825" h="854710">
                  <a:moveTo>
                    <a:pt x="55371" y="0"/>
                  </a:moveTo>
                  <a:lnTo>
                    <a:pt x="16509" y="15747"/>
                  </a:lnTo>
                  <a:lnTo>
                    <a:pt x="0" y="52704"/>
                  </a:lnTo>
                  <a:lnTo>
                    <a:pt x="0" y="799338"/>
                  </a:lnTo>
                  <a:lnTo>
                    <a:pt x="16509" y="839088"/>
                  </a:lnTo>
                  <a:lnTo>
                    <a:pt x="55371" y="854582"/>
                  </a:lnTo>
                  <a:lnTo>
                    <a:pt x="62611" y="853947"/>
                  </a:lnTo>
                  <a:lnTo>
                    <a:pt x="732408" y="474725"/>
                  </a:lnTo>
                  <a:lnTo>
                    <a:pt x="756665" y="440563"/>
                  </a:lnTo>
                  <a:lnTo>
                    <a:pt x="758444" y="426084"/>
                  </a:lnTo>
                  <a:lnTo>
                    <a:pt x="756665" y="412114"/>
                  </a:lnTo>
                  <a:lnTo>
                    <a:pt x="732408" y="380618"/>
                  </a:lnTo>
                  <a:lnTo>
                    <a:pt x="81406" y="7365"/>
                  </a:lnTo>
                  <a:lnTo>
                    <a:pt x="55371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283" y="4581144"/>
              <a:ext cx="167640" cy="199390"/>
            </a:xfrm>
            <a:custGeom>
              <a:avLst/>
              <a:gdLst/>
              <a:ahLst/>
              <a:cxnLst/>
              <a:rect l="l" t="t" r="r" b="b"/>
              <a:pathLst>
                <a:path w="167639" h="199389">
                  <a:moveTo>
                    <a:pt x="0" y="0"/>
                  </a:moveTo>
                  <a:lnTo>
                    <a:pt x="0" y="199262"/>
                  </a:lnTo>
                  <a:lnTo>
                    <a:pt x="167640" y="99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842260" y="4066032"/>
            <a:ext cx="4010660" cy="1229995"/>
            <a:chOff x="2842260" y="4066032"/>
            <a:chExt cx="4010660" cy="1229995"/>
          </a:xfrm>
        </p:grpSpPr>
        <p:sp>
          <p:nvSpPr>
            <p:cNvPr id="12" name="object 12"/>
            <p:cNvSpPr/>
            <p:nvPr/>
          </p:nvSpPr>
          <p:spPr>
            <a:xfrm>
              <a:off x="4844795" y="4066032"/>
              <a:ext cx="2008505" cy="1229995"/>
            </a:xfrm>
            <a:custGeom>
              <a:avLst/>
              <a:gdLst/>
              <a:ahLst/>
              <a:cxnLst/>
              <a:rect l="l" t="t" r="r" b="b"/>
              <a:pathLst>
                <a:path w="2008504" h="1229995">
                  <a:moveTo>
                    <a:pt x="1392554" y="0"/>
                  </a:moveTo>
                  <a:lnTo>
                    <a:pt x="0" y="0"/>
                  </a:lnTo>
                  <a:lnTo>
                    <a:pt x="0" y="1229740"/>
                  </a:lnTo>
                  <a:lnTo>
                    <a:pt x="1392554" y="1229740"/>
                  </a:lnTo>
                  <a:lnTo>
                    <a:pt x="2008124" y="614806"/>
                  </a:lnTo>
                  <a:lnTo>
                    <a:pt x="1392554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5916" y="4066032"/>
              <a:ext cx="667385" cy="1229995"/>
            </a:xfrm>
            <a:custGeom>
              <a:avLst/>
              <a:gdLst/>
              <a:ahLst/>
              <a:cxnLst/>
              <a:rect l="l" t="t" r="r" b="b"/>
              <a:pathLst>
                <a:path w="667384" h="1229995">
                  <a:moveTo>
                    <a:pt x="51308" y="0"/>
                  </a:moveTo>
                  <a:lnTo>
                    <a:pt x="0" y="0"/>
                  </a:lnTo>
                  <a:lnTo>
                    <a:pt x="615695" y="614806"/>
                  </a:lnTo>
                  <a:lnTo>
                    <a:pt x="0" y="1229740"/>
                  </a:lnTo>
                  <a:lnTo>
                    <a:pt x="51308" y="1229740"/>
                  </a:lnTo>
                  <a:lnTo>
                    <a:pt x="667004" y="614806"/>
                  </a:lnTo>
                  <a:lnTo>
                    <a:pt x="51308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2260" y="4066032"/>
              <a:ext cx="2008505" cy="1229995"/>
            </a:xfrm>
            <a:custGeom>
              <a:avLst/>
              <a:gdLst/>
              <a:ahLst/>
              <a:cxnLst/>
              <a:rect l="l" t="t" r="r" b="b"/>
              <a:pathLst>
                <a:path w="2008504" h="1229995">
                  <a:moveTo>
                    <a:pt x="2008124" y="0"/>
                  </a:moveTo>
                  <a:lnTo>
                    <a:pt x="615568" y="0"/>
                  </a:lnTo>
                  <a:lnTo>
                    <a:pt x="0" y="614806"/>
                  </a:lnTo>
                  <a:lnTo>
                    <a:pt x="615568" y="1229740"/>
                  </a:lnTo>
                  <a:lnTo>
                    <a:pt x="2008124" y="1229740"/>
                  </a:lnTo>
                  <a:lnTo>
                    <a:pt x="2008124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2260" y="4066032"/>
              <a:ext cx="667385" cy="1229995"/>
            </a:xfrm>
            <a:custGeom>
              <a:avLst/>
              <a:gdLst/>
              <a:ahLst/>
              <a:cxnLst/>
              <a:rect l="l" t="t" r="r" b="b"/>
              <a:pathLst>
                <a:path w="667385" h="1229995">
                  <a:moveTo>
                    <a:pt x="667003" y="0"/>
                  </a:moveTo>
                  <a:lnTo>
                    <a:pt x="615695" y="0"/>
                  </a:lnTo>
                  <a:lnTo>
                    <a:pt x="0" y="614806"/>
                  </a:lnTo>
                  <a:lnTo>
                    <a:pt x="615695" y="1229740"/>
                  </a:lnTo>
                  <a:lnTo>
                    <a:pt x="667003" y="1229740"/>
                  </a:lnTo>
                  <a:lnTo>
                    <a:pt x="51307" y="614806"/>
                  </a:lnTo>
                  <a:lnTo>
                    <a:pt x="667003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5076" y="4114799"/>
              <a:ext cx="3139440" cy="1120140"/>
            </a:xfrm>
            <a:custGeom>
              <a:avLst/>
              <a:gdLst/>
              <a:ahLst/>
              <a:cxnLst/>
              <a:rect l="l" t="t" r="r" b="b"/>
              <a:pathLst>
                <a:path w="3139440" h="1120139">
                  <a:moveTo>
                    <a:pt x="71501" y="566801"/>
                  </a:moveTo>
                  <a:lnTo>
                    <a:pt x="68707" y="553720"/>
                  </a:lnTo>
                  <a:lnTo>
                    <a:pt x="60071" y="542544"/>
                  </a:lnTo>
                  <a:lnTo>
                    <a:pt x="48895" y="533908"/>
                  </a:lnTo>
                  <a:lnTo>
                    <a:pt x="35814" y="530987"/>
                  </a:lnTo>
                  <a:lnTo>
                    <a:pt x="22733" y="533908"/>
                  </a:lnTo>
                  <a:lnTo>
                    <a:pt x="11557" y="542544"/>
                  </a:lnTo>
                  <a:lnTo>
                    <a:pt x="2921" y="553720"/>
                  </a:lnTo>
                  <a:lnTo>
                    <a:pt x="0" y="566801"/>
                  </a:lnTo>
                  <a:lnTo>
                    <a:pt x="2921" y="579882"/>
                  </a:lnTo>
                  <a:lnTo>
                    <a:pt x="11557" y="591058"/>
                  </a:lnTo>
                  <a:lnTo>
                    <a:pt x="22733" y="599694"/>
                  </a:lnTo>
                  <a:lnTo>
                    <a:pt x="35814" y="602615"/>
                  </a:lnTo>
                  <a:lnTo>
                    <a:pt x="48895" y="599694"/>
                  </a:lnTo>
                  <a:lnTo>
                    <a:pt x="60071" y="591058"/>
                  </a:lnTo>
                  <a:lnTo>
                    <a:pt x="68707" y="579882"/>
                  </a:lnTo>
                  <a:lnTo>
                    <a:pt x="71501" y="566801"/>
                  </a:lnTo>
                  <a:close/>
                </a:path>
                <a:path w="3139440" h="1120139">
                  <a:moveTo>
                    <a:pt x="134620" y="630174"/>
                  </a:moveTo>
                  <a:lnTo>
                    <a:pt x="132207" y="616712"/>
                  </a:lnTo>
                  <a:lnTo>
                    <a:pt x="124968" y="604139"/>
                  </a:lnTo>
                  <a:lnTo>
                    <a:pt x="112141" y="596900"/>
                  </a:lnTo>
                  <a:lnTo>
                    <a:pt x="98044" y="594487"/>
                  </a:lnTo>
                  <a:lnTo>
                    <a:pt x="84455" y="596900"/>
                  </a:lnTo>
                  <a:lnTo>
                    <a:pt x="73152" y="604139"/>
                  </a:lnTo>
                  <a:lnTo>
                    <a:pt x="65786" y="616712"/>
                  </a:lnTo>
                  <a:lnTo>
                    <a:pt x="63373" y="630174"/>
                  </a:lnTo>
                  <a:lnTo>
                    <a:pt x="65786" y="643636"/>
                  </a:lnTo>
                  <a:lnTo>
                    <a:pt x="73152" y="656082"/>
                  </a:lnTo>
                  <a:lnTo>
                    <a:pt x="84455" y="663321"/>
                  </a:lnTo>
                  <a:lnTo>
                    <a:pt x="98044" y="665734"/>
                  </a:lnTo>
                  <a:lnTo>
                    <a:pt x="112141" y="663321"/>
                  </a:lnTo>
                  <a:lnTo>
                    <a:pt x="124968" y="656082"/>
                  </a:lnTo>
                  <a:lnTo>
                    <a:pt x="132207" y="643636"/>
                  </a:lnTo>
                  <a:lnTo>
                    <a:pt x="134620" y="630174"/>
                  </a:lnTo>
                  <a:close/>
                </a:path>
                <a:path w="3139440" h="1120139">
                  <a:moveTo>
                    <a:pt x="134620" y="506349"/>
                  </a:moveTo>
                  <a:lnTo>
                    <a:pt x="132207" y="493014"/>
                  </a:lnTo>
                  <a:lnTo>
                    <a:pt x="124968" y="481838"/>
                  </a:lnTo>
                  <a:lnTo>
                    <a:pt x="112141" y="474726"/>
                  </a:lnTo>
                  <a:lnTo>
                    <a:pt x="98044" y="472313"/>
                  </a:lnTo>
                  <a:lnTo>
                    <a:pt x="84455" y="474726"/>
                  </a:lnTo>
                  <a:lnTo>
                    <a:pt x="73152" y="481838"/>
                  </a:lnTo>
                  <a:lnTo>
                    <a:pt x="65786" y="493014"/>
                  </a:lnTo>
                  <a:lnTo>
                    <a:pt x="63373" y="506349"/>
                  </a:lnTo>
                  <a:lnTo>
                    <a:pt x="65786" y="520192"/>
                  </a:lnTo>
                  <a:lnTo>
                    <a:pt x="73152" y="532765"/>
                  </a:lnTo>
                  <a:lnTo>
                    <a:pt x="84455" y="539877"/>
                  </a:lnTo>
                  <a:lnTo>
                    <a:pt x="98044" y="542290"/>
                  </a:lnTo>
                  <a:lnTo>
                    <a:pt x="112141" y="539877"/>
                  </a:lnTo>
                  <a:lnTo>
                    <a:pt x="124968" y="532765"/>
                  </a:lnTo>
                  <a:lnTo>
                    <a:pt x="132207" y="520192"/>
                  </a:lnTo>
                  <a:lnTo>
                    <a:pt x="134620" y="506349"/>
                  </a:lnTo>
                  <a:close/>
                </a:path>
                <a:path w="3139440" h="1120139">
                  <a:moveTo>
                    <a:pt x="195580" y="693420"/>
                  </a:moveTo>
                  <a:lnTo>
                    <a:pt x="193294" y="680339"/>
                  </a:lnTo>
                  <a:lnTo>
                    <a:pt x="186055" y="669163"/>
                  </a:lnTo>
                  <a:lnTo>
                    <a:pt x="175006" y="660527"/>
                  </a:lnTo>
                  <a:lnTo>
                    <a:pt x="161671" y="657606"/>
                  </a:lnTo>
                  <a:lnTo>
                    <a:pt x="147955" y="660527"/>
                  </a:lnTo>
                  <a:lnTo>
                    <a:pt x="135382" y="669163"/>
                  </a:lnTo>
                  <a:lnTo>
                    <a:pt x="128143" y="680339"/>
                  </a:lnTo>
                  <a:lnTo>
                    <a:pt x="125857" y="693420"/>
                  </a:lnTo>
                  <a:lnTo>
                    <a:pt x="128143" y="706628"/>
                  </a:lnTo>
                  <a:lnTo>
                    <a:pt x="135382" y="717677"/>
                  </a:lnTo>
                  <a:lnTo>
                    <a:pt x="147955" y="726440"/>
                  </a:lnTo>
                  <a:lnTo>
                    <a:pt x="161671" y="729234"/>
                  </a:lnTo>
                  <a:lnTo>
                    <a:pt x="175006" y="726440"/>
                  </a:lnTo>
                  <a:lnTo>
                    <a:pt x="186055" y="717677"/>
                  </a:lnTo>
                  <a:lnTo>
                    <a:pt x="193294" y="706628"/>
                  </a:lnTo>
                  <a:lnTo>
                    <a:pt x="195580" y="693420"/>
                  </a:lnTo>
                  <a:close/>
                </a:path>
                <a:path w="3139440" h="1120139">
                  <a:moveTo>
                    <a:pt x="195580" y="443992"/>
                  </a:moveTo>
                  <a:lnTo>
                    <a:pt x="193294" y="430657"/>
                  </a:lnTo>
                  <a:lnTo>
                    <a:pt x="186055" y="419227"/>
                  </a:lnTo>
                  <a:lnTo>
                    <a:pt x="175006" y="410464"/>
                  </a:lnTo>
                  <a:lnTo>
                    <a:pt x="161671" y="407416"/>
                  </a:lnTo>
                  <a:lnTo>
                    <a:pt x="147955" y="410464"/>
                  </a:lnTo>
                  <a:lnTo>
                    <a:pt x="135382" y="419227"/>
                  </a:lnTo>
                  <a:lnTo>
                    <a:pt x="128143" y="430657"/>
                  </a:lnTo>
                  <a:lnTo>
                    <a:pt x="125857" y="443992"/>
                  </a:lnTo>
                  <a:lnTo>
                    <a:pt x="128143" y="457327"/>
                  </a:lnTo>
                  <a:lnTo>
                    <a:pt x="135382" y="468757"/>
                  </a:lnTo>
                  <a:lnTo>
                    <a:pt x="147955" y="477520"/>
                  </a:lnTo>
                  <a:lnTo>
                    <a:pt x="161671" y="480568"/>
                  </a:lnTo>
                  <a:lnTo>
                    <a:pt x="175006" y="477520"/>
                  </a:lnTo>
                  <a:lnTo>
                    <a:pt x="186055" y="468757"/>
                  </a:lnTo>
                  <a:lnTo>
                    <a:pt x="193294" y="457327"/>
                  </a:lnTo>
                  <a:lnTo>
                    <a:pt x="195580" y="443992"/>
                  </a:lnTo>
                  <a:close/>
                </a:path>
                <a:path w="3139440" h="1120139">
                  <a:moveTo>
                    <a:pt x="209423" y="562991"/>
                  </a:moveTo>
                  <a:lnTo>
                    <a:pt x="206629" y="549021"/>
                  </a:lnTo>
                  <a:lnTo>
                    <a:pt x="199009" y="537591"/>
                  </a:lnTo>
                  <a:lnTo>
                    <a:pt x="187579" y="529971"/>
                  </a:lnTo>
                  <a:lnTo>
                    <a:pt x="173736" y="527177"/>
                  </a:lnTo>
                  <a:lnTo>
                    <a:pt x="159766" y="529971"/>
                  </a:lnTo>
                  <a:lnTo>
                    <a:pt x="148336" y="537591"/>
                  </a:lnTo>
                  <a:lnTo>
                    <a:pt x="140716" y="549021"/>
                  </a:lnTo>
                  <a:lnTo>
                    <a:pt x="137922" y="562991"/>
                  </a:lnTo>
                  <a:lnTo>
                    <a:pt x="140716" y="576961"/>
                  </a:lnTo>
                  <a:lnTo>
                    <a:pt x="148336" y="588391"/>
                  </a:lnTo>
                  <a:lnTo>
                    <a:pt x="159766" y="596011"/>
                  </a:lnTo>
                  <a:lnTo>
                    <a:pt x="173736" y="598805"/>
                  </a:lnTo>
                  <a:lnTo>
                    <a:pt x="187579" y="596011"/>
                  </a:lnTo>
                  <a:lnTo>
                    <a:pt x="199009" y="588391"/>
                  </a:lnTo>
                  <a:lnTo>
                    <a:pt x="206629" y="576961"/>
                  </a:lnTo>
                  <a:lnTo>
                    <a:pt x="209423" y="562991"/>
                  </a:lnTo>
                  <a:close/>
                </a:path>
                <a:path w="3139440" h="1120139">
                  <a:moveTo>
                    <a:pt x="258953" y="755015"/>
                  </a:moveTo>
                  <a:lnTo>
                    <a:pt x="256159" y="741807"/>
                  </a:lnTo>
                  <a:lnTo>
                    <a:pt x="247523" y="730631"/>
                  </a:lnTo>
                  <a:lnTo>
                    <a:pt x="236474" y="723392"/>
                  </a:lnTo>
                  <a:lnTo>
                    <a:pt x="223393" y="720979"/>
                  </a:lnTo>
                  <a:lnTo>
                    <a:pt x="210439" y="723392"/>
                  </a:lnTo>
                  <a:lnTo>
                    <a:pt x="199263" y="730631"/>
                  </a:lnTo>
                  <a:lnTo>
                    <a:pt x="192151" y="741807"/>
                  </a:lnTo>
                  <a:lnTo>
                    <a:pt x="189738" y="755015"/>
                  </a:lnTo>
                  <a:lnTo>
                    <a:pt x="192151" y="768858"/>
                  </a:lnTo>
                  <a:lnTo>
                    <a:pt x="199263" y="781431"/>
                  </a:lnTo>
                  <a:lnTo>
                    <a:pt x="210439" y="788543"/>
                  </a:lnTo>
                  <a:lnTo>
                    <a:pt x="223393" y="790956"/>
                  </a:lnTo>
                  <a:lnTo>
                    <a:pt x="236474" y="788543"/>
                  </a:lnTo>
                  <a:lnTo>
                    <a:pt x="247523" y="781431"/>
                  </a:lnTo>
                  <a:lnTo>
                    <a:pt x="256159" y="768858"/>
                  </a:lnTo>
                  <a:lnTo>
                    <a:pt x="258953" y="755015"/>
                  </a:lnTo>
                  <a:close/>
                </a:path>
                <a:path w="3139440" h="1120139">
                  <a:moveTo>
                    <a:pt x="258953" y="381381"/>
                  </a:moveTo>
                  <a:lnTo>
                    <a:pt x="256159" y="367919"/>
                  </a:lnTo>
                  <a:lnTo>
                    <a:pt x="247523" y="355473"/>
                  </a:lnTo>
                  <a:lnTo>
                    <a:pt x="236474" y="348234"/>
                  </a:lnTo>
                  <a:lnTo>
                    <a:pt x="223393" y="345821"/>
                  </a:lnTo>
                  <a:lnTo>
                    <a:pt x="210439" y="348234"/>
                  </a:lnTo>
                  <a:lnTo>
                    <a:pt x="199263" y="355473"/>
                  </a:lnTo>
                  <a:lnTo>
                    <a:pt x="192151" y="367919"/>
                  </a:lnTo>
                  <a:lnTo>
                    <a:pt x="189738" y="381381"/>
                  </a:lnTo>
                  <a:lnTo>
                    <a:pt x="192151" y="394970"/>
                  </a:lnTo>
                  <a:lnTo>
                    <a:pt x="199263" y="407416"/>
                  </a:lnTo>
                  <a:lnTo>
                    <a:pt x="210439" y="414655"/>
                  </a:lnTo>
                  <a:lnTo>
                    <a:pt x="223393" y="417068"/>
                  </a:lnTo>
                  <a:lnTo>
                    <a:pt x="236474" y="414655"/>
                  </a:lnTo>
                  <a:lnTo>
                    <a:pt x="247523" y="407416"/>
                  </a:lnTo>
                  <a:lnTo>
                    <a:pt x="256159" y="394970"/>
                  </a:lnTo>
                  <a:lnTo>
                    <a:pt x="258953" y="381381"/>
                  </a:lnTo>
                  <a:close/>
                </a:path>
                <a:path w="3139440" h="1120139">
                  <a:moveTo>
                    <a:pt x="299339" y="562991"/>
                  </a:moveTo>
                  <a:lnTo>
                    <a:pt x="296545" y="549021"/>
                  </a:lnTo>
                  <a:lnTo>
                    <a:pt x="288925" y="537591"/>
                  </a:lnTo>
                  <a:lnTo>
                    <a:pt x="277495" y="529971"/>
                  </a:lnTo>
                  <a:lnTo>
                    <a:pt x="263525" y="527177"/>
                  </a:lnTo>
                  <a:lnTo>
                    <a:pt x="249555" y="529971"/>
                  </a:lnTo>
                  <a:lnTo>
                    <a:pt x="238252" y="537591"/>
                  </a:lnTo>
                  <a:lnTo>
                    <a:pt x="230632" y="549021"/>
                  </a:lnTo>
                  <a:lnTo>
                    <a:pt x="227711" y="562991"/>
                  </a:lnTo>
                  <a:lnTo>
                    <a:pt x="230632" y="576961"/>
                  </a:lnTo>
                  <a:lnTo>
                    <a:pt x="238252" y="588391"/>
                  </a:lnTo>
                  <a:lnTo>
                    <a:pt x="249555" y="596011"/>
                  </a:lnTo>
                  <a:lnTo>
                    <a:pt x="263525" y="598805"/>
                  </a:lnTo>
                  <a:lnTo>
                    <a:pt x="277495" y="596011"/>
                  </a:lnTo>
                  <a:lnTo>
                    <a:pt x="288925" y="588391"/>
                  </a:lnTo>
                  <a:lnTo>
                    <a:pt x="296545" y="576961"/>
                  </a:lnTo>
                  <a:lnTo>
                    <a:pt x="299339" y="562991"/>
                  </a:lnTo>
                  <a:close/>
                </a:path>
                <a:path w="3139440" h="1120139">
                  <a:moveTo>
                    <a:pt x="386207" y="562991"/>
                  </a:moveTo>
                  <a:lnTo>
                    <a:pt x="383413" y="549021"/>
                  </a:lnTo>
                  <a:lnTo>
                    <a:pt x="375920" y="537591"/>
                  </a:lnTo>
                  <a:lnTo>
                    <a:pt x="364744" y="529971"/>
                  </a:lnTo>
                  <a:lnTo>
                    <a:pt x="351155" y="527177"/>
                  </a:lnTo>
                  <a:lnTo>
                    <a:pt x="337566" y="529971"/>
                  </a:lnTo>
                  <a:lnTo>
                    <a:pt x="326390" y="537591"/>
                  </a:lnTo>
                  <a:lnTo>
                    <a:pt x="318897" y="549021"/>
                  </a:lnTo>
                  <a:lnTo>
                    <a:pt x="316103" y="562991"/>
                  </a:lnTo>
                  <a:lnTo>
                    <a:pt x="318897" y="576961"/>
                  </a:lnTo>
                  <a:lnTo>
                    <a:pt x="326390" y="588391"/>
                  </a:lnTo>
                  <a:lnTo>
                    <a:pt x="337566" y="596011"/>
                  </a:lnTo>
                  <a:lnTo>
                    <a:pt x="351155" y="598805"/>
                  </a:lnTo>
                  <a:lnTo>
                    <a:pt x="364744" y="596011"/>
                  </a:lnTo>
                  <a:lnTo>
                    <a:pt x="375920" y="588391"/>
                  </a:lnTo>
                  <a:lnTo>
                    <a:pt x="383413" y="576961"/>
                  </a:lnTo>
                  <a:lnTo>
                    <a:pt x="386207" y="562991"/>
                  </a:lnTo>
                  <a:close/>
                </a:path>
                <a:path w="3139440" h="1120139">
                  <a:moveTo>
                    <a:pt x="476123" y="562991"/>
                  </a:moveTo>
                  <a:lnTo>
                    <a:pt x="473329" y="549021"/>
                  </a:lnTo>
                  <a:lnTo>
                    <a:pt x="465709" y="537591"/>
                  </a:lnTo>
                  <a:lnTo>
                    <a:pt x="454279" y="529971"/>
                  </a:lnTo>
                  <a:lnTo>
                    <a:pt x="440309" y="527177"/>
                  </a:lnTo>
                  <a:lnTo>
                    <a:pt x="426339" y="529971"/>
                  </a:lnTo>
                  <a:lnTo>
                    <a:pt x="415036" y="537591"/>
                  </a:lnTo>
                  <a:lnTo>
                    <a:pt x="407289" y="549021"/>
                  </a:lnTo>
                  <a:lnTo>
                    <a:pt x="404495" y="562991"/>
                  </a:lnTo>
                  <a:lnTo>
                    <a:pt x="407289" y="576961"/>
                  </a:lnTo>
                  <a:lnTo>
                    <a:pt x="415036" y="588391"/>
                  </a:lnTo>
                  <a:lnTo>
                    <a:pt x="426339" y="596011"/>
                  </a:lnTo>
                  <a:lnTo>
                    <a:pt x="440309" y="598805"/>
                  </a:lnTo>
                  <a:lnTo>
                    <a:pt x="454279" y="596011"/>
                  </a:lnTo>
                  <a:lnTo>
                    <a:pt x="465709" y="588391"/>
                  </a:lnTo>
                  <a:lnTo>
                    <a:pt x="473329" y="576961"/>
                  </a:lnTo>
                  <a:lnTo>
                    <a:pt x="476123" y="562991"/>
                  </a:lnTo>
                  <a:close/>
                </a:path>
                <a:path w="3139440" h="1120139">
                  <a:moveTo>
                    <a:pt x="562991" y="562991"/>
                  </a:moveTo>
                  <a:lnTo>
                    <a:pt x="560324" y="549021"/>
                  </a:lnTo>
                  <a:lnTo>
                    <a:pt x="552958" y="537591"/>
                  </a:lnTo>
                  <a:lnTo>
                    <a:pt x="542036" y="529971"/>
                  </a:lnTo>
                  <a:lnTo>
                    <a:pt x="528701" y="527177"/>
                  </a:lnTo>
                  <a:lnTo>
                    <a:pt x="515366" y="529971"/>
                  </a:lnTo>
                  <a:lnTo>
                    <a:pt x="504444" y="537591"/>
                  </a:lnTo>
                  <a:lnTo>
                    <a:pt x="497078" y="549021"/>
                  </a:lnTo>
                  <a:lnTo>
                    <a:pt x="494411" y="562991"/>
                  </a:lnTo>
                  <a:lnTo>
                    <a:pt x="497078" y="576961"/>
                  </a:lnTo>
                  <a:lnTo>
                    <a:pt x="504444" y="588391"/>
                  </a:lnTo>
                  <a:lnTo>
                    <a:pt x="515366" y="596011"/>
                  </a:lnTo>
                  <a:lnTo>
                    <a:pt x="528701" y="598805"/>
                  </a:lnTo>
                  <a:lnTo>
                    <a:pt x="542036" y="596011"/>
                  </a:lnTo>
                  <a:lnTo>
                    <a:pt x="552958" y="588391"/>
                  </a:lnTo>
                  <a:lnTo>
                    <a:pt x="560324" y="576961"/>
                  </a:lnTo>
                  <a:lnTo>
                    <a:pt x="562991" y="562991"/>
                  </a:lnTo>
                  <a:close/>
                </a:path>
                <a:path w="3139440" h="1120139">
                  <a:moveTo>
                    <a:pt x="652907" y="562991"/>
                  </a:moveTo>
                  <a:lnTo>
                    <a:pt x="650113" y="549021"/>
                  </a:lnTo>
                  <a:lnTo>
                    <a:pt x="642366" y="537591"/>
                  </a:lnTo>
                  <a:lnTo>
                    <a:pt x="631063" y="529971"/>
                  </a:lnTo>
                  <a:lnTo>
                    <a:pt x="617093" y="527177"/>
                  </a:lnTo>
                  <a:lnTo>
                    <a:pt x="603123" y="529971"/>
                  </a:lnTo>
                  <a:lnTo>
                    <a:pt x="591693" y="537591"/>
                  </a:lnTo>
                  <a:lnTo>
                    <a:pt x="584073" y="549021"/>
                  </a:lnTo>
                  <a:lnTo>
                    <a:pt x="581279" y="562991"/>
                  </a:lnTo>
                  <a:lnTo>
                    <a:pt x="584073" y="576961"/>
                  </a:lnTo>
                  <a:lnTo>
                    <a:pt x="591693" y="588391"/>
                  </a:lnTo>
                  <a:lnTo>
                    <a:pt x="603123" y="596011"/>
                  </a:lnTo>
                  <a:lnTo>
                    <a:pt x="617093" y="598805"/>
                  </a:lnTo>
                  <a:lnTo>
                    <a:pt x="631063" y="596011"/>
                  </a:lnTo>
                  <a:lnTo>
                    <a:pt x="642366" y="588391"/>
                  </a:lnTo>
                  <a:lnTo>
                    <a:pt x="650113" y="576961"/>
                  </a:lnTo>
                  <a:lnTo>
                    <a:pt x="652907" y="562991"/>
                  </a:lnTo>
                  <a:close/>
                </a:path>
                <a:path w="3139440" h="1120139">
                  <a:moveTo>
                    <a:pt x="2133092" y="559943"/>
                  </a:moveTo>
                  <a:lnTo>
                    <a:pt x="2131060" y="511683"/>
                  </a:lnTo>
                  <a:lnTo>
                    <a:pt x="2125091" y="464439"/>
                  </a:lnTo>
                  <a:lnTo>
                    <a:pt x="2115185" y="418592"/>
                  </a:lnTo>
                  <a:lnTo>
                    <a:pt x="2101596" y="374269"/>
                  </a:lnTo>
                  <a:lnTo>
                    <a:pt x="2084578" y="331470"/>
                  </a:lnTo>
                  <a:lnTo>
                    <a:pt x="2064258" y="290576"/>
                  </a:lnTo>
                  <a:lnTo>
                    <a:pt x="2040763" y="251587"/>
                  </a:lnTo>
                  <a:lnTo>
                    <a:pt x="2014347" y="214884"/>
                  </a:lnTo>
                  <a:lnTo>
                    <a:pt x="1985010" y="180340"/>
                  </a:lnTo>
                  <a:lnTo>
                    <a:pt x="1953006" y="148336"/>
                  </a:lnTo>
                  <a:lnTo>
                    <a:pt x="1918589" y="118999"/>
                  </a:lnTo>
                  <a:lnTo>
                    <a:pt x="1881886" y="92456"/>
                  </a:lnTo>
                  <a:lnTo>
                    <a:pt x="1843024" y="68961"/>
                  </a:lnTo>
                  <a:lnTo>
                    <a:pt x="1802130" y="48641"/>
                  </a:lnTo>
                  <a:lnTo>
                    <a:pt x="1759458" y="31496"/>
                  </a:lnTo>
                  <a:lnTo>
                    <a:pt x="1715135" y="18034"/>
                  </a:lnTo>
                  <a:lnTo>
                    <a:pt x="1669288" y="8128"/>
                  </a:lnTo>
                  <a:lnTo>
                    <a:pt x="1622171" y="2032"/>
                  </a:lnTo>
                  <a:lnTo>
                    <a:pt x="1573911" y="0"/>
                  </a:lnTo>
                  <a:lnTo>
                    <a:pt x="1525651" y="2032"/>
                  </a:lnTo>
                  <a:lnTo>
                    <a:pt x="1478534" y="8128"/>
                  </a:lnTo>
                  <a:lnTo>
                    <a:pt x="1432814" y="18034"/>
                  </a:lnTo>
                  <a:lnTo>
                    <a:pt x="1388491" y="31496"/>
                  </a:lnTo>
                  <a:lnTo>
                    <a:pt x="1345819" y="48641"/>
                  </a:lnTo>
                  <a:lnTo>
                    <a:pt x="1304925" y="68961"/>
                  </a:lnTo>
                  <a:lnTo>
                    <a:pt x="1266063" y="92456"/>
                  </a:lnTo>
                  <a:lnTo>
                    <a:pt x="1229233" y="118999"/>
                  </a:lnTo>
                  <a:lnTo>
                    <a:pt x="1194816" y="148336"/>
                  </a:lnTo>
                  <a:lnTo>
                    <a:pt x="1162939" y="180340"/>
                  </a:lnTo>
                  <a:lnTo>
                    <a:pt x="1133602" y="214884"/>
                  </a:lnTo>
                  <a:lnTo>
                    <a:pt x="1107059" y="251587"/>
                  </a:lnTo>
                  <a:lnTo>
                    <a:pt x="1083564" y="290576"/>
                  </a:lnTo>
                  <a:lnTo>
                    <a:pt x="1063244" y="331470"/>
                  </a:lnTo>
                  <a:lnTo>
                    <a:pt x="1046226" y="374269"/>
                  </a:lnTo>
                  <a:lnTo>
                    <a:pt x="1032764" y="418592"/>
                  </a:lnTo>
                  <a:lnTo>
                    <a:pt x="1022858" y="464439"/>
                  </a:lnTo>
                  <a:lnTo>
                    <a:pt x="1016762" y="511683"/>
                  </a:lnTo>
                  <a:lnTo>
                    <a:pt x="1014730" y="559943"/>
                  </a:lnTo>
                  <a:lnTo>
                    <a:pt x="1016762" y="608203"/>
                  </a:lnTo>
                  <a:lnTo>
                    <a:pt x="1022858" y="655447"/>
                  </a:lnTo>
                  <a:lnTo>
                    <a:pt x="1032764" y="701294"/>
                  </a:lnTo>
                  <a:lnTo>
                    <a:pt x="1046226" y="745617"/>
                  </a:lnTo>
                  <a:lnTo>
                    <a:pt x="1063244" y="788416"/>
                  </a:lnTo>
                  <a:lnTo>
                    <a:pt x="1083564" y="829310"/>
                  </a:lnTo>
                  <a:lnTo>
                    <a:pt x="1107059" y="868299"/>
                  </a:lnTo>
                  <a:lnTo>
                    <a:pt x="1133602" y="905129"/>
                  </a:lnTo>
                  <a:lnTo>
                    <a:pt x="1162939" y="939546"/>
                  </a:lnTo>
                  <a:lnTo>
                    <a:pt x="1194816" y="971550"/>
                  </a:lnTo>
                  <a:lnTo>
                    <a:pt x="1229233" y="1000887"/>
                  </a:lnTo>
                  <a:lnTo>
                    <a:pt x="1266063" y="1027430"/>
                  </a:lnTo>
                  <a:lnTo>
                    <a:pt x="1304925" y="1050925"/>
                  </a:lnTo>
                  <a:lnTo>
                    <a:pt x="1345819" y="1071245"/>
                  </a:lnTo>
                  <a:lnTo>
                    <a:pt x="1388491" y="1088390"/>
                  </a:lnTo>
                  <a:lnTo>
                    <a:pt x="1432814" y="1101852"/>
                  </a:lnTo>
                  <a:lnTo>
                    <a:pt x="1478534" y="1111758"/>
                  </a:lnTo>
                  <a:lnTo>
                    <a:pt x="1525651" y="1117854"/>
                  </a:lnTo>
                  <a:lnTo>
                    <a:pt x="1573911" y="1119886"/>
                  </a:lnTo>
                  <a:lnTo>
                    <a:pt x="1622171" y="1117854"/>
                  </a:lnTo>
                  <a:lnTo>
                    <a:pt x="1669288" y="1111758"/>
                  </a:lnTo>
                  <a:lnTo>
                    <a:pt x="1715135" y="1101852"/>
                  </a:lnTo>
                  <a:lnTo>
                    <a:pt x="1759458" y="1088390"/>
                  </a:lnTo>
                  <a:lnTo>
                    <a:pt x="1802130" y="1071245"/>
                  </a:lnTo>
                  <a:lnTo>
                    <a:pt x="1843024" y="1050925"/>
                  </a:lnTo>
                  <a:lnTo>
                    <a:pt x="1881886" y="1027430"/>
                  </a:lnTo>
                  <a:lnTo>
                    <a:pt x="1918589" y="1000887"/>
                  </a:lnTo>
                  <a:lnTo>
                    <a:pt x="1953006" y="971550"/>
                  </a:lnTo>
                  <a:lnTo>
                    <a:pt x="1985010" y="939546"/>
                  </a:lnTo>
                  <a:lnTo>
                    <a:pt x="2014347" y="905129"/>
                  </a:lnTo>
                  <a:lnTo>
                    <a:pt x="2040763" y="868299"/>
                  </a:lnTo>
                  <a:lnTo>
                    <a:pt x="2064258" y="829310"/>
                  </a:lnTo>
                  <a:lnTo>
                    <a:pt x="2084578" y="788416"/>
                  </a:lnTo>
                  <a:lnTo>
                    <a:pt x="2101596" y="745617"/>
                  </a:lnTo>
                  <a:lnTo>
                    <a:pt x="2115185" y="701294"/>
                  </a:lnTo>
                  <a:lnTo>
                    <a:pt x="2125091" y="655447"/>
                  </a:lnTo>
                  <a:lnTo>
                    <a:pt x="2131060" y="608203"/>
                  </a:lnTo>
                  <a:lnTo>
                    <a:pt x="2133092" y="559943"/>
                  </a:lnTo>
                  <a:close/>
                </a:path>
                <a:path w="3139440" h="1120139">
                  <a:moveTo>
                    <a:pt x="2560574" y="562991"/>
                  </a:moveTo>
                  <a:lnTo>
                    <a:pt x="2557780" y="549021"/>
                  </a:lnTo>
                  <a:lnTo>
                    <a:pt x="2550287" y="537591"/>
                  </a:lnTo>
                  <a:lnTo>
                    <a:pt x="2539111" y="529971"/>
                  </a:lnTo>
                  <a:lnTo>
                    <a:pt x="2525522" y="527177"/>
                  </a:lnTo>
                  <a:lnTo>
                    <a:pt x="2511806" y="529971"/>
                  </a:lnTo>
                  <a:lnTo>
                    <a:pt x="2500757" y="537591"/>
                  </a:lnTo>
                  <a:lnTo>
                    <a:pt x="2493264" y="549021"/>
                  </a:lnTo>
                  <a:lnTo>
                    <a:pt x="2490470" y="562991"/>
                  </a:lnTo>
                  <a:lnTo>
                    <a:pt x="2493264" y="576961"/>
                  </a:lnTo>
                  <a:lnTo>
                    <a:pt x="2500757" y="588391"/>
                  </a:lnTo>
                  <a:lnTo>
                    <a:pt x="2511806" y="596011"/>
                  </a:lnTo>
                  <a:lnTo>
                    <a:pt x="2525522" y="598805"/>
                  </a:lnTo>
                  <a:lnTo>
                    <a:pt x="2539111" y="596011"/>
                  </a:lnTo>
                  <a:lnTo>
                    <a:pt x="2550287" y="588391"/>
                  </a:lnTo>
                  <a:lnTo>
                    <a:pt x="2557780" y="576961"/>
                  </a:lnTo>
                  <a:lnTo>
                    <a:pt x="2560574" y="562991"/>
                  </a:lnTo>
                  <a:close/>
                </a:path>
                <a:path w="3139440" h="1120139">
                  <a:moveTo>
                    <a:pt x="2650490" y="562991"/>
                  </a:moveTo>
                  <a:lnTo>
                    <a:pt x="2647569" y="549021"/>
                  </a:lnTo>
                  <a:lnTo>
                    <a:pt x="2639949" y="537591"/>
                  </a:lnTo>
                  <a:lnTo>
                    <a:pt x="2628519" y="529971"/>
                  </a:lnTo>
                  <a:lnTo>
                    <a:pt x="2614676" y="527177"/>
                  </a:lnTo>
                  <a:lnTo>
                    <a:pt x="2600706" y="529971"/>
                  </a:lnTo>
                  <a:lnTo>
                    <a:pt x="2589276" y="537591"/>
                  </a:lnTo>
                  <a:lnTo>
                    <a:pt x="2581656" y="549021"/>
                  </a:lnTo>
                  <a:lnTo>
                    <a:pt x="2578862" y="562991"/>
                  </a:lnTo>
                  <a:lnTo>
                    <a:pt x="2581656" y="576961"/>
                  </a:lnTo>
                  <a:lnTo>
                    <a:pt x="2589276" y="588391"/>
                  </a:lnTo>
                  <a:lnTo>
                    <a:pt x="2600706" y="596011"/>
                  </a:lnTo>
                  <a:lnTo>
                    <a:pt x="2614676" y="598805"/>
                  </a:lnTo>
                  <a:lnTo>
                    <a:pt x="2628519" y="596011"/>
                  </a:lnTo>
                  <a:lnTo>
                    <a:pt x="2639949" y="588391"/>
                  </a:lnTo>
                  <a:lnTo>
                    <a:pt x="2647569" y="576961"/>
                  </a:lnTo>
                  <a:lnTo>
                    <a:pt x="2650490" y="562991"/>
                  </a:lnTo>
                  <a:close/>
                </a:path>
                <a:path w="3139440" h="1120139">
                  <a:moveTo>
                    <a:pt x="2734183" y="562991"/>
                  </a:moveTo>
                  <a:lnTo>
                    <a:pt x="2731643" y="549021"/>
                  </a:lnTo>
                  <a:lnTo>
                    <a:pt x="2724404" y="537591"/>
                  </a:lnTo>
                  <a:lnTo>
                    <a:pt x="2713736" y="529971"/>
                  </a:lnTo>
                  <a:lnTo>
                    <a:pt x="2700655" y="527177"/>
                  </a:lnTo>
                  <a:lnTo>
                    <a:pt x="2687701" y="529971"/>
                  </a:lnTo>
                  <a:lnTo>
                    <a:pt x="2677033" y="537591"/>
                  </a:lnTo>
                  <a:lnTo>
                    <a:pt x="2669794" y="549021"/>
                  </a:lnTo>
                  <a:lnTo>
                    <a:pt x="2667254" y="562991"/>
                  </a:lnTo>
                  <a:lnTo>
                    <a:pt x="2669794" y="576961"/>
                  </a:lnTo>
                  <a:lnTo>
                    <a:pt x="2677033" y="588391"/>
                  </a:lnTo>
                  <a:lnTo>
                    <a:pt x="2687701" y="596011"/>
                  </a:lnTo>
                  <a:lnTo>
                    <a:pt x="2700655" y="598805"/>
                  </a:lnTo>
                  <a:lnTo>
                    <a:pt x="2713736" y="596011"/>
                  </a:lnTo>
                  <a:lnTo>
                    <a:pt x="2724404" y="588391"/>
                  </a:lnTo>
                  <a:lnTo>
                    <a:pt x="2731643" y="576961"/>
                  </a:lnTo>
                  <a:lnTo>
                    <a:pt x="2734183" y="562991"/>
                  </a:lnTo>
                  <a:close/>
                </a:path>
                <a:path w="3139440" h="1120139">
                  <a:moveTo>
                    <a:pt x="2824099" y="562991"/>
                  </a:moveTo>
                  <a:lnTo>
                    <a:pt x="2821305" y="549021"/>
                  </a:lnTo>
                  <a:lnTo>
                    <a:pt x="2813685" y="537591"/>
                  </a:lnTo>
                  <a:lnTo>
                    <a:pt x="2802255" y="529971"/>
                  </a:lnTo>
                  <a:lnTo>
                    <a:pt x="2788285" y="527177"/>
                  </a:lnTo>
                  <a:lnTo>
                    <a:pt x="2774315" y="529971"/>
                  </a:lnTo>
                  <a:lnTo>
                    <a:pt x="2763012" y="537591"/>
                  </a:lnTo>
                  <a:lnTo>
                    <a:pt x="2755392" y="549021"/>
                  </a:lnTo>
                  <a:lnTo>
                    <a:pt x="2752471" y="562991"/>
                  </a:lnTo>
                  <a:lnTo>
                    <a:pt x="2755392" y="576961"/>
                  </a:lnTo>
                  <a:lnTo>
                    <a:pt x="2763012" y="588391"/>
                  </a:lnTo>
                  <a:lnTo>
                    <a:pt x="2774315" y="596011"/>
                  </a:lnTo>
                  <a:lnTo>
                    <a:pt x="2788285" y="598805"/>
                  </a:lnTo>
                  <a:lnTo>
                    <a:pt x="2802255" y="596011"/>
                  </a:lnTo>
                  <a:lnTo>
                    <a:pt x="2813685" y="588391"/>
                  </a:lnTo>
                  <a:lnTo>
                    <a:pt x="2821305" y="576961"/>
                  </a:lnTo>
                  <a:lnTo>
                    <a:pt x="2824099" y="562991"/>
                  </a:lnTo>
                  <a:close/>
                </a:path>
                <a:path w="3139440" h="1120139">
                  <a:moveTo>
                    <a:pt x="2910967" y="562991"/>
                  </a:moveTo>
                  <a:lnTo>
                    <a:pt x="2908300" y="549021"/>
                  </a:lnTo>
                  <a:lnTo>
                    <a:pt x="2900934" y="537591"/>
                  </a:lnTo>
                  <a:lnTo>
                    <a:pt x="2890012" y="529971"/>
                  </a:lnTo>
                  <a:lnTo>
                    <a:pt x="2876677" y="527177"/>
                  </a:lnTo>
                  <a:lnTo>
                    <a:pt x="2863342" y="529971"/>
                  </a:lnTo>
                  <a:lnTo>
                    <a:pt x="2852420" y="537591"/>
                  </a:lnTo>
                  <a:lnTo>
                    <a:pt x="2845054" y="549021"/>
                  </a:lnTo>
                  <a:lnTo>
                    <a:pt x="2842387" y="562991"/>
                  </a:lnTo>
                  <a:lnTo>
                    <a:pt x="2845054" y="576961"/>
                  </a:lnTo>
                  <a:lnTo>
                    <a:pt x="2852420" y="588391"/>
                  </a:lnTo>
                  <a:lnTo>
                    <a:pt x="2863342" y="596011"/>
                  </a:lnTo>
                  <a:lnTo>
                    <a:pt x="2876677" y="598805"/>
                  </a:lnTo>
                  <a:lnTo>
                    <a:pt x="2890012" y="596011"/>
                  </a:lnTo>
                  <a:lnTo>
                    <a:pt x="2900934" y="588391"/>
                  </a:lnTo>
                  <a:lnTo>
                    <a:pt x="2908300" y="576961"/>
                  </a:lnTo>
                  <a:lnTo>
                    <a:pt x="2910967" y="562991"/>
                  </a:lnTo>
                  <a:close/>
                </a:path>
                <a:path w="3139440" h="1120139">
                  <a:moveTo>
                    <a:pt x="2951861" y="755015"/>
                  </a:moveTo>
                  <a:lnTo>
                    <a:pt x="2949448" y="741807"/>
                  </a:lnTo>
                  <a:lnTo>
                    <a:pt x="2942209" y="730631"/>
                  </a:lnTo>
                  <a:lnTo>
                    <a:pt x="2929382" y="723392"/>
                  </a:lnTo>
                  <a:lnTo>
                    <a:pt x="2915412" y="720979"/>
                  </a:lnTo>
                  <a:lnTo>
                    <a:pt x="2901823" y="723392"/>
                  </a:lnTo>
                  <a:lnTo>
                    <a:pt x="2890393" y="730631"/>
                  </a:lnTo>
                  <a:lnTo>
                    <a:pt x="2883154" y="741807"/>
                  </a:lnTo>
                  <a:lnTo>
                    <a:pt x="2880741" y="755015"/>
                  </a:lnTo>
                  <a:lnTo>
                    <a:pt x="2883154" y="768858"/>
                  </a:lnTo>
                  <a:lnTo>
                    <a:pt x="2890393" y="781431"/>
                  </a:lnTo>
                  <a:lnTo>
                    <a:pt x="2901823" y="788543"/>
                  </a:lnTo>
                  <a:lnTo>
                    <a:pt x="2915412" y="790956"/>
                  </a:lnTo>
                  <a:lnTo>
                    <a:pt x="2929382" y="788543"/>
                  </a:lnTo>
                  <a:lnTo>
                    <a:pt x="2942209" y="781431"/>
                  </a:lnTo>
                  <a:lnTo>
                    <a:pt x="2949448" y="768858"/>
                  </a:lnTo>
                  <a:lnTo>
                    <a:pt x="2951861" y="755015"/>
                  </a:lnTo>
                  <a:close/>
                </a:path>
                <a:path w="3139440" h="1120139">
                  <a:moveTo>
                    <a:pt x="2951861" y="381381"/>
                  </a:moveTo>
                  <a:lnTo>
                    <a:pt x="2949448" y="367919"/>
                  </a:lnTo>
                  <a:lnTo>
                    <a:pt x="2942209" y="355473"/>
                  </a:lnTo>
                  <a:lnTo>
                    <a:pt x="2929382" y="348234"/>
                  </a:lnTo>
                  <a:lnTo>
                    <a:pt x="2915412" y="345821"/>
                  </a:lnTo>
                  <a:lnTo>
                    <a:pt x="2901823" y="348234"/>
                  </a:lnTo>
                  <a:lnTo>
                    <a:pt x="2890393" y="355473"/>
                  </a:lnTo>
                  <a:lnTo>
                    <a:pt x="2883154" y="367919"/>
                  </a:lnTo>
                  <a:lnTo>
                    <a:pt x="2880741" y="381381"/>
                  </a:lnTo>
                  <a:lnTo>
                    <a:pt x="2883154" y="394970"/>
                  </a:lnTo>
                  <a:lnTo>
                    <a:pt x="2890393" y="407416"/>
                  </a:lnTo>
                  <a:lnTo>
                    <a:pt x="2901823" y="414655"/>
                  </a:lnTo>
                  <a:lnTo>
                    <a:pt x="2915412" y="417068"/>
                  </a:lnTo>
                  <a:lnTo>
                    <a:pt x="2929382" y="414655"/>
                  </a:lnTo>
                  <a:lnTo>
                    <a:pt x="2942209" y="407416"/>
                  </a:lnTo>
                  <a:lnTo>
                    <a:pt x="2949448" y="394970"/>
                  </a:lnTo>
                  <a:lnTo>
                    <a:pt x="2951861" y="381381"/>
                  </a:lnTo>
                  <a:close/>
                </a:path>
                <a:path w="3139440" h="1120139">
                  <a:moveTo>
                    <a:pt x="3000883" y="562991"/>
                  </a:moveTo>
                  <a:lnTo>
                    <a:pt x="2998089" y="549021"/>
                  </a:lnTo>
                  <a:lnTo>
                    <a:pt x="2990469" y="537591"/>
                  </a:lnTo>
                  <a:lnTo>
                    <a:pt x="2979039" y="529971"/>
                  </a:lnTo>
                  <a:lnTo>
                    <a:pt x="2965069" y="527177"/>
                  </a:lnTo>
                  <a:lnTo>
                    <a:pt x="2951099" y="529971"/>
                  </a:lnTo>
                  <a:lnTo>
                    <a:pt x="2939796" y="537591"/>
                  </a:lnTo>
                  <a:lnTo>
                    <a:pt x="2932049" y="549021"/>
                  </a:lnTo>
                  <a:lnTo>
                    <a:pt x="2929255" y="562991"/>
                  </a:lnTo>
                  <a:lnTo>
                    <a:pt x="2932049" y="576961"/>
                  </a:lnTo>
                  <a:lnTo>
                    <a:pt x="2939796" y="588391"/>
                  </a:lnTo>
                  <a:lnTo>
                    <a:pt x="2951099" y="596011"/>
                  </a:lnTo>
                  <a:lnTo>
                    <a:pt x="2965069" y="598805"/>
                  </a:lnTo>
                  <a:lnTo>
                    <a:pt x="2979039" y="596011"/>
                  </a:lnTo>
                  <a:lnTo>
                    <a:pt x="2990469" y="588391"/>
                  </a:lnTo>
                  <a:lnTo>
                    <a:pt x="2998089" y="576961"/>
                  </a:lnTo>
                  <a:lnTo>
                    <a:pt x="3000883" y="562991"/>
                  </a:lnTo>
                  <a:close/>
                </a:path>
                <a:path w="3139440" h="1120139">
                  <a:moveTo>
                    <a:pt x="3012948" y="693420"/>
                  </a:moveTo>
                  <a:lnTo>
                    <a:pt x="3010535" y="680339"/>
                  </a:lnTo>
                  <a:lnTo>
                    <a:pt x="3003423" y="669163"/>
                  </a:lnTo>
                  <a:lnTo>
                    <a:pt x="2992247" y="660527"/>
                  </a:lnTo>
                  <a:lnTo>
                    <a:pt x="2979039" y="657606"/>
                  </a:lnTo>
                  <a:lnTo>
                    <a:pt x="2965196" y="660527"/>
                  </a:lnTo>
                  <a:lnTo>
                    <a:pt x="2952623" y="669163"/>
                  </a:lnTo>
                  <a:lnTo>
                    <a:pt x="2945511" y="680339"/>
                  </a:lnTo>
                  <a:lnTo>
                    <a:pt x="2943098" y="693420"/>
                  </a:lnTo>
                  <a:lnTo>
                    <a:pt x="2945511" y="706628"/>
                  </a:lnTo>
                  <a:lnTo>
                    <a:pt x="2952623" y="717677"/>
                  </a:lnTo>
                  <a:lnTo>
                    <a:pt x="2965196" y="726440"/>
                  </a:lnTo>
                  <a:lnTo>
                    <a:pt x="2979039" y="729234"/>
                  </a:lnTo>
                  <a:lnTo>
                    <a:pt x="2992247" y="726440"/>
                  </a:lnTo>
                  <a:lnTo>
                    <a:pt x="3003423" y="717677"/>
                  </a:lnTo>
                  <a:lnTo>
                    <a:pt x="3010535" y="706628"/>
                  </a:lnTo>
                  <a:lnTo>
                    <a:pt x="3012948" y="693420"/>
                  </a:lnTo>
                  <a:close/>
                </a:path>
                <a:path w="3139440" h="1120139">
                  <a:moveTo>
                    <a:pt x="3012948" y="443992"/>
                  </a:moveTo>
                  <a:lnTo>
                    <a:pt x="3010535" y="430657"/>
                  </a:lnTo>
                  <a:lnTo>
                    <a:pt x="3003423" y="419227"/>
                  </a:lnTo>
                  <a:lnTo>
                    <a:pt x="2992247" y="410464"/>
                  </a:lnTo>
                  <a:lnTo>
                    <a:pt x="2979039" y="407416"/>
                  </a:lnTo>
                  <a:lnTo>
                    <a:pt x="2965196" y="410464"/>
                  </a:lnTo>
                  <a:lnTo>
                    <a:pt x="2952623" y="419227"/>
                  </a:lnTo>
                  <a:lnTo>
                    <a:pt x="2945511" y="430657"/>
                  </a:lnTo>
                  <a:lnTo>
                    <a:pt x="2943098" y="443992"/>
                  </a:lnTo>
                  <a:lnTo>
                    <a:pt x="2945511" y="457327"/>
                  </a:lnTo>
                  <a:lnTo>
                    <a:pt x="2952623" y="468757"/>
                  </a:lnTo>
                  <a:lnTo>
                    <a:pt x="2965196" y="477520"/>
                  </a:lnTo>
                  <a:lnTo>
                    <a:pt x="2979039" y="480568"/>
                  </a:lnTo>
                  <a:lnTo>
                    <a:pt x="2992247" y="477520"/>
                  </a:lnTo>
                  <a:lnTo>
                    <a:pt x="3003423" y="468757"/>
                  </a:lnTo>
                  <a:lnTo>
                    <a:pt x="3010535" y="457327"/>
                  </a:lnTo>
                  <a:lnTo>
                    <a:pt x="3012948" y="443992"/>
                  </a:lnTo>
                  <a:close/>
                </a:path>
                <a:path w="3139440" h="1120139">
                  <a:moveTo>
                    <a:pt x="3076321" y="630174"/>
                  </a:moveTo>
                  <a:lnTo>
                    <a:pt x="3073400" y="616712"/>
                  </a:lnTo>
                  <a:lnTo>
                    <a:pt x="3064891" y="604139"/>
                  </a:lnTo>
                  <a:lnTo>
                    <a:pt x="3053715" y="596900"/>
                  </a:lnTo>
                  <a:lnTo>
                    <a:pt x="3040761" y="594487"/>
                  </a:lnTo>
                  <a:lnTo>
                    <a:pt x="3027680" y="596900"/>
                  </a:lnTo>
                  <a:lnTo>
                    <a:pt x="3016631" y="604139"/>
                  </a:lnTo>
                  <a:lnTo>
                    <a:pt x="3009519" y="616712"/>
                  </a:lnTo>
                  <a:lnTo>
                    <a:pt x="3007106" y="630174"/>
                  </a:lnTo>
                  <a:lnTo>
                    <a:pt x="3009519" y="643636"/>
                  </a:lnTo>
                  <a:lnTo>
                    <a:pt x="3016631" y="656082"/>
                  </a:lnTo>
                  <a:lnTo>
                    <a:pt x="3027680" y="663321"/>
                  </a:lnTo>
                  <a:lnTo>
                    <a:pt x="3040761" y="665734"/>
                  </a:lnTo>
                  <a:lnTo>
                    <a:pt x="3053715" y="663321"/>
                  </a:lnTo>
                  <a:lnTo>
                    <a:pt x="3064891" y="656082"/>
                  </a:lnTo>
                  <a:lnTo>
                    <a:pt x="3073400" y="643636"/>
                  </a:lnTo>
                  <a:lnTo>
                    <a:pt x="3076321" y="630174"/>
                  </a:lnTo>
                  <a:close/>
                </a:path>
                <a:path w="3139440" h="1120139">
                  <a:moveTo>
                    <a:pt x="3076321" y="506349"/>
                  </a:moveTo>
                  <a:lnTo>
                    <a:pt x="3073400" y="493014"/>
                  </a:lnTo>
                  <a:lnTo>
                    <a:pt x="3064891" y="481838"/>
                  </a:lnTo>
                  <a:lnTo>
                    <a:pt x="3053715" y="474726"/>
                  </a:lnTo>
                  <a:lnTo>
                    <a:pt x="3040761" y="472313"/>
                  </a:lnTo>
                  <a:lnTo>
                    <a:pt x="3027680" y="474726"/>
                  </a:lnTo>
                  <a:lnTo>
                    <a:pt x="3016631" y="481838"/>
                  </a:lnTo>
                  <a:lnTo>
                    <a:pt x="3009519" y="493014"/>
                  </a:lnTo>
                  <a:lnTo>
                    <a:pt x="3007106" y="506349"/>
                  </a:lnTo>
                  <a:lnTo>
                    <a:pt x="3009519" y="520192"/>
                  </a:lnTo>
                  <a:lnTo>
                    <a:pt x="3016631" y="532765"/>
                  </a:lnTo>
                  <a:lnTo>
                    <a:pt x="3027680" y="539877"/>
                  </a:lnTo>
                  <a:lnTo>
                    <a:pt x="3040761" y="542290"/>
                  </a:lnTo>
                  <a:lnTo>
                    <a:pt x="3053715" y="539877"/>
                  </a:lnTo>
                  <a:lnTo>
                    <a:pt x="3064891" y="532765"/>
                  </a:lnTo>
                  <a:lnTo>
                    <a:pt x="3073400" y="520192"/>
                  </a:lnTo>
                  <a:lnTo>
                    <a:pt x="3076321" y="506349"/>
                  </a:lnTo>
                  <a:close/>
                </a:path>
                <a:path w="3139440" h="1120139">
                  <a:moveTo>
                    <a:pt x="3139313" y="566801"/>
                  </a:moveTo>
                  <a:lnTo>
                    <a:pt x="3136900" y="553720"/>
                  </a:lnTo>
                  <a:lnTo>
                    <a:pt x="3129661" y="542544"/>
                  </a:lnTo>
                  <a:lnTo>
                    <a:pt x="3118231" y="533908"/>
                  </a:lnTo>
                  <a:lnTo>
                    <a:pt x="3104642" y="530987"/>
                  </a:lnTo>
                  <a:lnTo>
                    <a:pt x="3090672" y="533908"/>
                  </a:lnTo>
                  <a:lnTo>
                    <a:pt x="3077845" y="542544"/>
                  </a:lnTo>
                  <a:lnTo>
                    <a:pt x="3070606" y="553720"/>
                  </a:lnTo>
                  <a:lnTo>
                    <a:pt x="3068066" y="566801"/>
                  </a:lnTo>
                  <a:lnTo>
                    <a:pt x="3070606" y="579882"/>
                  </a:lnTo>
                  <a:lnTo>
                    <a:pt x="3077845" y="591058"/>
                  </a:lnTo>
                  <a:lnTo>
                    <a:pt x="3090672" y="599694"/>
                  </a:lnTo>
                  <a:lnTo>
                    <a:pt x="3104642" y="602615"/>
                  </a:lnTo>
                  <a:lnTo>
                    <a:pt x="3118231" y="599694"/>
                  </a:lnTo>
                  <a:lnTo>
                    <a:pt x="3129661" y="591058"/>
                  </a:lnTo>
                  <a:lnTo>
                    <a:pt x="3136900" y="579882"/>
                  </a:lnTo>
                  <a:lnTo>
                    <a:pt x="3139313" y="566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0822" y="4117086"/>
              <a:ext cx="1118870" cy="1118870"/>
            </a:xfrm>
            <a:custGeom>
              <a:avLst/>
              <a:gdLst/>
              <a:ahLst/>
              <a:cxnLst/>
              <a:rect l="l" t="t" r="r" b="b"/>
              <a:pathLst>
                <a:path w="1118870" h="1118870">
                  <a:moveTo>
                    <a:pt x="0" y="559180"/>
                  </a:moveTo>
                  <a:lnTo>
                    <a:pt x="2031" y="510921"/>
                  </a:lnTo>
                  <a:lnTo>
                    <a:pt x="8127" y="463803"/>
                  </a:lnTo>
                  <a:lnTo>
                    <a:pt x="18033" y="418084"/>
                  </a:lnTo>
                  <a:lnTo>
                    <a:pt x="31495" y="373761"/>
                  </a:lnTo>
                  <a:lnTo>
                    <a:pt x="48513" y="331088"/>
                  </a:lnTo>
                  <a:lnTo>
                    <a:pt x="68833" y="290194"/>
                  </a:lnTo>
                  <a:lnTo>
                    <a:pt x="92328" y="251205"/>
                  </a:lnTo>
                  <a:lnTo>
                    <a:pt x="118872" y="214502"/>
                  </a:lnTo>
                  <a:lnTo>
                    <a:pt x="148081" y="180086"/>
                  </a:lnTo>
                  <a:lnTo>
                    <a:pt x="180086" y="148081"/>
                  </a:lnTo>
                  <a:lnTo>
                    <a:pt x="214502" y="118872"/>
                  </a:lnTo>
                  <a:lnTo>
                    <a:pt x="251205" y="92328"/>
                  </a:lnTo>
                  <a:lnTo>
                    <a:pt x="290194" y="68834"/>
                  </a:lnTo>
                  <a:lnTo>
                    <a:pt x="331088" y="48513"/>
                  </a:lnTo>
                  <a:lnTo>
                    <a:pt x="373761" y="31496"/>
                  </a:lnTo>
                  <a:lnTo>
                    <a:pt x="418083" y="18034"/>
                  </a:lnTo>
                  <a:lnTo>
                    <a:pt x="463803" y="8127"/>
                  </a:lnTo>
                  <a:lnTo>
                    <a:pt x="510920" y="2031"/>
                  </a:lnTo>
                  <a:lnTo>
                    <a:pt x="559180" y="0"/>
                  </a:lnTo>
                  <a:lnTo>
                    <a:pt x="607440" y="2031"/>
                  </a:lnTo>
                  <a:lnTo>
                    <a:pt x="654557" y="8127"/>
                  </a:lnTo>
                  <a:lnTo>
                    <a:pt x="700277" y="18034"/>
                  </a:lnTo>
                  <a:lnTo>
                    <a:pt x="744601" y="31496"/>
                  </a:lnTo>
                  <a:lnTo>
                    <a:pt x="787273" y="48513"/>
                  </a:lnTo>
                  <a:lnTo>
                    <a:pt x="828166" y="68834"/>
                  </a:lnTo>
                  <a:lnTo>
                    <a:pt x="867155" y="92328"/>
                  </a:lnTo>
                  <a:lnTo>
                    <a:pt x="903858" y="118872"/>
                  </a:lnTo>
                  <a:lnTo>
                    <a:pt x="938276" y="148081"/>
                  </a:lnTo>
                  <a:lnTo>
                    <a:pt x="970279" y="180086"/>
                  </a:lnTo>
                  <a:lnTo>
                    <a:pt x="999489" y="214502"/>
                  </a:lnTo>
                  <a:lnTo>
                    <a:pt x="1026032" y="251205"/>
                  </a:lnTo>
                  <a:lnTo>
                    <a:pt x="1049527" y="290194"/>
                  </a:lnTo>
                  <a:lnTo>
                    <a:pt x="1069848" y="331088"/>
                  </a:lnTo>
                  <a:lnTo>
                    <a:pt x="1086865" y="373761"/>
                  </a:lnTo>
                  <a:lnTo>
                    <a:pt x="1100327" y="418084"/>
                  </a:lnTo>
                  <a:lnTo>
                    <a:pt x="1110233" y="463803"/>
                  </a:lnTo>
                  <a:lnTo>
                    <a:pt x="1116329" y="510921"/>
                  </a:lnTo>
                  <a:lnTo>
                    <a:pt x="1118362" y="559180"/>
                  </a:lnTo>
                  <a:lnTo>
                    <a:pt x="1116329" y="607440"/>
                  </a:lnTo>
                  <a:lnTo>
                    <a:pt x="1110233" y="654558"/>
                  </a:lnTo>
                  <a:lnTo>
                    <a:pt x="1100327" y="700277"/>
                  </a:lnTo>
                  <a:lnTo>
                    <a:pt x="1086865" y="744601"/>
                  </a:lnTo>
                  <a:lnTo>
                    <a:pt x="1069848" y="787273"/>
                  </a:lnTo>
                  <a:lnTo>
                    <a:pt x="1049527" y="828166"/>
                  </a:lnTo>
                  <a:lnTo>
                    <a:pt x="1026032" y="867155"/>
                  </a:lnTo>
                  <a:lnTo>
                    <a:pt x="999489" y="903859"/>
                  </a:lnTo>
                  <a:lnTo>
                    <a:pt x="970279" y="938276"/>
                  </a:lnTo>
                  <a:lnTo>
                    <a:pt x="938276" y="970279"/>
                  </a:lnTo>
                  <a:lnTo>
                    <a:pt x="903858" y="999489"/>
                  </a:lnTo>
                  <a:lnTo>
                    <a:pt x="867155" y="1026033"/>
                  </a:lnTo>
                  <a:lnTo>
                    <a:pt x="828166" y="1049527"/>
                  </a:lnTo>
                  <a:lnTo>
                    <a:pt x="787273" y="1069848"/>
                  </a:lnTo>
                  <a:lnTo>
                    <a:pt x="744601" y="1086865"/>
                  </a:lnTo>
                  <a:lnTo>
                    <a:pt x="700277" y="1100327"/>
                  </a:lnTo>
                  <a:lnTo>
                    <a:pt x="654557" y="1110234"/>
                  </a:lnTo>
                  <a:lnTo>
                    <a:pt x="607440" y="1116329"/>
                  </a:lnTo>
                  <a:lnTo>
                    <a:pt x="559180" y="1118362"/>
                  </a:lnTo>
                  <a:lnTo>
                    <a:pt x="510920" y="1116329"/>
                  </a:lnTo>
                  <a:lnTo>
                    <a:pt x="463803" y="1110234"/>
                  </a:lnTo>
                  <a:lnTo>
                    <a:pt x="418083" y="1100327"/>
                  </a:lnTo>
                  <a:lnTo>
                    <a:pt x="373761" y="1086865"/>
                  </a:lnTo>
                  <a:lnTo>
                    <a:pt x="331088" y="1069848"/>
                  </a:lnTo>
                  <a:lnTo>
                    <a:pt x="290194" y="1049527"/>
                  </a:lnTo>
                  <a:lnTo>
                    <a:pt x="251205" y="1026033"/>
                  </a:lnTo>
                  <a:lnTo>
                    <a:pt x="214502" y="999489"/>
                  </a:lnTo>
                  <a:lnTo>
                    <a:pt x="180086" y="970279"/>
                  </a:lnTo>
                  <a:lnTo>
                    <a:pt x="148081" y="938276"/>
                  </a:lnTo>
                  <a:lnTo>
                    <a:pt x="118872" y="903859"/>
                  </a:lnTo>
                  <a:lnTo>
                    <a:pt x="92328" y="867155"/>
                  </a:lnTo>
                  <a:lnTo>
                    <a:pt x="68833" y="828166"/>
                  </a:lnTo>
                  <a:lnTo>
                    <a:pt x="48513" y="787273"/>
                  </a:lnTo>
                  <a:lnTo>
                    <a:pt x="31495" y="744601"/>
                  </a:lnTo>
                  <a:lnTo>
                    <a:pt x="18033" y="700277"/>
                  </a:lnTo>
                  <a:lnTo>
                    <a:pt x="8127" y="654558"/>
                  </a:lnTo>
                  <a:lnTo>
                    <a:pt x="2031" y="607440"/>
                  </a:lnTo>
                  <a:lnTo>
                    <a:pt x="0" y="559180"/>
                  </a:lnTo>
                  <a:close/>
                </a:path>
              </a:pathLst>
            </a:custGeom>
            <a:ln w="19812">
              <a:solidFill>
                <a:srgbClr val="0743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32705" y="4417822"/>
            <a:ext cx="431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7B91B8"/>
                </a:solidFill>
                <a:latin typeface="Microsoft JhengHei"/>
                <a:cs typeface="Microsoft JhengHei"/>
              </a:rPr>
              <a:t>01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88235" y="7495031"/>
            <a:ext cx="758825" cy="854710"/>
            <a:chOff x="1888235" y="7495031"/>
            <a:chExt cx="758825" cy="854710"/>
          </a:xfrm>
        </p:grpSpPr>
        <p:sp>
          <p:nvSpPr>
            <p:cNvPr id="20" name="object 20"/>
            <p:cNvSpPr/>
            <p:nvPr/>
          </p:nvSpPr>
          <p:spPr>
            <a:xfrm>
              <a:off x="1888235" y="7495031"/>
              <a:ext cx="758825" cy="854710"/>
            </a:xfrm>
            <a:custGeom>
              <a:avLst/>
              <a:gdLst/>
              <a:ahLst/>
              <a:cxnLst/>
              <a:rect l="l" t="t" r="r" b="b"/>
              <a:pathLst>
                <a:path w="758825" h="854709">
                  <a:moveTo>
                    <a:pt x="55371" y="0"/>
                  </a:moveTo>
                  <a:lnTo>
                    <a:pt x="16509" y="15748"/>
                  </a:lnTo>
                  <a:lnTo>
                    <a:pt x="0" y="52705"/>
                  </a:lnTo>
                  <a:lnTo>
                    <a:pt x="0" y="799338"/>
                  </a:lnTo>
                  <a:lnTo>
                    <a:pt x="16509" y="839089"/>
                  </a:lnTo>
                  <a:lnTo>
                    <a:pt x="55371" y="854583"/>
                  </a:lnTo>
                  <a:lnTo>
                    <a:pt x="62611" y="853948"/>
                  </a:lnTo>
                  <a:lnTo>
                    <a:pt x="732408" y="474726"/>
                  </a:lnTo>
                  <a:lnTo>
                    <a:pt x="756665" y="440563"/>
                  </a:lnTo>
                  <a:lnTo>
                    <a:pt x="758444" y="426085"/>
                  </a:lnTo>
                  <a:lnTo>
                    <a:pt x="756665" y="412115"/>
                  </a:lnTo>
                  <a:lnTo>
                    <a:pt x="732408" y="380619"/>
                  </a:lnTo>
                  <a:lnTo>
                    <a:pt x="81406" y="7366"/>
                  </a:lnTo>
                  <a:lnTo>
                    <a:pt x="55371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72283" y="7821167"/>
              <a:ext cx="167640" cy="199390"/>
            </a:xfrm>
            <a:custGeom>
              <a:avLst/>
              <a:gdLst/>
              <a:ahLst/>
              <a:cxnLst/>
              <a:rect l="l" t="t" r="r" b="b"/>
              <a:pathLst>
                <a:path w="167639" h="199390">
                  <a:moveTo>
                    <a:pt x="0" y="0"/>
                  </a:moveTo>
                  <a:lnTo>
                    <a:pt x="0" y="199262"/>
                  </a:lnTo>
                  <a:lnTo>
                    <a:pt x="167640" y="99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842260" y="7306056"/>
            <a:ext cx="4010660" cy="1231265"/>
            <a:chOff x="2842260" y="7306056"/>
            <a:chExt cx="4010660" cy="1231265"/>
          </a:xfrm>
        </p:grpSpPr>
        <p:sp>
          <p:nvSpPr>
            <p:cNvPr id="23" name="object 23"/>
            <p:cNvSpPr/>
            <p:nvPr/>
          </p:nvSpPr>
          <p:spPr>
            <a:xfrm>
              <a:off x="4844795" y="7306056"/>
              <a:ext cx="2008505" cy="1231265"/>
            </a:xfrm>
            <a:custGeom>
              <a:avLst/>
              <a:gdLst/>
              <a:ahLst/>
              <a:cxnLst/>
              <a:rect l="l" t="t" r="r" b="b"/>
              <a:pathLst>
                <a:path w="2008504" h="1231265">
                  <a:moveTo>
                    <a:pt x="1392554" y="0"/>
                  </a:moveTo>
                  <a:lnTo>
                    <a:pt x="0" y="0"/>
                  </a:lnTo>
                  <a:lnTo>
                    <a:pt x="0" y="1230884"/>
                  </a:lnTo>
                  <a:lnTo>
                    <a:pt x="1392554" y="1230884"/>
                  </a:lnTo>
                  <a:lnTo>
                    <a:pt x="2008124" y="615442"/>
                  </a:lnTo>
                  <a:lnTo>
                    <a:pt x="1392554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85916" y="7306056"/>
              <a:ext cx="667385" cy="1231265"/>
            </a:xfrm>
            <a:custGeom>
              <a:avLst/>
              <a:gdLst/>
              <a:ahLst/>
              <a:cxnLst/>
              <a:rect l="l" t="t" r="r" b="b"/>
              <a:pathLst>
                <a:path w="667384" h="1231265">
                  <a:moveTo>
                    <a:pt x="51308" y="0"/>
                  </a:moveTo>
                  <a:lnTo>
                    <a:pt x="0" y="0"/>
                  </a:lnTo>
                  <a:lnTo>
                    <a:pt x="615695" y="615442"/>
                  </a:lnTo>
                  <a:lnTo>
                    <a:pt x="0" y="1230884"/>
                  </a:lnTo>
                  <a:lnTo>
                    <a:pt x="51308" y="1230884"/>
                  </a:lnTo>
                  <a:lnTo>
                    <a:pt x="667004" y="615442"/>
                  </a:lnTo>
                  <a:lnTo>
                    <a:pt x="51308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2260" y="7306056"/>
              <a:ext cx="2008505" cy="1231265"/>
            </a:xfrm>
            <a:custGeom>
              <a:avLst/>
              <a:gdLst/>
              <a:ahLst/>
              <a:cxnLst/>
              <a:rect l="l" t="t" r="r" b="b"/>
              <a:pathLst>
                <a:path w="2008504" h="1231265">
                  <a:moveTo>
                    <a:pt x="2008124" y="0"/>
                  </a:moveTo>
                  <a:lnTo>
                    <a:pt x="615568" y="0"/>
                  </a:lnTo>
                  <a:lnTo>
                    <a:pt x="0" y="615442"/>
                  </a:lnTo>
                  <a:lnTo>
                    <a:pt x="615568" y="1230884"/>
                  </a:lnTo>
                  <a:lnTo>
                    <a:pt x="2008124" y="1230884"/>
                  </a:lnTo>
                  <a:lnTo>
                    <a:pt x="2008124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2260" y="7306056"/>
              <a:ext cx="667385" cy="1231265"/>
            </a:xfrm>
            <a:custGeom>
              <a:avLst/>
              <a:gdLst/>
              <a:ahLst/>
              <a:cxnLst/>
              <a:rect l="l" t="t" r="r" b="b"/>
              <a:pathLst>
                <a:path w="667385" h="1231265">
                  <a:moveTo>
                    <a:pt x="667003" y="0"/>
                  </a:moveTo>
                  <a:lnTo>
                    <a:pt x="615695" y="0"/>
                  </a:lnTo>
                  <a:lnTo>
                    <a:pt x="0" y="615442"/>
                  </a:lnTo>
                  <a:lnTo>
                    <a:pt x="615695" y="1230884"/>
                  </a:lnTo>
                  <a:lnTo>
                    <a:pt x="667003" y="1230884"/>
                  </a:lnTo>
                  <a:lnTo>
                    <a:pt x="51307" y="615442"/>
                  </a:lnTo>
                  <a:lnTo>
                    <a:pt x="667003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5076" y="7356348"/>
              <a:ext cx="3139440" cy="1118870"/>
            </a:xfrm>
            <a:custGeom>
              <a:avLst/>
              <a:gdLst/>
              <a:ahLst/>
              <a:cxnLst/>
              <a:rect l="l" t="t" r="r" b="b"/>
              <a:pathLst>
                <a:path w="3139440" h="1118870">
                  <a:moveTo>
                    <a:pt x="71501" y="566801"/>
                  </a:moveTo>
                  <a:lnTo>
                    <a:pt x="68707" y="553466"/>
                  </a:lnTo>
                  <a:lnTo>
                    <a:pt x="60071" y="542036"/>
                  </a:lnTo>
                  <a:lnTo>
                    <a:pt x="48895" y="533273"/>
                  </a:lnTo>
                  <a:lnTo>
                    <a:pt x="35814" y="530352"/>
                  </a:lnTo>
                  <a:lnTo>
                    <a:pt x="22733" y="533273"/>
                  </a:lnTo>
                  <a:lnTo>
                    <a:pt x="11557" y="542036"/>
                  </a:lnTo>
                  <a:lnTo>
                    <a:pt x="2921" y="553466"/>
                  </a:lnTo>
                  <a:lnTo>
                    <a:pt x="0" y="566801"/>
                  </a:lnTo>
                  <a:lnTo>
                    <a:pt x="2921" y="580136"/>
                  </a:lnTo>
                  <a:lnTo>
                    <a:pt x="11557" y="591566"/>
                  </a:lnTo>
                  <a:lnTo>
                    <a:pt x="22733" y="600329"/>
                  </a:lnTo>
                  <a:lnTo>
                    <a:pt x="35814" y="603250"/>
                  </a:lnTo>
                  <a:lnTo>
                    <a:pt x="48895" y="600329"/>
                  </a:lnTo>
                  <a:lnTo>
                    <a:pt x="60071" y="591566"/>
                  </a:lnTo>
                  <a:lnTo>
                    <a:pt x="68707" y="580136"/>
                  </a:lnTo>
                  <a:lnTo>
                    <a:pt x="71501" y="566801"/>
                  </a:lnTo>
                  <a:close/>
                </a:path>
                <a:path w="3139440" h="1118870">
                  <a:moveTo>
                    <a:pt x="134620" y="630047"/>
                  </a:moveTo>
                  <a:lnTo>
                    <a:pt x="132207" y="616839"/>
                  </a:lnTo>
                  <a:lnTo>
                    <a:pt x="124968" y="604647"/>
                  </a:lnTo>
                  <a:lnTo>
                    <a:pt x="112141" y="597535"/>
                  </a:lnTo>
                  <a:lnTo>
                    <a:pt x="98044" y="595122"/>
                  </a:lnTo>
                  <a:lnTo>
                    <a:pt x="84455" y="597535"/>
                  </a:lnTo>
                  <a:lnTo>
                    <a:pt x="73152" y="604647"/>
                  </a:lnTo>
                  <a:lnTo>
                    <a:pt x="65786" y="616839"/>
                  </a:lnTo>
                  <a:lnTo>
                    <a:pt x="63373" y="630047"/>
                  </a:lnTo>
                  <a:lnTo>
                    <a:pt x="65786" y="643255"/>
                  </a:lnTo>
                  <a:lnTo>
                    <a:pt x="73152" y="655447"/>
                  </a:lnTo>
                  <a:lnTo>
                    <a:pt x="84455" y="662559"/>
                  </a:lnTo>
                  <a:lnTo>
                    <a:pt x="98044" y="664972"/>
                  </a:lnTo>
                  <a:lnTo>
                    <a:pt x="112141" y="662559"/>
                  </a:lnTo>
                  <a:lnTo>
                    <a:pt x="124968" y="655447"/>
                  </a:lnTo>
                  <a:lnTo>
                    <a:pt x="132207" y="643255"/>
                  </a:lnTo>
                  <a:lnTo>
                    <a:pt x="134620" y="630047"/>
                  </a:lnTo>
                  <a:close/>
                </a:path>
                <a:path w="3139440" h="1118870">
                  <a:moveTo>
                    <a:pt x="134620" y="505714"/>
                  </a:moveTo>
                  <a:lnTo>
                    <a:pt x="132207" y="492379"/>
                  </a:lnTo>
                  <a:lnTo>
                    <a:pt x="124968" y="481203"/>
                  </a:lnTo>
                  <a:lnTo>
                    <a:pt x="112141" y="474091"/>
                  </a:lnTo>
                  <a:lnTo>
                    <a:pt x="98044" y="471678"/>
                  </a:lnTo>
                  <a:lnTo>
                    <a:pt x="84455" y="474091"/>
                  </a:lnTo>
                  <a:lnTo>
                    <a:pt x="73152" y="481203"/>
                  </a:lnTo>
                  <a:lnTo>
                    <a:pt x="65786" y="492379"/>
                  </a:lnTo>
                  <a:lnTo>
                    <a:pt x="63373" y="505714"/>
                  </a:lnTo>
                  <a:lnTo>
                    <a:pt x="65786" y="519430"/>
                  </a:lnTo>
                  <a:lnTo>
                    <a:pt x="73152" y="532003"/>
                  </a:lnTo>
                  <a:lnTo>
                    <a:pt x="84455" y="539115"/>
                  </a:lnTo>
                  <a:lnTo>
                    <a:pt x="98044" y="541528"/>
                  </a:lnTo>
                  <a:lnTo>
                    <a:pt x="112141" y="539115"/>
                  </a:lnTo>
                  <a:lnTo>
                    <a:pt x="124968" y="532003"/>
                  </a:lnTo>
                  <a:lnTo>
                    <a:pt x="132207" y="519430"/>
                  </a:lnTo>
                  <a:lnTo>
                    <a:pt x="134620" y="505714"/>
                  </a:lnTo>
                  <a:close/>
                </a:path>
                <a:path w="3139440" h="1118870">
                  <a:moveTo>
                    <a:pt x="195580" y="692531"/>
                  </a:moveTo>
                  <a:lnTo>
                    <a:pt x="193294" y="679450"/>
                  </a:lnTo>
                  <a:lnTo>
                    <a:pt x="186055" y="668274"/>
                  </a:lnTo>
                  <a:lnTo>
                    <a:pt x="175006" y="659638"/>
                  </a:lnTo>
                  <a:lnTo>
                    <a:pt x="161671" y="656717"/>
                  </a:lnTo>
                  <a:lnTo>
                    <a:pt x="147955" y="659638"/>
                  </a:lnTo>
                  <a:lnTo>
                    <a:pt x="135382" y="668274"/>
                  </a:lnTo>
                  <a:lnTo>
                    <a:pt x="128143" y="679450"/>
                  </a:lnTo>
                  <a:lnTo>
                    <a:pt x="125857" y="692531"/>
                  </a:lnTo>
                  <a:lnTo>
                    <a:pt x="128143" y="705612"/>
                  </a:lnTo>
                  <a:lnTo>
                    <a:pt x="135382" y="716788"/>
                  </a:lnTo>
                  <a:lnTo>
                    <a:pt x="147955" y="725424"/>
                  </a:lnTo>
                  <a:lnTo>
                    <a:pt x="161671" y="728218"/>
                  </a:lnTo>
                  <a:lnTo>
                    <a:pt x="175006" y="725424"/>
                  </a:lnTo>
                  <a:lnTo>
                    <a:pt x="186055" y="716788"/>
                  </a:lnTo>
                  <a:lnTo>
                    <a:pt x="193294" y="705612"/>
                  </a:lnTo>
                  <a:lnTo>
                    <a:pt x="195580" y="692531"/>
                  </a:lnTo>
                  <a:close/>
                </a:path>
                <a:path w="3139440" h="1118870">
                  <a:moveTo>
                    <a:pt x="195580" y="444119"/>
                  </a:moveTo>
                  <a:lnTo>
                    <a:pt x="193294" y="431038"/>
                  </a:lnTo>
                  <a:lnTo>
                    <a:pt x="186055" y="419862"/>
                  </a:lnTo>
                  <a:lnTo>
                    <a:pt x="175006" y="411226"/>
                  </a:lnTo>
                  <a:lnTo>
                    <a:pt x="161671" y="408432"/>
                  </a:lnTo>
                  <a:lnTo>
                    <a:pt x="147955" y="411226"/>
                  </a:lnTo>
                  <a:lnTo>
                    <a:pt x="135382" y="419862"/>
                  </a:lnTo>
                  <a:lnTo>
                    <a:pt x="128143" y="431038"/>
                  </a:lnTo>
                  <a:lnTo>
                    <a:pt x="125857" y="444119"/>
                  </a:lnTo>
                  <a:lnTo>
                    <a:pt x="128143" y="457200"/>
                  </a:lnTo>
                  <a:lnTo>
                    <a:pt x="135382" y="468376"/>
                  </a:lnTo>
                  <a:lnTo>
                    <a:pt x="147955" y="477012"/>
                  </a:lnTo>
                  <a:lnTo>
                    <a:pt x="161671" y="479933"/>
                  </a:lnTo>
                  <a:lnTo>
                    <a:pt x="175006" y="477012"/>
                  </a:lnTo>
                  <a:lnTo>
                    <a:pt x="186055" y="468376"/>
                  </a:lnTo>
                  <a:lnTo>
                    <a:pt x="193294" y="457200"/>
                  </a:lnTo>
                  <a:lnTo>
                    <a:pt x="195580" y="444119"/>
                  </a:lnTo>
                  <a:close/>
                </a:path>
                <a:path w="3139440" h="1118870">
                  <a:moveTo>
                    <a:pt x="209423" y="562991"/>
                  </a:moveTo>
                  <a:lnTo>
                    <a:pt x="206629" y="548767"/>
                  </a:lnTo>
                  <a:lnTo>
                    <a:pt x="199009" y="537083"/>
                  </a:lnTo>
                  <a:lnTo>
                    <a:pt x="187579" y="529336"/>
                  </a:lnTo>
                  <a:lnTo>
                    <a:pt x="173736" y="526415"/>
                  </a:lnTo>
                  <a:lnTo>
                    <a:pt x="159766" y="529336"/>
                  </a:lnTo>
                  <a:lnTo>
                    <a:pt x="148336" y="537083"/>
                  </a:lnTo>
                  <a:lnTo>
                    <a:pt x="140716" y="548767"/>
                  </a:lnTo>
                  <a:lnTo>
                    <a:pt x="137922" y="562991"/>
                  </a:lnTo>
                  <a:lnTo>
                    <a:pt x="140716" y="577215"/>
                  </a:lnTo>
                  <a:lnTo>
                    <a:pt x="148336" y="588899"/>
                  </a:lnTo>
                  <a:lnTo>
                    <a:pt x="159766" y="596646"/>
                  </a:lnTo>
                  <a:lnTo>
                    <a:pt x="173736" y="599567"/>
                  </a:lnTo>
                  <a:lnTo>
                    <a:pt x="187579" y="596646"/>
                  </a:lnTo>
                  <a:lnTo>
                    <a:pt x="199009" y="588899"/>
                  </a:lnTo>
                  <a:lnTo>
                    <a:pt x="206629" y="577215"/>
                  </a:lnTo>
                  <a:lnTo>
                    <a:pt x="209423" y="562991"/>
                  </a:lnTo>
                  <a:close/>
                </a:path>
                <a:path w="3139440" h="1118870">
                  <a:moveTo>
                    <a:pt x="258953" y="753999"/>
                  </a:moveTo>
                  <a:lnTo>
                    <a:pt x="256159" y="740791"/>
                  </a:lnTo>
                  <a:lnTo>
                    <a:pt x="247523" y="729615"/>
                  </a:lnTo>
                  <a:lnTo>
                    <a:pt x="236474" y="722376"/>
                  </a:lnTo>
                  <a:lnTo>
                    <a:pt x="223393" y="720090"/>
                  </a:lnTo>
                  <a:lnTo>
                    <a:pt x="210439" y="722376"/>
                  </a:lnTo>
                  <a:lnTo>
                    <a:pt x="199263" y="729615"/>
                  </a:lnTo>
                  <a:lnTo>
                    <a:pt x="192151" y="740791"/>
                  </a:lnTo>
                  <a:lnTo>
                    <a:pt x="189738" y="753999"/>
                  </a:lnTo>
                  <a:lnTo>
                    <a:pt x="192151" y="767842"/>
                  </a:lnTo>
                  <a:lnTo>
                    <a:pt x="199263" y="780415"/>
                  </a:lnTo>
                  <a:lnTo>
                    <a:pt x="210439" y="787527"/>
                  </a:lnTo>
                  <a:lnTo>
                    <a:pt x="223393" y="789940"/>
                  </a:lnTo>
                  <a:lnTo>
                    <a:pt x="236474" y="787527"/>
                  </a:lnTo>
                  <a:lnTo>
                    <a:pt x="247523" y="780415"/>
                  </a:lnTo>
                  <a:lnTo>
                    <a:pt x="256159" y="767842"/>
                  </a:lnTo>
                  <a:lnTo>
                    <a:pt x="258953" y="753999"/>
                  </a:lnTo>
                  <a:close/>
                </a:path>
                <a:path w="3139440" h="1118870">
                  <a:moveTo>
                    <a:pt x="258953" y="380873"/>
                  </a:moveTo>
                  <a:lnTo>
                    <a:pt x="256159" y="367411"/>
                  </a:lnTo>
                  <a:lnTo>
                    <a:pt x="247523" y="354965"/>
                  </a:lnTo>
                  <a:lnTo>
                    <a:pt x="236474" y="347726"/>
                  </a:lnTo>
                  <a:lnTo>
                    <a:pt x="223393" y="345313"/>
                  </a:lnTo>
                  <a:lnTo>
                    <a:pt x="210439" y="347726"/>
                  </a:lnTo>
                  <a:lnTo>
                    <a:pt x="199263" y="354965"/>
                  </a:lnTo>
                  <a:lnTo>
                    <a:pt x="192151" y="367411"/>
                  </a:lnTo>
                  <a:lnTo>
                    <a:pt x="189738" y="380873"/>
                  </a:lnTo>
                  <a:lnTo>
                    <a:pt x="192151" y="394335"/>
                  </a:lnTo>
                  <a:lnTo>
                    <a:pt x="199263" y="406781"/>
                  </a:lnTo>
                  <a:lnTo>
                    <a:pt x="210439" y="414147"/>
                  </a:lnTo>
                  <a:lnTo>
                    <a:pt x="223393" y="416560"/>
                  </a:lnTo>
                  <a:lnTo>
                    <a:pt x="236474" y="414147"/>
                  </a:lnTo>
                  <a:lnTo>
                    <a:pt x="247523" y="406781"/>
                  </a:lnTo>
                  <a:lnTo>
                    <a:pt x="256159" y="394335"/>
                  </a:lnTo>
                  <a:lnTo>
                    <a:pt x="258953" y="380873"/>
                  </a:lnTo>
                  <a:close/>
                </a:path>
                <a:path w="3139440" h="1118870">
                  <a:moveTo>
                    <a:pt x="299339" y="562991"/>
                  </a:moveTo>
                  <a:lnTo>
                    <a:pt x="296545" y="548767"/>
                  </a:lnTo>
                  <a:lnTo>
                    <a:pt x="288925" y="537083"/>
                  </a:lnTo>
                  <a:lnTo>
                    <a:pt x="277495" y="529336"/>
                  </a:lnTo>
                  <a:lnTo>
                    <a:pt x="263525" y="526415"/>
                  </a:lnTo>
                  <a:lnTo>
                    <a:pt x="249555" y="529336"/>
                  </a:lnTo>
                  <a:lnTo>
                    <a:pt x="238252" y="537083"/>
                  </a:lnTo>
                  <a:lnTo>
                    <a:pt x="230632" y="548767"/>
                  </a:lnTo>
                  <a:lnTo>
                    <a:pt x="227711" y="562991"/>
                  </a:lnTo>
                  <a:lnTo>
                    <a:pt x="230632" y="577215"/>
                  </a:lnTo>
                  <a:lnTo>
                    <a:pt x="238252" y="588899"/>
                  </a:lnTo>
                  <a:lnTo>
                    <a:pt x="249555" y="596646"/>
                  </a:lnTo>
                  <a:lnTo>
                    <a:pt x="263525" y="599567"/>
                  </a:lnTo>
                  <a:lnTo>
                    <a:pt x="277495" y="596646"/>
                  </a:lnTo>
                  <a:lnTo>
                    <a:pt x="288925" y="588899"/>
                  </a:lnTo>
                  <a:lnTo>
                    <a:pt x="296545" y="577215"/>
                  </a:lnTo>
                  <a:lnTo>
                    <a:pt x="299339" y="562991"/>
                  </a:lnTo>
                  <a:close/>
                </a:path>
                <a:path w="3139440" h="1118870">
                  <a:moveTo>
                    <a:pt x="386207" y="562991"/>
                  </a:moveTo>
                  <a:lnTo>
                    <a:pt x="383413" y="548767"/>
                  </a:lnTo>
                  <a:lnTo>
                    <a:pt x="375920" y="537083"/>
                  </a:lnTo>
                  <a:lnTo>
                    <a:pt x="364744" y="529336"/>
                  </a:lnTo>
                  <a:lnTo>
                    <a:pt x="351155" y="526415"/>
                  </a:lnTo>
                  <a:lnTo>
                    <a:pt x="337566" y="529336"/>
                  </a:lnTo>
                  <a:lnTo>
                    <a:pt x="326390" y="537083"/>
                  </a:lnTo>
                  <a:lnTo>
                    <a:pt x="318897" y="548767"/>
                  </a:lnTo>
                  <a:lnTo>
                    <a:pt x="316103" y="562991"/>
                  </a:lnTo>
                  <a:lnTo>
                    <a:pt x="318897" y="577215"/>
                  </a:lnTo>
                  <a:lnTo>
                    <a:pt x="326390" y="588899"/>
                  </a:lnTo>
                  <a:lnTo>
                    <a:pt x="337566" y="596646"/>
                  </a:lnTo>
                  <a:lnTo>
                    <a:pt x="351155" y="599567"/>
                  </a:lnTo>
                  <a:lnTo>
                    <a:pt x="364744" y="596646"/>
                  </a:lnTo>
                  <a:lnTo>
                    <a:pt x="375920" y="588899"/>
                  </a:lnTo>
                  <a:lnTo>
                    <a:pt x="383413" y="577215"/>
                  </a:lnTo>
                  <a:lnTo>
                    <a:pt x="386207" y="562991"/>
                  </a:lnTo>
                  <a:close/>
                </a:path>
                <a:path w="3139440" h="1118870">
                  <a:moveTo>
                    <a:pt x="476123" y="562991"/>
                  </a:moveTo>
                  <a:lnTo>
                    <a:pt x="473329" y="548767"/>
                  </a:lnTo>
                  <a:lnTo>
                    <a:pt x="465709" y="537083"/>
                  </a:lnTo>
                  <a:lnTo>
                    <a:pt x="454279" y="529336"/>
                  </a:lnTo>
                  <a:lnTo>
                    <a:pt x="440309" y="526415"/>
                  </a:lnTo>
                  <a:lnTo>
                    <a:pt x="426339" y="529336"/>
                  </a:lnTo>
                  <a:lnTo>
                    <a:pt x="415036" y="537083"/>
                  </a:lnTo>
                  <a:lnTo>
                    <a:pt x="407289" y="548767"/>
                  </a:lnTo>
                  <a:lnTo>
                    <a:pt x="404495" y="562991"/>
                  </a:lnTo>
                  <a:lnTo>
                    <a:pt x="407289" y="577215"/>
                  </a:lnTo>
                  <a:lnTo>
                    <a:pt x="415036" y="588899"/>
                  </a:lnTo>
                  <a:lnTo>
                    <a:pt x="426339" y="596646"/>
                  </a:lnTo>
                  <a:lnTo>
                    <a:pt x="440309" y="599567"/>
                  </a:lnTo>
                  <a:lnTo>
                    <a:pt x="454279" y="596646"/>
                  </a:lnTo>
                  <a:lnTo>
                    <a:pt x="465709" y="588899"/>
                  </a:lnTo>
                  <a:lnTo>
                    <a:pt x="473329" y="577215"/>
                  </a:lnTo>
                  <a:lnTo>
                    <a:pt x="476123" y="562991"/>
                  </a:lnTo>
                  <a:close/>
                </a:path>
                <a:path w="3139440" h="1118870">
                  <a:moveTo>
                    <a:pt x="562991" y="562991"/>
                  </a:moveTo>
                  <a:lnTo>
                    <a:pt x="560324" y="548767"/>
                  </a:lnTo>
                  <a:lnTo>
                    <a:pt x="552958" y="537083"/>
                  </a:lnTo>
                  <a:lnTo>
                    <a:pt x="542036" y="529336"/>
                  </a:lnTo>
                  <a:lnTo>
                    <a:pt x="528701" y="526415"/>
                  </a:lnTo>
                  <a:lnTo>
                    <a:pt x="515366" y="529336"/>
                  </a:lnTo>
                  <a:lnTo>
                    <a:pt x="504444" y="537083"/>
                  </a:lnTo>
                  <a:lnTo>
                    <a:pt x="497078" y="548767"/>
                  </a:lnTo>
                  <a:lnTo>
                    <a:pt x="494411" y="562991"/>
                  </a:lnTo>
                  <a:lnTo>
                    <a:pt x="497078" y="577215"/>
                  </a:lnTo>
                  <a:lnTo>
                    <a:pt x="504444" y="588899"/>
                  </a:lnTo>
                  <a:lnTo>
                    <a:pt x="515366" y="596646"/>
                  </a:lnTo>
                  <a:lnTo>
                    <a:pt x="528701" y="599567"/>
                  </a:lnTo>
                  <a:lnTo>
                    <a:pt x="542036" y="596646"/>
                  </a:lnTo>
                  <a:lnTo>
                    <a:pt x="552958" y="588899"/>
                  </a:lnTo>
                  <a:lnTo>
                    <a:pt x="560324" y="577215"/>
                  </a:lnTo>
                  <a:lnTo>
                    <a:pt x="562991" y="562991"/>
                  </a:lnTo>
                  <a:close/>
                </a:path>
                <a:path w="3139440" h="1118870">
                  <a:moveTo>
                    <a:pt x="652907" y="562991"/>
                  </a:moveTo>
                  <a:lnTo>
                    <a:pt x="650113" y="548767"/>
                  </a:lnTo>
                  <a:lnTo>
                    <a:pt x="642366" y="537083"/>
                  </a:lnTo>
                  <a:lnTo>
                    <a:pt x="631063" y="529336"/>
                  </a:lnTo>
                  <a:lnTo>
                    <a:pt x="617093" y="526415"/>
                  </a:lnTo>
                  <a:lnTo>
                    <a:pt x="603123" y="529336"/>
                  </a:lnTo>
                  <a:lnTo>
                    <a:pt x="591693" y="537083"/>
                  </a:lnTo>
                  <a:lnTo>
                    <a:pt x="584073" y="548767"/>
                  </a:lnTo>
                  <a:lnTo>
                    <a:pt x="581279" y="562991"/>
                  </a:lnTo>
                  <a:lnTo>
                    <a:pt x="584073" y="577215"/>
                  </a:lnTo>
                  <a:lnTo>
                    <a:pt x="591693" y="588899"/>
                  </a:lnTo>
                  <a:lnTo>
                    <a:pt x="603123" y="596646"/>
                  </a:lnTo>
                  <a:lnTo>
                    <a:pt x="617093" y="599567"/>
                  </a:lnTo>
                  <a:lnTo>
                    <a:pt x="631063" y="596646"/>
                  </a:lnTo>
                  <a:lnTo>
                    <a:pt x="642366" y="588899"/>
                  </a:lnTo>
                  <a:lnTo>
                    <a:pt x="650113" y="577215"/>
                  </a:lnTo>
                  <a:lnTo>
                    <a:pt x="652907" y="562991"/>
                  </a:lnTo>
                  <a:close/>
                </a:path>
                <a:path w="3139440" h="1118870">
                  <a:moveTo>
                    <a:pt x="2133092" y="559181"/>
                  </a:moveTo>
                  <a:lnTo>
                    <a:pt x="2131060" y="510921"/>
                  </a:lnTo>
                  <a:lnTo>
                    <a:pt x="2125091" y="463804"/>
                  </a:lnTo>
                  <a:lnTo>
                    <a:pt x="2115185" y="418084"/>
                  </a:lnTo>
                  <a:lnTo>
                    <a:pt x="2101596" y="373761"/>
                  </a:lnTo>
                  <a:lnTo>
                    <a:pt x="2084578" y="331089"/>
                  </a:lnTo>
                  <a:lnTo>
                    <a:pt x="2064258" y="290195"/>
                  </a:lnTo>
                  <a:lnTo>
                    <a:pt x="2040763" y="251333"/>
                  </a:lnTo>
                  <a:lnTo>
                    <a:pt x="2014347" y="214503"/>
                  </a:lnTo>
                  <a:lnTo>
                    <a:pt x="1985010" y="180086"/>
                  </a:lnTo>
                  <a:lnTo>
                    <a:pt x="1953006" y="148209"/>
                  </a:lnTo>
                  <a:lnTo>
                    <a:pt x="1918589" y="118872"/>
                  </a:lnTo>
                  <a:lnTo>
                    <a:pt x="1881886" y="92329"/>
                  </a:lnTo>
                  <a:lnTo>
                    <a:pt x="1843024" y="68834"/>
                  </a:lnTo>
                  <a:lnTo>
                    <a:pt x="1802130" y="48514"/>
                  </a:lnTo>
                  <a:lnTo>
                    <a:pt x="1759458" y="31496"/>
                  </a:lnTo>
                  <a:lnTo>
                    <a:pt x="1715135" y="18034"/>
                  </a:lnTo>
                  <a:lnTo>
                    <a:pt x="1669288" y="8128"/>
                  </a:lnTo>
                  <a:lnTo>
                    <a:pt x="1622171" y="2032"/>
                  </a:lnTo>
                  <a:lnTo>
                    <a:pt x="1573911" y="0"/>
                  </a:lnTo>
                  <a:lnTo>
                    <a:pt x="1525651" y="2032"/>
                  </a:lnTo>
                  <a:lnTo>
                    <a:pt x="1478534" y="8128"/>
                  </a:lnTo>
                  <a:lnTo>
                    <a:pt x="1432814" y="18034"/>
                  </a:lnTo>
                  <a:lnTo>
                    <a:pt x="1388491" y="31496"/>
                  </a:lnTo>
                  <a:lnTo>
                    <a:pt x="1345819" y="48514"/>
                  </a:lnTo>
                  <a:lnTo>
                    <a:pt x="1304925" y="68834"/>
                  </a:lnTo>
                  <a:lnTo>
                    <a:pt x="1266063" y="92329"/>
                  </a:lnTo>
                  <a:lnTo>
                    <a:pt x="1229233" y="118872"/>
                  </a:lnTo>
                  <a:lnTo>
                    <a:pt x="1194816" y="148209"/>
                  </a:lnTo>
                  <a:lnTo>
                    <a:pt x="1162939" y="180086"/>
                  </a:lnTo>
                  <a:lnTo>
                    <a:pt x="1133602" y="214503"/>
                  </a:lnTo>
                  <a:lnTo>
                    <a:pt x="1107059" y="251333"/>
                  </a:lnTo>
                  <a:lnTo>
                    <a:pt x="1083564" y="290195"/>
                  </a:lnTo>
                  <a:lnTo>
                    <a:pt x="1063244" y="331089"/>
                  </a:lnTo>
                  <a:lnTo>
                    <a:pt x="1046226" y="373761"/>
                  </a:lnTo>
                  <a:lnTo>
                    <a:pt x="1032764" y="418084"/>
                  </a:lnTo>
                  <a:lnTo>
                    <a:pt x="1022858" y="463804"/>
                  </a:lnTo>
                  <a:lnTo>
                    <a:pt x="1016762" y="510921"/>
                  </a:lnTo>
                  <a:lnTo>
                    <a:pt x="1014730" y="559181"/>
                  </a:lnTo>
                  <a:lnTo>
                    <a:pt x="1016762" y="607441"/>
                  </a:lnTo>
                  <a:lnTo>
                    <a:pt x="1022858" y="654558"/>
                  </a:lnTo>
                  <a:lnTo>
                    <a:pt x="1032764" y="700278"/>
                  </a:lnTo>
                  <a:lnTo>
                    <a:pt x="1046226" y="744601"/>
                  </a:lnTo>
                  <a:lnTo>
                    <a:pt x="1063244" y="787273"/>
                  </a:lnTo>
                  <a:lnTo>
                    <a:pt x="1083564" y="828167"/>
                  </a:lnTo>
                  <a:lnTo>
                    <a:pt x="1107059" y="867156"/>
                  </a:lnTo>
                  <a:lnTo>
                    <a:pt x="1133602" y="903859"/>
                  </a:lnTo>
                  <a:lnTo>
                    <a:pt x="1162939" y="938276"/>
                  </a:lnTo>
                  <a:lnTo>
                    <a:pt x="1194816" y="970280"/>
                  </a:lnTo>
                  <a:lnTo>
                    <a:pt x="1229233" y="999490"/>
                  </a:lnTo>
                  <a:lnTo>
                    <a:pt x="1266063" y="1026033"/>
                  </a:lnTo>
                  <a:lnTo>
                    <a:pt x="1304925" y="1049528"/>
                  </a:lnTo>
                  <a:lnTo>
                    <a:pt x="1345819" y="1069848"/>
                  </a:lnTo>
                  <a:lnTo>
                    <a:pt x="1388491" y="1086866"/>
                  </a:lnTo>
                  <a:lnTo>
                    <a:pt x="1432814" y="1100455"/>
                  </a:lnTo>
                  <a:lnTo>
                    <a:pt x="1478534" y="1110234"/>
                  </a:lnTo>
                  <a:lnTo>
                    <a:pt x="1525651" y="1116330"/>
                  </a:lnTo>
                  <a:lnTo>
                    <a:pt x="1573911" y="1118362"/>
                  </a:lnTo>
                  <a:lnTo>
                    <a:pt x="1622171" y="1116330"/>
                  </a:lnTo>
                  <a:lnTo>
                    <a:pt x="1669288" y="1110234"/>
                  </a:lnTo>
                  <a:lnTo>
                    <a:pt x="1715135" y="1100455"/>
                  </a:lnTo>
                  <a:lnTo>
                    <a:pt x="1759458" y="1086866"/>
                  </a:lnTo>
                  <a:lnTo>
                    <a:pt x="1802130" y="1069848"/>
                  </a:lnTo>
                  <a:lnTo>
                    <a:pt x="1843024" y="1049528"/>
                  </a:lnTo>
                  <a:lnTo>
                    <a:pt x="1881886" y="1026033"/>
                  </a:lnTo>
                  <a:lnTo>
                    <a:pt x="1918589" y="999490"/>
                  </a:lnTo>
                  <a:lnTo>
                    <a:pt x="1953006" y="970280"/>
                  </a:lnTo>
                  <a:lnTo>
                    <a:pt x="1985010" y="938276"/>
                  </a:lnTo>
                  <a:lnTo>
                    <a:pt x="2014347" y="903859"/>
                  </a:lnTo>
                  <a:lnTo>
                    <a:pt x="2040763" y="867156"/>
                  </a:lnTo>
                  <a:lnTo>
                    <a:pt x="2064258" y="828167"/>
                  </a:lnTo>
                  <a:lnTo>
                    <a:pt x="2084578" y="787273"/>
                  </a:lnTo>
                  <a:lnTo>
                    <a:pt x="2101596" y="744601"/>
                  </a:lnTo>
                  <a:lnTo>
                    <a:pt x="2115185" y="700278"/>
                  </a:lnTo>
                  <a:lnTo>
                    <a:pt x="2125091" y="654558"/>
                  </a:lnTo>
                  <a:lnTo>
                    <a:pt x="2131060" y="607441"/>
                  </a:lnTo>
                  <a:lnTo>
                    <a:pt x="2133092" y="559181"/>
                  </a:lnTo>
                  <a:close/>
                </a:path>
                <a:path w="3139440" h="1118870">
                  <a:moveTo>
                    <a:pt x="2560574" y="562991"/>
                  </a:moveTo>
                  <a:lnTo>
                    <a:pt x="2557780" y="548767"/>
                  </a:lnTo>
                  <a:lnTo>
                    <a:pt x="2550287" y="537083"/>
                  </a:lnTo>
                  <a:lnTo>
                    <a:pt x="2539111" y="529336"/>
                  </a:lnTo>
                  <a:lnTo>
                    <a:pt x="2525522" y="526415"/>
                  </a:lnTo>
                  <a:lnTo>
                    <a:pt x="2511806" y="529336"/>
                  </a:lnTo>
                  <a:lnTo>
                    <a:pt x="2500757" y="537083"/>
                  </a:lnTo>
                  <a:lnTo>
                    <a:pt x="2493264" y="548767"/>
                  </a:lnTo>
                  <a:lnTo>
                    <a:pt x="2490470" y="562991"/>
                  </a:lnTo>
                  <a:lnTo>
                    <a:pt x="2493264" y="577215"/>
                  </a:lnTo>
                  <a:lnTo>
                    <a:pt x="2500757" y="588899"/>
                  </a:lnTo>
                  <a:lnTo>
                    <a:pt x="2511806" y="596646"/>
                  </a:lnTo>
                  <a:lnTo>
                    <a:pt x="2525522" y="599567"/>
                  </a:lnTo>
                  <a:lnTo>
                    <a:pt x="2539111" y="596646"/>
                  </a:lnTo>
                  <a:lnTo>
                    <a:pt x="2550287" y="588899"/>
                  </a:lnTo>
                  <a:lnTo>
                    <a:pt x="2557780" y="577215"/>
                  </a:lnTo>
                  <a:lnTo>
                    <a:pt x="2560574" y="562991"/>
                  </a:lnTo>
                  <a:close/>
                </a:path>
                <a:path w="3139440" h="1118870">
                  <a:moveTo>
                    <a:pt x="2650490" y="562991"/>
                  </a:moveTo>
                  <a:lnTo>
                    <a:pt x="2647569" y="548767"/>
                  </a:lnTo>
                  <a:lnTo>
                    <a:pt x="2639949" y="537083"/>
                  </a:lnTo>
                  <a:lnTo>
                    <a:pt x="2628519" y="529336"/>
                  </a:lnTo>
                  <a:lnTo>
                    <a:pt x="2614676" y="526415"/>
                  </a:lnTo>
                  <a:lnTo>
                    <a:pt x="2600706" y="529336"/>
                  </a:lnTo>
                  <a:lnTo>
                    <a:pt x="2589276" y="537083"/>
                  </a:lnTo>
                  <a:lnTo>
                    <a:pt x="2581656" y="548767"/>
                  </a:lnTo>
                  <a:lnTo>
                    <a:pt x="2578862" y="562991"/>
                  </a:lnTo>
                  <a:lnTo>
                    <a:pt x="2581656" y="577215"/>
                  </a:lnTo>
                  <a:lnTo>
                    <a:pt x="2589276" y="588899"/>
                  </a:lnTo>
                  <a:lnTo>
                    <a:pt x="2600706" y="596646"/>
                  </a:lnTo>
                  <a:lnTo>
                    <a:pt x="2614676" y="599567"/>
                  </a:lnTo>
                  <a:lnTo>
                    <a:pt x="2628519" y="596646"/>
                  </a:lnTo>
                  <a:lnTo>
                    <a:pt x="2639949" y="588899"/>
                  </a:lnTo>
                  <a:lnTo>
                    <a:pt x="2647569" y="577215"/>
                  </a:lnTo>
                  <a:lnTo>
                    <a:pt x="2650490" y="562991"/>
                  </a:lnTo>
                  <a:close/>
                </a:path>
                <a:path w="3139440" h="1118870">
                  <a:moveTo>
                    <a:pt x="2734183" y="562991"/>
                  </a:moveTo>
                  <a:lnTo>
                    <a:pt x="2731643" y="548767"/>
                  </a:lnTo>
                  <a:lnTo>
                    <a:pt x="2724404" y="537083"/>
                  </a:lnTo>
                  <a:lnTo>
                    <a:pt x="2713736" y="529336"/>
                  </a:lnTo>
                  <a:lnTo>
                    <a:pt x="2700655" y="526415"/>
                  </a:lnTo>
                  <a:lnTo>
                    <a:pt x="2687701" y="529336"/>
                  </a:lnTo>
                  <a:lnTo>
                    <a:pt x="2677033" y="537083"/>
                  </a:lnTo>
                  <a:lnTo>
                    <a:pt x="2669794" y="548767"/>
                  </a:lnTo>
                  <a:lnTo>
                    <a:pt x="2667254" y="562991"/>
                  </a:lnTo>
                  <a:lnTo>
                    <a:pt x="2669794" y="577215"/>
                  </a:lnTo>
                  <a:lnTo>
                    <a:pt x="2677033" y="588899"/>
                  </a:lnTo>
                  <a:lnTo>
                    <a:pt x="2687701" y="596646"/>
                  </a:lnTo>
                  <a:lnTo>
                    <a:pt x="2700655" y="599567"/>
                  </a:lnTo>
                  <a:lnTo>
                    <a:pt x="2713736" y="596646"/>
                  </a:lnTo>
                  <a:lnTo>
                    <a:pt x="2724404" y="588899"/>
                  </a:lnTo>
                  <a:lnTo>
                    <a:pt x="2731643" y="577215"/>
                  </a:lnTo>
                  <a:lnTo>
                    <a:pt x="2734183" y="562991"/>
                  </a:lnTo>
                  <a:close/>
                </a:path>
                <a:path w="3139440" h="1118870">
                  <a:moveTo>
                    <a:pt x="2824099" y="562991"/>
                  </a:moveTo>
                  <a:lnTo>
                    <a:pt x="2821305" y="548767"/>
                  </a:lnTo>
                  <a:lnTo>
                    <a:pt x="2813685" y="537083"/>
                  </a:lnTo>
                  <a:lnTo>
                    <a:pt x="2802255" y="529336"/>
                  </a:lnTo>
                  <a:lnTo>
                    <a:pt x="2788285" y="526415"/>
                  </a:lnTo>
                  <a:lnTo>
                    <a:pt x="2774315" y="529336"/>
                  </a:lnTo>
                  <a:lnTo>
                    <a:pt x="2763012" y="537083"/>
                  </a:lnTo>
                  <a:lnTo>
                    <a:pt x="2755392" y="548767"/>
                  </a:lnTo>
                  <a:lnTo>
                    <a:pt x="2752471" y="562991"/>
                  </a:lnTo>
                  <a:lnTo>
                    <a:pt x="2755392" y="577215"/>
                  </a:lnTo>
                  <a:lnTo>
                    <a:pt x="2763012" y="588899"/>
                  </a:lnTo>
                  <a:lnTo>
                    <a:pt x="2774315" y="596646"/>
                  </a:lnTo>
                  <a:lnTo>
                    <a:pt x="2788285" y="599567"/>
                  </a:lnTo>
                  <a:lnTo>
                    <a:pt x="2802255" y="596646"/>
                  </a:lnTo>
                  <a:lnTo>
                    <a:pt x="2813685" y="588899"/>
                  </a:lnTo>
                  <a:lnTo>
                    <a:pt x="2821305" y="577215"/>
                  </a:lnTo>
                  <a:lnTo>
                    <a:pt x="2824099" y="562991"/>
                  </a:lnTo>
                  <a:close/>
                </a:path>
                <a:path w="3139440" h="1118870">
                  <a:moveTo>
                    <a:pt x="2910967" y="562991"/>
                  </a:moveTo>
                  <a:lnTo>
                    <a:pt x="2908300" y="548767"/>
                  </a:lnTo>
                  <a:lnTo>
                    <a:pt x="2900934" y="537083"/>
                  </a:lnTo>
                  <a:lnTo>
                    <a:pt x="2890012" y="529336"/>
                  </a:lnTo>
                  <a:lnTo>
                    <a:pt x="2876677" y="526415"/>
                  </a:lnTo>
                  <a:lnTo>
                    <a:pt x="2863342" y="529336"/>
                  </a:lnTo>
                  <a:lnTo>
                    <a:pt x="2852420" y="537083"/>
                  </a:lnTo>
                  <a:lnTo>
                    <a:pt x="2845054" y="548767"/>
                  </a:lnTo>
                  <a:lnTo>
                    <a:pt x="2842387" y="562991"/>
                  </a:lnTo>
                  <a:lnTo>
                    <a:pt x="2845054" y="577215"/>
                  </a:lnTo>
                  <a:lnTo>
                    <a:pt x="2852420" y="588899"/>
                  </a:lnTo>
                  <a:lnTo>
                    <a:pt x="2863342" y="596646"/>
                  </a:lnTo>
                  <a:lnTo>
                    <a:pt x="2876677" y="599567"/>
                  </a:lnTo>
                  <a:lnTo>
                    <a:pt x="2890012" y="596646"/>
                  </a:lnTo>
                  <a:lnTo>
                    <a:pt x="2900934" y="588899"/>
                  </a:lnTo>
                  <a:lnTo>
                    <a:pt x="2908300" y="577215"/>
                  </a:lnTo>
                  <a:lnTo>
                    <a:pt x="2910967" y="562991"/>
                  </a:lnTo>
                  <a:close/>
                </a:path>
                <a:path w="3139440" h="1118870">
                  <a:moveTo>
                    <a:pt x="2951861" y="753999"/>
                  </a:moveTo>
                  <a:lnTo>
                    <a:pt x="2949448" y="740791"/>
                  </a:lnTo>
                  <a:lnTo>
                    <a:pt x="2942209" y="729615"/>
                  </a:lnTo>
                  <a:lnTo>
                    <a:pt x="2929382" y="722376"/>
                  </a:lnTo>
                  <a:lnTo>
                    <a:pt x="2915412" y="720090"/>
                  </a:lnTo>
                  <a:lnTo>
                    <a:pt x="2901823" y="722376"/>
                  </a:lnTo>
                  <a:lnTo>
                    <a:pt x="2890393" y="729615"/>
                  </a:lnTo>
                  <a:lnTo>
                    <a:pt x="2883154" y="740791"/>
                  </a:lnTo>
                  <a:lnTo>
                    <a:pt x="2880741" y="753999"/>
                  </a:lnTo>
                  <a:lnTo>
                    <a:pt x="2883154" y="767842"/>
                  </a:lnTo>
                  <a:lnTo>
                    <a:pt x="2890393" y="780415"/>
                  </a:lnTo>
                  <a:lnTo>
                    <a:pt x="2901823" y="787527"/>
                  </a:lnTo>
                  <a:lnTo>
                    <a:pt x="2915412" y="789940"/>
                  </a:lnTo>
                  <a:lnTo>
                    <a:pt x="2929382" y="787527"/>
                  </a:lnTo>
                  <a:lnTo>
                    <a:pt x="2942209" y="780415"/>
                  </a:lnTo>
                  <a:lnTo>
                    <a:pt x="2949448" y="767842"/>
                  </a:lnTo>
                  <a:lnTo>
                    <a:pt x="2951861" y="753999"/>
                  </a:lnTo>
                  <a:close/>
                </a:path>
                <a:path w="3139440" h="1118870">
                  <a:moveTo>
                    <a:pt x="2951861" y="380873"/>
                  </a:moveTo>
                  <a:lnTo>
                    <a:pt x="2949448" y="367411"/>
                  </a:lnTo>
                  <a:lnTo>
                    <a:pt x="2942209" y="354965"/>
                  </a:lnTo>
                  <a:lnTo>
                    <a:pt x="2929382" y="347726"/>
                  </a:lnTo>
                  <a:lnTo>
                    <a:pt x="2915412" y="345313"/>
                  </a:lnTo>
                  <a:lnTo>
                    <a:pt x="2901823" y="347726"/>
                  </a:lnTo>
                  <a:lnTo>
                    <a:pt x="2890393" y="354965"/>
                  </a:lnTo>
                  <a:lnTo>
                    <a:pt x="2883154" y="367411"/>
                  </a:lnTo>
                  <a:lnTo>
                    <a:pt x="2880741" y="380873"/>
                  </a:lnTo>
                  <a:lnTo>
                    <a:pt x="2883154" y="394335"/>
                  </a:lnTo>
                  <a:lnTo>
                    <a:pt x="2890393" y="406781"/>
                  </a:lnTo>
                  <a:lnTo>
                    <a:pt x="2901823" y="414147"/>
                  </a:lnTo>
                  <a:lnTo>
                    <a:pt x="2915412" y="416560"/>
                  </a:lnTo>
                  <a:lnTo>
                    <a:pt x="2929382" y="414147"/>
                  </a:lnTo>
                  <a:lnTo>
                    <a:pt x="2942209" y="406781"/>
                  </a:lnTo>
                  <a:lnTo>
                    <a:pt x="2949448" y="394335"/>
                  </a:lnTo>
                  <a:lnTo>
                    <a:pt x="2951861" y="380873"/>
                  </a:lnTo>
                  <a:close/>
                </a:path>
                <a:path w="3139440" h="1118870">
                  <a:moveTo>
                    <a:pt x="3000883" y="562991"/>
                  </a:moveTo>
                  <a:lnTo>
                    <a:pt x="2998089" y="548767"/>
                  </a:lnTo>
                  <a:lnTo>
                    <a:pt x="2990469" y="537083"/>
                  </a:lnTo>
                  <a:lnTo>
                    <a:pt x="2979039" y="529336"/>
                  </a:lnTo>
                  <a:lnTo>
                    <a:pt x="2965069" y="526415"/>
                  </a:lnTo>
                  <a:lnTo>
                    <a:pt x="2951099" y="529336"/>
                  </a:lnTo>
                  <a:lnTo>
                    <a:pt x="2939796" y="537083"/>
                  </a:lnTo>
                  <a:lnTo>
                    <a:pt x="2932049" y="548767"/>
                  </a:lnTo>
                  <a:lnTo>
                    <a:pt x="2929255" y="562991"/>
                  </a:lnTo>
                  <a:lnTo>
                    <a:pt x="2932049" y="577215"/>
                  </a:lnTo>
                  <a:lnTo>
                    <a:pt x="2939796" y="588899"/>
                  </a:lnTo>
                  <a:lnTo>
                    <a:pt x="2951099" y="596646"/>
                  </a:lnTo>
                  <a:lnTo>
                    <a:pt x="2965069" y="599567"/>
                  </a:lnTo>
                  <a:lnTo>
                    <a:pt x="2979039" y="596646"/>
                  </a:lnTo>
                  <a:lnTo>
                    <a:pt x="2990469" y="588899"/>
                  </a:lnTo>
                  <a:lnTo>
                    <a:pt x="2998089" y="577215"/>
                  </a:lnTo>
                  <a:lnTo>
                    <a:pt x="3000883" y="562991"/>
                  </a:lnTo>
                  <a:close/>
                </a:path>
                <a:path w="3139440" h="1118870">
                  <a:moveTo>
                    <a:pt x="3012948" y="692531"/>
                  </a:moveTo>
                  <a:lnTo>
                    <a:pt x="3010535" y="679450"/>
                  </a:lnTo>
                  <a:lnTo>
                    <a:pt x="3003423" y="668274"/>
                  </a:lnTo>
                  <a:lnTo>
                    <a:pt x="2992247" y="659638"/>
                  </a:lnTo>
                  <a:lnTo>
                    <a:pt x="2979039" y="656717"/>
                  </a:lnTo>
                  <a:lnTo>
                    <a:pt x="2965196" y="659638"/>
                  </a:lnTo>
                  <a:lnTo>
                    <a:pt x="2952623" y="668274"/>
                  </a:lnTo>
                  <a:lnTo>
                    <a:pt x="2945511" y="679450"/>
                  </a:lnTo>
                  <a:lnTo>
                    <a:pt x="2943098" y="692531"/>
                  </a:lnTo>
                  <a:lnTo>
                    <a:pt x="2945511" y="705612"/>
                  </a:lnTo>
                  <a:lnTo>
                    <a:pt x="2952623" y="716788"/>
                  </a:lnTo>
                  <a:lnTo>
                    <a:pt x="2965196" y="725424"/>
                  </a:lnTo>
                  <a:lnTo>
                    <a:pt x="2979039" y="728218"/>
                  </a:lnTo>
                  <a:lnTo>
                    <a:pt x="2992247" y="725424"/>
                  </a:lnTo>
                  <a:lnTo>
                    <a:pt x="3003423" y="716788"/>
                  </a:lnTo>
                  <a:lnTo>
                    <a:pt x="3010535" y="705612"/>
                  </a:lnTo>
                  <a:lnTo>
                    <a:pt x="3012948" y="692531"/>
                  </a:lnTo>
                  <a:close/>
                </a:path>
                <a:path w="3139440" h="1118870">
                  <a:moveTo>
                    <a:pt x="3012948" y="444119"/>
                  </a:moveTo>
                  <a:lnTo>
                    <a:pt x="3010535" y="431038"/>
                  </a:lnTo>
                  <a:lnTo>
                    <a:pt x="3003423" y="419862"/>
                  </a:lnTo>
                  <a:lnTo>
                    <a:pt x="2992247" y="411226"/>
                  </a:lnTo>
                  <a:lnTo>
                    <a:pt x="2979039" y="408432"/>
                  </a:lnTo>
                  <a:lnTo>
                    <a:pt x="2965196" y="411226"/>
                  </a:lnTo>
                  <a:lnTo>
                    <a:pt x="2952623" y="419862"/>
                  </a:lnTo>
                  <a:lnTo>
                    <a:pt x="2945511" y="431038"/>
                  </a:lnTo>
                  <a:lnTo>
                    <a:pt x="2943098" y="444119"/>
                  </a:lnTo>
                  <a:lnTo>
                    <a:pt x="2945511" y="457200"/>
                  </a:lnTo>
                  <a:lnTo>
                    <a:pt x="2952623" y="468376"/>
                  </a:lnTo>
                  <a:lnTo>
                    <a:pt x="2965196" y="477012"/>
                  </a:lnTo>
                  <a:lnTo>
                    <a:pt x="2979039" y="479933"/>
                  </a:lnTo>
                  <a:lnTo>
                    <a:pt x="2992247" y="477012"/>
                  </a:lnTo>
                  <a:lnTo>
                    <a:pt x="3003423" y="468376"/>
                  </a:lnTo>
                  <a:lnTo>
                    <a:pt x="3010535" y="457200"/>
                  </a:lnTo>
                  <a:lnTo>
                    <a:pt x="3012948" y="444119"/>
                  </a:lnTo>
                  <a:close/>
                </a:path>
                <a:path w="3139440" h="1118870">
                  <a:moveTo>
                    <a:pt x="3076321" y="630047"/>
                  </a:moveTo>
                  <a:lnTo>
                    <a:pt x="3073400" y="616839"/>
                  </a:lnTo>
                  <a:lnTo>
                    <a:pt x="3064891" y="604647"/>
                  </a:lnTo>
                  <a:lnTo>
                    <a:pt x="3053715" y="597535"/>
                  </a:lnTo>
                  <a:lnTo>
                    <a:pt x="3040761" y="595122"/>
                  </a:lnTo>
                  <a:lnTo>
                    <a:pt x="3027680" y="597535"/>
                  </a:lnTo>
                  <a:lnTo>
                    <a:pt x="3016631" y="604647"/>
                  </a:lnTo>
                  <a:lnTo>
                    <a:pt x="3009519" y="616839"/>
                  </a:lnTo>
                  <a:lnTo>
                    <a:pt x="3007106" y="630047"/>
                  </a:lnTo>
                  <a:lnTo>
                    <a:pt x="3009519" y="643255"/>
                  </a:lnTo>
                  <a:lnTo>
                    <a:pt x="3016631" y="655447"/>
                  </a:lnTo>
                  <a:lnTo>
                    <a:pt x="3027680" y="662559"/>
                  </a:lnTo>
                  <a:lnTo>
                    <a:pt x="3040761" y="664972"/>
                  </a:lnTo>
                  <a:lnTo>
                    <a:pt x="3053715" y="662559"/>
                  </a:lnTo>
                  <a:lnTo>
                    <a:pt x="3064891" y="655447"/>
                  </a:lnTo>
                  <a:lnTo>
                    <a:pt x="3073400" y="643255"/>
                  </a:lnTo>
                  <a:lnTo>
                    <a:pt x="3076321" y="630047"/>
                  </a:lnTo>
                  <a:close/>
                </a:path>
                <a:path w="3139440" h="1118870">
                  <a:moveTo>
                    <a:pt x="3076321" y="505714"/>
                  </a:moveTo>
                  <a:lnTo>
                    <a:pt x="3073400" y="492379"/>
                  </a:lnTo>
                  <a:lnTo>
                    <a:pt x="3064891" y="481203"/>
                  </a:lnTo>
                  <a:lnTo>
                    <a:pt x="3053715" y="474091"/>
                  </a:lnTo>
                  <a:lnTo>
                    <a:pt x="3040761" y="471678"/>
                  </a:lnTo>
                  <a:lnTo>
                    <a:pt x="3027680" y="474091"/>
                  </a:lnTo>
                  <a:lnTo>
                    <a:pt x="3016631" y="481203"/>
                  </a:lnTo>
                  <a:lnTo>
                    <a:pt x="3009519" y="492379"/>
                  </a:lnTo>
                  <a:lnTo>
                    <a:pt x="3007106" y="505714"/>
                  </a:lnTo>
                  <a:lnTo>
                    <a:pt x="3009519" y="519430"/>
                  </a:lnTo>
                  <a:lnTo>
                    <a:pt x="3016631" y="532003"/>
                  </a:lnTo>
                  <a:lnTo>
                    <a:pt x="3027680" y="539115"/>
                  </a:lnTo>
                  <a:lnTo>
                    <a:pt x="3040761" y="541528"/>
                  </a:lnTo>
                  <a:lnTo>
                    <a:pt x="3053715" y="539115"/>
                  </a:lnTo>
                  <a:lnTo>
                    <a:pt x="3064891" y="532003"/>
                  </a:lnTo>
                  <a:lnTo>
                    <a:pt x="3073400" y="519430"/>
                  </a:lnTo>
                  <a:lnTo>
                    <a:pt x="3076321" y="505714"/>
                  </a:lnTo>
                  <a:close/>
                </a:path>
                <a:path w="3139440" h="1118870">
                  <a:moveTo>
                    <a:pt x="3139313" y="566801"/>
                  </a:moveTo>
                  <a:lnTo>
                    <a:pt x="3136900" y="553466"/>
                  </a:lnTo>
                  <a:lnTo>
                    <a:pt x="3129661" y="542036"/>
                  </a:lnTo>
                  <a:lnTo>
                    <a:pt x="3118231" y="533273"/>
                  </a:lnTo>
                  <a:lnTo>
                    <a:pt x="3104642" y="530352"/>
                  </a:lnTo>
                  <a:lnTo>
                    <a:pt x="3090672" y="533273"/>
                  </a:lnTo>
                  <a:lnTo>
                    <a:pt x="3077845" y="542036"/>
                  </a:lnTo>
                  <a:lnTo>
                    <a:pt x="3070606" y="553466"/>
                  </a:lnTo>
                  <a:lnTo>
                    <a:pt x="3068066" y="566801"/>
                  </a:lnTo>
                  <a:lnTo>
                    <a:pt x="3070606" y="580136"/>
                  </a:lnTo>
                  <a:lnTo>
                    <a:pt x="3077845" y="591566"/>
                  </a:lnTo>
                  <a:lnTo>
                    <a:pt x="3090672" y="600329"/>
                  </a:lnTo>
                  <a:lnTo>
                    <a:pt x="3104642" y="603250"/>
                  </a:lnTo>
                  <a:lnTo>
                    <a:pt x="3118231" y="600329"/>
                  </a:lnTo>
                  <a:lnTo>
                    <a:pt x="3129661" y="591566"/>
                  </a:lnTo>
                  <a:lnTo>
                    <a:pt x="3136900" y="580136"/>
                  </a:lnTo>
                  <a:lnTo>
                    <a:pt x="3139313" y="566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0822" y="7357110"/>
              <a:ext cx="1118870" cy="1118870"/>
            </a:xfrm>
            <a:custGeom>
              <a:avLst/>
              <a:gdLst/>
              <a:ahLst/>
              <a:cxnLst/>
              <a:rect l="l" t="t" r="r" b="b"/>
              <a:pathLst>
                <a:path w="1118870" h="1118870">
                  <a:moveTo>
                    <a:pt x="0" y="559181"/>
                  </a:moveTo>
                  <a:lnTo>
                    <a:pt x="2031" y="510921"/>
                  </a:lnTo>
                  <a:lnTo>
                    <a:pt x="8127" y="463804"/>
                  </a:lnTo>
                  <a:lnTo>
                    <a:pt x="18033" y="418084"/>
                  </a:lnTo>
                  <a:lnTo>
                    <a:pt x="31495" y="373761"/>
                  </a:lnTo>
                  <a:lnTo>
                    <a:pt x="48513" y="331089"/>
                  </a:lnTo>
                  <a:lnTo>
                    <a:pt x="68833" y="290195"/>
                  </a:lnTo>
                  <a:lnTo>
                    <a:pt x="92328" y="251206"/>
                  </a:lnTo>
                  <a:lnTo>
                    <a:pt x="118872" y="214503"/>
                  </a:lnTo>
                  <a:lnTo>
                    <a:pt x="148081" y="180086"/>
                  </a:lnTo>
                  <a:lnTo>
                    <a:pt x="180086" y="148082"/>
                  </a:lnTo>
                  <a:lnTo>
                    <a:pt x="214502" y="118872"/>
                  </a:lnTo>
                  <a:lnTo>
                    <a:pt x="251205" y="92329"/>
                  </a:lnTo>
                  <a:lnTo>
                    <a:pt x="290194" y="68834"/>
                  </a:lnTo>
                  <a:lnTo>
                    <a:pt x="331088" y="48514"/>
                  </a:lnTo>
                  <a:lnTo>
                    <a:pt x="373761" y="31496"/>
                  </a:lnTo>
                  <a:lnTo>
                    <a:pt x="418083" y="17907"/>
                  </a:lnTo>
                  <a:lnTo>
                    <a:pt x="463803" y="8128"/>
                  </a:lnTo>
                  <a:lnTo>
                    <a:pt x="510920" y="2032"/>
                  </a:lnTo>
                  <a:lnTo>
                    <a:pt x="559180" y="0"/>
                  </a:lnTo>
                  <a:lnTo>
                    <a:pt x="607440" y="2032"/>
                  </a:lnTo>
                  <a:lnTo>
                    <a:pt x="654557" y="8128"/>
                  </a:lnTo>
                  <a:lnTo>
                    <a:pt x="700277" y="17907"/>
                  </a:lnTo>
                  <a:lnTo>
                    <a:pt x="744601" y="31496"/>
                  </a:lnTo>
                  <a:lnTo>
                    <a:pt x="787273" y="48514"/>
                  </a:lnTo>
                  <a:lnTo>
                    <a:pt x="828166" y="68834"/>
                  </a:lnTo>
                  <a:lnTo>
                    <a:pt x="867155" y="92329"/>
                  </a:lnTo>
                  <a:lnTo>
                    <a:pt x="903858" y="118872"/>
                  </a:lnTo>
                  <a:lnTo>
                    <a:pt x="938276" y="148082"/>
                  </a:lnTo>
                  <a:lnTo>
                    <a:pt x="970279" y="180086"/>
                  </a:lnTo>
                  <a:lnTo>
                    <a:pt x="999489" y="214503"/>
                  </a:lnTo>
                  <a:lnTo>
                    <a:pt x="1026032" y="251206"/>
                  </a:lnTo>
                  <a:lnTo>
                    <a:pt x="1049527" y="290195"/>
                  </a:lnTo>
                  <a:lnTo>
                    <a:pt x="1069848" y="331089"/>
                  </a:lnTo>
                  <a:lnTo>
                    <a:pt x="1086865" y="373761"/>
                  </a:lnTo>
                  <a:lnTo>
                    <a:pt x="1100327" y="418084"/>
                  </a:lnTo>
                  <a:lnTo>
                    <a:pt x="1110233" y="463804"/>
                  </a:lnTo>
                  <a:lnTo>
                    <a:pt x="1116329" y="510921"/>
                  </a:lnTo>
                  <a:lnTo>
                    <a:pt x="1118362" y="559181"/>
                  </a:lnTo>
                  <a:lnTo>
                    <a:pt x="1116329" y="607441"/>
                  </a:lnTo>
                  <a:lnTo>
                    <a:pt x="1110233" y="654558"/>
                  </a:lnTo>
                  <a:lnTo>
                    <a:pt x="1100327" y="700278"/>
                  </a:lnTo>
                  <a:lnTo>
                    <a:pt x="1086865" y="744601"/>
                  </a:lnTo>
                  <a:lnTo>
                    <a:pt x="1069848" y="787273"/>
                  </a:lnTo>
                  <a:lnTo>
                    <a:pt x="1049527" y="828167"/>
                  </a:lnTo>
                  <a:lnTo>
                    <a:pt x="1026032" y="867156"/>
                  </a:lnTo>
                  <a:lnTo>
                    <a:pt x="999489" y="903859"/>
                  </a:lnTo>
                  <a:lnTo>
                    <a:pt x="970279" y="938276"/>
                  </a:lnTo>
                  <a:lnTo>
                    <a:pt x="938276" y="970280"/>
                  </a:lnTo>
                  <a:lnTo>
                    <a:pt x="903858" y="999490"/>
                  </a:lnTo>
                  <a:lnTo>
                    <a:pt x="867155" y="1026033"/>
                  </a:lnTo>
                  <a:lnTo>
                    <a:pt x="828166" y="1049528"/>
                  </a:lnTo>
                  <a:lnTo>
                    <a:pt x="787273" y="1069848"/>
                  </a:lnTo>
                  <a:lnTo>
                    <a:pt x="744601" y="1086866"/>
                  </a:lnTo>
                  <a:lnTo>
                    <a:pt x="700277" y="1100328"/>
                  </a:lnTo>
                  <a:lnTo>
                    <a:pt x="654557" y="1110234"/>
                  </a:lnTo>
                  <a:lnTo>
                    <a:pt x="607440" y="1116330"/>
                  </a:lnTo>
                  <a:lnTo>
                    <a:pt x="559180" y="1118362"/>
                  </a:lnTo>
                  <a:lnTo>
                    <a:pt x="510920" y="1116330"/>
                  </a:lnTo>
                  <a:lnTo>
                    <a:pt x="463803" y="1110234"/>
                  </a:lnTo>
                  <a:lnTo>
                    <a:pt x="418083" y="1100328"/>
                  </a:lnTo>
                  <a:lnTo>
                    <a:pt x="373761" y="1086866"/>
                  </a:lnTo>
                  <a:lnTo>
                    <a:pt x="331088" y="1069848"/>
                  </a:lnTo>
                  <a:lnTo>
                    <a:pt x="290194" y="1049528"/>
                  </a:lnTo>
                  <a:lnTo>
                    <a:pt x="251205" y="1026033"/>
                  </a:lnTo>
                  <a:lnTo>
                    <a:pt x="214502" y="999490"/>
                  </a:lnTo>
                  <a:lnTo>
                    <a:pt x="180086" y="970280"/>
                  </a:lnTo>
                  <a:lnTo>
                    <a:pt x="148081" y="938276"/>
                  </a:lnTo>
                  <a:lnTo>
                    <a:pt x="118872" y="903859"/>
                  </a:lnTo>
                  <a:lnTo>
                    <a:pt x="92328" y="867156"/>
                  </a:lnTo>
                  <a:lnTo>
                    <a:pt x="68833" y="828167"/>
                  </a:lnTo>
                  <a:lnTo>
                    <a:pt x="48513" y="787273"/>
                  </a:lnTo>
                  <a:lnTo>
                    <a:pt x="31495" y="744601"/>
                  </a:lnTo>
                  <a:lnTo>
                    <a:pt x="18033" y="700278"/>
                  </a:lnTo>
                  <a:lnTo>
                    <a:pt x="8127" y="654558"/>
                  </a:lnTo>
                  <a:lnTo>
                    <a:pt x="2031" y="607441"/>
                  </a:lnTo>
                  <a:lnTo>
                    <a:pt x="0" y="559181"/>
                  </a:lnTo>
                  <a:close/>
                </a:path>
              </a:pathLst>
            </a:custGeom>
            <a:ln w="19812">
              <a:solidFill>
                <a:srgbClr val="0743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632705" y="7659369"/>
            <a:ext cx="431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EF3744"/>
                </a:solidFill>
                <a:latin typeface="Microsoft JhengHei"/>
                <a:cs typeface="Microsoft JhengHei"/>
              </a:rPr>
              <a:t>02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67116" y="3833022"/>
            <a:ext cx="8315325" cy="1815464"/>
            <a:chOff x="8167116" y="3833022"/>
            <a:chExt cx="8315325" cy="1815464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7116" y="3833022"/>
              <a:ext cx="8314944" cy="181492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188452" y="3848099"/>
              <a:ext cx="8212455" cy="1718945"/>
            </a:xfrm>
            <a:custGeom>
              <a:avLst/>
              <a:gdLst/>
              <a:ahLst/>
              <a:cxnLst/>
              <a:rect l="l" t="t" r="r" b="b"/>
              <a:pathLst>
                <a:path w="8212455" h="1718945">
                  <a:moveTo>
                    <a:pt x="7926069" y="0"/>
                  </a:moveTo>
                  <a:lnTo>
                    <a:pt x="286257" y="0"/>
                  </a:lnTo>
                  <a:lnTo>
                    <a:pt x="239902" y="3810"/>
                  </a:lnTo>
                  <a:lnTo>
                    <a:pt x="195833" y="14604"/>
                  </a:lnTo>
                  <a:lnTo>
                    <a:pt x="154686" y="32003"/>
                  </a:lnTo>
                  <a:lnTo>
                    <a:pt x="117221" y="55245"/>
                  </a:lnTo>
                  <a:lnTo>
                    <a:pt x="83820" y="83947"/>
                  </a:lnTo>
                  <a:lnTo>
                    <a:pt x="55245" y="117221"/>
                  </a:lnTo>
                  <a:lnTo>
                    <a:pt x="32003" y="154812"/>
                  </a:lnTo>
                  <a:lnTo>
                    <a:pt x="14604" y="195961"/>
                  </a:lnTo>
                  <a:lnTo>
                    <a:pt x="3682" y="240029"/>
                  </a:lnTo>
                  <a:lnTo>
                    <a:pt x="0" y="286512"/>
                  </a:lnTo>
                  <a:lnTo>
                    <a:pt x="0" y="1432433"/>
                  </a:lnTo>
                  <a:lnTo>
                    <a:pt x="3682" y="1478914"/>
                  </a:lnTo>
                  <a:lnTo>
                    <a:pt x="14604" y="1522984"/>
                  </a:lnTo>
                  <a:lnTo>
                    <a:pt x="32003" y="1564132"/>
                  </a:lnTo>
                  <a:lnTo>
                    <a:pt x="55245" y="1601597"/>
                  </a:lnTo>
                  <a:lnTo>
                    <a:pt x="83820" y="1634998"/>
                  </a:lnTo>
                  <a:lnTo>
                    <a:pt x="117221" y="1663700"/>
                  </a:lnTo>
                  <a:lnTo>
                    <a:pt x="154686" y="1686940"/>
                  </a:lnTo>
                  <a:lnTo>
                    <a:pt x="195833" y="1704339"/>
                  </a:lnTo>
                  <a:lnTo>
                    <a:pt x="239902" y="1715135"/>
                  </a:lnTo>
                  <a:lnTo>
                    <a:pt x="286257" y="1718945"/>
                  </a:lnTo>
                  <a:lnTo>
                    <a:pt x="7926069" y="1718945"/>
                  </a:lnTo>
                  <a:lnTo>
                    <a:pt x="7972425" y="1715135"/>
                  </a:lnTo>
                  <a:lnTo>
                    <a:pt x="8016494" y="1704339"/>
                  </a:lnTo>
                  <a:lnTo>
                    <a:pt x="8057642" y="1686940"/>
                  </a:lnTo>
                  <a:lnTo>
                    <a:pt x="8095107" y="1663700"/>
                  </a:lnTo>
                  <a:lnTo>
                    <a:pt x="8128508" y="1634998"/>
                  </a:lnTo>
                  <a:lnTo>
                    <a:pt x="8157083" y="1601597"/>
                  </a:lnTo>
                  <a:lnTo>
                    <a:pt x="8180324" y="1564132"/>
                  </a:lnTo>
                  <a:lnTo>
                    <a:pt x="8197723" y="1522984"/>
                  </a:lnTo>
                  <a:lnTo>
                    <a:pt x="8208517" y="1478914"/>
                  </a:lnTo>
                  <a:lnTo>
                    <a:pt x="8212328" y="1432433"/>
                  </a:lnTo>
                  <a:lnTo>
                    <a:pt x="8212328" y="286512"/>
                  </a:lnTo>
                  <a:lnTo>
                    <a:pt x="8208517" y="240029"/>
                  </a:lnTo>
                  <a:lnTo>
                    <a:pt x="8197723" y="195961"/>
                  </a:lnTo>
                  <a:lnTo>
                    <a:pt x="8180324" y="154812"/>
                  </a:lnTo>
                  <a:lnTo>
                    <a:pt x="8157083" y="117221"/>
                  </a:lnTo>
                  <a:lnTo>
                    <a:pt x="8128508" y="83947"/>
                  </a:lnTo>
                  <a:lnTo>
                    <a:pt x="8095107" y="55245"/>
                  </a:lnTo>
                  <a:lnTo>
                    <a:pt x="8057642" y="32003"/>
                  </a:lnTo>
                  <a:lnTo>
                    <a:pt x="8016494" y="14604"/>
                  </a:lnTo>
                  <a:lnTo>
                    <a:pt x="7972425" y="3810"/>
                  </a:lnTo>
                  <a:lnTo>
                    <a:pt x="7926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89214" y="3848861"/>
              <a:ext cx="8212455" cy="1718945"/>
            </a:xfrm>
            <a:custGeom>
              <a:avLst/>
              <a:gdLst/>
              <a:ahLst/>
              <a:cxnLst/>
              <a:rect l="l" t="t" r="r" b="b"/>
              <a:pathLst>
                <a:path w="8212455" h="1718945">
                  <a:moveTo>
                    <a:pt x="0" y="286512"/>
                  </a:moveTo>
                  <a:lnTo>
                    <a:pt x="3682" y="240029"/>
                  </a:lnTo>
                  <a:lnTo>
                    <a:pt x="14604" y="195961"/>
                  </a:lnTo>
                  <a:lnTo>
                    <a:pt x="32003" y="154812"/>
                  </a:lnTo>
                  <a:lnTo>
                    <a:pt x="55244" y="117221"/>
                  </a:lnTo>
                  <a:lnTo>
                    <a:pt x="83819" y="83947"/>
                  </a:lnTo>
                  <a:lnTo>
                    <a:pt x="117220" y="55245"/>
                  </a:lnTo>
                  <a:lnTo>
                    <a:pt x="154685" y="32003"/>
                  </a:lnTo>
                  <a:lnTo>
                    <a:pt x="195833" y="14604"/>
                  </a:lnTo>
                  <a:lnTo>
                    <a:pt x="239902" y="3810"/>
                  </a:lnTo>
                  <a:lnTo>
                    <a:pt x="286257" y="0"/>
                  </a:lnTo>
                  <a:lnTo>
                    <a:pt x="7926070" y="0"/>
                  </a:lnTo>
                  <a:lnTo>
                    <a:pt x="7972424" y="3810"/>
                  </a:lnTo>
                  <a:lnTo>
                    <a:pt x="8016493" y="14604"/>
                  </a:lnTo>
                  <a:lnTo>
                    <a:pt x="8057641" y="32003"/>
                  </a:lnTo>
                  <a:lnTo>
                    <a:pt x="8095107" y="55245"/>
                  </a:lnTo>
                  <a:lnTo>
                    <a:pt x="8128507" y="83947"/>
                  </a:lnTo>
                  <a:lnTo>
                    <a:pt x="8157082" y="117221"/>
                  </a:lnTo>
                  <a:lnTo>
                    <a:pt x="8180324" y="154812"/>
                  </a:lnTo>
                  <a:lnTo>
                    <a:pt x="8197722" y="195961"/>
                  </a:lnTo>
                  <a:lnTo>
                    <a:pt x="8208518" y="240029"/>
                  </a:lnTo>
                  <a:lnTo>
                    <a:pt x="8212328" y="286512"/>
                  </a:lnTo>
                  <a:lnTo>
                    <a:pt x="8212328" y="1432433"/>
                  </a:lnTo>
                  <a:lnTo>
                    <a:pt x="8208518" y="1478914"/>
                  </a:lnTo>
                  <a:lnTo>
                    <a:pt x="8197722" y="1522984"/>
                  </a:lnTo>
                  <a:lnTo>
                    <a:pt x="8180324" y="1564132"/>
                  </a:lnTo>
                  <a:lnTo>
                    <a:pt x="8157082" y="1601597"/>
                  </a:lnTo>
                  <a:lnTo>
                    <a:pt x="8128507" y="1634998"/>
                  </a:lnTo>
                  <a:lnTo>
                    <a:pt x="8095107" y="1663700"/>
                  </a:lnTo>
                  <a:lnTo>
                    <a:pt x="8057641" y="1686940"/>
                  </a:lnTo>
                  <a:lnTo>
                    <a:pt x="8016493" y="1704339"/>
                  </a:lnTo>
                  <a:lnTo>
                    <a:pt x="7972424" y="1715135"/>
                  </a:lnTo>
                  <a:lnTo>
                    <a:pt x="7926070" y="1718945"/>
                  </a:lnTo>
                  <a:lnTo>
                    <a:pt x="286257" y="1718945"/>
                  </a:lnTo>
                  <a:lnTo>
                    <a:pt x="239902" y="1715135"/>
                  </a:lnTo>
                  <a:lnTo>
                    <a:pt x="195833" y="1704339"/>
                  </a:lnTo>
                  <a:lnTo>
                    <a:pt x="154685" y="1686940"/>
                  </a:lnTo>
                  <a:lnTo>
                    <a:pt x="117220" y="1663700"/>
                  </a:lnTo>
                  <a:lnTo>
                    <a:pt x="83819" y="1634998"/>
                  </a:lnTo>
                  <a:lnTo>
                    <a:pt x="55244" y="1601597"/>
                  </a:lnTo>
                  <a:lnTo>
                    <a:pt x="32003" y="1564132"/>
                  </a:lnTo>
                  <a:lnTo>
                    <a:pt x="14604" y="1522984"/>
                  </a:lnTo>
                  <a:lnTo>
                    <a:pt x="3682" y="1478914"/>
                  </a:lnTo>
                  <a:lnTo>
                    <a:pt x="0" y="1432433"/>
                  </a:lnTo>
                  <a:lnTo>
                    <a:pt x="0" y="286512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703944" y="4106926"/>
            <a:ext cx="71888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 reactive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directives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b="1" i="1" spc="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b="1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b="1" i="1" spc="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DOM element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model object using property-binding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syntax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square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brackets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167116" y="6987707"/>
            <a:ext cx="8315325" cy="1816735"/>
            <a:chOff x="8167116" y="6987707"/>
            <a:chExt cx="8315325" cy="181673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7116" y="6987707"/>
              <a:ext cx="8314944" cy="181644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188452" y="7004303"/>
              <a:ext cx="8212455" cy="1718945"/>
            </a:xfrm>
            <a:custGeom>
              <a:avLst/>
              <a:gdLst/>
              <a:ahLst/>
              <a:cxnLst/>
              <a:rect l="l" t="t" r="r" b="b"/>
              <a:pathLst>
                <a:path w="8212455" h="1718945">
                  <a:moveTo>
                    <a:pt x="7925815" y="0"/>
                  </a:moveTo>
                  <a:lnTo>
                    <a:pt x="286512" y="0"/>
                  </a:lnTo>
                  <a:lnTo>
                    <a:pt x="240029" y="3810"/>
                  </a:lnTo>
                  <a:lnTo>
                    <a:pt x="195961" y="14605"/>
                  </a:lnTo>
                  <a:lnTo>
                    <a:pt x="154813" y="32004"/>
                  </a:lnTo>
                  <a:lnTo>
                    <a:pt x="117348" y="55245"/>
                  </a:lnTo>
                  <a:lnTo>
                    <a:pt x="83947" y="83947"/>
                  </a:lnTo>
                  <a:lnTo>
                    <a:pt x="55245" y="117221"/>
                  </a:lnTo>
                  <a:lnTo>
                    <a:pt x="32003" y="154813"/>
                  </a:lnTo>
                  <a:lnTo>
                    <a:pt x="14604" y="195834"/>
                  </a:lnTo>
                  <a:lnTo>
                    <a:pt x="3809" y="239903"/>
                  </a:lnTo>
                  <a:lnTo>
                    <a:pt x="0" y="286385"/>
                  </a:lnTo>
                  <a:lnTo>
                    <a:pt x="0" y="1432179"/>
                  </a:lnTo>
                  <a:lnTo>
                    <a:pt x="3809" y="1478661"/>
                  </a:lnTo>
                  <a:lnTo>
                    <a:pt x="14604" y="1522730"/>
                  </a:lnTo>
                  <a:lnTo>
                    <a:pt x="32003" y="1563751"/>
                  </a:lnTo>
                  <a:lnTo>
                    <a:pt x="55245" y="1601343"/>
                  </a:lnTo>
                  <a:lnTo>
                    <a:pt x="83947" y="1634617"/>
                  </a:lnTo>
                  <a:lnTo>
                    <a:pt x="117348" y="1663319"/>
                  </a:lnTo>
                  <a:lnTo>
                    <a:pt x="154813" y="1686560"/>
                  </a:lnTo>
                  <a:lnTo>
                    <a:pt x="195961" y="1703959"/>
                  </a:lnTo>
                  <a:lnTo>
                    <a:pt x="240029" y="1714754"/>
                  </a:lnTo>
                  <a:lnTo>
                    <a:pt x="286512" y="1718564"/>
                  </a:lnTo>
                  <a:lnTo>
                    <a:pt x="7925815" y="1718564"/>
                  </a:lnTo>
                  <a:lnTo>
                    <a:pt x="7972298" y="1714754"/>
                  </a:lnTo>
                  <a:lnTo>
                    <a:pt x="8016367" y="1703959"/>
                  </a:lnTo>
                  <a:lnTo>
                    <a:pt x="8057515" y="1686560"/>
                  </a:lnTo>
                  <a:lnTo>
                    <a:pt x="8094980" y="1663319"/>
                  </a:lnTo>
                  <a:lnTo>
                    <a:pt x="8128381" y="1634617"/>
                  </a:lnTo>
                  <a:lnTo>
                    <a:pt x="8157083" y="1601343"/>
                  </a:lnTo>
                  <a:lnTo>
                    <a:pt x="8180324" y="1563751"/>
                  </a:lnTo>
                  <a:lnTo>
                    <a:pt x="8197723" y="1522730"/>
                  </a:lnTo>
                  <a:lnTo>
                    <a:pt x="8208517" y="1478661"/>
                  </a:lnTo>
                  <a:lnTo>
                    <a:pt x="8212328" y="1432179"/>
                  </a:lnTo>
                  <a:lnTo>
                    <a:pt x="8212328" y="286385"/>
                  </a:lnTo>
                  <a:lnTo>
                    <a:pt x="8208517" y="239903"/>
                  </a:lnTo>
                  <a:lnTo>
                    <a:pt x="8197723" y="195834"/>
                  </a:lnTo>
                  <a:lnTo>
                    <a:pt x="8180324" y="154813"/>
                  </a:lnTo>
                  <a:lnTo>
                    <a:pt x="8157083" y="117221"/>
                  </a:lnTo>
                  <a:lnTo>
                    <a:pt x="8128381" y="83947"/>
                  </a:lnTo>
                  <a:lnTo>
                    <a:pt x="8094980" y="55245"/>
                  </a:lnTo>
                  <a:lnTo>
                    <a:pt x="8057515" y="32004"/>
                  </a:lnTo>
                  <a:lnTo>
                    <a:pt x="8016367" y="14605"/>
                  </a:lnTo>
                  <a:lnTo>
                    <a:pt x="7972298" y="3810"/>
                  </a:lnTo>
                  <a:lnTo>
                    <a:pt x="7925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9214" y="7005065"/>
              <a:ext cx="8212455" cy="1718945"/>
            </a:xfrm>
            <a:custGeom>
              <a:avLst/>
              <a:gdLst/>
              <a:ahLst/>
              <a:cxnLst/>
              <a:rect l="l" t="t" r="r" b="b"/>
              <a:pathLst>
                <a:path w="8212455" h="1718945">
                  <a:moveTo>
                    <a:pt x="0" y="286385"/>
                  </a:moveTo>
                  <a:lnTo>
                    <a:pt x="3809" y="239903"/>
                  </a:lnTo>
                  <a:lnTo>
                    <a:pt x="14604" y="195834"/>
                  </a:lnTo>
                  <a:lnTo>
                    <a:pt x="32003" y="154813"/>
                  </a:lnTo>
                  <a:lnTo>
                    <a:pt x="55244" y="117221"/>
                  </a:lnTo>
                  <a:lnTo>
                    <a:pt x="83946" y="83947"/>
                  </a:lnTo>
                  <a:lnTo>
                    <a:pt x="117347" y="55245"/>
                  </a:lnTo>
                  <a:lnTo>
                    <a:pt x="154812" y="32004"/>
                  </a:lnTo>
                  <a:lnTo>
                    <a:pt x="195960" y="14605"/>
                  </a:lnTo>
                  <a:lnTo>
                    <a:pt x="240029" y="3810"/>
                  </a:lnTo>
                  <a:lnTo>
                    <a:pt x="286511" y="0"/>
                  </a:lnTo>
                  <a:lnTo>
                    <a:pt x="7925816" y="0"/>
                  </a:lnTo>
                  <a:lnTo>
                    <a:pt x="7972297" y="3810"/>
                  </a:lnTo>
                  <a:lnTo>
                    <a:pt x="8016366" y="14605"/>
                  </a:lnTo>
                  <a:lnTo>
                    <a:pt x="8057514" y="32004"/>
                  </a:lnTo>
                  <a:lnTo>
                    <a:pt x="8094980" y="55245"/>
                  </a:lnTo>
                  <a:lnTo>
                    <a:pt x="8128380" y="83947"/>
                  </a:lnTo>
                  <a:lnTo>
                    <a:pt x="8157082" y="117221"/>
                  </a:lnTo>
                  <a:lnTo>
                    <a:pt x="8180324" y="154813"/>
                  </a:lnTo>
                  <a:lnTo>
                    <a:pt x="8197722" y="195834"/>
                  </a:lnTo>
                  <a:lnTo>
                    <a:pt x="8208518" y="239903"/>
                  </a:lnTo>
                  <a:lnTo>
                    <a:pt x="8212328" y="286385"/>
                  </a:lnTo>
                  <a:lnTo>
                    <a:pt x="8212328" y="1432179"/>
                  </a:lnTo>
                  <a:lnTo>
                    <a:pt x="8208518" y="1478661"/>
                  </a:lnTo>
                  <a:lnTo>
                    <a:pt x="8197722" y="1522730"/>
                  </a:lnTo>
                  <a:lnTo>
                    <a:pt x="8180324" y="1563751"/>
                  </a:lnTo>
                  <a:lnTo>
                    <a:pt x="8157082" y="1601343"/>
                  </a:lnTo>
                  <a:lnTo>
                    <a:pt x="8128380" y="1634617"/>
                  </a:lnTo>
                  <a:lnTo>
                    <a:pt x="8094980" y="1663319"/>
                  </a:lnTo>
                  <a:lnTo>
                    <a:pt x="8057514" y="1686560"/>
                  </a:lnTo>
                  <a:lnTo>
                    <a:pt x="8016366" y="1703959"/>
                  </a:lnTo>
                  <a:lnTo>
                    <a:pt x="7972297" y="1714754"/>
                  </a:lnTo>
                  <a:lnTo>
                    <a:pt x="7925816" y="1718564"/>
                  </a:lnTo>
                  <a:lnTo>
                    <a:pt x="286511" y="1718564"/>
                  </a:lnTo>
                  <a:lnTo>
                    <a:pt x="240029" y="1714754"/>
                  </a:lnTo>
                  <a:lnTo>
                    <a:pt x="195960" y="1703959"/>
                  </a:lnTo>
                  <a:lnTo>
                    <a:pt x="154812" y="1686560"/>
                  </a:lnTo>
                  <a:lnTo>
                    <a:pt x="117347" y="1663319"/>
                  </a:lnTo>
                  <a:lnTo>
                    <a:pt x="83946" y="1634617"/>
                  </a:lnTo>
                  <a:lnTo>
                    <a:pt x="55244" y="1601343"/>
                  </a:lnTo>
                  <a:lnTo>
                    <a:pt x="32003" y="1563751"/>
                  </a:lnTo>
                  <a:lnTo>
                    <a:pt x="14604" y="1522730"/>
                  </a:lnTo>
                  <a:lnTo>
                    <a:pt x="3809" y="1478661"/>
                  </a:lnTo>
                  <a:lnTo>
                    <a:pt x="0" y="1432179"/>
                  </a:lnTo>
                  <a:lnTo>
                    <a:pt x="0" y="286385"/>
                  </a:lnTo>
                  <a:close/>
                </a:path>
              </a:pathLst>
            </a:custGeom>
            <a:ln w="28956">
              <a:solidFill>
                <a:srgbClr val="EF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521954" y="7079691"/>
            <a:ext cx="75539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 reactive directives </a:t>
            </a:r>
            <a:r>
              <a:rPr sz="2400" b="1" i="1" spc="-10" dirty="0">
                <a:solidFill>
                  <a:srgbClr val="5F5F5F"/>
                </a:solidFill>
                <a:latin typeface="Calibri"/>
                <a:cs typeface="Calibri"/>
              </a:rPr>
              <a:t>formGroupName,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formControlName, </a:t>
            </a:r>
            <a:r>
              <a:rPr sz="2400" b="1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b="1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5F5F5F"/>
                </a:solidFill>
                <a:latin typeface="Calibri"/>
                <a:cs typeface="Calibri"/>
              </a:rPr>
              <a:t>formArrayName</a:t>
            </a:r>
            <a:r>
              <a:rPr sz="2400" b="1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link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sz="2400" i="1" spc="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sz="2400" i="1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They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sz="2400" i="1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marked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2071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FormGroup</a:t>
            </a:r>
            <a:r>
              <a:rPr sz="5600" spc="-180" dirty="0">
                <a:solidFill>
                  <a:srgbClr val="095A82"/>
                </a:solidFill>
              </a:rPr>
              <a:t> </a:t>
            </a:r>
            <a:r>
              <a:rPr sz="5600" spc="-10" dirty="0">
                <a:solidFill>
                  <a:srgbClr val="095A82"/>
                </a:solidFill>
              </a:rPr>
              <a:t>Directive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127248" y="1888346"/>
            <a:ext cx="12094845" cy="1104900"/>
            <a:chOff x="3127248" y="1888346"/>
            <a:chExt cx="12094845" cy="110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7248" y="1888346"/>
              <a:ext cx="12094464" cy="11047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50108" y="1905000"/>
              <a:ext cx="11990705" cy="1007110"/>
            </a:xfrm>
            <a:custGeom>
              <a:avLst/>
              <a:gdLst/>
              <a:ahLst/>
              <a:cxnLst/>
              <a:rect l="l" t="t" r="r" b="b"/>
              <a:pathLst>
                <a:path w="11990705" h="1007110">
                  <a:moveTo>
                    <a:pt x="11822430" y="0"/>
                  </a:moveTo>
                  <a:lnTo>
                    <a:pt x="167894" y="0"/>
                  </a:lnTo>
                  <a:lnTo>
                    <a:pt x="123317" y="5969"/>
                  </a:lnTo>
                  <a:lnTo>
                    <a:pt x="83185" y="22859"/>
                  </a:lnTo>
                  <a:lnTo>
                    <a:pt x="49149" y="49149"/>
                  </a:lnTo>
                  <a:lnTo>
                    <a:pt x="22987" y="83184"/>
                  </a:lnTo>
                  <a:lnTo>
                    <a:pt x="5968" y="123190"/>
                  </a:lnTo>
                  <a:lnTo>
                    <a:pt x="0" y="167767"/>
                  </a:lnTo>
                  <a:lnTo>
                    <a:pt x="0" y="839089"/>
                  </a:lnTo>
                  <a:lnTo>
                    <a:pt x="5968" y="883793"/>
                  </a:lnTo>
                  <a:lnTo>
                    <a:pt x="22987" y="923798"/>
                  </a:lnTo>
                  <a:lnTo>
                    <a:pt x="49149" y="957833"/>
                  </a:lnTo>
                  <a:lnTo>
                    <a:pt x="83185" y="984123"/>
                  </a:lnTo>
                  <a:lnTo>
                    <a:pt x="123317" y="1001014"/>
                  </a:lnTo>
                  <a:lnTo>
                    <a:pt x="167894" y="1006982"/>
                  </a:lnTo>
                  <a:lnTo>
                    <a:pt x="11822430" y="1006982"/>
                  </a:lnTo>
                  <a:lnTo>
                    <a:pt x="11867007" y="1001014"/>
                  </a:lnTo>
                  <a:lnTo>
                    <a:pt x="11907139" y="984123"/>
                  </a:lnTo>
                  <a:lnTo>
                    <a:pt x="11941175" y="957833"/>
                  </a:lnTo>
                  <a:lnTo>
                    <a:pt x="11967337" y="923798"/>
                  </a:lnTo>
                  <a:lnTo>
                    <a:pt x="11984355" y="883793"/>
                  </a:lnTo>
                  <a:lnTo>
                    <a:pt x="11990324" y="839089"/>
                  </a:lnTo>
                  <a:lnTo>
                    <a:pt x="11990324" y="167767"/>
                  </a:lnTo>
                  <a:lnTo>
                    <a:pt x="11984355" y="123190"/>
                  </a:lnTo>
                  <a:lnTo>
                    <a:pt x="11967337" y="83184"/>
                  </a:lnTo>
                  <a:lnTo>
                    <a:pt x="11941175" y="49149"/>
                  </a:lnTo>
                  <a:lnTo>
                    <a:pt x="11907139" y="22859"/>
                  </a:lnTo>
                  <a:lnTo>
                    <a:pt x="11867007" y="5969"/>
                  </a:lnTo>
                  <a:lnTo>
                    <a:pt x="11822430" y="0"/>
                  </a:lnTo>
                  <a:close/>
                </a:path>
              </a:pathLst>
            </a:custGeom>
            <a:solidFill>
              <a:srgbClr val="095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0870" y="1905762"/>
              <a:ext cx="11990705" cy="1007110"/>
            </a:xfrm>
            <a:custGeom>
              <a:avLst/>
              <a:gdLst/>
              <a:ahLst/>
              <a:cxnLst/>
              <a:rect l="l" t="t" r="r" b="b"/>
              <a:pathLst>
                <a:path w="11990705" h="1007110">
                  <a:moveTo>
                    <a:pt x="0" y="167767"/>
                  </a:moveTo>
                  <a:lnTo>
                    <a:pt x="5968" y="123190"/>
                  </a:lnTo>
                  <a:lnTo>
                    <a:pt x="22987" y="83185"/>
                  </a:lnTo>
                  <a:lnTo>
                    <a:pt x="49149" y="49149"/>
                  </a:lnTo>
                  <a:lnTo>
                    <a:pt x="83185" y="22860"/>
                  </a:lnTo>
                  <a:lnTo>
                    <a:pt x="123317" y="5969"/>
                  </a:lnTo>
                  <a:lnTo>
                    <a:pt x="167894" y="0"/>
                  </a:lnTo>
                  <a:lnTo>
                    <a:pt x="11822430" y="0"/>
                  </a:lnTo>
                  <a:lnTo>
                    <a:pt x="11867007" y="5969"/>
                  </a:lnTo>
                  <a:lnTo>
                    <a:pt x="11907139" y="22860"/>
                  </a:lnTo>
                  <a:lnTo>
                    <a:pt x="11941174" y="49149"/>
                  </a:lnTo>
                  <a:lnTo>
                    <a:pt x="11967337" y="83185"/>
                  </a:lnTo>
                  <a:lnTo>
                    <a:pt x="11984355" y="123190"/>
                  </a:lnTo>
                  <a:lnTo>
                    <a:pt x="11990324" y="167767"/>
                  </a:lnTo>
                  <a:lnTo>
                    <a:pt x="11990324" y="839216"/>
                  </a:lnTo>
                  <a:lnTo>
                    <a:pt x="11984355" y="883793"/>
                  </a:lnTo>
                  <a:lnTo>
                    <a:pt x="11967337" y="923798"/>
                  </a:lnTo>
                  <a:lnTo>
                    <a:pt x="11941174" y="957834"/>
                  </a:lnTo>
                  <a:lnTo>
                    <a:pt x="11907139" y="984123"/>
                  </a:lnTo>
                  <a:lnTo>
                    <a:pt x="11867007" y="1001014"/>
                  </a:lnTo>
                  <a:lnTo>
                    <a:pt x="11822430" y="1006983"/>
                  </a:lnTo>
                  <a:lnTo>
                    <a:pt x="167894" y="1006983"/>
                  </a:lnTo>
                  <a:lnTo>
                    <a:pt x="123317" y="1001014"/>
                  </a:lnTo>
                  <a:lnTo>
                    <a:pt x="83185" y="984123"/>
                  </a:lnTo>
                  <a:lnTo>
                    <a:pt x="49149" y="957834"/>
                  </a:lnTo>
                  <a:lnTo>
                    <a:pt x="22987" y="923798"/>
                  </a:lnTo>
                  <a:lnTo>
                    <a:pt x="5968" y="883793"/>
                  </a:lnTo>
                  <a:lnTo>
                    <a:pt x="0" y="839216"/>
                  </a:lnTo>
                  <a:lnTo>
                    <a:pt x="0" y="167767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51097" y="1989835"/>
            <a:ext cx="11339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6340" marR="5080" indent="-245427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formGroup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sz="24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binds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of 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FormGroup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represents</a:t>
            </a:r>
            <a:r>
              <a:rPr sz="24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entire </a:t>
            </a:r>
            <a:r>
              <a:rPr sz="2400" i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element,</a:t>
            </a:r>
            <a:r>
              <a:rPr sz="24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usually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&lt;form&gt;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tag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72411" y="3459479"/>
            <a:ext cx="15616555" cy="5591810"/>
            <a:chOff x="1772411" y="3459479"/>
            <a:chExt cx="15616555" cy="55918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2411" y="3459479"/>
              <a:ext cx="6751320" cy="55488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7" y="3560063"/>
              <a:ext cx="6530340" cy="53431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2855" y="8150351"/>
              <a:ext cx="2549652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4156" y="8226551"/>
              <a:ext cx="114300" cy="114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15528" y="8262492"/>
              <a:ext cx="2239010" cy="40640"/>
            </a:xfrm>
            <a:custGeom>
              <a:avLst/>
              <a:gdLst/>
              <a:ahLst/>
              <a:cxnLst/>
              <a:rect l="l" t="t" r="r" b="b"/>
              <a:pathLst>
                <a:path w="2239009" h="40640">
                  <a:moveTo>
                    <a:pt x="0" y="0"/>
                  </a:moveTo>
                  <a:lnTo>
                    <a:pt x="0" y="38099"/>
                  </a:lnTo>
                  <a:lnTo>
                    <a:pt x="2238629" y="40258"/>
                  </a:lnTo>
                  <a:lnTo>
                    <a:pt x="2238755" y="2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9" y="7551420"/>
              <a:ext cx="6659879" cy="14996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768583" y="7591044"/>
              <a:ext cx="6530340" cy="1369695"/>
            </a:xfrm>
            <a:custGeom>
              <a:avLst/>
              <a:gdLst/>
              <a:ahLst/>
              <a:cxnLst/>
              <a:rect l="l" t="t" r="r" b="b"/>
              <a:pathLst>
                <a:path w="6530340" h="1369695">
                  <a:moveTo>
                    <a:pt x="6301994" y="0"/>
                  </a:moveTo>
                  <a:lnTo>
                    <a:pt x="228092" y="0"/>
                  </a:lnTo>
                  <a:lnTo>
                    <a:pt x="182118" y="4698"/>
                  </a:lnTo>
                  <a:lnTo>
                    <a:pt x="139319" y="17906"/>
                  </a:lnTo>
                  <a:lnTo>
                    <a:pt x="100584" y="38988"/>
                  </a:lnTo>
                  <a:lnTo>
                    <a:pt x="66801" y="66801"/>
                  </a:lnTo>
                  <a:lnTo>
                    <a:pt x="38989" y="100583"/>
                  </a:lnTo>
                  <a:lnTo>
                    <a:pt x="17907" y="139445"/>
                  </a:lnTo>
                  <a:lnTo>
                    <a:pt x="4572" y="182244"/>
                  </a:lnTo>
                  <a:lnTo>
                    <a:pt x="0" y="228218"/>
                  </a:lnTo>
                  <a:lnTo>
                    <a:pt x="0" y="1141348"/>
                  </a:lnTo>
                  <a:lnTo>
                    <a:pt x="4572" y="1187322"/>
                  </a:lnTo>
                  <a:lnTo>
                    <a:pt x="17907" y="1230121"/>
                  </a:lnTo>
                  <a:lnTo>
                    <a:pt x="38989" y="1268983"/>
                  </a:lnTo>
                  <a:lnTo>
                    <a:pt x="66801" y="1302765"/>
                  </a:lnTo>
                  <a:lnTo>
                    <a:pt x="100584" y="1330578"/>
                  </a:lnTo>
                  <a:lnTo>
                    <a:pt x="139319" y="1351660"/>
                  </a:lnTo>
                  <a:lnTo>
                    <a:pt x="182118" y="1364868"/>
                  </a:lnTo>
                  <a:lnTo>
                    <a:pt x="228092" y="1369567"/>
                  </a:lnTo>
                  <a:lnTo>
                    <a:pt x="6301994" y="1369567"/>
                  </a:lnTo>
                  <a:lnTo>
                    <a:pt x="6347968" y="1364868"/>
                  </a:lnTo>
                  <a:lnTo>
                    <a:pt x="6390767" y="1351660"/>
                  </a:lnTo>
                  <a:lnTo>
                    <a:pt x="6429502" y="1330578"/>
                  </a:lnTo>
                  <a:lnTo>
                    <a:pt x="6463283" y="1302765"/>
                  </a:lnTo>
                  <a:lnTo>
                    <a:pt x="6491097" y="1268983"/>
                  </a:lnTo>
                  <a:lnTo>
                    <a:pt x="6512179" y="1230121"/>
                  </a:lnTo>
                  <a:lnTo>
                    <a:pt x="6525387" y="1187322"/>
                  </a:lnTo>
                  <a:lnTo>
                    <a:pt x="6530085" y="1141348"/>
                  </a:lnTo>
                  <a:lnTo>
                    <a:pt x="6530085" y="228218"/>
                  </a:lnTo>
                  <a:lnTo>
                    <a:pt x="6525387" y="182244"/>
                  </a:lnTo>
                  <a:lnTo>
                    <a:pt x="6512179" y="139445"/>
                  </a:lnTo>
                  <a:lnTo>
                    <a:pt x="6491097" y="100583"/>
                  </a:lnTo>
                  <a:lnTo>
                    <a:pt x="6463283" y="66801"/>
                  </a:lnTo>
                  <a:lnTo>
                    <a:pt x="6429502" y="38988"/>
                  </a:lnTo>
                  <a:lnTo>
                    <a:pt x="6390767" y="17906"/>
                  </a:lnTo>
                  <a:lnTo>
                    <a:pt x="6347968" y="4698"/>
                  </a:lnTo>
                  <a:lnTo>
                    <a:pt x="63019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69345" y="7591805"/>
              <a:ext cx="6530340" cy="1369695"/>
            </a:xfrm>
            <a:custGeom>
              <a:avLst/>
              <a:gdLst/>
              <a:ahLst/>
              <a:cxnLst/>
              <a:rect l="l" t="t" r="r" b="b"/>
              <a:pathLst>
                <a:path w="6530340" h="1369695">
                  <a:moveTo>
                    <a:pt x="0" y="228219"/>
                  </a:moveTo>
                  <a:lnTo>
                    <a:pt x="4572" y="182245"/>
                  </a:lnTo>
                  <a:lnTo>
                    <a:pt x="17906" y="139446"/>
                  </a:lnTo>
                  <a:lnTo>
                    <a:pt x="38988" y="100584"/>
                  </a:lnTo>
                  <a:lnTo>
                    <a:pt x="66801" y="66802"/>
                  </a:lnTo>
                  <a:lnTo>
                    <a:pt x="100583" y="38989"/>
                  </a:lnTo>
                  <a:lnTo>
                    <a:pt x="139319" y="17907"/>
                  </a:lnTo>
                  <a:lnTo>
                    <a:pt x="182118" y="4699"/>
                  </a:lnTo>
                  <a:lnTo>
                    <a:pt x="228092" y="0"/>
                  </a:lnTo>
                  <a:lnTo>
                    <a:pt x="6301994" y="0"/>
                  </a:lnTo>
                  <a:lnTo>
                    <a:pt x="6347967" y="4699"/>
                  </a:lnTo>
                  <a:lnTo>
                    <a:pt x="6390767" y="17907"/>
                  </a:lnTo>
                  <a:lnTo>
                    <a:pt x="6429502" y="38989"/>
                  </a:lnTo>
                  <a:lnTo>
                    <a:pt x="6463284" y="66802"/>
                  </a:lnTo>
                  <a:lnTo>
                    <a:pt x="6491096" y="100584"/>
                  </a:lnTo>
                  <a:lnTo>
                    <a:pt x="6512179" y="139446"/>
                  </a:lnTo>
                  <a:lnTo>
                    <a:pt x="6525513" y="182245"/>
                  </a:lnTo>
                  <a:lnTo>
                    <a:pt x="6530086" y="228219"/>
                  </a:lnTo>
                  <a:lnTo>
                    <a:pt x="6530086" y="1141349"/>
                  </a:lnTo>
                  <a:lnTo>
                    <a:pt x="6525513" y="1187323"/>
                  </a:lnTo>
                  <a:lnTo>
                    <a:pt x="6512179" y="1230122"/>
                  </a:lnTo>
                  <a:lnTo>
                    <a:pt x="6491096" y="1268984"/>
                  </a:lnTo>
                  <a:lnTo>
                    <a:pt x="6463284" y="1302766"/>
                  </a:lnTo>
                  <a:lnTo>
                    <a:pt x="6429502" y="1330579"/>
                  </a:lnTo>
                  <a:lnTo>
                    <a:pt x="6390767" y="1351661"/>
                  </a:lnTo>
                  <a:lnTo>
                    <a:pt x="6347967" y="1364869"/>
                  </a:lnTo>
                  <a:lnTo>
                    <a:pt x="6301994" y="1369568"/>
                  </a:lnTo>
                  <a:lnTo>
                    <a:pt x="228092" y="1369568"/>
                  </a:lnTo>
                  <a:lnTo>
                    <a:pt x="182118" y="1364869"/>
                  </a:lnTo>
                  <a:lnTo>
                    <a:pt x="139319" y="1351661"/>
                  </a:lnTo>
                  <a:lnTo>
                    <a:pt x="100583" y="1330579"/>
                  </a:lnTo>
                  <a:lnTo>
                    <a:pt x="66801" y="1302766"/>
                  </a:lnTo>
                  <a:lnTo>
                    <a:pt x="38988" y="1268984"/>
                  </a:lnTo>
                  <a:lnTo>
                    <a:pt x="17906" y="1230122"/>
                  </a:lnTo>
                  <a:lnTo>
                    <a:pt x="4572" y="1187323"/>
                  </a:lnTo>
                  <a:lnTo>
                    <a:pt x="0" y="1141349"/>
                  </a:lnTo>
                  <a:lnTo>
                    <a:pt x="0" y="22821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71807" y="8043164"/>
            <a:ext cx="4692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r>
              <a:rPr sz="2400" i="1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instance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72856" y="5538215"/>
            <a:ext cx="9016365" cy="1312545"/>
            <a:chOff x="8372856" y="5538215"/>
            <a:chExt cx="9016365" cy="131254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72856" y="6035039"/>
              <a:ext cx="2549652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4157" y="6112763"/>
              <a:ext cx="114300" cy="114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417052" y="6149720"/>
              <a:ext cx="2237740" cy="39370"/>
            </a:xfrm>
            <a:custGeom>
              <a:avLst/>
              <a:gdLst/>
              <a:ahLst/>
              <a:cxnLst/>
              <a:rect l="l" t="t" r="r" b="b"/>
              <a:pathLst>
                <a:path w="2237740" h="39370">
                  <a:moveTo>
                    <a:pt x="0" y="0"/>
                  </a:moveTo>
                  <a:lnTo>
                    <a:pt x="0" y="38100"/>
                  </a:lnTo>
                  <a:lnTo>
                    <a:pt x="2237231" y="39242"/>
                  </a:lnTo>
                  <a:lnTo>
                    <a:pt x="2237231" y="1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8960" y="5538215"/>
              <a:ext cx="6659879" cy="131216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770108" y="5577839"/>
              <a:ext cx="6529070" cy="1181100"/>
            </a:xfrm>
            <a:custGeom>
              <a:avLst/>
              <a:gdLst/>
              <a:ahLst/>
              <a:cxnLst/>
              <a:rect l="l" t="t" r="r" b="b"/>
              <a:pathLst>
                <a:path w="6529069" h="1181100">
                  <a:moveTo>
                    <a:pt x="6331711" y="0"/>
                  </a:moveTo>
                  <a:lnTo>
                    <a:pt x="196850" y="0"/>
                  </a:lnTo>
                  <a:lnTo>
                    <a:pt x="151765" y="5207"/>
                  </a:lnTo>
                  <a:lnTo>
                    <a:pt x="110236" y="20065"/>
                  </a:lnTo>
                  <a:lnTo>
                    <a:pt x="73787" y="43307"/>
                  </a:lnTo>
                  <a:lnTo>
                    <a:pt x="43307" y="73787"/>
                  </a:lnTo>
                  <a:lnTo>
                    <a:pt x="20066" y="110236"/>
                  </a:lnTo>
                  <a:lnTo>
                    <a:pt x="5207" y="151764"/>
                  </a:lnTo>
                  <a:lnTo>
                    <a:pt x="0" y="196850"/>
                  </a:lnTo>
                  <a:lnTo>
                    <a:pt x="0" y="984250"/>
                  </a:lnTo>
                  <a:lnTo>
                    <a:pt x="5207" y="1029335"/>
                  </a:lnTo>
                  <a:lnTo>
                    <a:pt x="20066" y="1070864"/>
                  </a:lnTo>
                  <a:lnTo>
                    <a:pt x="43307" y="1107313"/>
                  </a:lnTo>
                  <a:lnTo>
                    <a:pt x="73787" y="1137793"/>
                  </a:lnTo>
                  <a:lnTo>
                    <a:pt x="110236" y="1161034"/>
                  </a:lnTo>
                  <a:lnTo>
                    <a:pt x="151765" y="1175893"/>
                  </a:lnTo>
                  <a:lnTo>
                    <a:pt x="196850" y="1181100"/>
                  </a:lnTo>
                  <a:lnTo>
                    <a:pt x="6331711" y="1181100"/>
                  </a:lnTo>
                  <a:lnTo>
                    <a:pt x="6376797" y="1175893"/>
                  </a:lnTo>
                  <a:lnTo>
                    <a:pt x="6418326" y="1161034"/>
                  </a:lnTo>
                  <a:lnTo>
                    <a:pt x="6454775" y="1137793"/>
                  </a:lnTo>
                  <a:lnTo>
                    <a:pt x="6485255" y="1107313"/>
                  </a:lnTo>
                  <a:lnTo>
                    <a:pt x="6508496" y="1070864"/>
                  </a:lnTo>
                  <a:lnTo>
                    <a:pt x="6523355" y="1029335"/>
                  </a:lnTo>
                  <a:lnTo>
                    <a:pt x="6528561" y="984250"/>
                  </a:lnTo>
                  <a:lnTo>
                    <a:pt x="6528561" y="196850"/>
                  </a:lnTo>
                  <a:lnTo>
                    <a:pt x="6523355" y="151764"/>
                  </a:lnTo>
                  <a:lnTo>
                    <a:pt x="6508496" y="110236"/>
                  </a:lnTo>
                  <a:lnTo>
                    <a:pt x="6485255" y="73787"/>
                  </a:lnTo>
                  <a:lnTo>
                    <a:pt x="6454775" y="43307"/>
                  </a:lnTo>
                  <a:lnTo>
                    <a:pt x="6418326" y="20065"/>
                  </a:lnTo>
                  <a:lnTo>
                    <a:pt x="6376797" y="5207"/>
                  </a:lnTo>
                  <a:lnTo>
                    <a:pt x="6331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70870" y="5578601"/>
              <a:ext cx="6529070" cy="1181100"/>
            </a:xfrm>
            <a:custGeom>
              <a:avLst/>
              <a:gdLst/>
              <a:ahLst/>
              <a:cxnLst/>
              <a:rect l="l" t="t" r="r" b="b"/>
              <a:pathLst>
                <a:path w="6529069" h="1181100">
                  <a:moveTo>
                    <a:pt x="0" y="196850"/>
                  </a:moveTo>
                  <a:lnTo>
                    <a:pt x="5206" y="151764"/>
                  </a:lnTo>
                  <a:lnTo>
                    <a:pt x="20065" y="110236"/>
                  </a:lnTo>
                  <a:lnTo>
                    <a:pt x="43306" y="73787"/>
                  </a:lnTo>
                  <a:lnTo>
                    <a:pt x="73786" y="43307"/>
                  </a:lnTo>
                  <a:lnTo>
                    <a:pt x="110235" y="20065"/>
                  </a:lnTo>
                  <a:lnTo>
                    <a:pt x="151764" y="5207"/>
                  </a:lnTo>
                  <a:lnTo>
                    <a:pt x="196850" y="0"/>
                  </a:lnTo>
                  <a:lnTo>
                    <a:pt x="6331712" y="0"/>
                  </a:lnTo>
                  <a:lnTo>
                    <a:pt x="6376797" y="5207"/>
                  </a:lnTo>
                  <a:lnTo>
                    <a:pt x="6418326" y="20065"/>
                  </a:lnTo>
                  <a:lnTo>
                    <a:pt x="6454774" y="43307"/>
                  </a:lnTo>
                  <a:lnTo>
                    <a:pt x="6485255" y="73787"/>
                  </a:lnTo>
                  <a:lnTo>
                    <a:pt x="6508495" y="110236"/>
                  </a:lnTo>
                  <a:lnTo>
                    <a:pt x="6523355" y="151764"/>
                  </a:lnTo>
                  <a:lnTo>
                    <a:pt x="6528562" y="196850"/>
                  </a:lnTo>
                  <a:lnTo>
                    <a:pt x="6528562" y="984250"/>
                  </a:lnTo>
                  <a:lnTo>
                    <a:pt x="6523355" y="1029335"/>
                  </a:lnTo>
                  <a:lnTo>
                    <a:pt x="6508495" y="1070864"/>
                  </a:lnTo>
                  <a:lnTo>
                    <a:pt x="6485255" y="1107313"/>
                  </a:lnTo>
                  <a:lnTo>
                    <a:pt x="6454774" y="1137793"/>
                  </a:lnTo>
                  <a:lnTo>
                    <a:pt x="6418326" y="1161034"/>
                  </a:lnTo>
                  <a:lnTo>
                    <a:pt x="6376797" y="1175893"/>
                  </a:lnTo>
                  <a:lnTo>
                    <a:pt x="6331712" y="1181100"/>
                  </a:lnTo>
                  <a:lnTo>
                    <a:pt x="196850" y="1181100"/>
                  </a:lnTo>
                  <a:lnTo>
                    <a:pt x="151764" y="1175893"/>
                  </a:lnTo>
                  <a:lnTo>
                    <a:pt x="110235" y="1161034"/>
                  </a:lnTo>
                  <a:lnTo>
                    <a:pt x="73786" y="1137793"/>
                  </a:lnTo>
                  <a:lnTo>
                    <a:pt x="43306" y="1107313"/>
                  </a:lnTo>
                  <a:lnTo>
                    <a:pt x="20065" y="1070864"/>
                  </a:lnTo>
                  <a:lnTo>
                    <a:pt x="5206" y="102933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375897" y="5751957"/>
            <a:ext cx="5313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7955" marR="5080" indent="-140589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Binds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63139" y="5984747"/>
            <a:ext cx="4956175" cy="2529840"/>
            <a:chOff x="2263139" y="5984747"/>
            <a:chExt cx="4956175" cy="252984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6291" y="5984747"/>
              <a:ext cx="4882896" cy="83362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76677" y="6026657"/>
              <a:ext cx="4752975" cy="702310"/>
            </a:xfrm>
            <a:custGeom>
              <a:avLst/>
              <a:gdLst/>
              <a:ahLst/>
              <a:cxnLst/>
              <a:rect l="l" t="t" r="r" b="b"/>
              <a:pathLst>
                <a:path w="4752975" h="702309">
                  <a:moveTo>
                    <a:pt x="0" y="702183"/>
                  </a:moveTo>
                  <a:lnTo>
                    <a:pt x="4752848" y="702183"/>
                  </a:lnTo>
                  <a:lnTo>
                    <a:pt x="4752848" y="0"/>
                  </a:lnTo>
                  <a:lnTo>
                    <a:pt x="0" y="0"/>
                  </a:lnTo>
                  <a:lnTo>
                    <a:pt x="0" y="702183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3139" y="8055863"/>
              <a:ext cx="4884420" cy="4587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303525" y="8097773"/>
              <a:ext cx="4754880" cy="327660"/>
            </a:xfrm>
            <a:custGeom>
              <a:avLst/>
              <a:gdLst/>
              <a:ahLst/>
              <a:cxnLst/>
              <a:rect l="l" t="t" r="r" b="b"/>
              <a:pathLst>
                <a:path w="4754880" h="327659">
                  <a:moveTo>
                    <a:pt x="0" y="327659"/>
                  </a:moveTo>
                  <a:lnTo>
                    <a:pt x="4754626" y="327659"/>
                  </a:lnTo>
                  <a:lnTo>
                    <a:pt x="4754626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5532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FormControl</a:t>
            </a:r>
            <a:r>
              <a:rPr sz="5600" spc="-21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Directive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157727" y="3677411"/>
            <a:ext cx="12486640" cy="5200015"/>
            <a:chOff x="3157727" y="3677411"/>
            <a:chExt cx="12486640" cy="5200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2947" y="7421976"/>
              <a:ext cx="5001767" cy="9722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55808" y="7438644"/>
              <a:ext cx="4898390" cy="875030"/>
            </a:xfrm>
            <a:custGeom>
              <a:avLst/>
              <a:gdLst/>
              <a:ahLst/>
              <a:cxnLst/>
              <a:rect l="l" t="t" r="r" b="b"/>
              <a:pathLst>
                <a:path w="4898390" h="875029">
                  <a:moveTo>
                    <a:pt x="4752086" y="0"/>
                  </a:moveTo>
                  <a:lnTo>
                    <a:pt x="145796" y="0"/>
                  </a:lnTo>
                  <a:lnTo>
                    <a:pt x="99695" y="7492"/>
                  </a:lnTo>
                  <a:lnTo>
                    <a:pt x="59690" y="28066"/>
                  </a:lnTo>
                  <a:lnTo>
                    <a:pt x="28067" y="59689"/>
                  </a:lnTo>
                  <a:lnTo>
                    <a:pt x="7493" y="99694"/>
                  </a:lnTo>
                  <a:lnTo>
                    <a:pt x="0" y="145795"/>
                  </a:lnTo>
                  <a:lnTo>
                    <a:pt x="0" y="728725"/>
                  </a:lnTo>
                  <a:lnTo>
                    <a:pt x="7493" y="774826"/>
                  </a:lnTo>
                  <a:lnTo>
                    <a:pt x="28067" y="814831"/>
                  </a:lnTo>
                  <a:lnTo>
                    <a:pt x="59690" y="846454"/>
                  </a:lnTo>
                  <a:lnTo>
                    <a:pt x="99695" y="867028"/>
                  </a:lnTo>
                  <a:lnTo>
                    <a:pt x="145796" y="874521"/>
                  </a:lnTo>
                  <a:lnTo>
                    <a:pt x="4752086" y="874521"/>
                  </a:lnTo>
                  <a:lnTo>
                    <a:pt x="4798186" y="867028"/>
                  </a:lnTo>
                  <a:lnTo>
                    <a:pt x="4838192" y="846454"/>
                  </a:lnTo>
                  <a:lnTo>
                    <a:pt x="4869688" y="814831"/>
                  </a:lnTo>
                  <a:lnTo>
                    <a:pt x="4890388" y="774826"/>
                  </a:lnTo>
                  <a:lnTo>
                    <a:pt x="4897882" y="728725"/>
                  </a:lnTo>
                  <a:lnTo>
                    <a:pt x="4897882" y="145795"/>
                  </a:lnTo>
                  <a:lnTo>
                    <a:pt x="4890388" y="99694"/>
                  </a:lnTo>
                  <a:lnTo>
                    <a:pt x="4869688" y="59689"/>
                  </a:lnTo>
                  <a:lnTo>
                    <a:pt x="4838192" y="28066"/>
                  </a:lnTo>
                  <a:lnTo>
                    <a:pt x="4798186" y="7492"/>
                  </a:lnTo>
                  <a:lnTo>
                    <a:pt x="4752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56570" y="7439405"/>
              <a:ext cx="4898390" cy="875030"/>
            </a:xfrm>
            <a:custGeom>
              <a:avLst/>
              <a:gdLst/>
              <a:ahLst/>
              <a:cxnLst/>
              <a:rect l="l" t="t" r="r" b="b"/>
              <a:pathLst>
                <a:path w="4898390" h="875029">
                  <a:moveTo>
                    <a:pt x="0" y="145796"/>
                  </a:moveTo>
                  <a:lnTo>
                    <a:pt x="7493" y="99695"/>
                  </a:lnTo>
                  <a:lnTo>
                    <a:pt x="28066" y="59690"/>
                  </a:lnTo>
                  <a:lnTo>
                    <a:pt x="59689" y="28067"/>
                  </a:lnTo>
                  <a:lnTo>
                    <a:pt x="99695" y="7493"/>
                  </a:lnTo>
                  <a:lnTo>
                    <a:pt x="145796" y="0"/>
                  </a:lnTo>
                  <a:lnTo>
                    <a:pt x="4752085" y="0"/>
                  </a:lnTo>
                  <a:lnTo>
                    <a:pt x="4798187" y="7493"/>
                  </a:lnTo>
                  <a:lnTo>
                    <a:pt x="4838191" y="28067"/>
                  </a:lnTo>
                  <a:lnTo>
                    <a:pt x="4869687" y="59690"/>
                  </a:lnTo>
                  <a:lnTo>
                    <a:pt x="4890389" y="99695"/>
                  </a:lnTo>
                  <a:lnTo>
                    <a:pt x="4897882" y="145796"/>
                  </a:lnTo>
                  <a:lnTo>
                    <a:pt x="4897882" y="728726"/>
                  </a:lnTo>
                  <a:lnTo>
                    <a:pt x="4890389" y="774827"/>
                  </a:lnTo>
                  <a:lnTo>
                    <a:pt x="4869687" y="814832"/>
                  </a:lnTo>
                  <a:lnTo>
                    <a:pt x="4838191" y="846455"/>
                  </a:lnTo>
                  <a:lnTo>
                    <a:pt x="4798187" y="867029"/>
                  </a:lnTo>
                  <a:lnTo>
                    <a:pt x="4752085" y="874522"/>
                  </a:lnTo>
                  <a:lnTo>
                    <a:pt x="145796" y="874522"/>
                  </a:lnTo>
                  <a:lnTo>
                    <a:pt x="99695" y="867029"/>
                  </a:lnTo>
                  <a:lnTo>
                    <a:pt x="59689" y="846455"/>
                  </a:lnTo>
                  <a:lnTo>
                    <a:pt x="28066" y="814832"/>
                  </a:lnTo>
                  <a:lnTo>
                    <a:pt x="7493" y="774827"/>
                  </a:lnTo>
                  <a:lnTo>
                    <a:pt x="0" y="728726"/>
                  </a:lnTo>
                  <a:lnTo>
                    <a:pt x="0" y="14579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727" y="3677411"/>
              <a:ext cx="7068311" cy="51998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3551" y="3774947"/>
              <a:ext cx="6841235" cy="50002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8707" y="7696200"/>
              <a:ext cx="3730751" cy="4907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20618" y="7738109"/>
              <a:ext cx="3599815" cy="359410"/>
            </a:xfrm>
            <a:custGeom>
              <a:avLst/>
              <a:gdLst/>
              <a:ahLst/>
              <a:cxnLst/>
              <a:rect l="l" t="t" r="r" b="b"/>
              <a:pathLst>
                <a:path w="3599815" h="359409">
                  <a:moveTo>
                    <a:pt x="0" y="359283"/>
                  </a:moveTo>
                  <a:lnTo>
                    <a:pt x="3599561" y="359283"/>
                  </a:lnTo>
                  <a:lnTo>
                    <a:pt x="3599561" y="0"/>
                  </a:lnTo>
                  <a:lnTo>
                    <a:pt x="0" y="0"/>
                  </a:lnTo>
                  <a:lnTo>
                    <a:pt x="0" y="359283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5348" y="7847076"/>
              <a:ext cx="3803904" cy="2529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19544" y="7909559"/>
              <a:ext cx="3636010" cy="86995"/>
            </a:xfrm>
            <a:custGeom>
              <a:avLst/>
              <a:gdLst/>
              <a:ahLst/>
              <a:cxnLst/>
              <a:rect l="l" t="t" r="r" b="b"/>
              <a:pathLst>
                <a:path w="3636009" h="86995">
                  <a:moveTo>
                    <a:pt x="3636010" y="43434"/>
                  </a:moveTo>
                  <a:lnTo>
                    <a:pt x="3607308" y="28956"/>
                  </a:lnTo>
                  <a:lnTo>
                    <a:pt x="3550285" y="0"/>
                  </a:lnTo>
                  <a:lnTo>
                    <a:pt x="3550285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3550285" y="57912"/>
                  </a:lnTo>
                  <a:lnTo>
                    <a:pt x="3550285" y="86868"/>
                  </a:lnTo>
                  <a:lnTo>
                    <a:pt x="3607562" y="57912"/>
                  </a:lnTo>
                  <a:lnTo>
                    <a:pt x="3636010" y="43434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8707" y="5751576"/>
              <a:ext cx="5099303" cy="12527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20618" y="5793485"/>
              <a:ext cx="4968240" cy="1121410"/>
            </a:xfrm>
            <a:custGeom>
              <a:avLst/>
              <a:gdLst/>
              <a:ahLst/>
              <a:cxnLst/>
              <a:rect l="l" t="t" r="r" b="b"/>
              <a:pathLst>
                <a:path w="4968240" h="1121409">
                  <a:moveTo>
                    <a:pt x="0" y="1121283"/>
                  </a:moveTo>
                  <a:lnTo>
                    <a:pt x="4968240" y="1121283"/>
                  </a:lnTo>
                  <a:lnTo>
                    <a:pt x="4968240" y="0"/>
                  </a:lnTo>
                  <a:lnTo>
                    <a:pt x="0" y="0"/>
                  </a:lnTo>
                  <a:lnTo>
                    <a:pt x="0" y="1121283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8096" y="6309359"/>
              <a:ext cx="2268220" cy="86995"/>
            </a:xfrm>
            <a:custGeom>
              <a:avLst/>
              <a:gdLst/>
              <a:ahLst/>
              <a:cxnLst/>
              <a:rect l="l" t="t" r="r" b="b"/>
              <a:pathLst>
                <a:path w="2268220" h="86995">
                  <a:moveTo>
                    <a:pt x="2267712" y="43561"/>
                  </a:moveTo>
                  <a:lnTo>
                    <a:pt x="2239010" y="28956"/>
                  </a:lnTo>
                  <a:lnTo>
                    <a:pt x="2181987" y="0"/>
                  </a:lnTo>
                  <a:lnTo>
                    <a:pt x="2181987" y="28968"/>
                  </a:lnTo>
                  <a:lnTo>
                    <a:pt x="0" y="28968"/>
                  </a:lnTo>
                  <a:lnTo>
                    <a:pt x="0" y="57912"/>
                  </a:lnTo>
                  <a:lnTo>
                    <a:pt x="2181987" y="57912"/>
                  </a:lnTo>
                  <a:lnTo>
                    <a:pt x="2181987" y="86868"/>
                  </a:lnTo>
                  <a:lnTo>
                    <a:pt x="2239264" y="57912"/>
                  </a:lnTo>
                  <a:lnTo>
                    <a:pt x="2267712" y="43561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14659" y="5797295"/>
              <a:ext cx="5029200" cy="10073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55808" y="5838444"/>
              <a:ext cx="4898390" cy="876300"/>
            </a:xfrm>
            <a:custGeom>
              <a:avLst/>
              <a:gdLst/>
              <a:ahLst/>
              <a:cxnLst/>
              <a:rect l="l" t="t" r="r" b="b"/>
              <a:pathLst>
                <a:path w="4898390" h="876300">
                  <a:moveTo>
                    <a:pt x="4751832" y="0"/>
                  </a:moveTo>
                  <a:lnTo>
                    <a:pt x="146050" y="0"/>
                  </a:lnTo>
                  <a:lnTo>
                    <a:pt x="99949" y="7492"/>
                  </a:lnTo>
                  <a:lnTo>
                    <a:pt x="59817" y="28193"/>
                  </a:lnTo>
                  <a:lnTo>
                    <a:pt x="28194" y="59816"/>
                  </a:lnTo>
                  <a:lnTo>
                    <a:pt x="7493" y="99948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3" y="776351"/>
                  </a:lnTo>
                  <a:lnTo>
                    <a:pt x="28194" y="816482"/>
                  </a:lnTo>
                  <a:lnTo>
                    <a:pt x="59817" y="848105"/>
                  </a:lnTo>
                  <a:lnTo>
                    <a:pt x="99949" y="868806"/>
                  </a:lnTo>
                  <a:lnTo>
                    <a:pt x="146050" y="876300"/>
                  </a:lnTo>
                  <a:lnTo>
                    <a:pt x="4751832" y="876300"/>
                  </a:lnTo>
                  <a:lnTo>
                    <a:pt x="4797933" y="868806"/>
                  </a:lnTo>
                  <a:lnTo>
                    <a:pt x="4838065" y="848105"/>
                  </a:lnTo>
                  <a:lnTo>
                    <a:pt x="4869688" y="816482"/>
                  </a:lnTo>
                  <a:lnTo>
                    <a:pt x="4890388" y="776351"/>
                  </a:lnTo>
                  <a:lnTo>
                    <a:pt x="4897882" y="730250"/>
                  </a:lnTo>
                  <a:lnTo>
                    <a:pt x="4897882" y="146050"/>
                  </a:lnTo>
                  <a:lnTo>
                    <a:pt x="4890388" y="99948"/>
                  </a:lnTo>
                  <a:lnTo>
                    <a:pt x="4869688" y="59816"/>
                  </a:lnTo>
                  <a:lnTo>
                    <a:pt x="4838065" y="28193"/>
                  </a:lnTo>
                  <a:lnTo>
                    <a:pt x="4797933" y="7492"/>
                  </a:lnTo>
                  <a:lnTo>
                    <a:pt x="4751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56570" y="5839205"/>
              <a:ext cx="4898390" cy="876300"/>
            </a:xfrm>
            <a:custGeom>
              <a:avLst/>
              <a:gdLst/>
              <a:ahLst/>
              <a:cxnLst/>
              <a:rect l="l" t="t" r="r" b="b"/>
              <a:pathLst>
                <a:path w="4898390" h="876300">
                  <a:moveTo>
                    <a:pt x="0" y="146050"/>
                  </a:moveTo>
                  <a:lnTo>
                    <a:pt x="7493" y="99949"/>
                  </a:lnTo>
                  <a:lnTo>
                    <a:pt x="28194" y="59817"/>
                  </a:lnTo>
                  <a:lnTo>
                    <a:pt x="59816" y="28194"/>
                  </a:lnTo>
                  <a:lnTo>
                    <a:pt x="99949" y="7493"/>
                  </a:lnTo>
                  <a:lnTo>
                    <a:pt x="146050" y="0"/>
                  </a:lnTo>
                  <a:lnTo>
                    <a:pt x="4751832" y="0"/>
                  </a:lnTo>
                  <a:lnTo>
                    <a:pt x="4797933" y="7493"/>
                  </a:lnTo>
                  <a:lnTo>
                    <a:pt x="4838064" y="28194"/>
                  </a:lnTo>
                  <a:lnTo>
                    <a:pt x="4869687" y="59817"/>
                  </a:lnTo>
                  <a:lnTo>
                    <a:pt x="4890389" y="99949"/>
                  </a:lnTo>
                  <a:lnTo>
                    <a:pt x="4897882" y="146050"/>
                  </a:lnTo>
                  <a:lnTo>
                    <a:pt x="4897882" y="730250"/>
                  </a:lnTo>
                  <a:lnTo>
                    <a:pt x="4890389" y="776351"/>
                  </a:lnTo>
                  <a:lnTo>
                    <a:pt x="4869687" y="816483"/>
                  </a:lnTo>
                  <a:lnTo>
                    <a:pt x="4838064" y="848106"/>
                  </a:lnTo>
                  <a:lnTo>
                    <a:pt x="4797933" y="868807"/>
                  </a:lnTo>
                  <a:lnTo>
                    <a:pt x="4751832" y="876300"/>
                  </a:lnTo>
                  <a:lnTo>
                    <a:pt x="146050" y="876300"/>
                  </a:lnTo>
                  <a:lnTo>
                    <a:pt x="99949" y="868807"/>
                  </a:lnTo>
                  <a:lnTo>
                    <a:pt x="59816" y="848106"/>
                  </a:lnTo>
                  <a:lnTo>
                    <a:pt x="28194" y="816483"/>
                  </a:lnTo>
                  <a:lnTo>
                    <a:pt x="7493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065891" y="5859017"/>
            <a:ext cx="4084320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15176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rmC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400" spc="-1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y 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standalone instance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09472" y="1877678"/>
            <a:ext cx="16163925" cy="1272540"/>
            <a:chOff x="1109472" y="1877678"/>
            <a:chExt cx="16163925" cy="127254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9472" y="1877678"/>
              <a:ext cx="16163544" cy="127242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30808" y="1894332"/>
              <a:ext cx="16061055" cy="1174750"/>
            </a:xfrm>
            <a:custGeom>
              <a:avLst/>
              <a:gdLst/>
              <a:ahLst/>
              <a:cxnLst/>
              <a:rect l="l" t="t" r="r" b="b"/>
              <a:pathLst>
                <a:path w="16061055" h="1174750">
                  <a:moveTo>
                    <a:pt x="15865094" y="0"/>
                  </a:moveTo>
                  <a:lnTo>
                    <a:pt x="195833" y="0"/>
                  </a:lnTo>
                  <a:lnTo>
                    <a:pt x="151003" y="5207"/>
                  </a:lnTo>
                  <a:lnTo>
                    <a:pt x="109715" y="19939"/>
                  </a:lnTo>
                  <a:lnTo>
                    <a:pt x="73355" y="43052"/>
                  </a:lnTo>
                  <a:lnTo>
                    <a:pt x="43027" y="73278"/>
                  </a:lnTo>
                  <a:lnTo>
                    <a:pt x="19900" y="109600"/>
                  </a:lnTo>
                  <a:lnTo>
                    <a:pt x="5168" y="150875"/>
                  </a:lnTo>
                  <a:lnTo>
                    <a:pt x="0" y="195707"/>
                  </a:lnTo>
                  <a:lnTo>
                    <a:pt x="0" y="978789"/>
                  </a:lnTo>
                  <a:lnTo>
                    <a:pt x="5168" y="1023747"/>
                  </a:lnTo>
                  <a:lnTo>
                    <a:pt x="19900" y="1065022"/>
                  </a:lnTo>
                  <a:lnTo>
                    <a:pt x="43027" y="1101344"/>
                  </a:lnTo>
                  <a:lnTo>
                    <a:pt x="73355" y="1131570"/>
                  </a:lnTo>
                  <a:lnTo>
                    <a:pt x="109715" y="1154684"/>
                  </a:lnTo>
                  <a:lnTo>
                    <a:pt x="151003" y="1169416"/>
                  </a:lnTo>
                  <a:lnTo>
                    <a:pt x="195833" y="1174623"/>
                  </a:lnTo>
                  <a:lnTo>
                    <a:pt x="15865094" y="1174623"/>
                  </a:lnTo>
                  <a:lnTo>
                    <a:pt x="15910052" y="1169416"/>
                  </a:lnTo>
                  <a:lnTo>
                    <a:pt x="15951200" y="1154684"/>
                  </a:lnTo>
                  <a:lnTo>
                    <a:pt x="15987649" y="1131570"/>
                  </a:lnTo>
                  <a:lnTo>
                    <a:pt x="16017875" y="1101344"/>
                  </a:lnTo>
                  <a:lnTo>
                    <a:pt x="16040989" y="1065022"/>
                  </a:lnTo>
                  <a:lnTo>
                    <a:pt x="16055721" y="1023747"/>
                  </a:lnTo>
                  <a:lnTo>
                    <a:pt x="16060928" y="978789"/>
                  </a:lnTo>
                  <a:lnTo>
                    <a:pt x="16060928" y="195707"/>
                  </a:lnTo>
                  <a:lnTo>
                    <a:pt x="16055721" y="150875"/>
                  </a:lnTo>
                  <a:lnTo>
                    <a:pt x="16040989" y="109600"/>
                  </a:lnTo>
                  <a:lnTo>
                    <a:pt x="16017875" y="73278"/>
                  </a:lnTo>
                  <a:lnTo>
                    <a:pt x="15987649" y="43052"/>
                  </a:lnTo>
                  <a:lnTo>
                    <a:pt x="15951200" y="19939"/>
                  </a:lnTo>
                  <a:lnTo>
                    <a:pt x="15910052" y="5207"/>
                  </a:lnTo>
                  <a:lnTo>
                    <a:pt x="15865094" y="0"/>
                  </a:lnTo>
                  <a:close/>
                </a:path>
              </a:pathLst>
            </a:custGeom>
            <a:solidFill>
              <a:srgbClr val="095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1570" y="1895094"/>
              <a:ext cx="16061055" cy="1174750"/>
            </a:xfrm>
            <a:custGeom>
              <a:avLst/>
              <a:gdLst/>
              <a:ahLst/>
              <a:cxnLst/>
              <a:rect l="l" t="t" r="r" b="b"/>
              <a:pathLst>
                <a:path w="16061055" h="1174750">
                  <a:moveTo>
                    <a:pt x="0" y="195706"/>
                  </a:moveTo>
                  <a:lnTo>
                    <a:pt x="5168" y="150875"/>
                  </a:lnTo>
                  <a:lnTo>
                    <a:pt x="19900" y="109600"/>
                  </a:lnTo>
                  <a:lnTo>
                    <a:pt x="43027" y="73278"/>
                  </a:lnTo>
                  <a:lnTo>
                    <a:pt x="73355" y="43052"/>
                  </a:lnTo>
                  <a:lnTo>
                    <a:pt x="109715" y="19938"/>
                  </a:lnTo>
                  <a:lnTo>
                    <a:pt x="151003" y="5206"/>
                  </a:lnTo>
                  <a:lnTo>
                    <a:pt x="195834" y="0"/>
                  </a:lnTo>
                  <a:lnTo>
                    <a:pt x="15865094" y="0"/>
                  </a:lnTo>
                  <a:lnTo>
                    <a:pt x="15910052" y="5206"/>
                  </a:lnTo>
                  <a:lnTo>
                    <a:pt x="15951200" y="19938"/>
                  </a:lnTo>
                  <a:lnTo>
                    <a:pt x="15987649" y="43052"/>
                  </a:lnTo>
                  <a:lnTo>
                    <a:pt x="16017875" y="73278"/>
                  </a:lnTo>
                  <a:lnTo>
                    <a:pt x="16040989" y="109600"/>
                  </a:lnTo>
                  <a:lnTo>
                    <a:pt x="16055721" y="150875"/>
                  </a:lnTo>
                  <a:lnTo>
                    <a:pt x="16060928" y="195706"/>
                  </a:lnTo>
                  <a:lnTo>
                    <a:pt x="16060928" y="978788"/>
                  </a:lnTo>
                  <a:lnTo>
                    <a:pt x="16055721" y="1023747"/>
                  </a:lnTo>
                  <a:lnTo>
                    <a:pt x="16040989" y="1065022"/>
                  </a:lnTo>
                  <a:lnTo>
                    <a:pt x="16017875" y="1101344"/>
                  </a:lnTo>
                  <a:lnTo>
                    <a:pt x="15987649" y="1131570"/>
                  </a:lnTo>
                  <a:lnTo>
                    <a:pt x="15951200" y="1154683"/>
                  </a:lnTo>
                  <a:lnTo>
                    <a:pt x="15910052" y="1169415"/>
                  </a:lnTo>
                  <a:lnTo>
                    <a:pt x="15865094" y="1174623"/>
                  </a:lnTo>
                  <a:lnTo>
                    <a:pt x="195834" y="1174623"/>
                  </a:lnTo>
                  <a:lnTo>
                    <a:pt x="151003" y="1169415"/>
                  </a:lnTo>
                  <a:lnTo>
                    <a:pt x="109715" y="1154683"/>
                  </a:lnTo>
                  <a:lnTo>
                    <a:pt x="73355" y="1131570"/>
                  </a:lnTo>
                  <a:lnTo>
                    <a:pt x="43027" y="1101344"/>
                  </a:lnTo>
                  <a:lnTo>
                    <a:pt x="19900" y="1065022"/>
                  </a:lnTo>
                  <a:lnTo>
                    <a:pt x="5168" y="1023747"/>
                  </a:lnTo>
                  <a:lnTo>
                    <a:pt x="0" y="978788"/>
                  </a:lnTo>
                  <a:lnTo>
                    <a:pt x="0" y="19570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96161" y="2062988"/>
            <a:ext cx="156679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 marR="5080" indent="-297370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[formControl]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with individual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element.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Add a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formControl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template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without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wrapping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ngForm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directive—for</a:t>
            </a:r>
            <a:r>
              <a:rPr sz="24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&lt;input&gt;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9629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FormGroupName</a:t>
            </a:r>
            <a:r>
              <a:rPr sz="5600" spc="-190" dirty="0">
                <a:solidFill>
                  <a:srgbClr val="095A82"/>
                </a:solidFill>
              </a:rPr>
              <a:t> </a:t>
            </a:r>
            <a:r>
              <a:rPr sz="5600" spc="-10" dirty="0">
                <a:solidFill>
                  <a:srgbClr val="095A82"/>
                </a:solidFill>
              </a:rPr>
              <a:t>Directive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127248" y="1888346"/>
            <a:ext cx="12094845" cy="1104900"/>
            <a:chOff x="3127248" y="1888346"/>
            <a:chExt cx="12094845" cy="110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7248" y="1888346"/>
              <a:ext cx="12094464" cy="11047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50108" y="1905000"/>
              <a:ext cx="11990705" cy="1007110"/>
            </a:xfrm>
            <a:custGeom>
              <a:avLst/>
              <a:gdLst/>
              <a:ahLst/>
              <a:cxnLst/>
              <a:rect l="l" t="t" r="r" b="b"/>
              <a:pathLst>
                <a:path w="11990705" h="1007110">
                  <a:moveTo>
                    <a:pt x="11822430" y="0"/>
                  </a:moveTo>
                  <a:lnTo>
                    <a:pt x="167894" y="0"/>
                  </a:lnTo>
                  <a:lnTo>
                    <a:pt x="123317" y="5969"/>
                  </a:lnTo>
                  <a:lnTo>
                    <a:pt x="83185" y="22859"/>
                  </a:lnTo>
                  <a:lnTo>
                    <a:pt x="49149" y="49149"/>
                  </a:lnTo>
                  <a:lnTo>
                    <a:pt x="22987" y="83184"/>
                  </a:lnTo>
                  <a:lnTo>
                    <a:pt x="5968" y="123190"/>
                  </a:lnTo>
                  <a:lnTo>
                    <a:pt x="0" y="167767"/>
                  </a:lnTo>
                  <a:lnTo>
                    <a:pt x="0" y="839089"/>
                  </a:lnTo>
                  <a:lnTo>
                    <a:pt x="5968" y="883793"/>
                  </a:lnTo>
                  <a:lnTo>
                    <a:pt x="22987" y="923798"/>
                  </a:lnTo>
                  <a:lnTo>
                    <a:pt x="49149" y="957833"/>
                  </a:lnTo>
                  <a:lnTo>
                    <a:pt x="83185" y="984123"/>
                  </a:lnTo>
                  <a:lnTo>
                    <a:pt x="123317" y="1001014"/>
                  </a:lnTo>
                  <a:lnTo>
                    <a:pt x="167894" y="1006982"/>
                  </a:lnTo>
                  <a:lnTo>
                    <a:pt x="11822430" y="1006982"/>
                  </a:lnTo>
                  <a:lnTo>
                    <a:pt x="11867007" y="1001014"/>
                  </a:lnTo>
                  <a:lnTo>
                    <a:pt x="11907139" y="984123"/>
                  </a:lnTo>
                  <a:lnTo>
                    <a:pt x="11941175" y="957833"/>
                  </a:lnTo>
                  <a:lnTo>
                    <a:pt x="11967337" y="923798"/>
                  </a:lnTo>
                  <a:lnTo>
                    <a:pt x="11984355" y="883793"/>
                  </a:lnTo>
                  <a:lnTo>
                    <a:pt x="11990324" y="839089"/>
                  </a:lnTo>
                  <a:lnTo>
                    <a:pt x="11990324" y="167767"/>
                  </a:lnTo>
                  <a:lnTo>
                    <a:pt x="11984355" y="123190"/>
                  </a:lnTo>
                  <a:lnTo>
                    <a:pt x="11967337" y="83184"/>
                  </a:lnTo>
                  <a:lnTo>
                    <a:pt x="11941175" y="49149"/>
                  </a:lnTo>
                  <a:lnTo>
                    <a:pt x="11907139" y="22859"/>
                  </a:lnTo>
                  <a:lnTo>
                    <a:pt x="11867007" y="5969"/>
                  </a:lnTo>
                  <a:lnTo>
                    <a:pt x="11822430" y="0"/>
                  </a:lnTo>
                  <a:close/>
                </a:path>
              </a:pathLst>
            </a:custGeom>
            <a:solidFill>
              <a:srgbClr val="095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0870" y="1905762"/>
              <a:ext cx="11990705" cy="1007110"/>
            </a:xfrm>
            <a:custGeom>
              <a:avLst/>
              <a:gdLst/>
              <a:ahLst/>
              <a:cxnLst/>
              <a:rect l="l" t="t" r="r" b="b"/>
              <a:pathLst>
                <a:path w="11990705" h="1007110">
                  <a:moveTo>
                    <a:pt x="0" y="167767"/>
                  </a:moveTo>
                  <a:lnTo>
                    <a:pt x="5968" y="123190"/>
                  </a:lnTo>
                  <a:lnTo>
                    <a:pt x="22987" y="83185"/>
                  </a:lnTo>
                  <a:lnTo>
                    <a:pt x="49149" y="49149"/>
                  </a:lnTo>
                  <a:lnTo>
                    <a:pt x="83185" y="22860"/>
                  </a:lnTo>
                  <a:lnTo>
                    <a:pt x="123317" y="5969"/>
                  </a:lnTo>
                  <a:lnTo>
                    <a:pt x="167894" y="0"/>
                  </a:lnTo>
                  <a:lnTo>
                    <a:pt x="11822430" y="0"/>
                  </a:lnTo>
                  <a:lnTo>
                    <a:pt x="11867007" y="5969"/>
                  </a:lnTo>
                  <a:lnTo>
                    <a:pt x="11907139" y="22860"/>
                  </a:lnTo>
                  <a:lnTo>
                    <a:pt x="11941174" y="49149"/>
                  </a:lnTo>
                  <a:lnTo>
                    <a:pt x="11967337" y="83185"/>
                  </a:lnTo>
                  <a:lnTo>
                    <a:pt x="11984355" y="123190"/>
                  </a:lnTo>
                  <a:lnTo>
                    <a:pt x="11990324" y="167767"/>
                  </a:lnTo>
                  <a:lnTo>
                    <a:pt x="11990324" y="839216"/>
                  </a:lnTo>
                  <a:lnTo>
                    <a:pt x="11984355" y="883793"/>
                  </a:lnTo>
                  <a:lnTo>
                    <a:pt x="11967337" y="923798"/>
                  </a:lnTo>
                  <a:lnTo>
                    <a:pt x="11941174" y="957834"/>
                  </a:lnTo>
                  <a:lnTo>
                    <a:pt x="11907139" y="984123"/>
                  </a:lnTo>
                  <a:lnTo>
                    <a:pt x="11867007" y="1001014"/>
                  </a:lnTo>
                  <a:lnTo>
                    <a:pt x="11822430" y="1006983"/>
                  </a:lnTo>
                  <a:lnTo>
                    <a:pt x="167894" y="1006983"/>
                  </a:lnTo>
                  <a:lnTo>
                    <a:pt x="123317" y="1001014"/>
                  </a:lnTo>
                  <a:lnTo>
                    <a:pt x="83185" y="984123"/>
                  </a:lnTo>
                  <a:lnTo>
                    <a:pt x="49149" y="957834"/>
                  </a:lnTo>
                  <a:lnTo>
                    <a:pt x="22987" y="923798"/>
                  </a:lnTo>
                  <a:lnTo>
                    <a:pt x="5968" y="883793"/>
                  </a:lnTo>
                  <a:lnTo>
                    <a:pt x="0" y="839216"/>
                  </a:lnTo>
                  <a:lnTo>
                    <a:pt x="0" y="167767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12058" y="2172716"/>
            <a:ext cx="11216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formGroupName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nested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templates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22932" y="3270503"/>
            <a:ext cx="15293340" cy="6146800"/>
            <a:chOff x="2122932" y="3270503"/>
            <a:chExt cx="15293340" cy="6146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2932" y="3270503"/>
              <a:ext cx="6315456" cy="58613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1136" y="3374135"/>
              <a:ext cx="6103620" cy="56494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512" y="5192267"/>
              <a:ext cx="4884420" cy="4023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31898" y="5232653"/>
              <a:ext cx="4754880" cy="272415"/>
            </a:xfrm>
            <a:custGeom>
              <a:avLst/>
              <a:gdLst/>
              <a:ahLst/>
              <a:cxnLst/>
              <a:rect l="l" t="t" r="r" b="b"/>
              <a:pathLst>
                <a:path w="4754880" h="272414">
                  <a:moveTo>
                    <a:pt x="0" y="272288"/>
                  </a:moveTo>
                  <a:lnTo>
                    <a:pt x="4754626" y="272288"/>
                  </a:lnTo>
                  <a:lnTo>
                    <a:pt x="4754626" y="0"/>
                  </a:lnTo>
                  <a:lnTo>
                    <a:pt x="0" y="0"/>
                  </a:lnTo>
                  <a:lnTo>
                    <a:pt x="0" y="272288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1820" y="5195315"/>
              <a:ext cx="3963924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8916" y="5311139"/>
              <a:ext cx="114426" cy="76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984492" y="5273039"/>
              <a:ext cx="3731260" cy="84455"/>
            </a:xfrm>
            <a:custGeom>
              <a:avLst/>
              <a:gdLst/>
              <a:ahLst/>
              <a:cxnLst/>
              <a:rect l="l" t="t" r="r" b="b"/>
              <a:pathLst>
                <a:path w="3731259" h="84454">
                  <a:moveTo>
                    <a:pt x="3731006" y="38100"/>
                  </a:moveTo>
                  <a:lnTo>
                    <a:pt x="3654425" y="0"/>
                  </a:lnTo>
                  <a:lnTo>
                    <a:pt x="3654425" y="38100"/>
                  </a:lnTo>
                  <a:lnTo>
                    <a:pt x="0" y="46101"/>
                  </a:lnTo>
                  <a:lnTo>
                    <a:pt x="0" y="84201"/>
                  </a:lnTo>
                  <a:lnTo>
                    <a:pt x="3654425" y="76200"/>
                  </a:lnTo>
                  <a:lnTo>
                    <a:pt x="3673602" y="76200"/>
                  </a:lnTo>
                  <a:lnTo>
                    <a:pt x="3673475" y="38100"/>
                  </a:lnTo>
                  <a:lnTo>
                    <a:pt x="3731006" y="3810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2196" y="4905755"/>
              <a:ext cx="6659880" cy="9052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43488" y="4849367"/>
              <a:ext cx="5861304" cy="11079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751820" y="4945379"/>
              <a:ext cx="6530340" cy="775335"/>
            </a:xfrm>
            <a:custGeom>
              <a:avLst/>
              <a:gdLst/>
              <a:ahLst/>
              <a:cxnLst/>
              <a:rect l="l" t="t" r="r" b="b"/>
              <a:pathLst>
                <a:path w="6530340" h="775335">
                  <a:moveTo>
                    <a:pt x="6401053" y="0"/>
                  </a:moveTo>
                  <a:lnTo>
                    <a:pt x="129031" y="0"/>
                  </a:lnTo>
                  <a:lnTo>
                    <a:pt x="78866" y="10160"/>
                  </a:lnTo>
                  <a:lnTo>
                    <a:pt x="37846" y="37846"/>
                  </a:lnTo>
                  <a:lnTo>
                    <a:pt x="10159" y="78867"/>
                  </a:lnTo>
                  <a:lnTo>
                    <a:pt x="0" y="129159"/>
                  </a:lnTo>
                  <a:lnTo>
                    <a:pt x="0" y="646049"/>
                  </a:lnTo>
                  <a:lnTo>
                    <a:pt x="10159" y="696341"/>
                  </a:lnTo>
                  <a:lnTo>
                    <a:pt x="37846" y="737362"/>
                  </a:lnTo>
                  <a:lnTo>
                    <a:pt x="78866" y="765048"/>
                  </a:lnTo>
                  <a:lnTo>
                    <a:pt x="129031" y="775208"/>
                  </a:lnTo>
                  <a:lnTo>
                    <a:pt x="6401053" y="775208"/>
                  </a:lnTo>
                  <a:lnTo>
                    <a:pt x="6451218" y="765048"/>
                  </a:lnTo>
                  <a:lnTo>
                    <a:pt x="6492239" y="737362"/>
                  </a:lnTo>
                  <a:lnTo>
                    <a:pt x="6519926" y="696341"/>
                  </a:lnTo>
                  <a:lnTo>
                    <a:pt x="6530085" y="646049"/>
                  </a:lnTo>
                  <a:lnTo>
                    <a:pt x="6530085" y="129159"/>
                  </a:lnTo>
                  <a:lnTo>
                    <a:pt x="6519926" y="78867"/>
                  </a:lnTo>
                  <a:lnTo>
                    <a:pt x="6492239" y="37846"/>
                  </a:lnTo>
                  <a:lnTo>
                    <a:pt x="6451218" y="10160"/>
                  </a:lnTo>
                  <a:lnTo>
                    <a:pt x="6401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52582" y="4946141"/>
              <a:ext cx="6530340" cy="775335"/>
            </a:xfrm>
            <a:custGeom>
              <a:avLst/>
              <a:gdLst/>
              <a:ahLst/>
              <a:cxnLst/>
              <a:rect l="l" t="t" r="r" b="b"/>
              <a:pathLst>
                <a:path w="6530340" h="775335">
                  <a:moveTo>
                    <a:pt x="0" y="129159"/>
                  </a:moveTo>
                  <a:lnTo>
                    <a:pt x="10160" y="78867"/>
                  </a:lnTo>
                  <a:lnTo>
                    <a:pt x="37846" y="37846"/>
                  </a:lnTo>
                  <a:lnTo>
                    <a:pt x="78867" y="10160"/>
                  </a:lnTo>
                  <a:lnTo>
                    <a:pt x="129032" y="0"/>
                  </a:lnTo>
                  <a:lnTo>
                    <a:pt x="6401054" y="0"/>
                  </a:lnTo>
                  <a:lnTo>
                    <a:pt x="6451219" y="10160"/>
                  </a:lnTo>
                  <a:lnTo>
                    <a:pt x="6492239" y="37846"/>
                  </a:lnTo>
                  <a:lnTo>
                    <a:pt x="6519926" y="78867"/>
                  </a:lnTo>
                  <a:lnTo>
                    <a:pt x="6530085" y="129159"/>
                  </a:lnTo>
                  <a:lnTo>
                    <a:pt x="6530085" y="646049"/>
                  </a:lnTo>
                  <a:lnTo>
                    <a:pt x="6519926" y="696341"/>
                  </a:lnTo>
                  <a:lnTo>
                    <a:pt x="6492239" y="737362"/>
                  </a:lnTo>
                  <a:lnTo>
                    <a:pt x="6451219" y="765048"/>
                  </a:lnTo>
                  <a:lnTo>
                    <a:pt x="6401054" y="775208"/>
                  </a:lnTo>
                  <a:lnTo>
                    <a:pt x="129032" y="775208"/>
                  </a:lnTo>
                  <a:lnTo>
                    <a:pt x="78867" y="765048"/>
                  </a:lnTo>
                  <a:lnTo>
                    <a:pt x="37846" y="737362"/>
                  </a:lnTo>
                  <a:lnTo>
                    <a:pt x="10160" y="696341"/>
                  </a:lnTo>
                  <a:lnTo>
                    <a:pt x="0" y="646049"/>
                  </a:lnTo>
                  <a:lnTo>
                    <a:pt x="0" y="129159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512" y="5480303"/>
              <a:ext cx="4884420" cy="4023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31898" y="5520689"/>
              <a:ext cx="4754880" cy="272415"/>
            </a:xfrm>
            <a:custGeom>
              <a:avLst/>
              <a:gdLst/>
              <a:ahLst/>
              <a:cxnLst/>
              <a:rect l="l" t="t" r="r" b="b"/>
              <a:pathLst>
                <a:path w="4754880" h="272414">
                  <a:moveTo>
                    <a:pt x="0" y="272288"/>
                  </a:moveTo>
                  <a:lnTo>
                    <a:pt x="4754626" y="272288"/>
                  </a:lnTo>
                  <a:lnTo>
                    <a:pt x="4754626" y="0"/>
                  </a:lnTo>
                  <a:lnTo>
                    <a:pt x="0" y="0"/>
                  </a:lnTo>
                  <a:lnTo>
                    <a:pt x="0" y="272288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12196" y="5861303"/>
              <a:ext cx="6659880" cy="90373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92027" y="5803391"/>
              <a:ext cx="6432803" cy="11079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751820" y="5900927"/>
              <a:ext cx="6530340" cy="774065"/>
            </a:xfrm>
            <a:custGeom>
              <a:avLst/>
              <a:gdLst/>
              <a:ahLst/>
              <a:cxnLst/>
              <a:rect l="l" t="t" r="r" b="b"/>
              <a:pathLst>
                <a:path w="6530340" h="774065">
                  <a:moveTo>
                    <a:pt x="6401308" y="0"/>
                  </a:moveTo>
                  <a:lnTo>
                    <a:pt x="128777" y="0"/>
                  </a:lnTo>
                  <a:lnTo>
                    <a:pt x="78612" y="10160"/>
                  </a:lnTo>
                  <a:lnTo>
                    <a:pt x="37719" y="37846"/>
                  </a:lnTo>
                  <a:lnTo>
                    <a:pt x="10159" y="78739"/>
                  </a:lnTo>
                  <a:lnTo>
                    <a:pt x="0" y="129032"/>
                  </a:lnTo>
                  <a:lnTo>
                    <a:pt x="0" y="645033"/>
                  </a:lnTo>
                  <a:lnTo>
                    <a:pt x="10159" y="695325"/>
                  </a:lnTo>
                  <a:lnTo>
                    <a:pt x="37719" y="736219"/>
                  </a:lnTo>
                  <a:lnTo>
                    <a:pt x="78612" y="763905"/>
                  </a:lnTo>
                  <a:lnTo>
                    <a:pt x="128777" y="774064"/>
                  </a:lnTo>
                  <a:lnTo>
                    <a:pt x="6401308" y="774064"/>
                  </a:lnTo>
                  <a:lnTo>
                    <a:pt x="6451472" y="763905"/>
                  </a:lnTo>
                  <a:lnTo>
                    <a:pt x="6492366" y="736219"/>
                  </a:lnTo>
                  <a:lnTo>
                    <a:pt x="6519926" y="695325"/>
                  </a:lnTo>
                  <a:lnTo>
                    <a:pt x="6530085" y="645033"/>
                  </a:lnTo>
                  <a:lnTo>
                    <a:pt x="6530085" y="129032"/>
                  </a:lnTo>
                  <a:lnTo>
                    <a:pt x="6519926" y="78739"/>
                  </a:lnTo>
                  <a:lnTo>
                    <a:pt x="6492366" y="37846"/>
                  </a:lnTo>
                  <a:lnTo>
                    <a:pt x="6451472" y="10160"/>
                  </a:lnTo>
                  <a:lnTo>
                    <a:pt x="6401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52582" y="5901689"/>
              <a:ext cx="6530340" cy="774065"/>
            </a:xfrm>
            <a:custGeom>
              <a:avLst/>
              <a:gdLst/>
              <a:ahLst/>
              <a:cxnLst/>
              <a:rect l="l" t="t" r="r" b="b"/>
              <a:pathLst>
                <a:path w="6530340" h="774065">
                  <a:moveTo>
                    <a:pt x="0" y="129032"/>
                  </a:moveTo>
                  <a:lnTo>
                    <a:pt x="10160" y="78739"/>
                  </a:lnTo>
                  <a:lnTo>
                    <a:pt x="37719" y="37846"/>
                  </a:lnTo>
                  <a:lnTo>
                    <a:pt x="78613" y="10160"/>
                  </a:lnTo>
                  <a:lnTo>
                    <a:pt x="128777" y="0"/>
                  </a:lnTo>
                  <a:lnTo>
                    <a:pt x="6401308" y="0"/>
                  </a:lnTo>
                  <a:lnTo>
                    <a:pt x="6451473" y="10160"/>
                  </a:lnTo>
                  <a:lnTo>
                    <a:pt x="6492366" y="37846"/>
                  </a:lnTo>
                  <a:lnTo>
                    <a:pt x="6519926" y="78739"/>
                  </a:lnTo>
                  <a:lnTo>
                    <a:pt x="6530085" y="129032"/>
                  </a:lnTo>
                  <a:lnTo>
                    <a:pt x="6530085" y="645033"/>
                  </a:lnTo>
                  <a:lnTo>
                    <a:pt x="6519926" y="695325"/>
                  </a:lnTo>
                  <a:lnTo>
                    <a:pt x="6492366" y="736219"/>
                  </a:lnTo>
                  <a:lnTo>
                    <a:pt x="6451473" y="763905"/>
                  </a:lnTo>
                  <a:lnTo>
                    <a:pt x="6401308" y="774064"/>
                  </a:lnTo>
                  <a:lnTo>
                    <a:pt x="128777" y="774064"/>
                  </a:lnTo>
                  <a:lnTo>
                    <a:pt x="78613" y="763905"/>
                  </a:lnTo>
                  <a:lnTo>
                    <a:pt x="37719" y="736219"/>
                  </a:lnTo>
                  <a:lnTo>
                    <a:pt x="10160" y="695325"/>
                  </a:lnTo>
                  <a:lnTo>
                    <a:pt x="0" y="645033"/>
                  </a:lnTo>
                  <a:lnTo>
                    <a:pt x="0" y="129032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247" y="5771387"/>
              <a:ext cx="124968" cy="6080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619494" y="5791961"/>
              <a:ext cx="6350" cy="508000"/>
            </a:xfrm>
            <a:custGeom>
              <a:avLst/>
              <a:gdLst/>
              <a:ahLst/>
              <a:cxnLst/>
              <a:rect l="l" t="t" r="r" b="b"/>
              <a:pathLst>
                <a:path w="6350" h="508000">
                  <a:moveTo>
                    <a:pt x="5841" y="0"/>
                  </a:moveTo>
                  <a:lnTo>
                    <a:pt x="0" y="507491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0632" y="6153911"/>
              <a:ext cx="4323587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37520" y="6269735"/>
              <a:ext cx="114173" cy="76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623304" y="6231635"/>
              <a:ext cx="4090670" cy="86995"/>
            </a:xfrm>
            <a:custGeom>
              <a:avLst/>
              <a:gdLst/>
              <a:ahLst/>
              <a:cxnLst/>
              <a:rect l="l" t="t" r="r" b="b"/>
              <a:pathLst>
                <a:path w="4090670" h="86995">
                  <a:moveTo>
                    <a:pt x="4090543" y="38100"/>
                  </a:moveTo>
                  <a:lnTo>
                    <a:pt x="4013962" y="0"/>
                  </a:lnTo>
                  <a:lnTo>
                    <a:pt x="4014089" y="38100"/>
                  </a:lnTo>
                  <a:lnTo>
                    <a:pt x="0" y="48895"/>
                  </a:lnTo>
                  <a:lnTo>
                    <a:pt x="0" y="86995"/>
                  </a:lnTo>
                  <a:lnTo>
                    <a:pt x="4014216" y="76200"/>
                  </a:lnTo>
                  <a:lnTo>
                    <a:pt x="4033266" y="76200"/>
                  </a:lnTo>
                  <a:lnTo>
                    <a:pt x="4033139" y="38100"/>
                  </a:lnTo>
                  <a:lnTo>
                    <a:pt x="4090543" y="3810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30484" y="6934274"/>
              <a:ext cx="6632447" cy="87012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32008" y="6851903"/>
              <a:ext cx="6684264" cy="11079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751820" y="6949439"/>
              <a:ext cx="6530340" cy="774065"/>
            </a:xfrm>
            <a:custGeom>
              <a:avLst/>
              <a:gdLst/>
              <a:ahLst/>
              <a:cxnLst/>
              <a:rect l="l" t="t" r="r" b="b"/>
              <a:pathLst>
                <a:path w="6530340" h="774065">
                  <a:moveTo>
                    <a:pt x="6401308" y="0"/>
                  </a:moveTo>
                  <a:lnTo>
                    <a:pt x="128777" y="0"/>
                  </a:lnTo>
                  <a:lnTo>
                    <a:pt x="78612" y="10159"/>
                  </a:lnTo>
                  <a:lnTo>
                    <a:pt x="37719" y="37845"/>
                  </a:lnTo>
                  <a:lnTo>
                    <a:pt x="10159" y="78739"/>
                  </a:lnTo>
                  <a:lnTo>
                    <a:pt x="0" y="129031"/>
                  </a:lnTo>
                  <a:lnTo>
                    <a:pt x="0" y="645032"/>
                  </a:lnTo>
                  <a:lnTo>
                    <a:pt x="10159" y="695324"/>
                  </a:lnTo>
                  <a:lnTo>
                    <a:pt x="37719" y="736218"/>
                  </a:lnTo>
                  <a:lnTo>
                    <a:pt x="78612" y="763904"/>
                  </a:lnTo>
                  <a:lnTo>
                    <a:pt x="128777" y="774064"/>
                  </a:lnTo>
                  <a:lnTo>
                    <a:pt x="6401308" y="774064"/>
                  </a:lnTo>
                  <a:lnTo>
                    <a:pt x="6451472" y="763904"/>
                  </a:lnTo>
                  <a:lnTo>
                    <a:pt x="6492366" y="736218"/>
                  </a:lnTo>
                  <a:lnTo>
                    <a:pt x="6519926" y="695324"/>
                  </a:lnTo>
                  <a:lnTo>
                    <a:pt x="6530085" y="645032"/>
                  </a:lnTo>
                  <a:lnTo>
                    <a:pt x="6530085" y="129031"/>
                  </a:lnTo>
                  <a:lnTo>
                    <a:pt x="6519926" y="78739"/>
                  </a:lnTo>
                  <a:lnTo>
                    <a:pt x="6492366" y="37845"/>
                  </a:lnTo>
                  <a:lnTo>
                    <a:pt x="6451472" y="10159"/>
                  </a:lnTo>
                  <a:lnTo>
                    <a:pt x="6401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52582" y="6950201"/>
              <a:ext cx="6530340" cy="774065"/>
            </a:xfrm>
            <a:custGeom>
              <a:avLst/>
              <a:gdLst/>
              <a:ahLst/>
              <a:cxnLst/>
              <a:rect l="l" t="t" r="r" b="b"/>
              <a:pathLst>
                <a:path w="6530340" h="774065">
                  <a:moveTo>
                    <a:pt x="0" y="129031"/>
                  </a:moveTo>
                  <a:lnTo>
                    <a:pt x="10160" y="78739"/>
                  </a:lnTo>
                  <a:lnTo>
                    <a:pt x="37719" y="37846"/>
                  </a:lnTo>
                  <a:lnTo>
                    <a:pt x="78613" y="10160"/>
                  </a:lnTo>
                  <a:lnTo>
                    <a:pt x="128777" y="0"/>
                  </a:lnTo>
                  <a:lnTo>
                    <a:pt x="6401308" y="0"/>
                  </a:lnTo>
                  <a:lnTo>
                    <a:pt x="6451473" y="10160"/>
                  </a:lnTo>
                  <a:lnTo>
                    <a:pt x="6492366" y="37846"/>
                  </a:lnTo>
                  <a:lnTo>
                    <a:pt x="6519926" y="78739"/>
                  </a:lnTo>
                  <a:lnTo>
                    <a:pt x="6530085" y="129031"/>
                  </a:lnTo>
                  <a:lnTo>
                    <a:pt x="6530085" y="645033"/>
                  </a:lnTo>
                  <a:lnTo>
                    <a:pt x="6519926" y="695325"/>
                  </a:lnTo>
                  <a:lnTo>
                    <a:pt x="6492366" y="736219"/>
                  </a:lnTo>
                  <a:lnTo>
                    <a:pt x="6451473" y="763905"/>
                  </a:lnTo>
                  <a:lnTo>
                    <a:pt x="6401308" y="774065"/>
                  </a:lnTo>
                  <a:lnTo>
                    <a:pt x="128777" y="774065"/>
                  </a:lnTo>
                  <a:lnTo>
                    <a:pt x="78613" y="763905"/>
                  </a:lnTo>
                  <a:lnTo>
                    <a:pt x="37719" y="736219"/>
                  </a:lnTo>
                  <a:lnTo>
                    <a:pt x="10160" y="695325"/>
                  </a:lnTo>
                  <a:lnTo>
                    <a:pt x="0" y="645033"/>
                  </a:lnTo>
                  <a:lnTo>
                    <a:pt x="0" y="129031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12196" y="7956803"/>
              <a:ext cx="6659880" cy="145999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751820" y="7996427"/>
              <a:ext cx="6530340" cy="1330325"/>
            </a:xfrm>
            <a:custGeom>
              <a:avLst/>
              <a:gdLst/>
              <a:ahLst/>
              <a:cxnLst/>
              <a:rect l="l" t="t" r="r" b="b"/>
              <a:pathLst>
                <a:path w="6530340" h="1330325">
                  <a:moveTo>
                    <a:pt x="6308597" y="0"/>
                  </a:moveTo>
                  <a:lnTo>
                    <a:pt x="221487" y="0"/>
                  </a:lnTo>
                  <a:lnTo>
                    <a:pt x="176910" y="4445"/>
                  </a:lnTo>
                  <a:lnTo>
                    <a:pt x="135254" y="17399"/>
                  </a:lnTo>
                  <a:lnTo>
                    <a:pt x="97662" y="37846"/>
                  </a:lnTo>
                  <a:lnTo>
                    <a:pt x="64897" y="64897"/>
                  </a:lnTo>
                  <a:lnTo>
                    <a:pt x="37846" y="97790"/>
                  </a:lnTo>
                  <a:lnTo>
                    <a:pt x="17399" y="135382"/>
                  </a:lnTo>
                  <a:lnTo>
                    <a:pt x="4445" y="177038"/>
                  </a:lnTo>
                  <a:lnTo>
                    <a:pt x="0" y="221742"/>
                  </a:lnTo>
                  <a:lnTo>
                    <a:pt x="0" y="1108608"/>
                  </a:lnTo>
                  <a:lnTo>
                    <a:pt x="4445" y="1153287"/>
                  </a:lnTo>
                  <a:lnTo>
                    <a:pt x="17399" y="1194904"/>
                  </a:lnTo>
                  <a:lnTo>
                    <a:pt x="37846" y="1232573"/>
                  </a:lnTo>
                  <a:lnTo>
                    <a:pt x="64897" y="1265389"/>
                  </a:lnTo>
                  <a:lnTo>
                    <a:pt x="97662" y="1292453"/>
                  </a:lnTo>
                  <a:lnTo>
                    <a:pt x="135254" y="1312900"/>
                  </a:lnTo>
                  <a:lnTo>
                    <a:pt x="176910" y="1325816"/>
                  </a:lnTo>
                  <a:lnTo>
                    <a:pt x="221487" y="1330325"/>
                  </a:lnTo>
                  <a:lnTo>
                    <a:pt x="6308597" y="1330325"/>
                  </a:lnTo>
                  <a:lnTo>
                    <a:pt x="6353174" y="1325816"/>
                  </a:lnTo>
                  <a:lnTo>
                    <a:pt x="6394831" y="1312900"/>
                  </a:lnTo>
                  <a:lnTo>
                    <a:pt x="6432422" y="1292453"/>
                  </a:lnTo>
                  <a:lnTo>
                    <a:pt x="6465189" y="1265389"/>
                  </a:lnTo>
                  <a:lnTo>
                    <a:pt x="6492239" y="1232573"/>
                  </a:lnTo>
                  <a:lnTo>
                    <a:pt x="6512687" y="1194904"/>
                  </a:lnTo>
                  <a:lnTo>
                    <a:pt x="6525641" y="1153287"/>
                  </a:lnTo>
                  <a:lnTo>
                    <a:pt x="6530085" y="1108608"/>
                  </a:lnTo>
                  <a:lnTo>
                    <a:pt x="6530085" y="221742"/>
                  </a:lnTo>
                  <a:lnTo>
                    <a:pt x="6525641" y="177038"/>
                  </a:lnTo>
                  <a:lnTo>
                    <a:pt x="6512687" y="135382"/>
                  </a:lnTo>
                  <a:lnTo>
                    <a:pt x="6492239" y="97790"/>
                  </a:lnTo>
                  <a:lnTo>
                    <a:pt x="6465189" y="64897"/>
                  </a:lnTo>
                  <a:lnTo>
                    <a:pt x="6432422" y="37846"/>
                  </a:lnTo>
                  <a:lnTo>
                    <a:pt x="6394831" y="17399"/>
                  </a:lnTo>
                  <a:lnTo>
                    <a:pt x="6353174" y="4445"/>
                  </a:lnTo>
                  <a:lnTo>
                    <a:pt x="6308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52582" y="7997189"/>
              <a:ext cx="6530340" cy="1330325"/>
            </a:xfrm>
            <a:custGeom>
              <a:avLst/>
              <a:gdLst/>
              <a:ahLst/>
              <a:cxnLst/>
              <a:rect l="l" t="t" r="r" b="b"/>
              <a:pathLst>
                <a:path w="6530340" h="1330325">
                  <a:moveTo>
                    <a:pt x="0" y="221741"/>
                  </a:moveTo>
                  <a:lnTo>
                    <a:pt x="4445" y="177037"/>
                  </a:lnTo>
                  <a:lnTo>
                    <a:pt x="17399" y="135381"/>
                  </a:lnTo>
                  <a:lnTo>
                    <a:pt x="37846" y="97789"/>
                  </a:lnTo>
                  <a:lnTo>
                    <a:pt x="64897" y="64896"/>
                  </a:lnTo>
                  <a:lnTo>
                    <a:pt x="97663" y="37845"/>
                  </a:lnTo>
                  <a:lnTo>
                    <a:pt x="135254" y="17398"/>
                  </a:lnTo>
                  <a:lnTo>
                    <a:pt x="176911" y="4444"/>
                  </a:lnTo>
                  <a:lnTo>
                    <a:pt x="221488" y="0"/>
                  </a:lnTo>
                  <a:lnTo>
                    <a:pt x="6308598" y="0"/>
                  </a:lnTo>
                  <a:lnTo>
                    <a:pt x="6353175" y="4444"/>
                  </a:lnTo>
                  <a:lnTo>
                    <a:pt x="6394831" y="17398"/>
                  </a:lnTo>
                  <a:lnTo>
                    <a:pt x="6432423" y="37845"/>
                  </a:lnTo>
                  <a:lnTo>
                    <a:pt x="6465189" y="64896"/>
                  </a:lnTo>
                  <a:lnTo>
                    <a:pt x="6492239" y="97789"/>
                  </a:lnTo>
                  <a:lnTo>
                    <a:pt x="6512687" y="135381"/>
                  </a:lnTo>
                  <a:lnTo>
                    <a:pt x="6525641" y="177037"/>
                  </a:lnTo>
                  <a:lnTo>
                    <a:pt x="6530085" y="221741"/>
                  </a:lnTo>
                  <a:lnTo>
                    <a:pt x="6530085" y="1108608"/>
                  </a:lnTo>
                  <a:lnTo>
                    <a:pt x="6525641" y="1153286"/>
                  </a:lnTo>
                  <a:lnTo>
                    <a:pt x="6512687" y="1194904"/>
                  </a:lnTo>
                  <a:lnTo>
                    <a:pt x="6492239" y="1232573"/>
                  </a:lnTo>
                  <a:lnTo>
                    <a:pt x="6465189" y="1265389"/>
                  </a:lnTo>
                  <a:lnTo>
                    <a:pt x="6432423" y="1292453"/>
                  </a:lnTo>
                  <a:lnTo>
                    <a:pt x="6394831" y="1312900"/>
                  </a:lnTo>
                  <a:lnTo>
                    <a:pt x="6353175" y="1325816"/>
                  </a:lnTo>
                  <a:lnTo>
                    <a:pt x="6308598" y="1330324"/>
                  </a:lnTo>
                  <a:lnTo>
                    <a:pt x="221488" y="1330324"/>
                  </a:lnTo>
                  <a:lnTo>
                    <a:pt x="176911" y="1325816"/>
                  </a:lnTo>
                  <a:lnTo>
                    <a:pt x="135254" y="1312900"/>
                  </a:lnTo>
                  <a:lnTo>
                    <a:pt x="97663" y="1292453"/>
                  </a:lnTo>
                  <a:lnTo>
                    <a:pt x="64897" y="1265389"/>
                  </a:lnTo>
                  <a:lnTo>
                    <a:pt x="37846" y="1232573"/>
                  </a:lnTo>
                  <a:lnTo>
                    <a:pt x="17399" y="1194904"/>
                  </a:lnTo>
                  <a:lnTo>
                    <a:pt x="4445" y="1153286"/>
                  </a:lnTo>
                  <a:lnTo>
                    <a:pt x="0" y="1108608"/>
                  </a:lnTo>
                  <a:lnTo>
                    <a:pt x="0" y="221741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945494" y="4915611"/>
            <a:ext cx="6148070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Binds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i="1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  <a:p>
            <a:pPr marL="172720" marR="97790" algn="ctr">
              <a:lnSpc>
                <a:spcPct val="100000"/>
              </a:lnSpc>
              <a:spcBef>
                <a:spcPts val="1800"/>
              </a:spcBef>
            </a:pP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Links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&lt;div&gt;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called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dateRange,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defined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bound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using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50165" marR="38735" algn="ct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named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dateRange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bound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DOM element using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formGroupName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6988" y="7022592"/>
            <a:ext cx="9859010" cy="3237230"/>
            <a:chOff x="1046988" y="7022592"/>
            <a:chExt cx="9859010" cy="3237230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512" y="7022592"/>
              <a:ext cx="4884420" cy="40233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231898" y="7062978"/>
              <a:ext cx="4754880" cy="272415"/>
            </a:xfrm>
            <a:custGeom>
              <a:avLst/>
              <a:gdLst/>
              <a:ahLst/>
              <a:cxnLst/>
              <a:rect l="l" t="t" r="r" b="b"/>
              <a:pathLst>
                <a:path w="4754880" h="272415">
                  <a:moveTo>
                    <a:pt x="0" y="272288"/>
                  </a:moveTo>
                  <a:lnTo>
                    <a:pt x="4754626" y="272288"/>
                  </a:lnTo>
                  <a:lnTo>
                    <a:pt x="4754626" y="0"/>
                  </a:lnTo>
                  <a:lnTo>
                    <a:pt x="0" y="0"/>
                  </a:lnTo>
                  <a:lnTo>
                    <a:pt x="0" y="272288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41820" y="7063740"/>
              <a:ext cx="3963924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38917" y="7141464"/>
              <a:ext cx="76200" cy="1143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984492" y="7179564"/>
              <a:ext cx="3768725" cy="38100"/>
            </a:xfrm>
            <a:custGeom>
              <a:avLst/>
              <a:gdLst/>
              <a:ahLst/>
              <a:cxnLst/>
              <a:rect l="l" t="t" r="r" b="b"/>
              <a:pathLst>
                <a:path w="3768725" h="38100">
                  <a:moveTo>
                    <a:pt x="36544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54425" y="38100"/>
                  </a:lnTo>
                  <a:lnTo>
                    <a:pt x="3654425" y="0"/>
                  </a:lnTo>
                  <a:close/>
                </a:path>
                <a:path w="3768725" h="38100">
                  <a:moveTo>
                    <a:pt x="3768725" y="19050"/>
                  </a:moveTo>
                  <a:lnTo>
                    <a:pt x="3730625" y="0"/>
                  </a:lnTo>
                  <a:lnTo>
                    <a:pt x="3673602" y="0"/>
                  </a:lnTo>
                  <a:lnTo>
                    <a:pt x="3673602" y="38100"/>
                  </a:lnTo>
                  <a:lnTo>
                    <a:pt x="3730625" y="38100"/>
                  </a:lnTo>
                  <a:lnTo>
                    <a:pt x="3768725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512" y="7254240"/>
              <a:ext cx="4884420" cy="40233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231898" y="7294626"/>
              <a:ext cx="4754880" cy="272415"/>
            </a:xfrm>
            <a:custGeom>
              <a:avLst/>
              <a:gdLst/>
              <a:ahLst/>
              <a:cxnLst/>
              <a:rect l="l" t="t" r="r" b="b"/>
              <a:pathLst>
                <a:path w="4754880" h="272415">
                  <a:moveTo>
                    <a:pt x="0" y="272288"/>
                  </a:moveTo>
                  <a:lnTo>
                    <a:pt x="4754626" y="272288"/>
                  </a:lnTo>
                  <a:lnTo>
                    <a:pt x="4754626" y="0"/>
                  </a:lnTo>
                  <a:lnTo>
                    <a:pt x="0" y="0"/>
                  </a:lnTo>
                  <a:lnTo>
                    <a:pt x="0" y="272288"/>
                  </a:lnTo>
                  <a:close/>
                </a:path>
              </a:pathLst>
            </a:custGeom>
            <a:ln w="28955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56247" y="7545324"/>
              <a:ext cx="124968" cy="92963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619494" y="7565898"/>
              <a:ext cx="6350" cy="830580"/>
            </a:xfrm>
            <a:custGeom>
              <a:avLst/>
              <a:gdLst/>
              <a:ahLst/>
              <a:cxnLst/>
              <a:rect l="l" t="t" r="r" b="b"/>
              <a:pathLst>
                <a:path w="6350" h="830579">
                  <a:moveTo>
                    <a:pt x="0" y="0"/>
                  </a:moveTo>
                  <a:lnTo>
                    <a:pt x="5841" y="830579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74535" y="8249412"/>
              <a:ext cx="4323587" cy="3108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31423" y="8365236"/>
              <a:ext cx="114173" cy="762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618719" y="8327136"/>
              <a:ext cx="4089400" cy="86995"/>
            </a:xfrm>
            <a:custGeom>
              <a:avLst/>
              <a:gdLst/>
              <a:ahLst/>
              <a:cxnLst/>
              <a:rect l="l" t="t" r="r" b="b"/>
              <a:pathLst>
                <a:path w="4089400" h="86995">
                  <a:moveTo>
                    <a:pt x="4089031" y="38100"/>
                  </a:moveTo>
                  <a:lnTo>
                    <a:pt x="4012450" y="0"/>
                  </a:lnTo>
                  <a:lnTo>
                    <a:pt x="4012577" y="38100"/>
                  </a:lnTo>
                  <a:lnTo>
                    <a:pt x="0" y="48895"/>
                  </a:lnTo>
                  <a:lnTo>
                    <a:pt x="0" y="86995"/>
                  </a:lnTo>
                  <a:lnTo>
                    <a:pt x="4012704" y="76200"/>
                  </a:lnTo>
                  <a:lnTo>
                    <a:pt x="4031754" y="76200"/>
                  </a:lnTo>
                  <a:lnTo>
                    <a:pt x="4031627" y="38100"/>
                  </a:lnTo>
                  <a:lnTo>
                    <a:pt x="4089031" y="3810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381" y="599312"/>
            <a:ext cx="55225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FormControlName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127248" y="1888346"/>
            <a:ext cx="12094845" cy="1104900"/>
            <a:chOff x="3127248" y="1888346"/>
            <a:chExt cx="12094845" cy="110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7248" y="1888346"/>
              <a:ext cx="12094464" cy="11047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50108" y="1905000"/>
              <a:ext cx="11990705" cy="1007110"/>
            </a:xfrm>
            <a:custGeom>
              <a:avLst/>
              <a:gdLst/>
              <a:ahLst/>
              <a:cxnLst/>
              <a:rect l="l" t="t" r="r" b="b"/>
              <a:pathLst>
                <a:path w="11990705" h="1007110">
                  <a:moveTo>
                    <a:pt x="11822430" y="0"/>
                  </a:moveTo>
                  <a:lnTo>
                    <a:pt x="167894" y="0"/>
                  </a:lnTo>
                  <a:lnTo>
                    <a:pt x="123317" y="5969"/>
                  </a:lnTo>
                  <a:lnTo>
                    <a:pt x="83185" y="22859"/>
                  </a:lnTo>
                  <a:lnTo>
                    <a:pt x="49149" y="49149"/>
                  </a:lnTo>
                  <a:lnTo>
                    <a:pt x="22987" y="83184"/>
                  </a:lnTo>
                  <a:lnTo>
                    <a:pt x="5968" y="123190"/>
                  </a:lnTo>
                  <a:lnTo>
                    <a:pt x="0" y="167767"/>
                  </a:lnTo>
                  <a:lnTo>
                    <a:pt x="0" y="839089"/>
                  </a:lnTo>
                  <a:lnTo>
                    <a:pt x="5968" y="883793"/>
                  </a:lnTo>
                  <a:lnTo>
                    <a:pt x="22987" y="923798"/>
                  </a:lnTo>
                  <a:lnTo>
                    <a:pt x="49149" y="957833"/>
                  </a:lnTo>
                  <a:lnTo>
                    <a:pt x="83185" y="984123"/>
                  </a:lnTo>
                  <a:lnTo>
                    <a:pt x="123317" y="1001014"/>
                  </a:lnTo>
                  <a:lnTo>
                    <a:pt x="167894" y="1006982"/>
                  </a:lnTo>
                  <a:lnTo>
                    <a:pt x="11822430" y="1006982"/>
                  </a:lnTo>
                  <a:lnTo>
                    <a:pt x="11867007" y="1001014"/>
                  </a:lnTo>
                  <a:lnTo>
                    <a:pt x="11907139" y="984123"/>
                  </a:lnTo>
                  <a:lnTo>
                    <a:pt x="11941175" y="957833"/>
                  </a:lnTo>
                  <a:lnTo>
                    <a:pt x="11967337" y="923798"/>
                  </a:lnTo>
                  <a:lnTo>
                    <a:pt x="11984355" y="883793"/>
                  </a:lnTo>
                  <a:lnTo>
                    <a:pt x="11990324" y="839089"/>
                  </a:lnTo>
                  <a:lnTo>
                    <a:pt x="11990324" y="167767"/>
                  </a:lnTo>
                  <a:lnTo>
                    <a:pt x="11984355" y="123190"/>
                  </a:lnTo>
                  <a:lnTo>
                    <a:pt x="11967337" y="83184"/>
                  </a:lnTo>
                  <a:lnTo>
                    <a:pt x="11941175" y="49149"/>
                  </a:lnTo>
                  <a:lnTo>
                    <a:pt x="11907139" y="22859"/>
                  </a:lnTo>
                  <a:lnTo>
                    <a:pt x="11867007" y="5969"/>
                  </a:lnTo>
                  <a:lnTo>
                    <a:pt x="11822430" y="0"/>
                  </a:lnTo>
                  <a:close/>
                </a:path>
              </a:pathLst>
            </a:custGeom>
            <a:solidFill>
              <a:srgbClr val="095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0870" y="1905762"/>
              <a:ext cx="11990705" cy="1007110"/>
            </a:xfrm>
            <a:custGeom>
              <a:avLst/>
              <a:gdLst/>
              <a:ahLst/>
              <a:cxnLst/>
              <a:rect l="l" t="t" r="r" b="b"/>
              <a:pathLst>
                <a:path w="11990705" h="1007110">
                  <a:moveTo>
                    <a:pt x="0" y="167767"/>
                  </a:moveTo>
                  <a:lnTo>
                    <a:pt x="5968" y="123190"/>
                  </a:lnTo>
                  <a:lnTo>
                    <a:pt x="22987" y="83185"/>
                  </a:lnTo>
                  <a:lnTo>
                    <a:pt x="49149" y="49149"/>
                  </a:lnTo>
                  <a:lnTo>
                    <a:pt x="83185" y="22860"/>
                  </a:lnTo>
                  <a:lnTo>
                    <a:pt x="123317" y="5969"/>
                  </a:lnTo>
                  <a:lnTo>
                    <a:pt x="167894" y="0"/>
                  </a:lnTo>
                  <a:lnTo>
                    <a:pt x="11822430" y="0"/>
                  </a:lnTo>
                  <a:lnTo>
                    <a:pt x="11867007" y="5969"/>
                  </a:lnTo>
                  <a:lnTo>
                    <a:pt x="11907139" y="22860"/>
                  </a:lnTo>
                  <a:lnTo>
                    <a:pt x="11941174" y="49149"/>
                  </a:lnTo>
                  <a:lnTo>
                    <a:pt x="11967337" y="83185"/>
                  </a:lnTo>
                  <a:lnTo>
                    <a:pt x="11984355" y="123190"/>
                  </a:lnTo>
                  <a:lnTo>
                    <a:pt x="11990324" y="167767"/>
                  </a:lnTo>
                  <a:lnTo>
                    <a:pt x="11990324" y="839216"/>
                  </a:lnTo>
                  <a:lnTo>
                    <a:pt x="11984355" y="883793"/>
                  </a:lnTo>
                  <a:lnTo>
                    <a:pt x="11967337" y="923798"/>
                  </a:lnTo>
                  <a:lnTo>
                    <a:pt x="11941174" y="957834"/>
                  </a:lnTo>
                  <a:lnTo>
                    <a:pt x="11907139" y="984123"/>
                  </a:lnTo>
                  <a:lnTo>
                    <a:pt x="11867007" y="1001014"/>
                  </a:lnTo>
                  <a:lnTo>
                    <a:pt x="11822430" y="1006983"/>
                  </a:lnTo>
                  <a:lnTo>
                    <a:pt x="167894" y="1006983"/>
                  </a:lnTo>
                  <a:lnTo>
                    <a:pt x="123317" y="1001014"/>
                  </a:lnTo>
                  <a:lnTo>
                    <a:pt x="83185" y="984123"/>
                  </a:lnTo>
                  <a:lnTo>
                    <a:pt x="49149" y="957834"/>
                  </a:lnTo>
                  <a:lnTo>
                    <a:pt x="22987" y="923798"/>
                  </a:lnTo>
                  <a:lnTo>
                    <a:pt x="5968" y="883793"/>
                  </a:lnTo>
                  <a:lnTo>
                    <a:pt x="0" y="839216"/>
                  </a:lnTo>
                  <a:lnTo>
                    <a:pt x="0" y="167767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20617" y="1989835"/>
            <a:ext cx="11406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1775" marR="5080" indent="-148971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formControlName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must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scope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formGroup directive. It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links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FormControl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DOM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5955" y="3093720"/>
            <a:ext cx="14993619" cy="6266815"/>
            <a:chOff x="2695955" y="3093720"/>
            <a:chExt cx="14993619" cy="62668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5955" y="3093720"/>
              <a:ext cx="6228588" cy="62666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2635" y="3211068"/>
              <a:ext cx="6010656" cy="60365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6408" y="4942332"/>
              <a:ext cx="457200" cy="8580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78317" y="4982718"/>
              <a:ext cx="358140" cy="739140"/>
            </a:xfrm>
            <a:custGeom>
              <a:avLst/>
              <a:gdLst/>
              <a:ahLst/>
              <a:cxnLst/>
              <a:rect l="l" t="t" r="r" b="b"/>
              <a:pathLst>
                <a:path w="358140" h="739139">
                  <a:moveTo>
                    <a:pt x="0" y="0"/>
                  </a:moveTo>
                  <a:lnTo>
                    <a:pt x="82041" y="762"/>
                  </a:lnTo>
                  <a:lnTo>
                    <a:pt x="157479" y="3048"/>
                  </a:lnTo>
                  <a:lnTo>
                    <a:pt x="224027" y="6604"/>
                  </a:lnTo>
                  <a:lnTo>
                    <a:pt x="279400" y="11176"/>
                  </a:lnTo>
                  <a:lnTo>
                    <a:pt x="321690" y="16764"/>
                  </a:lnTo>
                  <a:lnTo>
                    <a:pt x="358139" y="29845"/>
                  </a:lnTo>
                  <a:lnTo>
                    <a:pt x="358139" y="709295"/>
                  </a:lnTo>
                  <a:lnTo>
                    <a:pt x="321690" y="722376"/>
                  </a:lnTo>
                  <a:lnTo>
                    <a:pt x="279400" y="727964"/>
                  </a:lnTo>
                  <a:lnTo>
                    <a:pt x="224027" y="732536"/>
                  </a:lnTo>
                  <a:lnTo>
                    <a:pt x="157479" y="736092"/>
                  </a:lnTo>
                  <a:lnTo>
                    <a:pt x="82041" y="738378"/>
                  </a:lnTo>
                  <a:lnTo>
                    <a:pt x="0" y="739140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3023" y="5215127"/>
              <a:ext cx="1969007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4824" y="5292852"/>
              <a:ext cx="76200" cy="114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235696" y="5330951"/>
              <a:ext cx="1773555" cy="38100"/>
            </a:xfrm>
            <a:custGeom>
              <a:avLst/>
              <a:gdLst/>
              <a:ahLst/>
              <a:cxnLst/>
              <a:rect l="l" t="t" r="r" b="b"/>
              <a:pathLst>
                <a:path w="1773554" h="38100">
                  <a:moveTo>
                    <a:pt x="165912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659128" y="38100"/>
                  </a:lnTo>
                  <a:lnTo>
                    <a:pt x="1659128" y="0"/>
                  </a:lnTo>
                  <a:close/>
                </a:path>
                <a:path w="1773554" h="38100">
                  <a:moveTo>
                    <a:pt x="1773428" y="19050"/>
                  </a:moveTo>
                  <a:lnTo>
                    <a:pt x="1735328" y="0"/>
                  </a:lnTo>
                  <a:lnTo>
                    <a:pt x="1678178" y="0"/>
                  </a:lnTo>
                  <a:lnTo>
                    <a:pt x="1678178" y="38100"/>
                  </a:lnTo>
                  <a:lnTo>
                    <a:pt x="1735328" y="38100"/>
                  </a:lnTo>
                  <a:lnTo>
                    <a:pt x="1773428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68484" y="4744212"/>
              <a:ext cx="7720583" cy="12009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009632" y="4785360"/>
              <a:ext cx="7589520" cy="1069975"/>
            </a:xfrm>
            <a:custGeom>
              <a:avLst/>
              <a:gdLst/>
              <a:ahLst/>
              <a:cxnLst/>
              <a:rect l="l" t="t" r="r" b="b"/>
              <a:pathLst>
                <a:path w="7589519" h="1069975">
                  <a:moveTo>
                    <a:pt x="7411212" y="0"/>
                  </a:moveTo>
                  <a:lnTo>
                    <a:pt x="178308" y="0"/>
                  </a:lnTo>
                  <a:lnTo>
                    <a:pt x="130937" y="6350"/>
                  </a:lnTo>
                  <a:lnTo>
                    <a:pt x="88392" y="24384"/>
                  </a:lnTo>
                  <a:lnTo>
                    <a:pt x="52197" y="52197"/>
                  </a:lnTo>
                  <a:lnTo>
                    <a:pt x="24384" y="88264"/>
                  </a:lnTo>
                  <a:lnTo>
                    <a:pt x="6350" y="130937"/>
                  </a:lnTo>
                  <a:lnTo>
                    <a:pt x="0" y="178307"/>
                  </a:lnTo>
                  <a:lnTo>
                    <a:pt x="0" y="891413"/>
                  </a:lnTo>
                  <a:lnTo>
                    <a:pt x="6350" y="938784"/>
                  </a:lnTo>
                  <a:lnTo>
                    <a:pt x="24384" y="981455"/>
                  </a:lnTo>
                  <a:lnTo>
                    <a:pt x="52197" y="1017524"/>
                  </a:lnTo>
                  <a:lnTo>
                    <a:pt x="88392" y="1045337"/>
                  </a:lnTo>
                  <a:lnTo>
                    <a:pt x="130937" y="1063370"/>
                  </a:lnTo>
                  <a:lnTo>
                    <a:pt x="178308" y="1069720"/>
                  </a:lnTo>
                  <a:lnTo>
                    <a:pt x="7411212" y="1069720"/>
                  </a:lnTo>
                  <a:lnTo>
                    <a:pt x="7458583" y="1063370"/>
                  </a:lnTo>
                  <a:lnTo>
                    <a:pt x="7501128" y="1045337"/>
                  </a:lnTo>
                  <a:lnTo>
                    <a:pt x="7537323" y="1017524"/>
                  </a:lnTo>
                  <a:lnTo>
                    <a:pt x="7565135" y="981455"/>
                  </a:lnTo>
                  <a:lnTo>
                    <a:pt x="7583170" y="938784"/>
                  </a:lnTo>
                  <a:lnTo>
                    <a:pt x="7589520" y="891413"/>
                  </a:lnTo>
                  <a:lnTo>
                    <a:pt x="7589520" y="178307"/>
                  </a:lnTo>
                  <a:lnTo>
                    <a:pt x="7583170" y="130937"/>
                  </a:lnTo>
                  <a:lnTo>
                    <a:pt x="7565135" y="88264"/>
                  </a:lnTo>
                  <a:lnTo>
                    <a:pt x="7537323" y="52197"/>
                  </a:lnTo>
                  <a:lnTo>
                    <a:pt x="7501128" y="24384"/>
                  </a:lnTo>
                  <a:lnTo>
                    <a:pt x="7458583" y="6350"/>
                  </a:lnTo>
                  <a:lnTo>
                    <a:pt x="7411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10394" y="4786122"/>
              <a:ext cx="7589520" cy="1069975"/>
            </a:xfrm>
            <a:custGeom>
              <a:avLst/>
              <a:gdLst/>
              <a:ahLst/>
              <a:cxnLst/>
              <a:rect l="l" t="t" r="r" b="b"/>
              <a:pathLst>
                <a:path w="7589519" h="1069975">
                  <a:moveTo>
                    <a:pt x="0" y="178307"/>
                  </a:moveTo>
                  <a:lnTo>
                    <a:pt x="6350" y="130937"/>
                  </a:lnTo>
                  <a:lnTo>
                    <a:pt x="24383" y="88264"/>
                  </a:lnTo>
                  <a:lnTo>
                    <a:pt x="52197" y="52197"/>
                  </a:lnTo>
                  <a:lnTo>
                    <a:pt x="88391" y="24383"/>
                  </a:lnTo>
                  <a:lnTo>
                    <a:pt x="130936" y="6350"/>
                  </a:lnTo>
                  <a:lnTo>
                    <a:pt x="178307" y="0"/>
                  </a:lnTo>
                  <a:lnTo>
                    <a:pt x="7411211" y="0"/>
                  </a:lnTo>
                  <a:lnTo>
                    <a:pt x="7458583" y="6350"/>
                  </a:lnTo>
                  <a:lnTo>
                    <a:pt x="7501127" y="24383"/>
                  </a:lnTo>
                  <a:lnTo>
                    <a:pt x="7537323" y="52197"/>
                  </a:lnTo>
                  <a:lnTo>
                    <a:pt x="7565136" y="88264"/>
                  </a:lnTo>
                  <a:lnTo>
                    <a:pt x="7583169" y="130937"/>
                  </a:lnTo>
                  <a:lnTo>
                    <a:pt x="7589519" y="178307"/>
                  </a:lnTo>
                  <a:lnTo>
                    <a:pt x="7589519" y="891413"/>
                  </a:lnTo>
                  <a:lnTo>
                    <a:pt x="7583169" y="938783"/>
                  </a:lnTo>
                  <a:lnTo>
                    <a:pt x="7565136" y="981455"/>
                  </a:lnTo>
                  <a:lnTo>
                    <a:pt x="7537323" y="1017524"/>
                  </a:lnTo>
                  <a:lnTo>
                    <a:pt x="7501127" y="1045337"/>
                  </a:lnTo>
                  <a:lnTo>
                    <a:pt x="7458583" y="1063370"/>
                  </a:lnTo>
                  <a:lnTo>
                    <a:pt x="7411211" y="1069720"/>
                  </a:lnTo>
                  <a:lnTo>
                    <a:pt x="178307" y="1069720"/>
                  </a:lnTo>
                  <a:lnTo>
                    <a:pt x="130936" y="1063370"/>
                  </a:lnTo>
                  <a:lnTo>
                    <a:pt x="88391" y="1045337"/>
                  </a:lnTo>
                  <a:lnTo>
                    <a:pt x="52197" y="1017524"/>
                  </a:lnTo>
                  <a:lnTo>
                    <a:pt x="24383" y="981455"/>
                  </a:lnTo>
                  <a:lnTo>
                    <a:pt x="6350" y="938783"/>
                  </a:lnTo>
                  <a:lnTo>
                    <a:pt x="0" y="891413"/>
                  </a:lnTo>
                  <a:lnTo>
                    <a:pt x="0" y="178307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185654" y="4902200"/>
            <a:ext cx="7237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4290" marR="5080" indent="-256222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5F5F5F"/>
                </a:solidFill>
                <a:latin typeface="Calibri"/>
                <a:cs typeface="Calibri"/>
              </a:rPr>
              <a:t>“from”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“to”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are property 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name’s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model’s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nested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group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dateRange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83992" y="3986784"/>
            <a:ext cx="3731260" cy="960119"/>
            <a:chOff x="2983992" y="3986784"/>
            <a:chExt cx="3731260" cy="960119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83992" y="3986784"/>
              <a:ext cx="3730752" cy="4556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25902" y="4027170"/>
              <a:ext cx="3599815" cy="325755"/>
            </a:xfrm>
            <a:custGeom>
              <a:avLst/>
              <a:gdLst/>
              <a:ahLst/>
              <a:cxnLst/>
              <a:rect l="l" t="t" r="r" b="b"/>
              <a:pathLst>
                <a:path w="3599815" h="325754">
                  <a:moveTo>
                    <a:pt x="0" y="325627"/>
                  </a:moveTo>
                  <a:lnTo>
                    <a:pt x="3599561" y="325627"/>
                  </a:lnTo>
                  <a:lnTo>
                    <a:pt x="3599561" y="0"/>
                  </a:lnTo>
                  <a:lnTo>
                    <a:pt x="0" y="0"/>
                  </a:lnTo>
                  <a:lnTo>
                    <a:pt x="0" y="325627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83992" y="4459224"/>
              <a:ext cx="3730752" cy="4876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25902" y="4499610"/>
              <a:ext cx="3599815" cy="358140"/>
            </a:xfrm>
            <a:custGeom>
              <a:avLst/>
              <a:gdLst/>
              <a:ahLst/>
              <a:cxnLst/>
              <a:rect l="l" t="t" r="r" b="b"/>
              <a:pathLst>
                <a:path w="3599815" h="358139">
                  <a:moveTo>
                    <a:pt x="0" y="357886"/>
                  </a:moveTo>
                  <a:lnTo>
                    <a:pt x="3599561" y="357886"/>
                  </a:lnTo>
                  <a:lnTo>
                    <a:pt x="3599561" y="0"/>
                  </a:lnTo>
                  <a:lnTo>
                    <a:pt x="0" y="0"/>
                  </a:lnTo>
                  <a:lnTo>
                    <a:pt x="0" y="35788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Object</a:t>
            </a:r>
            <a:r>
              <a:rPr sz="5600" spc="-20" dirty="0">
                <a:solidFill>
                  <a:srgbClr val="095A82"/>
                </a:solidFill>
              </a:rPr>
              <a:t>i</a:t>
            </a:r>
            <a:r>
              <a:rPr sz="5600" spc="-5" dirty="0">
                <a:solidFill>
                  <a:srgbClr val="095A82"/>
                </a:solidFill>
              </a:rPr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7840980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how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they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work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different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Explain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flow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Build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ngModel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(template-driven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Build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Reactive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Update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4552264"/>
            <a:ext cx="147866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0" dirty="0">
                <a:solidFill>
                  <a:srgbClr val="095A82"/>
                </a:solidFill>
              </a:rPr>
              <a:t>Dynamically</a:t>
            </a:r>
            <a:r>
              <a:rPr sz="7200" spc="10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Adding</a:t>
            </a:r>
            <a:r>
              <a:rPr sz="7200" spc="-65" dirty="0">
                <a:solidFill>
                  <a:srgbClr val="095A82"/>
                </a:solidFill>
              </a:rPr>
              <a:t> </a:t>
            </a:r>
            <a:r>
              <a:rPr sz="7200" spc="-5" dirty="0">
                <a:solidFill>
                  <a:srgbClr val="095A82"/>
                </a:solidFill>
              </a:rPr>
              <a:t>Controls</a:t>
            </a:r>
            <a:r>
              <a:rPr sz="7200" spc="35" dirty="0">
                <a:solidFill>
                  <a:srgbClr val="095A82"/>
                </a:solidFill>
              </a:rPr>
              <a:t> </a:t>
            </a:r>
            <a:r>
              <a:rPr sz="7200" spc="-5" dirty="0">
                <a:solidFill>
                  <a:srgbClr val="095A82"/>
                </a:solidFill>
              </a:rPr>
              <a:t>to</a:t>
            </a:r>
            <a:r>
              <a:rPr sz="7200" spc="-10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a</a:t>
            </a:r>
            <a:r>
              <a:rPr sz="7200" spc="-45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Form</a:t>
            </a:r>
            <a:endParaRPr sz="7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4880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>
                <a:solidFill>
                  <a:srgbClr val="095A82"/>
                </a:solidFill>
              </a:rPr>
              <a:t>Dynamically</a:t>
            </a:r>
            <a:r>
              <a:rPr sz="5600" spc="-12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Adding</a:t>
            </a:r>
            <a:r>
              <a:rPr sz="5600" spc="-14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Controls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360664" y="2339488"/>
            <a:ext cx="3797935" cy="2235835"/>
            <a:chOff x="8360664" y="2339488"/>
            <a:chExt cx="3797935" cy="2235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0664" y="2339488"/>
              <a:ext cx="3797808" cy="22355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8200" y="2415540"/>
              <a:ext cx="3607435" cy="2080260"/>
            </a:xfrm>
            <a:custGeom>
              <a:avLst/>
              <a:gdLst/>
              <a:ahLst/>
              <a:cxnLst/>
              <a:rect l="l" t="t" r="r" b="b"/>
              <a:pathLst>
                <a:path w="3607434" h="2080260">
                  <a:moveTo>
                    <a:pt x="3260090" y="0"/>
                  </a:moveTo>
                  <a:lnTo>
                    <a:pt x="346836" y="0"/>
                  </a:lnTo>
                  <a:lnTo>
                    <a:pt x="299720" y="3175"/>
                  </a:lnTo>
                  <a:lnTo>
                    <a:pt x="254634" y="12318"/>
                  </a:lnTo>
                  <a:lnTo>
                    <a:pt x="211835" y="27177"/>
                  </a:lnTo>
                  <a:lnTo>
                    <a:pt x="171703" y="47370"/>
                  </a:lnTo>
                  <a:lnTo>
                    <a:pt x="134874" y="72262"/>
                  </a:lnTo>
                  <a:lnTo>
                    <a:pt x="101600" y="101473"/>
                  </a:lnTo>
                  <a:lnTo>
                    <a:pt x="72263" y="134874"/>
                  </a:lnTo>
                  <a:lnTo>
                    <a:pt x="47371" y="171703"/>
                  </a:lnTo>
                  <a:lnTo>
                    <a:pt x="27304" y="211708"/>
                  </a:lnTo>
                  <a:lnTo>
                    <a:pt x="12446" y="254507"/>
                  </a:lnTo>
                  <a:lnTo>
                    <a:pt x="3175" y="299592"/>
                  </a:lnTo>
                  <a:lnTo>
                    <a:pt x="0" y="346709"/>
                  </a:lnTo>
                  <a:lnTo>
                    <a:pt x="0" y="1733549"/>
                  </a:lnTo>
                  <a:lnTo>
                    <a:pt x="3175" y="1780539"/>
                  </a:lnTo>
                  <a:lnTo>
                    <a:pt x="12446" y="1825751"/>
                  </a:lnTo>
                  <a:lnTo>
                    <a:pt x="27304" y="1868550"/>
                  </a:lnTo>
                  <a:lnTo>
                    <a:pt x="47371" y="1908555"/>
                  </a:lnTo>
                  <a:lnTo>
                    <a:pt x="72263" y="1945385"/>
                  </a:lnTo>
                  <a:lnTo>
                    <a:pt x="101600" y="1978659"/>
                  </a:lnTo>
                  <a:lnTo>
                    <a:pt x="134874" y="2007996"/>
                  </a:lnTo>
                  <a:lnTo>
                    <a:pt x="171703" y="2032888"/>
                  </a:lnTo>
                  <a:lnTo>
                    <a:pt x="211835" y="2052954"/>
                  </a:lnTo>
                  <a:lnTo>
                    <a:pt x="254634" y="2067813"/>
                  </a:lnTo>
                  <a:lnTo>
                    <a:pt x="299720" y="2077084"/>
                  </a:lnTo>
                  <a:lnTo>
                    <a:pt x="346836" y="2080259"/>
                  </a:lnTo>
                  <a:lnTo>
                    <a:pt x="3260090" y="2080259"/>
                  </a:lnTo>
                  <a:lnTo>
                    <a:pt x="3307206" y="2077084"/>
                  </a:lnTo>
                  <a:lnTo>
                    <a:pt x="3352292" y="2067813"/>
                  </a:lnTo>
                  <a:lnTo>
                    <a:pt x="3395091" y="2052954"/>
                  </a:lnTo>
                  <a:lnTo>
                    <a:pt x="3435223" y="2032888"/>
                  </a:lnTo>
                  <a:lnTo>
                    <a:pt x="3472053" y="2007996"/>
                  </a:lnTo>
                  <a:lnTo>
                    <a:pt x="3505327" y="1978659"/>
                  </a:lnTo>
                  <a:lnTo>
                    <a:pt x="3534664" y="1945385"/>
                  </a:lnTo>
                  <a:lnTo>
                    <a:pt x="3559555" y="1908555"/>
                  </a:lnTo>
                  <a:lnTo>
                    <a:pt x="3579622" y="1868550"/>
                  </a:lnTo>
                  <a:lnTo>
                    <a:pt x="3594480" y="1825751"/>
                  </a:lnTo>
                  <a:lnTo>
                    <a:pt x="3603752" y="1780539"/>
                  </a:lnTo>
                  <a:lnTo>
                    <a:pt x="3606927" y="1733549"/>
                  </a:lnTo>
                  <a:lnTo>
                    <a:pt x="3606927" y="346709"/>
                  </a:lnTo>
                  <a:lnTo>
                    <a:pt x="3603752" y="299592"/>
                  </a:lnTo>
                  <a:lnTo>
                    <a:pt x="3594480" y="254507"/>
                  </a:lnTo>
                  <a:lnTo>
                    <a:pt x="3579622" y="211708"/>
                  </a:lnTo>
                  <a:lnTo>
                    <a:pt x="3559555" y="171703"/>
                  </a:lnTo>
                  <a:lnTo>
                    <a:pt x="3534664" y="134874"/>
                  </a:lnTo>
                  <a:lnTo>
                    <a:pt x="3505327" y="101473"/>
                  </a:lnTo>
                  <a:lnTo>
                    <a:pt x="3472053" y="72262"/>
                  </a:lnTo>
                  <a:lnTo>
                    <a:pt x="3435223" y="47370"/>
                  </a:lnTo>
                  <a:lnTo>
                    <a:pt x="3395091" y="27177"/>
                  </a:lnTo>
                  <a:lnTo>
                    <a:pt x="3352292" y="12318"/>
                  </a:lnTo>
                  <a:lnTo>
                    <a:pt x="3307206" y="3175"/>
                  </a:lnTo>
                  <a:lnTo>
                    <a:pt x="3260090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8962" y="2416302"/>
              <a:ext cx="3607435" cy="2080260"/>
            </a:xfrm>
            <a:custGeom>
              <a:avLst/>
              <a:gdLst/>
              <a:ahLst/>
              <a:cxnLst/>
              <a:rect l="l" t="t" r="r" b="b"/>
              <a:pathLst>
                <a:path w="3607434" h="2080260">
                  <a:moveTo>
                    <a:pt x="0" y="346709"/>
                  </a:moveTo>
                  <a:lnTo>
                    <a:pt x="3175" y="299593"/>
                  </a:lnTo>
                  <a:lnTo>
                    <a:pt x="12446" y="254507"/>
                  </a:lnTo>
                  <a:lnTo>
                    <a:pt x="27305" y="211708"/>
                  </a:lnTo>
                  <a:lnTo>
                    <a:pt x="47371" y="171703"/>
                  </a:lnTo>
                  <a:lnTo>
                    <a:pt x="72263" y="134874"/>
                  </a:lnTo>
                  <a:lnTo>
                    <a:pt x="101600" y="101473"/>
                  </a:lnTo>
                  <a:lnTo>
                    <a:pt x="134874" y="72263"/>
                  </a:lnTo>
                  <a:lnTo>
                    <a:pt x="171704" y="47371"/>
                  </a:lnTo>
                  <a:lnTo>
                    <a:pt x="211836" y="27177"/>
                  </a:lnTo>
                  <a:lnTo>
                    <a:pt x="254635" y="12319"/>
                  </a:lnTo>
                  <a:lnTo>
                    <a:pt x="299720" y="3175"/>
                  </a:lnTo>
                  <a:lnTo>
                    <a:pt x="346837" y="0"/>
                  </a:lnTo>
                  <a:lnTo>
                    <a:pt x="3260090" y="0"/>
                  </a:lnTo>
                  <a:lnTo>
                    <a:pt x="3307207" y="3175"/>
                  </a:lnTo>
                  <a:lnTo>
                    <a:pt x="3352292" y="12319"/>
                  </a:lnTo>
                  <a:lnTo>
                    <a:pt x="3395091" y="27177"/>
                  </a:lnTo>
                  <a:lnTo>
                    <a:pt x="3435223" y="47371"/>
                  </a:lnTo>
                  <a:lnTo>
                    <a:pt x="3472053" y="72263"/>
                  </a:lnTo>
                  <a:lnTo>
                    <a:pt x="3505327" y="101473"/>
                  </a:lnTo>
                  <a:lnTo>
                    <a:pt x="3534664" y="134874"/>
                  </a:lnTo>
                  <a:lnTo>
                    <a:pt x="3559556" y="171703"/>
                  </a:lnTo>
                  <a:lnTo>
                    <a:pt x="3579622" y="211708"/>
                  </a:lnTo>
                  <a:lnTo>
                    <a:pt x="3594481" y="254507"/>
                  </a:lnTo>
                  <a:lnTo>
                    <a:pt x="3603752" y="299593"/>
                  </a:lnTo>
                  <a:lnTo>
                    <a:pt x="3606927" y="346709"/>
                  </a:lnTo>
                  <a:lnTo>
                    <a:pt x="3606927" y="1733550"/>
                  </a:lnTo>
                  <a:lnTo>
                    <a:pt x="3603752" y="1780539"/>
                  </a:lnTo>
                  <a:lnTo>
                    <a:pt x="3594481" y="1825752"/>
                  </a:lnTo>
                  <a:lnTo>
                    <a:pt x="3579622" y="1868551"/>
                  </a:lnTo>
                  <a:lnTo>
                    <a:pt x="3559556" y="1908556"/>
                  </a:lnTo>
                  <a:lnTo>
                    <a:pt x="3534664" y="1945386"/>
                  </a:lnTo>
                  <a:lnTo>
                    <a:pt x="3505327" y="1978660"/>
                  </a:lnTo>
                  <a:lnTo>
                    <a:pt x="3472053" y="2007997"/>
                  </a:lnTo>
                  <a:lnTo>
                    <a:pt x="3435223" y="2032889"/>
                  </a:lnTo>
                  <a:lnTo>
                    <a:pt x="3395091" y="2052955"/>
                  </a:lnTo>
                  <a:lnTo>
                    <a:pt x="3352292" y="2067814"/>
                  </a:lnTo>
                  <a:lnTo>
                    <a:pt x="3307207" y="2077085"/>
                  </a:lnTo>
                  <a:lnTo>
                    <a:pt x="3260090" y="2080260"/>
                  </a:lnTo>
                  <a:lnTo>
                    <a:pt x="346837" y="2080260"/>
                  </a:lnTo>
                  <a:lnTo>
                    <a:pt x="299720" y="2077085"/>
                  </a:lnTo>
                  <a:lnTo>
                    <a:pt x="254635" y="2067814"/>
                  </a:lnTo>
                  <a:lnTo>
                    <a:pt x="211836" y="2052955"/>
                  </a:lnTo>
                  <a:lnTo>
                    <a:pt x="171704" y="2032889"/>
                  </a:lnTo>
                  <a:lnTo>
                    <a:pt x="134874" y="2007997"/>
                  </a:lnTo>
                  <a:lnTo>
                    <a:pt x="101600" y="1978660"/>
                  </a:lnTo>
                  <a:lnTo>
                    <a:pt x="72263" y="1945386"/>
                  </a:lnTo>
                  <a:lnTo>
                    <a:pt x="47371" y="1908556"/>
                  </a:lnTo>
                  <a:lnTo>
                    <a:pt x="27305" y="1868551"/>
                  </a:lnTo>
                  <a:lnTo>
                    <a:pt x="12446" y="1825752"/>
                  </a:lnTo>
                  <a:lnTo>
                    <a:pt x="3175" y="1780539"/>
                  </a:lnTo>
                  <a:lnTo>
                    <a:pt x="0" y="1733550"/>
                  </a:lnTo>
                  <a:lnTo>
                    <a:pt x="0" y="346709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85884" y="3221481"/>
            <a:ext cx="251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9596" y="2339488"/>
            <a:ext cx="3967479" cy="2235835"/>
            <a:chOff x="1339596" y="2339488"/>
            <a:chExt cx="3967479" cy="22358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596" y="2339488"/>
              <a:ext cx="3966972" cy="22355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0180" y="2415540"/>
              <a:ext cx="3771900" cy="2080260"/>
            </a:xfrm>
            <a:custGeom>
              <a:avLst/>
              <a:gdLst/>
              <a:ahLst/>
              <a:cxnLst/>
              <a:rect l="l" t="t" r="r" b="b"/>
              <a:pathLst>
                <a:path w="3771900" h="2080260">
                  <a:moveTo>
                    <a:pt x="3771900" y="0"/>
                  </a:moveTo>
                  <a:lnTo>
                    <a:pt x="1040130" y="0"/>
                  </a:lnTo>
                  <a:lnTo>
                    <a:pt x="992505" y="1015"/>
                  </a:lnTo>
                  <a:lnTo>
                    <a:pt x="945514" y="4190"/>
                  </a:lnTo>
                  <a:lnTo>
                    <a:pt x="899032" y="9525"/>
                  </a:lnTo>
                  <a:lnTo>
                    <a:pt x="853186" y="16763"/>
                  </a:lnTo>
                  <a:lnTo>
                    <a:pt x="807974" y="26034"/>
                  </a:lnTo>
                  <a:lnTo>
                    <a:pt x="763651" y="37210"/>
                  </a:lnTo>
                  <a:lnTo>
                    <a:pt x="719963" y="50164"/>
                  </a:lnTo>
                  <a:lnTo>
                    <a:pt x="677163" y="65024"/>
                  </a:lnTo>
                  <a:lnTo>
                    <a:pt x="635253" y="81787"/>
                  </a:lnTo>
                  <a:lnTo>
                    <a:pt x="594232" y="100202"/>
                  </a:lnTo>
                  <a:lnTo>
                    <a:pt x="554227" y="120268"/>
                  </a:lnTo>
                  <a:lnTo>
                    <a:pt x="515112" y="141985"/>
                  </a:lnTo>
                  <a:lnTo>
                    <a:pt x="477138" y="165353"/>
                  </a:lnTo>
                  <a:lnTo>
                    <a:pt x="440308" y="190245"/>
                  </a:lnTo>
                  <a:lnTo>
                    <a:pt x="404494" y="216788"/>
                  </a:lnTo>
                  <a:lnTo>
                    <a:pt x="369950" y="244601"/>
                  </a:lnTo>
                  <a:lnTo>
                    <a:pt x="336676" y="273938"/>
                  </a:lnTo>
                  <a:lnTo>
                    <a:pt x="304672" y="304673"/>
                  </a:lnTo>
                  <a:lnTo>
                    <a:pt x="273938" y="336676"/>
                  </a:lnTo>
                  <a:lnTo>
                    <a:pt x="244601" y="369950"/>
                  </a:lnTo>
                  <a:lnTo>
                    <a:pt x="216788" y="404494"/>
                  </a:lnTo>
                  <a:lnTo>
                    <a:pt x="190245" y="440308"/>
                  </a:lnTo>
                  <a:lnTo>
                    <a:pt x="165353" y="477138"/>
                  </a:lnTo>
                  <a:lnTo>
                    <a:pt x="141985" y="515111"/>
                  </a:lnTo>
                  <a:lnTo>
                    <a:pt x="120268" y="554227"/>
                  </a:lnTo>
                  <a:lnTo>
                    <a:pt x="100203" y="594232"/>
                  </a:lnTo>
                  <a:lnTo>
                    <a:pt x="81787" y="635253"/>
                  </a:lnTo>
                  <a:lnTo>
                    <a:pt x="65023" y="677163"/>
                  </a:lnTo>
                  <a:lnTo>
                    <a:pt x="50164" y="719962"/>
                  </a:lnTo>
                  <a:lnTo>
                    <a:pt x="37210" y="763651"/>
                  </a:lnTo>
                  <a:lnTo>
                    <a:pt x="26034" y="807974"/>
                  </a:lnTo>
                  <a:lnTo>
                    <a:pt x="16763" y="853185"/>
                  </a:lnTo>
                  <a:lnTo>
                    <a:pt x="9525" y="899032"/>
                  </a:lnTo>
                  <a:lnTo>
                    <a:pt x="4190" y="945514"/>
                  </a:lnTo>
                  <a:lnTo>
                    <a:pt x="1015" y="992504"/>
                  </a:lnTo>
                  <a:lnTo>
                    <a:pt x="0" y="1040129"/>
                  </a:lnTo>
                  <a:lnTo>
                    <a:pt x="0" y="2080259"/>
                  </a:lnTo>
                  <a:lnTo>
                    <a:pt x="2731770" y="2080259"/>
                  </a:lnTo>
                  <a:lnTo>
                    <a:pt x="2779395" y="2079243"/>
                  </a:lnTo>
                  <a:lnTo>
                    <a:pt x="2826385" y="2076068"/>
                  </a:lnTo>
                  <a:lnTo>
                    <a:pt x="2872867" y="2070734"/>
                  </a:lnTo>
                  <a:lnTo>
                    <a:pt x="2918714" y="2063495"/>
                  </a:lnTo>
                  <a:lnTo>
                    <a:pt x="2963925" y="2054224"/>
                  </a:lnTo>
                  <a:lnTo>
                    <a:pt x="3008248" y="2043048"/>
                  </a:lnTo>
                  <a:lnTo>
                    <a:pt x="3051936" y="2030094"/>
                  </a:lnTo>
                  <a:lnTo>
                    <a:pt x="3094735" y="2015235"/>
                  </a:lnTo>
                  <a:lnTo>
                    <a:pt x="3136646" y="1998471"/>
                  </a:lnTo>
                  <a:lnTo>
                    <a:pt x="3177667" y="1980056"/>
                  </a:lnTo>
                  <a:lnTo>
                    <a:pt x="3217672" y="1959990"/>
                  </a:lnTo>
                  <a:lnTo>
                    <a:pt x="3256787" y="1938273"/>
                  </a:lnTo>
                  <a:lnTo>
                    <a:pt x="3294760" y="1914905"/>
                  </a:lnTo>
                  <a:lnTo>
                    <a:pt x="3331591" y="1890013"/>
                  </a:lnTo>
                  <a:lnTo>
                    <a:pt x="3367404" y="1863470"/>
                  </a:lnTo>
                  <a:lnTo>
                    <a:pt x="3401949" y="1835657"/>
                  </a:lnTo>
                  <a:lnTo>
                    <a:pt x="3435223" y="1806320"/>
                  </a:lnTo>
                  <a:lnTo>
                    <a:pt x="3467227" y="1775586"/>
                  </a:lnTo>
                  <a:lnTo>
                    <a:pt x="3497960" y="1743582"/>
                  </a:lnTo>
                  <a:lnTo>
                    <a:pt x="3527298" y="1710308"/>
                  </a:lnTo>
                  <a:lnTo>
                    <a:pt x="3555110" y="1675764"/>
                  </a:lnTo>
                  <a:lnTo>
                    <a:pt x="3581654" y="1639950"/>
                  </a:lnTo>
                  <a:lnTo>
                    <a:pt x="3606546" y="1603120"/>
                  </a:lnTo>
                  <a:lnTo>
                    <a:pt x="3629914" y="1565147"/>
                  </a:lnTo>
                  <a:lnTo>
                    <a:pt x="3651630" y="1526031"/>
                  </a:lnTo>
                  <a:lnTo>
                    <a:pt x="3671697" y="1486026"/>
                  </a:lnTo>
                  <a:lnTo>
                    <a:pt x="3690111" y="1445005"/>
                  </a:lnTo>
                  <a:lnTo>
                    <a:pt x="3706876" y="1403095"/>
                  </a:lnTo>
                  <a:lnTo>
                    <a:pt x="3721734" y="1360296"/>
                  </a:lnTo>
                  <a:lnTo>
                    <a:pt x="3734689" y="1316608"/>
                  </a:lnTo>
                  <a:lnTo>
                    <a:pt x="3745865" y="1272285"/>
                  </a:lnTo>
                  <a:lnTo>
                    <a:pt x="3755135" y="1227074"/>
                  </a:lnTo>
                  <a:lnTo>
                    <a:pt x="3762375" y="1181227"/>
                  </a:lnTo>
                  <a:lnTo>
                    <a:pt x="3767708" y="1134744"/>
                  </a:lnTo>
                  <a:lnTo>
                    <a:pt x="3770883" y="1087754"/>
                  </a:lnTo>
                  <a:lnTo>
                    <a:pt x="3771900" y="1040129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942" y="2416302"/>
              <a:ext cx="3771900" cy="2080260"/>
            </a:xfrm>
            <a:custGeom>
              <a:avLst/>
              <a:gdLst/>
              <a:ahLst/>
              <a:cxnLst/>
              <a:rect l="l" t="t" r="r" b="b"/>
              <a:pathLst>
                <a:path w="3771900" h="2080260">
                  <a:moveTo>
                    <a:pt x="1040130" y="0"/>
                  </a:moveTo>
                  <a:lnTo>
                    <a:pt x="3771900" y="0"/>
                  </a:lnTo>
                  <a:lnTo>
                    <a:pt x="3771900" y="1040129"/>
                  </a:lnTo>
                  <a:lnTo>
                    <a:pt x="3770884" y="1087754"/>
                  </a:lnTo>
                  <a:lnTo>
                    <a:pt x="3767709" y="1134745"/>
                  </a:lnTo>
                  <a:lnTo>
                    <a:pt x="3762375" y="1181227"/>
                  </a:lnTo>
                  <a:lnTo>
                    <a:pt x="3755136" y="1227074"/>
                  </a:lnTo>
                  <a:lnTo>
                    <a:pt x="3745865" y="1272286"/>
                  </a:lnTo>
                  <a:lnTo>
                    <a:pt x="3734689" y="1316608"/>
                  </a:lnTo>
                  <a:lnTo>
                    <a:pt x="3721735" y="1360297"/>
                  </a:lnTo>
                  <a:lnTo>
                    <a:pt x="3706876" y="1403096"/>
                  </a:lnTo>
                  <a:lnTo>
                    <a:pt x="3690112" y="1445006"/>
                  </a:lnTo>
                  <a:lnTo>
                    <a:pt x="3671697" y="1486027"/>
                  </a:lnTo>
                  <a:lnTo>
                    <a:pt x="3651631" y="1526032"/>
                  </a:lnTo>
                  <a:lnTo>
                    <a:pt x="3629914" y="1565148"/>
                  </a:lnTo>
                  <a:lnTo>
                    <a:pt x="3606546" y="1603121"/>
                  </a:lnTo>
                  <a:lnTo>
                    <a:pt x="3581654" y="1639951"/>
                  </a:lnTo>
                  <a:lnTo>
                    <a:pt x="3555111" y="1675764"/>
                  </a:lnTo>
                  <a:lnTo>
                    <a:pt x="3527298" y="1710309"/>
                  </a:lnTo>
                  <a:lnTo>
                    <a:pt x="3497961" y="1743583"/>
                  </a:lnTo>
                  <a:lnTo>
                    <a:pt x="3467227" y="1775587"/>
                  </a:lnTo>
                  <a:lnTo>
                    <a:pt x="3435223" y="1806321"/>
                  </a:lnTo>
                  <a:lnTo>
                    <a:pt x="3401949" y="1835658"/>
                  </a:lnTo>
                  <a:lnTo>
                    <a:pt x="3367405" y="1863471"/>
                  </a:lnTo>
                  <a:lnTo>
                    <a:pt x="3331591" y="1890014"/>
                  </a:lnTo>
                  <a:lnTo>
                    <a:pt x="3294761" y="1914906"/>
                  </a:lnTo>
                  <a:lnTo>
                    <a:pt x="3256788" y="1938274"/>
                  </a:lnTo>
                  <a:lnTo>
                    <a:pt x="3217672" y="1959990"/>
                  </a:lnTo>
                  <a:lnTo>
                    <a:pt x="3177667" y="1980057"/>
                  </a:lnTo>
                  <a:lnTo>
                    <a:pt x="3136646" y="1998472"/>
                  </a:lnTo>
                  <a:lnTo>
                    <a:pt x="3094736" y="2015236"/>
                  </a:lnTo>
                  <a:lnTo>
                    <a:pt x="3051937" y="2030095"/>
                  </a:lnTo>
                  <a:lnTo>
                    <a:pt x="3008249" y="2043049"/>
                  </a:lnTo>
                  <a:lnTo>
                    <a:pt x="2963926" y="2054225"/>
                  </a:lnTo>
                  <a:lnTo>
                    <a:pt x="2918714" y="2063496"/>
                  </a:lnTo>
                  <a:lnTo>
                    <a:pt x="2872867" y="2070735"/>
                  </a:lnTo>
                  <a:lnTo>
                    <a:pt x="2826385" y="2076069"/>
                  </a:lnTo>
                  <a:lnTo>
                    <a:pt x="2779395" y="2079244"/>
                  </a:lnTo>
                  <a:lnTo>
                    <a:pt x="2731770" y="2080260"/>
                  </a:lnTo>
                  <a:lnTo>
                    <a:pt x="0" y="2080260"/>
                  </a:lnTo>
                  <a:lnTo>
                    <a:pt x="0" y="1040129"/>
                  </a:lnTo>
                  <a:lnTo>
                    <a:pt x="1016" y="992504"/>
                  </a:lnTo>
                  <a:lnTo>
                    <a:pt x="4191" y="945515"/>
                  </a:lnTo>
                  <a:lnTo>
                    <a:pt x="9525" y="899032"/>
                  </a:lnTo>
                  <a:lnTo>
                    <a:pt x="16764" y="853186"/>
                  </a:lnTo>
                  <a:lnTo>
                    <a:pt x="26035" y="807974"/>
                  </a:lnTo>
                  <a:lnTo>
                    <a:pt x="37211" y="763651"/>
                  </a:lnTo>
                  <a:lnTo>
                    <a:pt x="50165" y="719963"/>
                  </a:lnTo>
                  <a:lnTo>
                    <a:pt x="65024" y="677164"/>
                  </a:lnTo>
                  <a:lnTo>
                    <a:pt x="81788" y="635253"/>
                  </a:lnTo>
                  <a:lnTo>
                    <a:pt x="100203" y="594232"/>
                  </a:lnTo>
                  <a:lnTo>
                    <a:pt x="120269" y="554227"/>
                  </a:lnTo>
                  <a:lnTo>
                    <a:pt x="141986" y="515112"/>
                  </a:lnTo>
                  <a:lnTo>
                    <a:pt x="165354" y="477139"/>
                  </a:lnTo>
                  <a:lnTo>
                    <a:pt x="190246" y="440308"/>
                  </a:lnTo>
                  <a:lnTo>
                    <a:pt x="216789" y="404495"/>
                  </a:lnTo>
                  <a:lnTo>
                    <a:pt x="244602" y="369950"/>
                  </a:lnTo>
                  <a:lnTo>
                    <a:pt x="273939" y="336676"/>
                  </a:lnTo>
                  <a:lnTo>
                    <a:pt x="304672" y="304673"/>
                  </a:lnTo>
                  <a:lnTo>
                    <a:pt x="336677" y="273939"/>
                  </a:lnTo>
                  <a:lnTo>
                    <a:pt x="369951" y="244601"/>
                  </a:lnTo>
                  <a:lnTo>
                    <a:pt x="404495" y="216789"/>
                  </a:lnTo>
                  <a:lnTo>
                    <a:pt x="440309" y="190246"/>
                  </a:lnTo>
                  <a:lnTo>
                    <a:pt x="477139" y="165353"/>
                  </a:lnTo>
                  <a:lnTo>
                    <a:pt x="515112" y="141986"/>
                  </a:lnTo>
                  <a:lnTo>
                    <a:pt x="554228" y="120269"/>
                  </a:lnTo>
                  <a:lnTo>
                    <a:pt x="594233" y="100202"/>
                  </a:lnTo>
                  <a:lnTo>
                    <a:pt x="635254" y="81788"/>
                  </a:lnTo>
                  <a:lnTo>
                    <a:pt x="677164" y="65024"/>
                  </a:lnTo>
                  <a:lnTo>
                    <a:pt x="719963" y="50165"/>
                  </a:lnTo>
                  <a:lnTo>
                    <a:pt x="763651" y="37211"/>
                  </a:lnTo>
                  <a:lnTo>
                    <a:pt x="807974" y="26034"/>
                  </a:lnTo>
                  <a:lnTo>
                    <a:pt x="853185" y="16764"/>
                  </a:lnTo>
                  <a:lnTo>
                    <a:pt x="899033" y="9525"/>
                  </a:lnTo>
                  <a:lnTo>
                    <a:pt x="945515" y="4191"/>
                  </a:lnTo>
                  <a:lnTo>
                    <a:pt x="992505" y="1016"/>
                  </a:lnTo>
                  <a:lnTo>
                    <a:pt x="1040130" y="0"/>
                  </a:lnTo>
                  <a:close/>
                </a:path>
              </a:pathLst>
            </a:custGeom>
            <a:ln w="28956">
              <a:solidFill>
                <a:srgbClr val="EF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24354" y="3038093"/>
            <a:ext cx="2977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element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67884" y="3349752"/>
            <a:ext cx="3382010" cy="253365"/>
            <a:chOff x="5167884" y="3349752"/>
            <a:chExt cx="3382010" cy="25336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884" y="3349752"/>
              <a:ext cx="3381756" cy="2529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39963" y="3412235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85725" y="43434"/>
                  </a:moveTo>
                  <a:lnTo>
                    <a:pt x="57023" y="28956"/>
                  </a:lnTo>
                  <a:lnTo>
                    <a:pt x="0" y="0"/>
                  </a:lnTo>
                  <a:lnTo>
                    <a:pt x="0" y="86868"/>
                  </a:lnTo>
                  <a:lnTo>
                    <a:pt x="57277" y="57912"/>
                  </a:lnTo>
                  <a:lnTo>
                    <a:pt x="85725" y="43434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99379" y="2771088"/>
            <a:ext cx="321945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2490"/>
              </a:lnSpc>
              <a:spcBef>
                <a:spcPts val="100"/>
              </a:spcBef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formControlName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490"/>
              </a:lnSpc>
              <a:tabLst>
                <a:tab pos="3193415" algn="l"/>
              </a:tabLst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60664" y="6362848"/>
            <a:ext cx="3797935" cy="2235835"/>
            <a:chOff x="8360664" y="6362848"/>
            <a:chExt cx="3797935" cy="223583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0664" y="6362848"/>
              <a:ext cx="3797808" cy="22355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458200" y="6438899"/>
              <a:ext cx="3607435" cy="2080260"/>
            </a:xfrm>
            <a:custGeom>
              <a:avLst/>
              <a:gdLst/>
              <a:ahLst/>
              <a:cxnLst/>
              <a:rect l="l" t="t" r="r" b="b"/>
              <a:pathLst>
                <a:path w="3607434" h="2080259">
                  <a:moveTo>
                    <a:pt x="3260090" y="0"/>
                  </a:moveTo>
                  <a:lnTo>
                    <a:pt x="346836" y="0"/>
                  </a:lnTo>
                  <a:lnTo>
                    <a:pt x="299720" y="3175"/>
                  </a:lnTo>
                  <a:lnTo>
                    <a:pt x="254634" y="12319"/>
                  </a:lnTo>
                  <a:lnTo>
                    <a:pt x="211835" y="27177"/>
                  </a:lnTo>
                  <a:lnTo>
                    <a:pt x="171703" y="47371"/>
                  </a:lnTo>
                  <a:lnTo>
                    <a:pt x="134874" y="72262"/>
                  </a:lnTo>
                  <a:lnTo>
                    <a:pt x="101600" y="101473"/>
                  </a:lnTo>
                  <a:lnTo>
                    <a:pt x="72263" y="134874"/>
                  </a:lnTo>
                  <a:lnTo>
                    <a:pt x="47371" y="171703"/>
                  </a:lnTo>
                  <a:lnTo>
                    <a:pt x="27304" y="211709"/>
                  </a:lnTo>
                  <a:lnTo>
                    <a:pt x="12446" y="254508"/>
                  </a:lnTo>
                  <a:lnTo>
                    <a:pt x="3175" y="299592"/>
                  </a:lnTo>
                  <a:lnTo>
                    <a:pt x="0" y="346710"/>
                  </a:lnTo>
                  <a:lnTo>
                    <a:pt x="0" y="1733550"/>
                  </a:lnTo>
                  <a:lnTo>
                    <a:pt x="3175" y="1780539"/>
                  </a:lnTo>
                  <a:lnTo>
                    <a:pt x="12446" y="1825752"/>
                  </a:lnTo>
                  <a:lnTo>
                    <a:pt x="27304" y="1868551"/>
                  </a:lnTo>
                  <a:lnTo>
                    <a:pt x="47371" y="1908556"/>
                  </a:lnTo>
                  <a:lnTo>
                    <a:pt x="72263" y="1945386"/>
                  </a:lnTo>
                  <a:lnTo>
                    <a:pt x="101600" y="1978660"/>
                  </a:lnTo>
                  <a:lnTo>
                    <a:pt x="134874" y="2007997"/>
                  </a:lnTo>
                  <a:lnTo>
                    <a:pt x="171703" y="2032889"/>
                  </a:lnTo>
                  <a:lnTo>
                    <a:pt x="211835" y="2053082"/>
                  </a:lnTo>
                  <a:lnTo>
                    <a:pt x="254634" y="2067941"/>
                  </a:lnTo>
                  <a:lnTo>
                    <a:pt x="299720" y="2077085"/>
                  </a:lnTo>
                  <a:lnTo>
                    <a:pt x="346836" y="2080260"/>
                  </a:lnTo>
                  <a:lnTo>
                    <a:pt x="3260090" y="2080260"/>
                  </a:lnTo>
                  <a:lnTo>
                    <a:pt x="3307206" y="2077085"/>
                  </a:lnTo>
                  <a:lnTo>
                    <a:pt x="3352292" y="2067941"/>
                  </a:lnTo>
                  <a:lnTo>
                    <a:pt x="3395091" y="2053082"/>
                  </a:lnTo>
                  <a:lnTo>
                    <a:pt x="3435223" y="2032889"/>
                  </a:lnTo>
                  <a:lnTo>
                    <a:pt x="3472053" y="2007997"/>
                  </a:lnTo>
                  <a:lnTo>
                    <a:pt x="3505327" y="1978660"/>
                  </a:lnTo>
                  <a:lnTo>
                    <a:pt x="3534664" y="1945386"/>
                  </a:lnTo>
                  <a:lnTo>
                    <a:pt x="3559555" y="1908556"/>
                  </a:lnTo>
                  <a:lnTo>
                    <a:pt x="3579622" y="1868551"/>
                  </a:lnTo>
                  <a:lnTo>
                    <a:pt x="3594480" y="1825752"/>
                  </a:lnTo>
                  <a:lnTo>
                    <a:pt x="3603752" y="1780539"/>
                  </a:lnTo>
                  <a:lnTo>
                    <a:pt x="3606927" y="1733550"/>
                  </a:lnTo>
                  <a:lnTo>
                    <a:pt x="3606927" y="346710"/>
                  </a:lnTo>
                  <a:lnTo>
                    <a:pt x="3603752" y="299592"/>
                  </a:lnTo>
                  <a:lnTo>
                    <a:pt x="3594480" y="254508"/>
                  </a:lnTo>
                  <a:lnTo>
                    <a:pt x="3579622" y="211709"/>
                  </a:lnTo>
                  <a:lnTo>
                    <a:pt x="3559555" y="171703"/>
                  </a:lnTo>
                  <a:lnTo>
                    <a:pt x="3534664" y="134874"/>
                  </a:lnTo>
                  <a:lnTo>
                    <a:pt x="3505327" y="101473"/>
                  </a:lnTo>
                  <a:lnTo>
                    <a:pt x="3472053" y="72262"/>
                  </a:lnTo>
                  <a:lnTo>
                    <a:pt x="3435223" y="47371"/>
                  </a:lnTo>
                  <a:lnTo>
                    <a:pt x="3395091" y="27177"/>
                  </a:lnTo>
                  <a:lnTo>
                    <a:pt x="3352292" y="12319"/>
                  </a:lnTo>
                  <a:lnTo>
                    <a:pt x="3307206" y="3175"/>
                  </a:lnTo>
                  <a:lnTo>
                    <a:pt x="3260090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58962" y="6439661"/>
              <a:ext cx="3607435" cy="2080260"/>
            </a:xfrm>
            <a:custGeom>
              <a:avLst/>
              <a:gdLst/>
              <a:ahLst/>
              <a:cxnLst/>
              <a:rect l="l" t="t" r="r" b="b"/>
              <a:pathLst>
                <a:path w="3607434" h="2080259">
                  <a:moveTo>
                    <a:pt x="0" y="346710"/>
                  </a:moveTo>
                  <a:lnTo>
                    <a:pt x="3175" y="299592"/>
                  </a:lnTo>
                  <a:lnTo>
                    <a:pt x="12446" y="254508"/>
                  </a:lnTo>
                  <a:lnTo>
                    <a:pt x="27305" y="211709"/>
                  </a:lnTo>
                  <a:lnTo>
                    <a:pt x="47371" y="171703"/>
                  </a:lnTo>
                  <a:lnTo>
                    <a:pt x="72263" y="134874"/>
                  </a:lnTo>
                  <a:lnTo>
                    <a:pt x="101600" y="101473"/>
                  </a:lnTo>
                  <a:lnTo>
                    <a:pt x="134874" y="72262"/>
                  </a:lnTo>
                  <a:lnTo>
                    <a:pt x="171704" y="47371"/>
                  </a:lnTo>
                  <a:lnTo>
                    <a:pt x="211836" y="27177"/>
                  </a:lnTo>
                  <a:lnTo>
                    <a:pt x="254635" y="12318"/>
                  </a:lnTo>
                  <a:lnTo>
                    <a:pt x="299720" y="3175"/>
                  </a:lnTo>
                  <a:lnTo>
                    <a:pt x="346837" y="0"/>
                  </a:lnTo>
                  <a:lnTo>
                    <a:pt x="3260090" y="0"/>
                  </a:lnTo>
                  <a:lnTo>
                    <a:pt x="3307207" y="3175"/>
                  </a:lnTo>
                  <a:lnTo>
                    <a:pt x="3352292" y="12318"/>
                  </a:lnTo>
                  <a:lnTo>
                    <a:pt x="3395091" y="27177"/>
                  </a:lnTo>
                  <a:lnTo>
                    <a:pt x="3435223" y="47371"/>
                  </a:lnTo>
                  <a:lnTo>
                    <a:pt x="3472053" y="72262"/>
                  </a:lnTo>
                  <a:lnTo>
                    <a:pt x="3505327" y="101473"/>
                  </a:lnTo>
                  <a:lnTo>
                    <a:pt x="3534664" y="134874"/>
                  </a:lnTo>
                  <a:lnTo>
                    <a:pt x="3559556" y="171703"/>
                  </a:lnTo>
                  <a:lnTo>
                    <a:pt x="3579622" y="211709"/>
                  </a:lnTo>
                  <a:lnTo>
                    <a:pt x="3594481" y="254508"/>
                  </a:lnTo>
                  <a:lnTo>
                    <a:pt x="3603752" y="299592"/>
                  </a:lnTo>
                  <a:lnTo>
                    <a:pt x="3606927" y="346710"/>
                  </a:lnTo>
                  <a:lnTo>
                    <a:pt x="3606927" y="1733550"/>
                  </a:lnTo>
                  <a:lnTo>
                    <a:pt x="3603752" y="1780667"/>
                  </a:lnTo>
                  <a:lnTo>
                    <a:pt x="3594481" y="1825752"/>
                  </a:lnTo>
                  <a:lnTo>
                    <a:pt x="3579622" y="1868551"/>
                  </a:lnTo>
                  <a:lnTo>
                    <a:pt x="3559556" y="1908556"/>
                  </a:lnTo>
                  <a:lnTo>
                    <a:pt x="3534664" y="1945386"/>
                  </a:lnTo>
                  <a:lnTo>
                    <a:pt x="3505327" y="1978660"/>
                  </a:lnTo>
                  <a:lnTo>
                    <a:pt x="3472053" y="2007996"/>
                  </a:lnTo>
                  <a:lnTo>
                    <a:pt x="3435223" y="2032889"/>
                  </a:lnTo>
                  <a:lnTo>
                    <a:pt x="3395091" y="2052955"/>
                  </a:lnTo>
                  <a:lnTo>
                    <a:pt x="3352292" y="2067940"/>
                  </a:lnTo>
                  <a:lnTo>
                    <a:pt x="3307207" y="2077085"/>
                  </a:lnTo>
                  <a:lnTo>
                    <a:pt x="3260090" y="2080260"/>
                  </a:lnTo>
                  <a:lnTo>
                    <a:pt x="346837" y="2080260"/>
                  </a:lnTo>
                  <a:lnTo>
                    <a:pt x="299720" y="2077085"/>
                  </a:lnTo>
                  <a:lnTo>
                    <a:pt x="254635" y="2067940"/>
                  </a:lnTo>
                  <a:lnTo>
                    <a:pt x="211836" y="2052955"/>
                  </a:lnTo>
                  <a:lnTo>
                    <a:pt x="171704" y="2032889"/>
                  </a:lnTo>
                  <a:lnTo>
                    <a:pt x="134874" y="2007996"/>
                  </a:lnTo>
                  <a:lnTo>
                    <a:pt x="101600" y="1978660"/>
                  </a:lnTo>
                  <a:lnTo>
                    <a:pt x="72263" y="1945386"/>
                  </a:lnTo>
                  <a:lnTo>
                    <a:pt x="47371" y="1908556"/>
                  </a:lnTo>
                  <a:lnTo>
                    <a:pt x="27305" y="1868551"/>
                  </a:lnTo>
                  <a:lnTo>
                    <a:pt x="12446" y="1825752"/>
                  </a:lnTo>
                  <a:lnTo>
                    <a:pt x="3175" y="1780667"/>
                  </a:lnTo>
                  <a:lnTo>
                    <a:pt x="0" y="1733550"/>
                  </a:lnTo>
                  <a:lnTo>
                    <a:pt x="0" y="346710"/>
                  </a:lnTo>
                  <a:close/>
                </a:path>
              </a:pathLst>
            </a:custGeom>
            <a:ln w="28956">
              <a:solidFill>
                <a:srgbClr val="7B91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679560" y="7063181"/>
            <a:ext cx="312229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Linked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4254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39596" y="6362848"/>
            <a:ext cx="3967479" cy="2235835"/>
            <a:chOff x="1339596" y="6362848"/>
            <a:chExt cx="3967479" cy="223583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596" y="6362848"/>
              <a:ext cx="3966972" cy="223555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40180" y="6438899"/>
              <a:ext cx="3771900" cy="2080260"/>
            </a:xfrm>
            <a:custGeom>
              <a:avLst/>
              <a:gdLst/>
              <a:ahLst/>
              <a:cxnLst/>
              <a:rect l="l" t="t" r="r" b="b"/>
              <a:pathLst>
                <a:path w="3771900" h="2080259">
                  <a:moveTo>
                    <a:pt x="3771900" y="0"/>
                  </a:moveTo>
                  <a:lnTo>
                    <a:pt x="1040130" y="0"/>
                  </a:lnTo>
                  <a:lnTo>
                    <a:pt x="992505" y="1015"/>
                  </a:lnTo>
                  <a:lnTo>
                    <a:pt x="945514" y="4190"/>
                  </a:lnTo>
                  <a:lnTo>
                    <a:pt x="899032" y="9525"/>
                  </a:lnTo>
                  <a:lnTo>
                    <a:pt x="853186" y="16763"/>
                  </a:lnTo>
                  <a:lnTo>
                    <a:pt x="807974" y="26035"/>
                  </a:lnTo>
                  <a:lnTo>
                    <a:pt x="763651" y="37211"/>
                  </a:lnTo>
                  <a:lnTo>
                    <a:pt x="719963" y="50164"/>
                  </a:lnTo>
                  <a:lnTo>
                    <a:pt x="677163" y="65024"/>
                  </a:lnTo>
                  <a:lnTo>
                    <a:pt x="635253" y="81787"/>
                  </a:lnTo>
                  <a:lnTo>
                    <a:pt x="594232" y="100202"/>
                  </a:lnTo>
                  <a:lnTo>
                    <a:pt x="554227" y="120269"/>
                  </a:lnTo>
                  <a:lnTo>
                    <a:pt x="515112" y="141986"/>
                  </a:lnTo>
                  <a:lnTo>
                    <a:pt x="477138" y="165353"/>
                  </a:lnTo>
                  <a:lnTo>
                    <a:pt x="440308" y="190246"/>
                  </a:lnTo>
                  <a:lnTo>
                    <a:pt x="404494" y="216788"/>
                  </a:lnTo>
                  <a:lnTo>
                    <a:pt x="369950" y="244601"/>
                  </a:lnTo>
                  <a:lnTo>
                    <a:pt x="336676" y="273938"/>
                  </a:lnTo>
                  <a:lnTo>
                    <a:pt x="304672" y="304673"/>
                  </a:lnTo>
                  <a:lnTo>
                    <a:pt x="273938" y="336676"/>
                  </a:lnTo>
                  <a:lnTo>
                    <a:pt x="244601" y="369950"/>
                  </a:lnTo>
                  <a:lnTo>
                    <a:pt x="216788" y="404495"/>
                  </a:lnTo>
                  <a:lnTo>
                    <a:pt x="190245" y="440309"/>
                  </a:lnTo>
                  <a:lnTo>
                    <a:pt x="165353" y="477138"/>
                  </a:lnTo>
                  <a:lnTo>
                    <a:pt x="141985" y="515112"/>
                  </a:lnTo>
                  <a:lnTo>
                    <a:pt x="120268" y="554227"/>
                  </a:lnTo>
                  <a:lnTo>
                    <a:pt x="100203" y="594233"/>
                  </a:lnTo>
                  <a:lnTo>
                    <a:pt x="81787" y="635254"/>
                  </a:lnTo>
                  <a:lnTo>
                    <a:pt x="65023" y="677163"/>
                  </a:lnTo>
                  <a:lnTo>
                    <a:pt x="50164" y="719963"/>
                  </a:lnTo>
                  <a:lnTo>
                    <a:pt x="37210" y="763651"/>
                  </a:lnTo>
                  <a:lnTo>
                    <a:pt x="26034" y="807974"/>
                  </a:lnTo>
                  <a:lnTo>
                    <a:pt x="16763" y="853186"/>
                  </a:lnTo>
                  <a:lnTo>
                    <a:pt x="9525" y="899032"/>
                  </a:lnTo>
                  <a:lnTo>
                    <a:pt x="4190" y="945514"/>
                  </a:lnTo>
                  <a:lnTo>
                    <a:pt x="1015" y="992505"/>
                  </a:lnTo>
                  <a:lnTo>
                    <a:pt x="0" y="1040130"/>
                  </a:lnTo>
                  <a:lnTo>
                    <a:pt x="0" y="2080260"/>
                  </a:lnTo>
                  <a:lnTo>
                    <a:pt x="2731770" y="2080260"/>
                  </a:lnTo>
                  <a:lnTo>
                    <a:pt x="2779395" y="2079244"/>
                  </a:lnTo>
                  <a:lnTo>
                    <a:pt x="2826385" y="2076069"/>
                  </a:lnTo>
                  <a:lnTo>
                    <a:pt x="2872867" y="2070735"/>
                  </a:lnTo>
                  <a:lnTo>
                    <a:pt x="2918714" y="2063495"/>
                  </a:lnTo>
                  <a:lnTo>
                    <a:pt x="2963925" y="2054225"/>
                  </a:lnTo>
                  <a:lnTo>
                    <a:pt x="3008248" y="2043049"/>
                  </a:lnTo>
                  <a:lnTo>
                    <a:pt x="3051936" y="2030095"/>
                  </a:lnTo>
                  <a:lnTo>
                    <a:pt x="3094735" y="2015236"/>
                  </a:lnTo>
                  <a:lnTo>
                    <a:pt x="3136646" y="1998472"/>
                  </a:lnTo>
                  <a:lnTo>
                    <a:pt x="3177667" y="1980057"/>
                  </a:lnTo>
                  <a:lnTo>
                    <a:pt x="3217672" y="1959991"/>
                  </a:lnTo>
                  <a:lnTo>
                    <a:pt x="3256787" y="1938274"/>
                  </a:lnTo>
                  <a:lnTo>
                    <a:pt x="3294760" y="1914906"/>
                  </a:lnTo>
                  <a:lnTo>
                    <a:pt x="3331591" y="1890014"/>
                  </a:lnTo>
                  <a:lnTo>
                    <a:pt x="3367404" y="1863470"/>
                  </a:lnTo>
                  <a:lnTo>
                    <a:pt x="3401949" y="1835658"/>
                  </a:lnTo>
                  <a:lnTo>
                    <a:pt x="3435223" y="1806320"/>
                  </a:lnTo>
                  <a:lnTo>
                    <a:pt x="3467227" y="1775587"/>
                  </a:lnTo>
                  <a:lnTo>
                    <a:pt x="3497960" y="1743583"/>
                  </a:lnTo>
                  <a:lnTo>
                    <a:pt x="3527298" y="1710308"/>
                  </a:lnTo>
                  <a:lnTo>
                    <a:pt x="3555110" y="1675764"/>
                  </a:lnTo>
                  <a:lnTo>
                    <a:pt x="3581654" y="1639951"/>
                  </a:lnTo>
                  <a:lnTo>
                    <a:pt x="3606546" y="1603120"/>
                  </a:lnTo>
                  <a:lnTo>
                    <a:pt x="3629914" y="1565148"/>
                  </a:lnTo>
                  <a:lnTo>
                    <a:pt x="3651630" y="1526032"/>
                  </a:lnTo>
                  <a:lnTo>
                    <a:pt x="3671697" y="1486027"/>
                  </a:lnTo>
                  <a:lnTo>
                    <a:pt x="3690111" y="1445006"/>
                  </a:lnTo>
                  <a:lnTo>
                    <a:pt x="3706876" y="1403095"/>
                  </a:lnTo>
                  <a:lnTo>
                    <a:pt x="3721734" y="1360297"/>
                  </a:lnTo>
                  <a:lnTo>
                    <a:pt x="3734689" y="1316608"/>
                  </a:lnTo>
                  <a:lnTo>
                    <a:pt x="3745865" y="1272286"/>
                  </a:lnTo>
                  <a:lnTo>
                    <a:pt x="3755135" y="1227074"/>
                  </a:lnTo>
                  <a:lnTo>
                    <a:pt x="3762375" y="1181227"/>
                  </a:lnTo>
                  <a:lnTo>
                    <a:pt x="3767708" y="1134745"/>
                  </a:lnTo>
                  <a:lnTo>
                    <a:pt x="3770883" y="1087755"/>
                  </a:lnTo>
                  <a:lnTo>
                    <a:pt x="3771900" y="1040130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0942" y="6439661"/>
              <a:ext cx="3771900" cy="2080260"/>
            </a:xfrm>
            <a:custGeom>
              <a:avLst/>
              <a:gdLst/>
              <a:ahLst/>
              <a:cxnLst/>
              <a:rect l="l" t="t" r="r" b="b"/>
              <a:pathLst>
                <a:path w="3771900" h="2080259">
                  <a:moveTo>
                    <a:pt x="1040130" y="0"/>
                  </a:moveTo>
                  <a:lnTo>
                    <a:pt x="3771900" y="0"/>
                  </a:lnTo>
                  <a:lnTo>
                    <a:pt x="3771900" y="1040130"/>
                  </a:lnTo>
                  <a:lnTo>
                    <a:pt x="3770884" y="1087755"/>
                  </a:lnTo>
                  <a:lnTo>
                    <a:pt x="3767709" y="1134745"/>
                  </a:lnTo>
                  <a:lnTo>
                    <a:pt x="3762375" y="1181227"/>
                  </a:lnTo>
                  <a:lnTo>
                    <a:pt x="3755136" y="1227074"/>
                  </a:lnTo>
                  <a:lnTo>
                    <a:pt x="3745865" y="1272286"/>
                  </a:lnTo>
                  <a:lnTo>
                    <a:pt x="3734689" y="1316608"/>
                  </a:lnTo>
                  <a:lnTo>
                    <a:pt x="3721735" y="1360296"/>
                  </a:lnTo>
                  <a:lnTo>
                    <a:pt x="3706876" y="1403095"/>
                  </a:lnTo>
                  <a:lnTo>
                    <a:pt x="3690112" y="1445006"/>
                  </a:lnTo>
                  <a:lnTo>
                    <a:pt x="3671697" y="1486027"/>
                  </a:lnTo>
                  <a:lnTo>
                    <a:pt x="3651631" y="1526032"/>
                  </a:lnTo>
                  <a:lnTo>
                    <a:pt x="3629914" y="1565148"/>
                  </a:lnTo>
                  <a:lnTo>
                    <a:pt x="3606546" y="1603120"/>
                  </a:lnTo>
                  <a:lnTo>
                    <a:pt x="3581654" y="1639951"/>
                  </a:lnTo>
                  <a:lnTo>
                    <a:pt x="3555111" y="1675764"/>
                  </a:lnTo>
                  <a:lnTo>
                    <a:pt x="3527298" y="1710308"/>
                  </a:lnTo>
                  <a:lnTo>
                    <a:pt x="3497961" y="1743583"/>
                  </a:lnTo>
                  <a:lnTo>
                    <a:pt x="3467227" y="1775587"/>
                  </a:lnTo>
                  <a:lnTo>
                    <a:pt x="3435223" y="1806320"/>
                  </a:lnTo>
                  <a:lnTo>
                    <a:pt x="3401949" y="1835658"/>
                  </a:lnTo>
                  <a:lnTo>
                    <a:pt x="3367405" y="1863470"/>
                  </a:lnTo>
                  <a:lnTo>
                    <a:pt x="3331591" y="1890014"/>
                  </a:lnTo>
                  <a:lnTo>
                    <a:pt x="3294761" y="1914906"/>
                  </a:lnTo>
                  <a:lnTo>
                    <a:pt x="3256788" y="1938274"/>
                  </a:lnTo>
                  <a:lnTo>
                    <a:pt x="3217672" y="1959990"/>
                  </a:lnTo>
                  <a:lnTo>
                    <a:pt x="3177667" y="1980057"/>
                  </a:lnTo>
                  <a:lnTo>
                    <a:pt x="3136646" y="1998471"/>
                  </a:lnTo>
                  <a:lnTo>
                    <a:pt x="3094736" y="2015236"/>
                  </a:lnTo>
                  <a:lnTo>
                    <a:pt x="3051937" y="2030095"/>
                  </a:lnTo>
                  <a:lnTo>
                    <a:pt x="3008249" y="2043049"/>
                  </a:lnTo>
                  <a:lnTo>
                    <a:pt x="2963926" y="2054225"/>
                  </a:lnTo>
                  <a:lnTo>
                    <a:pt x="2918714" y="2063495"/>
                  </a:lnTo>
                  <a:lnTo>
                    <a:pt x="2872867" y="2070735"/>
                  </a:lnTo>
                  <a:lnTo>
                    <a:pt x="2826385" y="2076069"/>
                  </a:lnTo>
                  <a:lnTo>
                    <a:pt x="2779395" y="2079244"/>
                  </a:lnTo>
                  <a:lnTo>
                    <a:pt x="2731770" y="2080260"/>
                  </a:lnTo>
                  <a:lnTo>
                    <a:pt x="0" y="2080260"/>
                  </a:lnTo>
                  <a:lnTo>
                    <a:pt x="0" y="1040130"/>
                  </a:lnTo>
                  <a:lnTo>
                    <a:pt x="1016" y="992505"/>
                  </a:lnTo>
                  <a:lnTo>
                    <a:pt x="4191" y="945514"/>
                  </a:lnTo>
                  <a:lnTo>
                    <a:pt x="9525" y="899032"/>
                  </a:lnTo>
                  <a:lnTo>
                    <a:pt x="16764" y="853186"/>
                  </a:lnTo>
                  <a:lnTo>
                    <a:pt x="26035" y="807974"/>
                  </a:lnTo>
                  <a:lnTo>
                    <a:pt x="37211" y="763651"/>
                  </a:lnTo>
                  <a:lnTo>
                    <a:pt x="50165" y="719963"/>
                  </a:lnTo>
                  <a:lnTo>
                    <a:pt x="65024" y="677163"/>
                  </a:lnTo>
                  <a:lnTo>
                    <a:pt x="81788" y="635254"/>
                  </a:lnTo>
                  <a:lnTo>
                    <a:pt x="100203" y="594233"/>
                  </a:lnTo>
                  <a:lnTo>
                    <a:pt x="120269" y="554227"/>
                  </a:lnTo>
                  <a:lnTo>
                    <a:pt x="141986" y="515112"/>
                  </a:lnTo>
                  <a:lnTo>
                    <a:pt x="165354" y="477138"/>
                  </a:lnTo>
                  <a:lnTo>
                    <a:pt x="190246" y="440309"/>
                  </a:lnTo>
                  <a:lnTo>
                    <a:pt x="216789" y="404495"/>
                  </a:lnTo>
                  <a:lnTo>
                    <a:pt x="244602" y="369950"/>
                  </a:lnTo>
                  <a:lnTo>
                    <a:pt x="273939" y="336676"/>
                  </a:lnTo>
                  <a:lnTo>
                    <a:pt x="304672" y="304673"/>
                  </a:lnTo>
                  <a:lnTo>
                    <a:pt x="336677" y="273938"/>
                  </a:lnTo>
                  <a:lnTo>
                    <a:pt x="369951" y="244601"/>
                  </a:lnTo>
                  <a:lnTo>
                    <a:pt x="404495" y="216788"/>
                  </a:lnTo>
                  <a:lnTo>
                    <a:pt x="440309" y="190246"/>
                  </a:lnTo>
                  <a:lnTo>
                    <a:pt x="477139" y="165353"/>
                  </a:lnTo>
                  <a:lnTo>
                    <a:pt x="515112" y="141986"/>
                  </a:lnTo>
                  <a:lnTo>
                    <a:pt x="554228" y="120268"/>
                  </a:lnTo>
                  <a:lnTo>
                    <a:pt x="594233" y="100202"/>
                  </a:lnTo>
                  <a:lnTo>
                    <a:pt x="635254" y="81787"/>
                  </a:lnTo>
                  <a:lnTo>
                    <a:pt x="677164" y="65024"/>
                  </a:lnTo>
                  <a:lnTo>
                    <a:pt x="719963" y="50164"/>
                  </a:lnTo>
                  <a:lnTo>
                    <a:pt x="763651" y="37211"/>
                  </a:lnTo>
                  <a:lnTo>
                    <a:pt x="807974" y="26035"/>
                  </a:lnTo>
                  <a:lnTo>
                    <a:pt x="853185" y="16763"/>
                  </a:lnTo>
                  <a:lnTo>
                    <a:pt x="899033" y="9525"/>
                  </a:lnTo>
                  <a:lnTo>
                    <a:pt x="945515" y="4190"/>
                  </a:lnTo>
                  <a:lnTo>
                    <a:pt x="992505" y="1015"/>
                  </a:lnTo>
                  <a:lnTo>
                    <a:pt x="1040130" y="0"/>
                  </a:lnTo>
                  <a:close/>
                </a:path>
              </a:pathLst>
            </a:custGeom>
            <a:ln w="28956">
              <a:solidFill>
                <a:srgbClr val="EF37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75866" y="6880606"/>
            <a:ext cx="27063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Arbitrary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number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rmC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 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instance)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67884" y="7374635"/>
            <a:ext cx="3382010" cy="253365"/>
            <a:chOff x="5167884" y="7374635"/>
            <a:chExt cx="3382010" cy="25336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884" y="7374635"/>
              <a:ext cx="3381756" cy="2529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12080" y="7437119"/>
              <a:ext cx="3213735" cy="86995"/>
            </a:xfrm>
            <a:custGeom>
              <a:avLst/>
              <a:gdLst/>
              <a:ahLst/>
              <a:cxnLst/>
              <a:rect l="l" t="t" r="r" b="b"/>
              <a:pathLst>
                <a:path w="3213734" h="86995">
                  <a:moveTo>
                    <a:pt x="3127870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3127870" y="57912"/>
                  </a:lnTo>
                  <a:lnTo>
                    <a:pt x="3127870" y="28956"/>
                  </a:lnTo>
                  <a:close/>
                </a:path>
                <a:path w="3213734" h="86995">
                  <a:moveTo>
                    <a:pt x="3213608" y="43561"/>
                  </a:moveTo>
                  <a:lnTo>
                    <a:pt x="3184906" y="28956"/>
                  </a:lnTo>
                  <a:lnTo>
                    <a:pt x="3127883" y="0"/>
                  </a:lnTo>
                  <a:lnTo>
                    <a:pt x="3127883" y="86868"/>
                  </a:lnTo>
                  <a:lnTo>
                    <a:pt x="3185160" y="57912"/>
                  </a:lnTo>
                  <a:lnTo>
                    <a:pt x="3213608" y="43561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95264" y="6826377"/>
            <a:ext cx="2003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rmAr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ra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02336" y="2672333"/>
            <a:ext cx="46240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When you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know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controls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 a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form,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can associate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single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element with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FormGroup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instance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formControlName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21006" y="6697726"/>
            <a:ext cx="45859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If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you want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dynamically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add/remove array of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controls,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FormArray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link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names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with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properties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360" y="3331464"/>
            <a:ext cx="15340965" cy="4208145"/>
            <a:chOff x="1356360" y="3331464"/>
            <a:chExt cx="15340965" cy="420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360" y="3331464"/>
              <a:ext cx="7915656" cy="42077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9804" y="3418332"/>
              <a:ext cx="7664196" cy="40294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6704" y="4290060"/>
              <a:ext cx="382981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435" y="4367784"/>
              <a:ext cx="76200" cy="114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00900" y="4405883"/>
              <a:ext cx="3632835" cy="38100"/>
            </a:xfrm>
            <a:custGeom>
              <a:avLst/>
              <a:gdLst/>
              <a:ahLst/>
              <a:cxnLst/>
              <a:rect l="l" t="t" r="r" b="b"/>
              <a:pathLst>
                <a:path w="3632834" h="38100">
                  <a:moveTo>
                    <a:pt x="351853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518535" y="38100"/>
                  </a:lnTo>
                  <a:lnTo>
                    <a:pt x="3518535" y="0"/>
                  </a:lnTo>
                  <a:close/>
                </a:path>
                <a:path w="3632834" h="38100">
                  <a:moveTo>
                    <a:pt x="3632835" y="19050"/>
                  </a:moveTo>
                  <a:lnTo>
                    <a:pt x="3594735" y="0"/>
                  </a:lnTo>
                  <a:lnTo>
                    <a:pt x="3537585" y="0"/>
                  </a:lnTo>
                  <a:lnTo>
                    <a:pt x="3537585" y="38100"/>
                  </a:lnTo>
                  <a:lnTo>
                    <a:pt x="3594735" y="38100"/>
                  </a:lnTo>
                  <a:lnTo>
                    <a:pt x="3632835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6283" y="5224272"/>
              <a:ext cx="338175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0831" y="5301996"/>
              <a:ext cx="76200" cy="114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50480" y="5340095"/>
              <a:ext cx="3185160" cy="38100"/>
            </a:xfrm>
            <a:custGeom>
              <a:avLst/>
              <a:gdLst/>
              <a:ahLst/>
              <a:cxnLst/>
              <a:rect l="l" t="t" r="r" b="b"/>
              <a:pathLst>
                <a:path w="3185159" h="38100">
                  <a:moveTo>
                    <a:pt x="307035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070352" y="38100"/>
                  </a:lnTo>
                  <a:lnTo>
                    <a:pt x="3070352" y="0"/>
                  </a:lnTo>
                  <a:close/>
                </a:path>
                <a:path w="3185159" h="38100">
                  <a:moveTo>
                    <a:pt x="3184652" y="19050"/>
                  </a:moveTo>
                  <a:lnTo>
                    <a:pt x="3146552" y="0"/>
                  </a:lnTo>
                  <a:lnTo>
                    <a:pt x="3089402" y="0"/>
                  </a:lnTo>
                  <a:lnTo>
                    <a:pt x="3089402" y="38100"/>
                  </a:lnTo>
                  <a:lnTo>
                    <a:pt x="3146552" y="38100"/>
                  </a:lnTo>
                  <a:lnTo>
                    <a:pt x="3184652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1124" y="6481572"/>
              <a:ext cx="6565392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9562" y="6559296"/>
              <a:ext cx="76200" cy="114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65320" y="6597395"/>
              <a:ext cx="6369050" cy="38100"/>
            </a:xfrm>
            <a:custGeom>
              <a:avLst/>
              <a:gdLst/>
              <a:ahLst/>
              <a:cxnLst/>
              <a:rect l="l" t="t" r="r" b="b"/>
              <a:pathLst>
                <a:path w="6369050" h="38100">
                  <a:moveTo>
                    <a:pt x="625424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254242" y="38100"/>
                  </a:lnTo>
                  <a:lnTo>
                    <a:pt x="6254242" y="0"/>
                  </a:lnTo>
                  <a:close/>
                </a:path>
                <a:path w="6369050" h="38100">
                  <a:moveTo>
                    <a:pt x="6368542" y="19050"/>
                  </a:moveTo>
                  <a:lnTo>
                    <a:pt x="6330442" y="0"/>
                  </a:lnTo>
                  <a:lnTo>
                    <a:pt x="6273292" y="0"/>
                  </a:lnTo>
                  <a:lnTo>
                    <a:pt x="6273292" y="38100"/>
                  </a:lnTo>
                  <a:lnTo>
                    <a:pt x="6330442" y="38100"/>
                  </a:lnTo>
                  <a:lnTo>
                    <a:pt x="6368542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92967" y="3941064"/>
              <a:ext cx="5903976" cy="10058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834116" y="3982212"/>
              <a:ext cx="5772785" cy="875030"/>
            </a:xfrm>
            <a:custGeom>
              <a:avLst/>
              <a:gdLst/>
              <a:ahLst/>
              <a:cxnLst/>
              <a:rect l="l" t="t" r="r" b="b"/>
              <a:pathLst>
                <a:path w="5772784" h="875029">
                  <a:moveTo>
                    <a:pt x="5626607" y="0"/>
                  </a:moveTo>
                  <a:lnTo>
                    <a:pt x="145795" y="0"/>
                  </a:lnTo>
                  <a:lnTo>
                    <a:pt x="99694" y="7492"/>
                  </a:lnTo>
                  <a:lnTo>
                    <a:pt x="59689" y="28066"/>
                  </a:lnTo>
                  <a:lnTo>
                    <a:pt x="28066" y="59689"/>
                  </a:lnTo>
                  <a:lnTo>
                    <a:pt x="7492" y="99695"/>
                  </a:lnTo>
                  <a:lnTo>
                    <a:pt x="0" y="145796"/>
                  </a:lnTo>
                  <a:lnTo>
                    <a:pt x="0" y="728726"/>
                  </a:lnTo>
                  <a:lnTo>
                    <a:pt x="7492" y="774826"/>
                  </a:lnTo>
                  <a:lnTo>
                    <a:pt x="28066" y="814832"/>
                  </a:lnTo>
                  <a:lnTo>
                    <a:pt x="59689" y="846454"/>
                  </a:lnTo>
                  <a:lnTo>
                    <a:pt x="99694" y="867028"/>
                  </a:lnTo>
                  <a:lnTo>
                    <a:pt x="145795" y="874522"/>
                  </a:lnTo>
                  <a:lnTo>
                    <a:pt x="5626607" y="874522"/>
                  </a:lnTo>
                  <a:lnTo>
                    <a:pt x="5672708" y="867028"/>
                  </a:lnTo>
                  <a:lnTo>
                    <a:pt x="5712714" y="846454"/>
                  </a:lnTo>
                  <a:lnTo>
                    <a:pt x="5744337" y="814832"/>
                  </a:lnTo>
                  <a:lnTo>
                    <a:pt x="5764910" y="774826"/>
                  </a:lnTo>
                  <a:lnTo>
                    <a:pt x="5772403" y="728726"/>
                  </a:lnTo>
                  <a:lnTo>
                    <a:pt x="5772403" y="145796"/>
                  </a:lnTo>
                  <a:lnTo>
                    <a:pt x="5764910" y="99695"/>
                  </a:lnTo>
                  <a:lnTo>
                    <a:pt x="5744337" y="59689"/>
                  </a:lnTo>
                  <a:lnTo>
                    <a:pt x="5712714" y="28066"/>
                  </a:lnTo>
                  <a:lnTo>
                    <a:pt x="5672708" y="7492"/>
                  </a:lnTo>
                  <a:lnTo>
                    <a:pt x="56266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4878" y="3982974"/>
              <a:ext cx="5772785" cy="875030"/>
            </a:xfrm>
            <a:custGeom>
              <a:avLst/>
              <a:gdLst/>
              <a:ahLst/>
              <a:cxnLst/>
              <a:rect l="l" t="t" r="r" b="b"/>
              <a:pathLst>
                <a:path w="5772784" h="875029">
                  <a:moveTo>
                    <a:pt x="0" y="145796"/>
                  </a:moveTo>
                  <a:lnTo>
                    <a:pt x="7493" y="99695"/>
                  </a:lnTo>
                  <a:lnTo>
                    <a:pt x="28067" y="59689"/>
                  </a:lnTo>
                  <a:lnTo>
                    <a:pt x="59690" y="28066"/>
                  </a:lnTo>
                  <a:lnTo>
                    <a:pt x="99695" y="7492"/>
                  </a:lnTo>
                  <a:lnTo>
                    <a:pt x="145796" y="0"/>
                  </a:lnTo>
                  <a:lnTo>
                    <a:pt x="5626608" y="0"/>
                  </a:lnTo>
                  <a:lnTo>
                    <a:pt x="5672708" y="7492"/>
                  </a:lnTo>
                  <a:lnTo>
                    <a:pt x="5712714" y="28066"/>
                  </a:lnTo>
                  <a:lnTo>
                    <a:pt x="5744337" y="59689"/>
                  </a:lnTo>
                  <a:lnTo>
                    <a:pt x="5764910" y="99695"/>
                  </a:lnTo>
                  <a:lnTo>
                    <a:pt x="5772404" y="145796"/>
                  </a:lnTo>
                  <a:lnTo>
                    <a:pt x="5772404" y="728726"/>
                  </a:lnTo>
                  <a:lnTo>
                    <a:pt x="5764910" y="774826"/>
                  </a:lnTo>
                  <a:lnTo>
                    <a:pt x="5744337" y="814831"/>
                  </a:lnTo>
                  <a:lnTo>
                    <a:pt x="5712714" y="846454"/>
                  </a:lnTo>
                  <a:lnTo>
                    <a:pt x="5672708" y="867028"/>
                  </a:lnTo>
                  <a:lnTo>
                    <a:pt x="5626608" y="874522"/>
                  </a:lnTo>
                  <a:lnTo>
                    <a:pt x="145796" y="874522"/>
                  </a:lnTo>
                  <a:lnTo>
                    <a:pt x="99695" y="867028"/>
                  </a:lnTo>
                  <a:lnTo>
                    <a:pt x="59690" y="846454"/>
                  </a:lnTo>
                  <a:lnTo>
                    <a:pt x="28067" y="814831"/>
                  </a:lnTo>
                  <a:lnTo>
                    <a:pt x="7493" y="774826"/>
                  </a:lnTo>
                  <a:lnTo>
                    <a:pt x="0" y="728726"/>
                  </a:lnTo>
                  <a:lnTo>
                    <a:pt x="0" y="14579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92967" y="5032248"/>
              <a:ext cx="5903976" cy="10058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34116" y="5071872"/>
              <a:ext cx="5772785" cy="876300"/>
            </a:xfrm>
            <a:custGeom>
              <a:avLst/>
              <a:gdLst/>
              <a:ahLst/>
              <a:cxnLst/>
              <a:rect l="l" t="t" r="r" b="b"/>
              <a:pathLst>
                <a:path w="5772784" h="876300">
                  <a:moveTo>
                    <a:pt x="5626607" y="0"/>
                  </a:moveTo>
                  <a:lnTo>
                    <a:pt x="145795" y="0"/>
                  </a:lnTo>
                  <a:lnTo>
                    <a:pt x="99694" y="7492"/>
                  </a:lnTo>
                  <a:lnTo>
                    <a:pt x="59689" y="28193"/>
                  </a:lnTo>
                  <a:lnTo>
                    <a:pt x="28066" y="59816"/>
                  </a:lnTo>
                  <a:lnTo>
                    <a:pt x="7492" y="99822"/>
                  </a:lnTo>
                  <a:lnTo>
                    <a:pt x="0" y="146050"/>
                  </a:lnTo>
                  <a:lnTo>
                    <a:pt x="0" y="729995"/>
                  </a:lnTo>
                  <a:lnTo>
                    <a:pt x="7492" y="776224"/>
                  </a:lnTo>
                  <a:lnTo>
                    <a:pt x="28066" y="816228"/>
                  </a:lnTo>
                  <a:lnTo>
                    <a:pt x="59689" y="847851"/>
                  </a:lnTo>
                  <a:lnTo>
                    <a:pt x="99694" y="868552"/>
                  </a:lnTo>
                  <a:lnTo>
                    <a:pt x="145795" y="876045"/>
                  </a:lnTo>
                  <a:lnTo>
                    <a:pt x="5626607" y="876045"/>
                  </a:lnTo>
                  <a:lnTo>
                    <a:pt x="5672708" y="868552"/>
                  </a:lnTo>
                  <a:lnTo>
                    <a:pt x="5712714" y="847851"/>
                  </a:lnTo>
                  <a:lnTo>
                    <a:pt x="5744337" y="816228"/>
                  </a:lnTo>
                  <a:lnTo>
                    <a:pt x="5764910" y="776224"/>
                  </a:lnTo>
                  <a:lnTo>
                    <a:pt x="5772403" y="729995"/>
                  </a:lnTo>
                  <a:lnTo>
                    <a:pt x="5772403" y="146050"/>
                  </a:lnTo>
                  <a:lnTo>
                    <a:pt x="5764910" y="99822"/>
                  </a:lnTo>
                  <a:lnTo>
                    <a:pt x="5744337" y="59816"/>
                  </a:lnTo>
                  <a:lnTo>
                    <a:pt x="5712714" y="28193"/>
                  </a:lnTo>
                  <a:lnTo>
                    <a:pt x="5672708" y="7492"/>
                  </a:lnTo>
                  <a:lnTo>
                    <a:pt x="56266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4878" y="5072634"/>
              <a:ext cx="5772785" cy="876300"/>
            </a:xfrm>
            <a:custGeom>
              <a:avLst/>
              <a:gdLst/>
              <a:ahLst/>
              <a:cxnLst/>
              <a:rect l="l" t="t" r="r" b="b"/>
              <a:pathLst>
                <a:path w="5772784" h="876300">
                  <a:moveTo>
                    <a:pt x="0" y="146050"/>
                  </a:moveTo>
                  <a:lnTo>
                    <a:pt x="7493" y="99821"/>
                  </a:lnTo>
                  <a:lnTo>
                    <a:pt x="28067" y="59816"/>
                  </a:lnTo>
                  <a:lnTo>
                    <a:pt x="59690" y="28193"/>
                  </a:lnTo>
                  <a:lnTo>
                    <a:pt x="99695" y="7492"/>
                  </a:lnTo>
                  <a:lnTo>
                    <a:pt x="145796" y="0"/>
                  </a:lnTo>
                  <a:lnTo>
                    <a:pt x="5626608" y="0"/>
                  </a:lnTo>
                  <a:lnTo>
                    <a:pt x="5672708" y="7492"/>
                  </a:lnTo>
                  <a:lnTo>
                    <a:pt x="5712714" y="28193"/>
                  </a:lnTo>
                  <a:lnTo>
                    <a:pt x="5744337" y="59816"/>
                  </a:lnTo>
                  <a:lnTo>
                    <a:pt x="5764910" y="99821"/>
                  </a:lnTo>
                  <a:lnTo>
                    <a:pt x="5772404" y="146050"/>
                  </a:lnTo>
                  <a:lnTo>
                    <a:pt x="5772404" y="729995"/>
                  </a:lnTo>
                  <a:lnTo>
                    <a:pt x="5764910" y="776224"/>
                  </a:lnTo>
                  <a:lnTo>
                    <a:pt x="5744337" y="816228"/>
                  </a:lnTo>
                  <a:lnTo>
                    <a:pt x="5712714" y="847851"/>
                  </a:lnTo>
                  <a:lnTo>
                    <a:pt x="5672708" y="868552"/>
                  </a:lnTo>
                  <a:lnTo>
                    <a:pt x="5626608" y="876045"/>
                  </a:lnTo>
                  <a:lnTo>
                    <a:pt x="145796" y="876045"/>
                  </a:lnTo>
                  <a:lnTo>
                    <a:pt x="99695" y="868552"/>
                  </a:lnTo>
                  <a:lnTo>
                    <a:pt x="59690" y="847851"/>
                  </a:lnTo>
                  <a:lnTo>
                    <a:pt x="28067" y="816228"/>
                  </a:lnTo>
                  <a:lnTo>
                    <a:pt x="7493" y="776224"/>
                  </a:lnTo>
                  <a:lnTo>
                    <a:pt x="0" y="729995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92967" y="6111240"/>
              <a:ext cx="5903976" cy="100736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834116" y="6152388"/>
              <a:ext cx="5772785" cy="876300"/>
            </a:xfrm>
            <a:custGeom>
              <a:avLst/>
              <a:gdLst/>
              <a:ahLst/>
              <a:cxnLst/>
              <a:rect l="l" t="t" r="r" b="b"/>
              <a:pathLst>
                <a:path w="5772784" h="876300">
                  <a:moveTo>
                    <a:pt x="5626353" y="0"/>
                  </a:moveTo>
                  <a:lnTo>
                    <a:pt x="146050" y="0"/>
                  </a:lnTo>
                  <a:lnTo>
                    <a:pt x="99822" y="7492"/>
                  </a:lnTo>
                  <a:lnTo>
                    <a:pt x="59816" y="28194"/>
                  </a:lnTo>
                  <a:lnTo>
                    <a:pt x="28193" y="59816"/>
                  </a:lnTo>
                  <a:lnTo>
                    <a:pt x="7492" y="99949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92" y="776351"/>
                  </a:lnTo>
                  <a:lnTo>
                    <a:pt x="28193" y="816483"/>
                  </a:lnTo>
                  <a:lnTo>
                    <a:pt x="59816" y="848106"/>
                  </a:lnTo>
                  <a:lnTo>
                    <a:pt x="99822" y="868807"/>
                  </a:lnTo>
                  <a:lnTo>
                    <a:pt x="146050" y="876300"/>
                  </a:lnTo>
                  <a:lnTo>
                    <a:pt x="5626353" y="876300"/>
                  </a:lnTo>
                  <a:lnTo>
                    <a:pt x="5672582" y="868807"/>
                  </a:lnTo>
                  <a:lnTo>
                    <a:pt x="5712587" y="848106"/>
                  </a:lnTo>
                  <a:lnTo>
                    <a:pt x="5744210" y="816483"/>
                  </a:lnTo>
                  <a:lnTo>
                    <a:pt x="5764910" y="776351"/>
                  </a:lnTo>
                  <a:lnTo>
                    <a:pt x="5772403" y="730250"/>
                  </a:lnTo>
                  <a:lnTo>
                    <a:pt x="5772403" y="146050"/>
                  </a:lnTo>
                  <a:lnTo>
                    <a:pt x="5764910" y="99949"/>
                  </a:lnTo>
                  <a:lnTo>
                    <a:pt x="5744210" y="59816"/>
                  </a:lnTo>
                  <a:lnTo>
                    <a:pt x="5712587" y="28194"/>
                  </a:lnTo>
                  <a:lnTo>
                    <a:pt x="5672582" y="7492"/>
                  </a:lnTo>
                  <a:lnTo>
                    <a:pt x="5626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4878" y="6153150"/>
              <a:ext cx="5772785" cy="876300"/>
            </a:xfrm>
            <a:custGeom>
              <a:avLst/>
              <a:gdLst/>
              <a:ahLst/>
              <a:cxnLst/>
              <a:rect l="l" t="t" r="r" b="b"/>
              <a:pathLst>
                <a:path w="5772784" h="876300">
                  <a:moveTo>
                    <a:pt x="0" y="146050"/>
                  </a:moveTo>
                  <a:lnTo>
                    <a:pt x="7493" y="99949"/>
                  </a:lnTo>
                  <a:lnTo>
                    <a:pt x="28194" y="59816"/>
                  </a:lnTo>
                  <a:lnTo>
                    <a:pt x="59817" y="28194"/>
                  </a:lnTo>
                  <a:lnTo>
                    <a:pt x="99822" y="7492"/>
                  </a:lnTo>
                  <a:lnTo>
                    <a:pt x="146050" y="0"/>
                  </a:lnTo>
                  <a:lnTo>
                    <a:pt x="5626354" y="0"/>
                  </a:lnTo>
                  <a:lnTo>
                    <a:pt x="5672582" y="7492"/>
                  </a:lnTo>
                  <a:lnTo>
                    <a:pt x="5712587" y="28194"/>
                  </a:lnTo>
                  <a:lnTo>
                    <a:pt x="5744210" y="59816"/>
                  </a:lnTo>
                  <a:lnTo>
                    <a:pt x="5764910" y="99949"/>
                  </a:lnTo>
                  <a:lnTo>
                    <a:pt x="5772404" y="146050"/>
                  </a:lnTo>
                  <a:lnTo>
                    <a:pt x="5772404" y="730250"/>
                  </a:lnTo>
                  <a:lnTo>
                    <a:pt x="5764910" y="776351"/>
                  </a:lnTo>
                  <a:lnTo>
                    <a:pt x="5744210" y="816483"/>
                  </a:lnTo>
                  <a:lnTo>
                    <a:pt x="5712587" y="848105"/>
                  </a:lnTo>
                  <a:lnTo>
                    <a:pt x="5672582" y="868807"/>
                  </a:lnTo>
                  <a:lnTo>
                    <a:pt x="5626354" y="876300"/>
                  </a:lnTo>
                  <a:lnTo>
                    <a:pt x="146050" y="876300"/>
                  </a:lnTo>
                  <a:lnTo>
                    <a:pt x="99822" y="868807"/>
                  </a:lnTo>
                  <a:lnTo>
                    <a:pt x="59817" y="848105"/>
                  </a:lnTo>
                  <a:lnTo>
                    <a:pt x="28194" y="816483"/>
                  </a:lnTo>
                  <a:lnTo>
                    <a:pt x="7493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927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FormArray</a:t>
            </a:r>
            <a:endParaRPr sz="5600"/>
          </a:p>
        </p:txBody>
      </p:sp>
      <p:grpSp>
        <p:nvGrpSpPr>
          <p:cNvPr id="24" name="object 24"/>
          <p:cNvGrpSpPr/>
          <p:nvPr/>
        </p:nvGrpSpPr>
        <p:grpSpPr>
          <a:xfrm>
            <a:off x="1740407" y="1879191"/>
            <a:ext cx="14868525" cy="1134110"/>
            <a:chOff x="1740407" y="1879191"/>
            <a:chExt cx="14868525" cy="113411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0407" y="1879191"/>
              <a:ext cx="14868144" cy="113375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63267" y="1894331"/>
              <a:ext cx="14764385" cy="1036319"/>
            </a:xfrm>
            <a:custGeom>
              <a:avLst/>
              <a:gdLst/>
              <a:ahLst/>
              <a:cxnLst/>
              <a:rect l="l" t="t" r="r" b="b"/>
              <a:pathLst>
                <a:path w="14764385" h="1036319">
                  <a:moveTo>
                    <a:pt x="14591284" y="0"/>
                  </a:moveTo>
                  <a:lnTo>
                    <a:pt x="172719" y="0"/>
                  </a:lnTo>
                  <a:lnTo>
                    <a:pt x="126745" y="6223"/>
                  </a:lnTo>
                  <a:lnTo>
                    <a:pt x="85598" y="23622"/>
                  </a:lnTo>
                  <a:lnTo>
                    <a:pt x="50545" y="50546"/>
                  </a:lnTo>
                  <a:lnTo>
                    <a:pt x="23621" y="85598"/>
                  </a:lnTo>
                  <a:lnTo>
                    <a:pt x="6223" y="126746"/>
                  </a:lnTo>
                  <a:lnTo>
                    <a:pt x="0" y="172720"/>
                  </a:lnTo>
                  <a:lnTo>
                    <a:pt x="0" y="863600"/>
                  </a:lnTo>
                  <a:lnTo>
                    <a:pt x="6223" y="909574"/>
                  </a:lnTo>
                  <a:lnTo>
                    <a:pt x="23621" y="950722"/>
                  </a:lnTo>
                  <a:lnTo>
                    <a:pt x="50545" y="985774"/>
                  </a:lnTo>
                  <a:lnTo>
                    <a:pt x="85598" y="1012698"/>
                  </a:lnTo>
                  <a:lnTo>
                    <a:pt x="126745" y="1030097"/>
                  </a:lnTo>
                  <a:lnTo>
                    <a:pt x="172719" y="1036320"/>
                  </a:lnTo>
                  <a:lnTo>
                    <a:pt x="14591284" y="1036320"/>
                  </a:lnTo>
                  <a:lnTo>
                    <a:pt x="14637258" y="1030097"/>
                  </a:lnTo>
                  <a:lnTo>
                    <a:pt x="14678406" y="1012698"/>
                  </a:lnTo>
                  <a:lnTo>
                    <a:pt x="14713458" y="985774"/>
                  </a:lnTo>
                  <a:lnTo>
                    <a:pt x="14740382" y="950722"/>
                  </a:lnTo>
                  <a:lnTo>
                    <a:pt x="14757781" y="909574"/>
                  </a:lnTo>
                  <a:lnTo>
                    <a:pt x="14764004" y="863600"/>
                  </a:lnTo>
                  <a:lnTo>
                    <a:pt x="14764004" y="172720"/>
                  </a:lnTo>
                  <a:lnTo>
                    <a:pt x="14757781" y="126746"/>
                  </a:lnTo>
                  <a:lnTo>
                    <a:pt x="14740382" y="85598"/>
                  </a:lnTo>
                  <a:lnTo>
                    <a:pt x="14713458" y="50546"/>
                  </a:lnTo>
                  <a:lnTo>
                    <a:pt x="14678406" y="23622"/>
                  </a:lnTo>
                  <a:lnTo>
                    <a:pt x="14637258" y="6223"/>
                  </a:lnTo>
                  <a:lnTo>
                    <a:pt x="1459128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4029" y="1895093"/>
              <a:ext cx="14764385" cy="1036319"/>
            </a:xfrm>
            <a:custGeom>
              <a:avLst/>
              <a:gdLst/>
              <a:ahLst/>
              <a:cxnLst/>
              <a:rect l="l" t="t" r="r" b="b"/>
              <a:pathLst>
                <a:path w="14764385" h="1036319">
                  <a:moveTo>
                    <a:pt x="0" y="172720"/>
                  </a:moveTo>
                  <a:lnTo>
                    <a:pt x="6222" y="126746"/>
                  </a:lnTo>
                  <a:lnTo>
                    <a:pt x="23621" y="85598"/>
                  </a:lnTo>
                  <a:lnTo>
                    <a:pt x="50545" y="50546"/>
                  </a:lnTo>
                  <a:lnTo>
                    <a:pt x="85597" y="23622"/>
                  </a:lnTo>
                  <a:lnTo>
                    <a:pt x="126745" y="6223"/>
                  </a:lnTo>
                  <a:lnTo>
                    <a:pt x="172719" y="0"/>
                  </a:lnTo>
                  <a:lnTo>
                    <a:pt x="14591283" y="0"/>
                  </a:lnTo>
                  <a:lnTo>
                    <a:pt x="14637258" y="6223"/>
                  </a:lnTo>
                  <a:lnTo>
                    <a:pt x="14678406" y="23622"/>
                  </a:lnTo>
                  <a:lnTo>
                    <a:pt x="14713458" y="50546"/>
                  </a:lnTo>
                  <a:lnTo>
                    <a:pt x="14740381" y="85598"/>
                  </a:lnTo>
                  <a:lnTo>
                    <a:pt x="14757781" y="126746"/>
                  </a:lnTo>
                  <a:lnTo>
                    <a:pt x="14764004" y="172720"/>
                  </a:lnTo>
                  <a:lnTo>
                    <a:pt x="14764004" y="863600"/>
                  </a:lnTo>
                  <a:lnTo>
                    <a:pt x="14757781" y="909574"/>
                  </a:lnTo>
                  <a:lnTo>
                    <a:pt x="14740381" y="950722"/>
                  </a:lnTo>
                  <a:lnTo>
                    <a:pt x="14713458" y="985774"/>
                  </a:lnTo>
                  <a:lnTo>
                    <a:pt x="14678406" y="1012698"/>
                  </a:lnTo>
                  <a:lnTo>
                    <a:pt x="14637258" y="1030097"/>
                  </a:lnTo>
                  <a:lnTo>
                    <a:pt x="14591283" y="1036320"/>
                  </a:lnTo>
                  <a:lnTo>
                    <a:pt x="172719" y="1036320"/>
                  </a:lnTo>
                  <a:lnTo>
                    <a:pt x="126745" y="1030097"/>
                  </a:lnTo>
                  <a:lnTo>
                    <a:pt x="85597" y="1012698"/>
                  </a:lnTo>
                  <a:lnTo>
                    <a:pt x="50545" y="985774"/>
                  </a:lnTo>
                  <a:lnTo>
                    <a:pt x="23621" y="950722"/>
                  </a:lnTo>
                  <a:lnTo>
                    <a:pt x="6222" y="909574"/>
                  </a:lnTo>
                  <a:lnTo>
                    <a:pt x="0" y="863600"/>
                  </a:lnTo>
                  <a:lnTo>
                    <a:pt x="0" y="17272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30095" y="1994154"/>
            <a:ext cx="14229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935" marR="5080" indent="-581787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When you need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programmatically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add or remove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controls 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FormArray.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similar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FormGroup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r>
              <a:rPr sz="24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09503" y="4001261"/>
            <a:ext cx="5426710" cy="291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represent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r>
              <a:rPr sz="2400" spc="-1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FormArray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emails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269875" marR="262255" algn="ctr">
              <a:lnSpc>
                <a:spcPct val="100000"/>
              </a:lnSpc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Adds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single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FormControl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emails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25545" y="8035290"/>
            <a:ext cx="12784455" cy="926465"/>
          </a:xfrm>
          <a:custGeom>
            <a:avLst/>
            <a:gdLst/>
            <a:ahLst/>
            <a:cxnLst/>
            <a:rect l="l" t="t" r="r" b="b"/>
            <a:pathLst>
              <a:path w="12784455" h="926465">
                <a:moveTo>
                  <a:pt x="0" y="154304"/>
                </a:moveTo>
                <a:lnTo>
                  <a:pt x="7874" y="105536"/>
                </a:lnTo>
                <a:lnTo>
                  <a:pt x="29844" y="63118"/>
                </a:lnTo>
                <a:lnTo>
                  <a:pt x="63245" y="29717"/>
                </a:lnTo>
                <a:lnTo>
                  <a:pt x="105664" y="7873"/>
                </a:lnTo>
                <a:lnTo>
                  <a:pt x="154431" y="0"/>
                </a:lnTo>
                <a:lnTo>
                  <a:pt x="12629896" y="0"/>
                </a:lnTo>
                <a:lnTo>
                  <a:pt x="12678664" y="7873"/>
                </a:lnTo>
                <a:lnTo>
                  <a:pt x="12721082" y="29717"/>
                </a:lnTo>
                <a:lnTo>
                  <a:pt x="12754483" y="63118"/>
                </a:lnTo>
                <a:lnTo>
                  <a:pt x="12776454" y="105536"/>
                </a:lnTo>
                <a:lnTo>
                  <a:pt x="12784327" y="154304"/>
                </a:lnTo>
                <a:lnTo>
                  <a:pt x="12784327" y="771778"/>
                </a:lnTo>
                <a:lnTo>
                  <a:pt x="12776454" y="820546"/>
                </a:lnTo>
                <a:lnTo>
                  <a:pt x="12754483" y="862964"/>
                </a:lnTo>
                <a:lnTo>
                  <a:pt x="12721082" y="896365"/>
                </a:lnTo>
                <a:lnTo>
                  <a:pt x="12678664" y="918209"/>
                </a:lnTo>
                <a:lnTo>
                  <a:pt x="12629896" y="926083"/>
                </a:lnTo>
                <a:lnTo>
                  <a:pt x="154431" y="926083"/>
                </a:lnTo>
                <a:lnTo>
                  <a:pt x="105664" y="918209"/>
                </a:lnTo>
                <a:lnTo>
                  <a:pt x="63245" y="896365"/>
                </a:lnTo>
                <a:lnTo>
                  <a:pt x="29844" y="862964"/>
                </a:lnTo>
                <a:lnTo>
                  <a:pt x="7874" y="820546"/>
                </a:lnTo>
                <a:lnTo>
                  <a:pt x="0" y="771778"/>
                </a:lnTo>
                <a:lnTo>
                  <a:pt x="0" y="154304"/>
                </a:lnTo>
                <a:close/>
              </a:path>
            </a:pathLst>
          </a:custGeom>
          <a:ln w="28956">
            <a:solidFill>
              <a:srgbClr val="095A8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84245" y="8080629"/>
            <a:ext cx="12266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7110" marR="5080" indent="-226504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FormGroup represents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entire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or a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fixed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subset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of a 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form’s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fields,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whereas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FormArray usually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represents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collection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controls</a:t>
            </a:r>
            <a:r>
              <a:rPr sz="2400" i="1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can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grow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shrink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42388" y="8240268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4" h="527050">
                <a:moveTo>
                  <a:pt x="450595" y="0"/>
                </a:moveTo>
                <a:lnTo>
                  <a:pt x="177292" y="56895"/>
                </a:lnTo>
                <a:lnTo>
                  <a:pt x="70738" y="178307"/>
                </a:lnTo>
                <a:lnTo>
                  <a:pt x="0" y="178307"/>
                </a:lnTo>
                <a:lnTo>
                  <a:pt x="0" y="451484"/>
                </a:lnTo>
                <a:lnTo>
                  <a:pt x="47117" y="451484"/>
                </a:lnTo>
                <a:lnTo>
                  <a:pt x="81280" y="459231"/>
                </a:lnTo>
                <a:lnTo>
                  <a:pt x="140081" y="500252"/>
                </a:lnTo>
                <a:lnTo>
                  <a:pt x="182499" y="518921"/>
                </a:lnTo>
                <a:lnTo>
                  <a:pt x="245110" y="526795"/>
                </a:lnTo>
                <a:lnTo>
                  <a:pt x="414781" y="526795"/>
                </a:lnTo>
                <a:lnTo>
                  <a:pt x="436753" y="522350"/>
                </a:lnTo>
                <a:lnTo>
                  <a:pt x="454787" y="510158"/>
                </a:lnTo>
                <a:lnTo>
                  <a:pt x="466851" y="492251"/>
                </a:lnTo>
                <a:lnTo>
                  <a:pt x="471424" y="470280"/>
                </a:lnTo>
                <a:lnTo>
                  <a:pt x="470281" y="459358"/>
                </a:lnTo>
                <a:lnTo>
                  <a:pt x="467360" y="449325"/>
                </a:lnTo>
                <a:lnTo>
                  <a:pt x="462661" y="440308"/>
                </a:lnTo>
                <a:lnTo>
                  <a:pt x="456311" y="432561"/>
                </a:lnTo>
                <a:lnTo>
                  <a:pt x="461899" y="432561"/>
                </a:lnTo>
                <a:lnTo>
                  <a:pt x="483869" y="428116"/>
                </a:lnTo>
                <a:lnTo>
                  <a:pt x="501904" y="416051"/>
                </a:lnTo>
                <a:lnTo>
                  <a:pt x="514095" y="398017"/>
                </a:lnTo>
                <a:lnTo>
                  <a:pt x="518541" y="376173"/>
                </a:lnTo>
                <a:lnTo>
                  <a:pt x="517398" y="364997"/>
                </a:lnTo>
                <a:lnTo>
                  <a:pt x="514350" y="354583"/>
                </a:lnTo>
                <a:lnTo>
                  <a:pt x="509397" y="344931"/>
                </a:lnTo>
                <a:lnTo>
                  <a:pt x="502538" y="336549"/>
                </a:lnTo>
                <a:lnTo>
                  <a:pt x="520192" y="329310"/>
                </a:lnTo>
                <a:lnTo>
                  <a:pt x="534162" y="316991"/>
                </a:lnTo>
                <a:lnTo>
                  <a:pt x="543432" y="300862"/>
                </a:lnTo>
                <a:lnTo>
                  <a:pt x="546735" y="281939"/>
                </a:lnTo>
                <a:lnTo>
                  <a:pt x="542289" y="259968"/>
                </a:lnTo>
                <a:lnTo>
                  <a:pt x="530225" y="242061"/>
                </a:lnTo>
                <a:lnTo>
                  <a:pt x="512191" y="229869"/>
                </a:lnTo>
                <a:lnTo>
                  <a:pt x="490219" y="225424"/>
                </a:lnTo>
                <a:lnTo>
                  <a:pt x="744728" y="225424"/>
                </a:lnTo>
                <a:lnTo>
                  <a:pt x="763269" y="221741"/>
                </a:lnTo>
                <a:lnTo>
                  <a:pt x="778256" y="211835"/>
                </a:lnTo>
                <a:lnTo>
                  <a:pt x="788288" y="196849"/>
                </a:lnTo>
                <a:lnTo>
                  <a:pt x="791844" y="178307"/>
                </a:lnTo>
                <a:lnTo>
                  <a:pt x="788288" y="159892"/>
                </a:lnTo>
                <a:lnTo>
                  <a:pt x="778256" y="144906"/>
                </a:lnTo>
                <a:lnTo>
                  <a:pt x="763269" y="134873"/>
                </a:lnTo>
                <a:lnTo>
                  <a:pt x="744728" y="131317"/>
                </a:lnTo>
                <a:lnTo>
                  <a:pt x="278130" y="131317"/>
                </a:lnTo>
                <a:lnTo>
                  <a:pt x="452500" y="92709"/>
                </a:lnTo>
                <a:lnTo>
                  <a:pt x="469645" y="84962"/>
                </a:lnTo>
                <a:lnTo>
                  <a:pt x="482092" y="71881"/>
                </a:lnTo>
                <a:lnTo>
                  <a:pt x="488695" y="54863"/>
                </a:lnTo>
                <a:lnTo>
                  <a:pt x="488314" y="36194"/>
                </a:lnTo>
                <a:lnTo>
                  <a:pt x="480694" y="19049"/>
                </a:lnTo>
                <a:lnTo>
                  <a:pt x="467487" y="6603"/>
                </a:lnTo>
                <a:lnTo>
                  <a:pt x="450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503164" y="4386071"/>
            <a:ext cx="2816860" cy="1948180"/>
            <a:chOff x="5503164" y="4386071"/>
            <a:chExt cx="2816860" cy="194818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0864" y="4386071"/>
              <a:ext cx="1088136" cy="166877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194298" y="4424933"/>
              <a:ext cx="1007110" cy="1551940"/>
            </a:xfrm>
            <a:custGeom>
              <a:avLst/>
              <a:gdLst/>
              <a:ahLst/>
              <a:cxnLst/>
              <a:rect l="l" t="t" r="r" b="b"/>
              <a:pathLst>
                <a:path w="1007109" h="1551939">
                  <a:moveTo>
                    <a:pt x="0" y="1551431"/>
                  </a:moveTo>
                  <a:lnTo>
                    <a:pt x="503554" y="1551431"/>
                  </a:lnTo>
                  <a:lnTo>
                    <a:pt x="503554" y="0"/>
                  </a:lnTo>
                  <a:lnTo>
                    <a:pt x="1007109" y="0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3164" y="5320283"/>
              <a:ext cx="2816351" cy="101346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546598" y="5359145"/>
              <a:ext cx="2735580" cy="894715"/>
            </a:xfrm>
            <a:custGeom>
              <a:avLst/>
              <a:gdLst/>
              <a:ahLst/>
              <a:cxnLst/>
              <a:rect l="l" t="t" r="r" b="b"/>
              <a:pathLst>
                <a:path w="2735579" h="894714">
                  <a:moveTo>
                    <a:pt x="0" y="894333"/>
                  </a:moveTo>
                  <a:lnTo>
                    <a:pt x="1367535" y="894333"/>
                  </a:lnTo>
                  <a:lnTo>
                    <a:pt x="1367535" y="0"/>
                  </a:lnTo>
                  <a:lnTo>
                    <a:pt x="2735072" y="0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7362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FormArrayName</a:t>
            </a:r>
            <a:r>
              <a:rPr sz="5600" spc="-185" dirty="0">
                <a:solidFill>
                  <a:srgbClr val="095A82"/>
                </a:solidFill>
              </a:rPr>
              <a:t> </a:t>
            </a:r>
            <a:r>
              <a:rPr sz="5600" spc="-10" dirty="0">
                <a:solidFill>
                  <a:srgbClr val="095A82"/>
                </a:solidFill>
              </a:rPr>
              <a:t>Directive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740407" y="1879191"/>
            <a:ext cx="14868525" cy="1134110"/>
            <a:chOff x="1740407" y="1879191"/>
            <a:chExt cx="14868525" cy="1134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0407" y="1879191"/>
              <a:ext cx="14868144" cy="1133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63267" y="1894331"/>
              <a:ext cx="14764385" cy="1036319"/>
            </a:xfrm>
            <a:custGeom>
              <a:avLst/>
              <a:gdLst/>
              <a:ahLst/>
              <a:cxnLst/>
              <a:rect l="l" t="t" r="r" b="b"/>
              <a:pathLst>
                <a:path w="14764385" h="1036319">
                  <a:moveTo>
                    <a:pt x="14591284" y="0"/>
                  </a:moveTo>
                  <a:lnTo>
                    <a:pt x="172719" y="0"/>
                  </a:lnTo>
                  <a:lnTo>
                    <a:pt x="126745" y="6223"/>
                  </a:lnTo>
                  <a:lnTo>
                    <a:pt x="85598" y="23622"/>
                  </a:lnTo>
                  <a:lnTo>
                    <a:pt x="50545" y="50546"/>
                  </a:lnTo>
                  <a:lnTo>
                    <a:pt x="23621" y="85598"/>
                  </a:lnTo>
                  <a:lnTo>
                    <a:pt x="6223" y="126746"/>
                  </a:lnTo>
                  <a:lnTo>
                    <a:pt x="0" y="172720"/>
                  </a:lnTo>
                  <a:lnTo>
                    <a:pt x="0" y="863600"/>
                  </a:lnTo>
                  <a:lnTo>
                    <a:pt x="6223" y="909574"/>
                  </a:lnTo>
                  <a:lnTo>
                    <a:pt x="23621" y="950722"/>
                  </a:lnTo>
                  <a:lnTo>
                    <a:pt x="50545" y="985774"/>
                  </a:lnTo>
                  <a:lnTo>
                    <a:pt x="85598" y="1012698"/>
                  </a:lnTo>
                  <a:lnTo>
                    <a:pt x="126745" y="1030097"/>
                  </a:lnTo>
                  <a:lnTo>
                    <a:pt x="172719" y="1036320"/>
                  </a:lnTo>
                  <a:lnTo>
                    <a:pt x="14591284" y="1036320"/>
                  </a:lnTo>
                  <a:lnTo>
                    <a:pt x="14637258" y="1030097"/>
                  </a:lnTo>
                  <a:lnTo>
                    <a:pt x="14678406" y="1012698"/>
                  </a:lnTo>
                  <a:lnTo>
                    <a:pt x="14713458" y="985774"/>
                  </a:lnTo>
                  <a:lnTo>
                    <a:pt x="14740382" y="950722"/>
                  </a:lnTo>
                  <a:lnTo>
                    <a:pt x="14757781" y="909574"/>
                  </a:lnTo>
                  <a:lnTo>
                    <a:pt x="14764004" y="863600"/>
                  </a:lnTo>
                  <a:lnTo>
                    <a:pt x="14764004" y="172720"/>
                  </a:lnTo>
                  <a:lnTo>
                    <a:pt x="14757781" y="126746"/>
                  </a:lnTo>
                  <a:lnTo>
                    <a:pt x="14740382" y="85598"/>
                  </a:lnTo>
                  <a:lnTo>
                    <a:pt x="14713458" y="50546"/>
                  </a:lnTo>
                  <a:lnTo>
                    <a:pt x="14678406" y="23622"/>
                  </a:lnTo>
                  <a:lnTo>
                    <a:pt x="14637258" y="6223"/>
                  </a:lnTo>
                  <a:lnTo>
                    <a:pt x="14591284" y="0"/>
                  </a:lnTo>
                  <a:close/>
                </a:path>
              </a:pathLst>
            </a:custGeom>
            <a:solidFill>
              <a:srgbClr val="095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4029" y="1895093"/>
              <a:ext cx="14764385" cy="1036319"/>
            </a:xfrm>
            <a:custGeom>
              <a:avLst/>
              <a:gdLst/>
              <a:ahLst/>
              <a:cxnLst/>
              <a:rect l="l" t="t" r="r" b="b"/>
              <a:pathLst>
                <a:path w="14764385" h="1036319">
                  <a:moveTo>
                    <a:pt x="0" y="172720"/>
                  </a:moveTo>
                  <a:lnTo>
                    <a:pt x="6222" y="126746"/>
                  </a:lnTo>
                  <a:lnTo>
                    <a:pt x="23621" y="85598"/>
                  </a:lnTo>
                  <a:lnTo>
                    <a:pt x="50545" y="50546"/>
                  </a:lnTo>
                  <a:lnTo>
                    <a:pt x="85597" y="23622"/>
                  </a:lnTo>
                  <a:lnTo>
                    <a:pt x="126745" y="6223"/>
                  </a:lnTo>
                  <a:lnTo>
                    <a:pt x="172719" y="0"/>
                  </a:lnTo>
                  <a:lnTo>
                    <a:pt x="14591283" y="0"/>
                  </a:lnTo>
                  <a:lnTo>
                    <a:pt x="14637258" y="6223"/>
                  </a:lnTo>
                  <a:lnTo>
                    <a:pt x="14678406" y="23622"/>
                  </a:lnTo>
                  <a:lnTo>
                    <a:pt x="14713458" y="50546"/>
                  </a:lnTo>
                  <a:lnTo>
                    <a:pt x="14740381" y="85598"/>
                  </a:lnTo>
                  <a:lnTo>
                    <a:pt x="14757781" y="126746"/>
                  </a:lnTo>
                  <a:lnTo>
                    <a:pt x="14764004" y="172720"/>
                  </a:lnTo>
                  <a:lnTo>
                    <a:pt x="14764004" y="863600"/>
                  </a:lnTo>
                  <a:lnTo>
                    <a:pt x="14757781" y="909574"/>
                  </a:lnTo>
                  <a:lnTo>
                    <a:pt x="14740381" y="950722"/>
                  </a:lnTo>
                  <a:lnTo>
                    <a:pt x="14713458" y="985774"/>
                  </a:lnTo>
                  <a:lnTo>
                    <a:pt x="14678406" y="1012698"/>
                  </a:lnTo>
                  <a:lnTo>
                    <a:pt x="14637258" y="1030097"/>
                  </a:lnTo>
                  <a:lnTo>
                    <a:pt x="14591283" y="1036320"/>
                  </a:lnTo>
                  <a:lnTo>
                    <a:pt x="172719" y="1036320"/>
                  </a:lnTo>
                  <a:lnTo>
                    <a:pt x="126745" y="1030097"/>
                  </a:lnTo>
                  <a:lnTo>
                    <a:pt x="85597" y="1012698"/>
                  </a:lnTo>
                  <a:lnTo>
                    <a:pt x="50545" y="985774"/>
                  </a:lnTo>
                  <a:lnTo>
                    <a:pt x="23621" y="950722"/>
                  </a:lnTo>
                  <a:lnTo>
                    <a:pt x="6222" y="909574"/>
                  </a:lnTo>
                  <a:lnTo>
                    <a:pt x="0" y="863600"/>
                  </a:lnTo>
                  <a:lnTo>
                    <a:pt x="0" y="17272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3182" y="2177542"/>
            <a:ext cx="135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formArrayName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directive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HTML element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09116" y="3468623"/>
            <a:ext cx="16137890" cy="3682365"/>
            <a:chOff x="1309116" y="3468623"/>
            <a:chExt cx="16137890" cy="36823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9116" y="3758183"/>
              <a:ext cx="8563356" cy="27752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8656" y="3831335"/>
              <a:ext cx="8299704" cy="26243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6884" y="3867911"/>
              <a:ext cx="2631948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1750" y="3945635"/>
              <a:ext cx="76200" cy="114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639556" y="3983735"/>
              <a:ext cx="2436495" cy="38100"/>
            </a:xfrm>
            <a:custGeom>
              <a:avLst/>
              <a:gdLst/>
              <a:ahLst/>
              <a:cxnLst/>
              <a:rect l="l" t="t" r="r" b="b"/>
              <a:pathLst>
                <a:path w="2436495" h="38100">
                  <a:moveTo>
                    <a:pt x="232219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322195" y="38100"/>
                  </a:lnTo>
                  <a:lnTo>
                    <a:pt x="2322195" y="0"/>
                  </a:lnTo>
                  <a:close/>
                </a:path>
                <a:path w="2436495" h="38100">
                  <a:moveTo>
                    <a:pt x="2436495" y="19050"/>
                  </a:moveTo>
                  <a:lnTo>
                    <a:pt x="2398395" y="0"/>
                  </a:lnTo>
                  <a:lnTo>
                    <a:pt x="2341245" y="0"/>
                  </a:lnTo>
                  <a:lnTo>
                    <a:pt x="2341245" y="38100"/>
                  </a:lnTo>
                  <a:lnTo>
                    <a:pt x="2398395" y="38100"/>
                  </a:lnTo>
                  <a:lnTo>
                    <a:pt x="2436495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36808" y="3468623"/>
              <a:ext cx="6409944" cy="9738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76432" y="3508247"/>
              <a:ext cx="6278880" cy="843915"/>
            </a:xfrm>
            <a:custGeom>
              <a:avLst/>
              <a:gdLst/>
              <a:ahLst/>
              <a:cxnLst/>
              <a:rect l="l" t="t" r="r" b="b"/>
              <a:pathLst>
                <a:path w="6278880" h="843914">
                  <a:moveTo>
                    <a:pt x="6138418" y="0"/>
                  </a:moveTo>
                  <a:lnTo>
                    <a:pt x="140462" y="0"/>
                  </a:lnTo>
                  <a:lnTo>
                    <a:pt x="96012" y="7111"/>
                  </a:lnTo>
                  <a:lnTo>
                    <a:pt x="57531" y="27177"/>
                  </a:lnTo>
                  <a:lnTo>
                    <a:pt x="27050" y="57530"/>
                  </a:lnTo>
                  <a:lnTo>
                    <a:pt x="7112" y="96138"/>
                  </a:lnTo>
                  <a:lnTo>
                    <a:pt x="0" y="140588"/>
                  </a:lnTo>
                  <a:lnTo>
                    <a:pt x="0" y="703199"/>
                  </a:lnTo>
                  <a:lnTo>
                    <a:pt x="7112" y="747649"/>
                  </a:lnTo>
                  <a:lnTo>
                    <a:pt x="27050" y="786256"/>
                  </a:lnTo>
                  <a:lnTo>
                    <a:pt x="57531" y="816610"/>
                  </a:lnTo>
                  <a:lnTo>
                    <a:pt x="96012" y="836676"/>
                  </a:lnTo>
                  <a:lnTo>
                    <a:pt x="140462" y="843788"/>
                  </a:lnTo>
                  <a:lnTo>
                    <a:pt x="6138418" y="843788"/>
                  </a:lnTo>
                  <a:lnTo>
                    <a:pt x="6182868" y="836676"/>
                  </a:lnTo>
                  <a:lnTo>
                    <a:pt x="6221349" y="816610"/>
                  </a:lnTo>
                  <a:lnTo>
                    <a:pt x="6251829" y="786256"/>
                  </a:lnTo>
                  <a:lnTo>
                    <a:pt x="6271768" y="747649"/>
                  </a:lnTo>
                  <a:lnTo>
                    <a:pt x="6278880" y="703199"/>
                  </a:lnTo>
                  <a:lnTo>
                    <a:pt x="6278880" y="140588"/>
                  </a:lnTo>
                  <a:lnTo>
                    <a:pt x="6271768" y="96138"/>
                  </a:lnTo>
                  <a:lnTo>
                    <a:pt x="6251829" y="57530"/>
                  </a:lnTo>
                  <a:lnTo>
                    <a:pt x="6221349" y="27177"/>
                  </a:lnTo>
                  <a:lnTo>
                    <a:pt x="6182868" y="7111"/>
                  </a:lnTo>
                  <a:lnTo>
                    <a:pt x="6138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77194" y="3509009"/>
              <a:ext cx="6278880" cy="843915"/>
            </a:xfrm>
            <a:custGeom>
              <a:avLst/>
              <a:gdLst/>
              <a:ahLst/>
              <a:cxnLst/>
              <a:rect l="l" t="t" r="r" b="b"/>
              <a:pathLst>
                <a:path w="6278880" h="843914">
                  <a:moveTo>
                    <a:pt x="0" y="140589"/>
                  </a:moveTo>
                  <a:lnTo>
                    <a:pt x="7111" y="96139"/>
                  </a:lnTo>
                  <a:lnTo>
                    <a:pt x="27050" y="57531"/>
                  </a:lnTo>
                  <a:lnTo>
                    <a:pt x="57530" y="27178"/>
                  </a:lnTo>
                  <a:lnTo>
                    <a:pt x="96011" y="7112"/>
                  </a:lnTo>
                  <a:lnTo>
                    <a:pt x="140461" y="0"/>
                  </a:lnTo>
                  <a:lnTo>
                    <a:pt x="6138417" y="0"/>
                  </a:lnTo>
                  <a:lnTo>
                    <a:pt x="6182867" y="7112"/>
                  </a:lnTo>
                  <a:lnTo>
                    <a:pt x="6221348" y="27178"/>
                  </a:lnTo>
                  <a:lnTo>
                    <a:pt x="6251829" y="57531"/>
                  </a:lnTo>
                  <a:lnTo>
                    <a:pt x="6271767" y="96139"/>
                  </a:lnTo>
                  <a:lnTo>
                    <a:pt x="6278879" y="140589"/>
                  </a:lnTo>
                  <a:lnTo>
                    <a:pt x="6278879" y="703199"/>
                  </a:lnTo>
                  <a:lnTo>
                    <a:pt x="6271767" y="747649"/>
                  </a:lnTo>
                  <a:lnTo>
                    <a:pt x="6251829" y="786257"/>
                  </a:lnTo>
                  <a:lnTo>
                    <a:pt x="6221348" y="816610"/>
                  </a:lnTo>
                  <a:lnTo>
                    <a:pt x="6182867" y="836676"/>
                  </a:lnTo>
                  <a:lnTo>
                    <a:pt x="6138417" y="843788"/>
                  </a:lnTo>
                  <a:lnTo>
                    <a:pt x="140461" y="843788"/>
                  </a:lnTo>
                  <a:lnTo>
                    <a:pt x="96011" y="836676"/>
                  </a:lnTo>
                  <a:lnTo>
                    <a:pt x="57530" y="816610"/>
                  </a:lnTo>
                  <a:lnTo>
                    <a:pt x="27050" y="786257"/>
                  </a:lnTo>
                  <a:lnTo>
                    <a:pt x="7111" y="747649"/>
                  </a:lnTo>
                  <a:lnTo>
                    <a:pt x="0" y="703199"/>
                  </a:lnTo>
                  <a:lnTo>
                    <a:pt x="0" y="14058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6884" y="4792979"/>
              <a:ext cx="2631948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1750" y="4870703"/>
              <a:ext cx="76200" cy="114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639556" y="4908803"/>
              <a:ext cx="2436495" cy="38100"/>
            </a:xfrm>
            <a:custGeom>
              <a:avLst/>
              <a:gdLst/>
              <a:ahLst/>
              <a:cxnLst/>
              <a:rect l="l" t="t" r="r" b="b"/>
              <a:pathLst>
                <a:path w="2436495" h="38100">
                  <a:moveTo>
                    <a:pt x="232219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322195" y="38100"/>
                  </a:lnTo>
                  <a:lnTo>
                    <a:pt x="2322195" y="0"/>
                  </a:lnTo>
                  <a:close/>
                </a:path>
                <a:path w="2436495" h="38100">
                  <a:moveTo>
                    <a:pt x="2436495" y="19050"/>
                  </a:moveTo>
                  <a:lnTo>
                    <a:pt x="2398395" y="0"/>
                  </a:lnTo>
                  <a:lnTo>
                    <a:pt x="2341245" y="0"/>
                  </a:lnTo>
                  <a:lnTo>
                    <a:pt x="2341245" y="38100"/>
                  </a:lnTo>
                  <a:lnTo>
                    <a:pt x="2398395" y="38100"/>
                  </a:lnTo>
                  <a:lnTo>
                    <a:pt x="2436495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6808" y="4440935"/>
              <a:ext cx="6409944" cy="12633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076432" y="4480559"/>
              <a:ext cx="6278880" cy="1133475"/>
            </a:xfrm>
            <a:custGeom>
              <a:avLst/>
              <a:gdLst/>
              <a:ahLst/>
              <a:cxnLst/>
              <a:rect l="l" t="t" r="r" b="b"/>
              <a:pathLst>
                <a:path w="6278880" h="1133475">
                  <a:moveTo>
                    <a:pt x="6090158" y="0"/>
                  </a:moveTo>
                  <a:lnTo>
                    <a:pt x="188722" y="0"/>
                  </a:lnTo>
                  <a:lnTo>
                    <a:pt x="138557" y="6730"/>
                  </a:lnTo>
                  <a:lnTo>
                    <a:pt x="93472" y="25780"/>
                  </a:lnTo>
                  <a:lnTo>
                    <a:pt x="55245" y="55372"/>
                  </a:lnTo>
                  <a:lnTo>
                    <a:pt x="25781" y="93599"/>
                  </a:lnTo>
                  <a:lnTo>
                    <a:pt x="6731" y="138684"/>
                  </a:lnTo>
                  <a:lnTo>
                    <a:pt x="0" y="188849"/>
                  </a:lnTo>
                  <a:lnTo>
                    <a:pt x="0" y="944499"/>
                  </a:lnTo>
                  <a:lnTo>
                    <a:pt x="6731" y="994663"/>
                  </a:lnTo>
                  <a:lnTo>
                    <a:pt x="25781" y="1039749"/>
                  </a:lnTo>
                  <a:lnTo>
                    <a:pt x="55245" y="1077976"/>
                  </a:lnTo>
                  <a:lnTo>
                    <a:pt x="93472" y="1107566"/>
                  </a:lnTo>
                  <a:lnTo>
                    <a:pt x="138557" y="1126616"/>
                  </a:lnTo>
                  <a:lnTo>
                    <a:pt x="188722" y="1133348"/>
                  </a:lnTo>
                  <a:lnTo>
                    <a:pt x="6090158" y="1133348"/>
                  </a:lnTo>
                  <a:lnTo>
                    <a:pt x="6140323" y="1126616"/>
                  </a:lnTo>
                  <a:lnTo>
                    <a:pt x="6185408" y="1107566"/>
                  </a:lnTo>
                  <a:lnTo>
                    <a:pt x="6223635" y="1077976"/>
                  </a:lnTo>
                  <a:lnTo>
                    <a:pt x="6253099" y="1039749"/>
                  </a:lnTo>
                  <a:lnTo>
                    <a:pt x="6272149" y="994663"/>
                  </a:lnTo>
                  <a:lnTo>
                    <a:pt x="6278880" y="944499"/>
                  </a:lnTo>
                  <a:lnTo>
                    <a:pt x="6278880" y="188849"/>
                  </a:lnTo>
                  <a:lnTo>
                    <a:pt x="6272149" y="138684"/>
                  </a:lnTo>
                  <a:lnTo>
                    <a:pt x="6253099" y="93599"/>
                  </a:lnTo>
                  <a:lnTo>
                    <a:pt x="6223635" y="55372"/>
                  </a:lnTo>
                  <a:lnTo>
                    <a:pt x="6185408" y="25780"/>
                  </a:lnTo>
                  <a:lnTo>
                    <a:pt x="6140323" y="6730"/>
                  </a:lnTo>
                  <a:lnTo>
                    <a:pt x="6090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77194" y="4481321"/>
              <a:ext cx="6278880" cy="1133475"/>
            </a:xfrm>
            <a:custGeom>
              <a:avLst/>
              <a:gdLst/>
              <a:ahLst/>
              <a:cxnLst/>
              <a:rect l="l" t="t" r="r" b="b"/>
              <a:pathLst>
                <a:path w="6278880" h="1133475">
                  <a:moveTo>
                    <a:pt x="0" y="188849"/>
                  </a:moveTo>
                  <a:lnTo>
                    <a:pt x="6730" y="138683"/>
                  </a:lnTo>
                  <a:lnTo>
                    <a:pt x="25780" y="93599"/>
                  </a:lnTo>
                  <a:lnTo>
                    <a:pt x="55245" y="55372"/>
                  </a:lnTo>
                  <a:lnTo>
                    <a:pt x="93472" y="25780"/>
                  </a:lnTo>
                  <a:lnTo>
                    <a:pt x="138556" y="6730"/>
                  </a:lnTo>
                  <a:lnTo>
                    <a:pt x="188722" y="0"/>
                  </a:lnTo>
                  <a:lnTo>
                    <a:pt x="6090158" y="0"/>
                  </a:lnTo>
                  <a:lnTo>
                    <a:pt x="6140323" y="6730"/>
                  </a:lnTo>
                  <a:lnTo>
                    <a:pt x="6185408" y="25780"/>
                  </a:lnTo>
                  <a:lnTo>
                    <a:pt x="6223634" y="55372"/>
                  </a:lnTo>
                  <a:lnTo>
                    <a:pt x="6253098" y="93599"/>
                  </a:lnTo>
                  <a:lnTo>
                    <a:pt x="6272148" y="138683"/>
                  </a:lnTo>
                  <a:lnTo>
                    <a:pt x="6278879" y="188849"/>
                  </a:lnTo>
                  <a:lnTo>
                    <a:pt x="6278879" y="944499"/>
                  </a:lnTo>
                  <a:lnTo>
                    <a:pt x="6272148" y="994663"/>
                  </a:lnTo>
                  <a:lnTo>
                    <a:pt x="6253098" y="1039749"/>
                  </a:lnTo>
                  <a:lnTo>
                    <a:pt x="6223634" y="1077976"/>
                  </a:lnTo>
                  <a:lnTo>
                    <a:pt x="6185408" y="1107566"/>
                  </a:lnTo>
                  <a:lnTo>
                    <a:pt x="6140323" y="1126616"/>
                  </a:lnTo>
                  <a:lnTo>
                    <a:pt x="6090158" y="1133348"/>
                  </a:lnTo>
                  <a:lnTo>
                    <a:pt x="188722" y="1133348"/>
                  </a:lnTo>
                  <a:lnTo>
                    <a:pt x="138556" y="1126616"/>
                  </a:lnTo>
                  <a:lnTo>
                    <a:pt x="93472" y="1107566"/>
                  </a:lnTo>
                  <a:lnTo>
                    <a:pt x="55245" y="1077976"/>
                  </a:lnTo>
                  <a:lnTo>
                    <a:pt x="25780" y="1039749"/>
                  </a:lnTo>
                  <a:lnTo>
                    <a:pt x="6730" y="994663"/>
                  </a:lnTo>
                  <a:lnTo>
                    <a:pt x="0" y="944499"/>
                  </a:lnTo>
                  <a:lnTo>
                    <a:pt x="0" y="18884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8596" y="4674107"/>
              <a:ext cx="118872" cy="3154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40318" y="4712969"/>
              <a:ext cx="0" cy="217804"/>
            </a:xfrm>
            <a:custGeom>
              <a:avLst/>
              <a:gdLst/>
              <a:ahLst/>
              <a:cxnLst/>
              <a:rect l="l" t="t" r="r" b="b"/>
              <a:pathLst>
                <a:path h="217804">
                  <a:moveTo>
                    <a:pt x="0" y="2174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6884" y="6161531"/>
              <a:ext cx="2631948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1750" y="6239255"/>
              <a:ext cx="76200" cy="1143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639556" y="6277355"/>
              <a:ext cx="2436495" cy="38100"/>
            </a:xfrm>
            <a:custGeom>
              <a:avLst/>
              <a:gdLst/>
              <a:ahLst/>
              <a:cxnLst/>
              <a:rect l="l" t="t" r="r" b="b"/>
              <a:pathLst>
                <a:path w="2436495" h="38100">
                  <a:moveTo>
                    <a:pt x="232219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322195" y="38100"/>
                  </a:lnTo>
                  <a:lnTo>
                    <a:pt x="2322195" y="0"/>
                  </a:lnTo>
                  <a:close/>
                </a:path>
                <a:path w="2436495" h="38100">
                  <a:moveTo>
                    <a:pt x="2436495" y="19050"/>
                  </a:moveTo>
                  <a:lnTo>
                    <a:pt x="2398395" y="0"/>
                  </a:lnTo>
                  <a:lnTo>
                    <a:pt x="2341245" y="0"/>
                  </a:lnTo>
                  <a:lnTo>
                    <a:pt x="2341245" y="38100"/>
                  </a:lnTo>
                  <a:lnTo>
                    <a:pt x="2398395" y="38100"/>
                  </a:lnTo>
                  <a:lnTo>
                    <a:pt x="2436495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36808" y="5888735"/>
              <a:ext cx="6409944" cy="12618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076432" y="5929883"/>
              <a:ext cx="6278880" cy="1130935"/>
            </a:xfrm>
            <a:custGeom>
              <a:avLst/>
              <a:gdLst/>
              <a:ahLst/>
              <a:cxnLst/>
              <a:rect l="l" t="t" r="r" b="b"/>
              <a:pathLst>
                <a:path w="6278880" h="1130934">
                  <a:moveTo>
                    <a:pt x="6090412" y="0"/>
                  </a:moveTo>
                  <a:lnTo>
                    <a:pt x="188468" y="0"/>
                  </a:lnTo>
                  <a:lnTo>
                    <a:pt x="138302" y="6730"/>
                  </a:lnTo>
                  <a:lnTo>
                    <a:pt x="93345" y="25653"/>
                  </a:lnTo>
                  <a:lnTo>
                    <a:pt x="55118" y="55117"/>
                  </a:lnTo>
                  <a:lnTo>
                    <a:pt x="25781" y="93344"/>
                  </a:lnTo>
                  <a:lnTo>
                    <a:pt x="6731" y="138302"/>
                  </a:lnTo>
                  <a:lnTo>
                    <a:pt x="0" y="188467"/>
                  </a:lnTo>
                  <a:lnTo>
                    <a:pt x="0" y="942213"/>
                  </a:lnTo>
                  <a:lnTo>
                    <a:pt x="6731" y="992377"/>
                  </a:lnTo>
                  <a:lnTo>
                    <a:pt x="25781" y="1037336"/>
                  </a:lnTo>
                  <a:lnTo>
                    <a:pt x="55118" y="1075563"/>
                  </a:lnTo>
                  <a:lnTo>
                    <a:pt x="93345" y="1105027"/>
                  </a:lnTo>
                  <a:lnTo>
                    <a:pt x="138302" y="1123949"/>
                  </a:lnTo>
                  <a:lnTo>
                    <a:pt x="188468" y="1130680"/>
                  </a:lnTo>
                  <a:lnTo>
                    <a:pt x="6090412" y="1130680"/>
                  </a:lnTo>
                  <a:lnTo>
                    <a:pt x="6140577" y="1123949"/>
                  </a:lnTo>
                  <a:lnTo>
                    <a:pt x="6185535" y="1105027"/>
                  </a:lnTo>
                  <a:lnTo>
                    <a:pt x="6223635" y="1075563"/>
                  </a:lnTo>
                  <a:lnTo>
                    <a:pt x="6253099" y="1037336"/>
                  </a:lnTo>
                  <a:lnTo>
                    <a:pt x="6272149" y="992377"/>
                  </a:lnTo>
                  <a:lnTo>
                    <a:pt x="6278880" y="942213"/>
                  </a:lnTo>
                  <a:lnTo>
                    <a:pt x="6278880" y="188467"/>
                  </a:lnTo>
                  <a:lnTo>
                    <a:pt x="6272149" y="138302"/>
                  </a:lnTo>
                  <a:lnTo>
                    <a:pt x="6253099" y="93344"/>
                  </a:lnTo>
                  <a:lnTo>
                    <a:pt x="6223635" y="55117"/>
                  </a:lnTo>
                  <a:lnTo>
                    <a:pt x="6185535" y="25653"/>
                  </a:lnTo>
                  <a:lnTo>
                    <a:pt x="6140577" y="6730"/>
                  </a:lnTo>
                  <a:lnTo>
                    <a:pt x="6090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77194" y="5930645"/>
              <a:ext cx="6278880" cy="1130935"/>
            </a:xfrm>
            <a:custGeom>
              <a:avLst/>
              <a:gdLst/>
              <a:ahLst/>
              <a:cxnLst/>
              <a:rect l="l" t="t" r="r" b="b"/>
              <a:pathLst>
                <a:path w="6278880" h="1130934">
                  <a:moveTo>
                    <a:pt x="0" y="188467"/>
                  </a:moveTo>
                  <a:lnTo>
                    <a:pt x="6730" y="138302"/>
                  </a:lnTo>
                  <a:lnTo>
                    <a:pt x="25780" y="93344"/>
                  </a:lnTo>
                  <a:lnTo>
                    <a:pt x="55117" y="55117"/>
                  </a:lnTo>
                  <a:lnTo>
                    <a:pt x="93345" y="25653"/>
                  </a:lnTo>
                  <a:lnTo>
                    <a:pt x="138302" y="6730"/>
                  </a:lnTo>
                  <a:lnTo>
                    <a:pt x="188467" y="0"/>
                  </a:lnTo>
                  <a:lnTo>
                    <a:pt x="6090411" y="0"/>
                  </a:lnTo>
                  <a:lnTo>
                    <a:pt x="6140577" y="6730"/>
                  </a:lnTo>
                  <a:lnTo>
                    <a:pt x="6185534" y="25653"/>
                  </a:lnTo>
                  <a:lnTo>
                    <a:pt x="6223634" y="55117"/>
                  </a:lnTo>
                  <a:lnTo>
                    <a:pt x="6253098" y="93344"/>
                  </a:lnTo>
                  <a:lnTo>
                    <a:pt x="6272148" y="138302"/>
                  </a:lnTo>
                  <a:lnTo>
                    <a:pt x="6278879" y="188467"/>
                  </a:lnTo>
                  <a:lnTo>
                    <a:pt x="6278879" y="942213"/>
                  </a:lnTo>
                  <a:lnTo>
                    <a:pt x="6272148" y="992377"/>
                  </a:lnTo>
                  <a:lnTo>
                    <a:pt x="6253098" y="1037336"/>
                  </a:lnTo>
                  <a:lnTo>
                    <a:pt x="6223634" y="1075563"/>
                  </a:lnTo>
                  <a:lnTo>
                    <a:pt x="6185534" y="1105027"/>
                  </a:lnTo>
                  <a:lnTo>
                    <a:pt x="6140577" y="1123949"/>
                  </a:lnTo>
                  <a:lnTo>
                    <a:pt x="6090411" y="1130680"/>
                  </a:lnTo>
                  <a:lnTo>
                    <a:pt x="188467" y="1130680"/>
                  </a:lnTo>
                  <a:lnTo>
                    <a:pt x="138302" y="1123949"/>
                  </a:lnTo>
                  <a:lnTo>
                    <a:pt x="93345" y="1105027"/>
                  </a:lnTo>
                  <a:lnTo>
                    <a:pt x="55117" y="1075563"/>
                  </a:lnTo>
                  <a:lnTo>
                    <a:pt x="25780" y="1037336"/>
                  </a:lnTo>
                  <a:lnTo>
                    <a:pt x="6730" y="992377"/>
                  </a:lnTo>
                  <a:lnTo>
                    <a:pt x="0" y="942213"/>
                  </a:lnTo>
                  <a:lnTo>
                    <a:pt x="0" y="188467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248390" y="3696080"/>
            <a:ext cx="5935980" cy="311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Links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emails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array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&lt;ul&gt;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Iterates</a:t>
            </a:r>
            <a:r>
              <a:rPr sz="2400" spc="-1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through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emails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array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&lt;li&gt;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&lt;input&gt;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field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each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array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146685" marR="131445" algn="ctr">
              <a:lnSpc>
                <a:spcPct val="100000"/>
              </a:lnSpc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emails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index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name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corresponding</a:t>
            </a:r>
            <a:r>
              <a:rPr sz="24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&lt;input&gt;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54396" y="5105400"/>
            <a:ext cx="3243580" cy="1252855"/>
            <a:chOff x="5454396" y="5105400"/>
            <a:chExt cx="3243580" cy="1252855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8596" y="5105400"/>
              <a:ext cx="118872" cy="125272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641842" y="5144261"/>
              <a:ext cx="0" cy="1153795"/>
            </a:xfrm>
            <a:custGeom>
              <a:avLst/>
              <a:gdLst/>
              <a:ahLst/>
              <a:cxnLst/>
              <a:rect l="l" t="t" r="r" b="b"/>
              <a:pathLst>
                <a:path h="1153795">
                  <a:moveTo>
                    <a:pt x="0" y="115328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4396" y="5105400"/>
              <a:ext cx="3243072" cy="1188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499354" y="5144261"/>
              <a:ext cx="3141980" cy="0"/>
            </a:xfrm>
            <a:custGeom>
              <a:avLst/>
              <a:gdLst/>
              <a:ahLst/>
              <a:cxnLst/>
              <a:rect l="l" t="t" r="r" b="b"/>
              <a:pathLst>
                <a:path w="3141979">
                  <a:moveTo>
                    <a:pt x="0" y="0"/>
                  </a:moveTo>
                  <a:lnTo>
                    <a:pt x="3141979" y="0"/>
                  </a:lnTo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2940557" y="7809738"/>
            <a:ext cx="13324205" cy="1286510"/>
          </a:xfrm>
          <a:custGeom>
            <a:avLst/>
            <a:gdLst/>
            <a:ahLst/>
            <a:cxnLst/>
            <a:rect l="l" t="t" r="r" b="b"/>
            <a:pathLst>
              <a:path w="13324205" h="1286509">
                <a:moveTo>
                  <a:pt x="0" y="214375"/>
                </a:moveTo>
                <a:lnTo>
                  <a:pt x="5715" y="165226"/>
                </a:lnTo>
                <a:lnTo>
                  <a:pt x="21843" y="120141"/>
                </a:lnTo>
                <a:lnTo>
                  <a:pt x="47117" y="80263"/>
                </a:lnTo>
                <a:lnTo>
                  <a:pt x="80264" y="47116"/>
                </a:lnTo>
                <a:lnTo>
                  <a:pt x="120142" y="21843"/>
                </a:lnTo>
                <a:lnTo>
                  <a:pt x="165227" y="5714"/>
                </a:lnTo>
                <a:lnTo>
                  <a:pt x="214375" y="0"/>
                </a:lnTo>
                <a:lnTo>
                  <a:pt x="13109829" y="0"/>
                </a:lnTo>
                <a:lnTo>
                  <a:pt x="13158978" y="5714"/>
                </a:lnTo>
                <a:lnTo>
                  <a:pt x="13204063" y="21843"/>
                </a:lnTo>
                <a:lnTo>
                  <a:pt x="13243941" y="47116"/>
                </a:lnTo>
                <a:lnTo>
                  <a:pt x="13277088" y="80263"/>
                </a:lnTo>
                <a:lnTo>
                  <a:pt x="13302361" y="120141"/>
                </a:lnTo>
                <a:lnTo>
                  <a:pt x="13318490" y="165226"/>
                </a:lnTo>
                <a:lnTo>
                  <a:pt x="13324205" y="214375"/>
                </a:lnTo>
                <a:lnTo>
                  <a:pt x="13324205" y="1071625"/>
                </a:lnTo>
                <a:lnTo>
                  <a:pt x="13318490" y="1120774"/>
                </a:lnTo>
                <a:lnTo>
                  <a:pt x="13302361" y="1165859"/>
                </a:lnTo>
                <a:lnTo>
                  <a:pt x="13277088" y="1205737"/>
                </a:lnTo>
                <a:lnTo>
                  <a:pt x="13243941" y="1238910"/>
                </a:lnTo>
                <a:lnTo>
                  <a:pt x="13204063" y="1264208"/>
                </a:lnTo>
                <a:lnTo>
                  <a:pt x="13158978" y="1280337"/>
                </a:lnTo>
                <a:lnTo>
                  <a:pt x="13109829" y="1286001"/>
                </a:lnTo>
                <a:lnTo>
                  <a:pt x="214375" y="1286001"/>
                </a:lnTo>
                <a:lnTo>
                  <a:pt x="165227" y="1280337"/>
                </a:lnTo>
                <a:lnTo>
                  <a:pt x="120142" y="1264208"/>
                </a:lnTo>
                <a:lnTo>
                  <a:pt x="80264" y="1238910"/>
                </a:lnTo>
                <a:lnTo>
                  <a:pt x="47117" y="1205737"/>
                </a:lnTo>
                <a:lnTo>
                  <a:pt x="21843" y="1165859"/>
                </a:lnTo>
                <a:lnTo>
                  <a:pt x="5715" y="1120774"/>
                </a:lnTo>
                <a:lnTo>
                  <a:pt x="0" y="1071625"/>
                </a:lnTo>
                <a:lnTo>
                  <a:pt x="0" y="214375"/>
                </a:lnTo>
                <a:close/>
              </a:path>
            </a:pathLst>
          </a:custGeom>
          <a:ln w="28956">
            <a:solidFill>
              <a:srgbClr val="095A8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35248" y="7852409"/>
            <a:ext cx="129444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5080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template, create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 &lt;ul&gt;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HTML element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 link it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emails array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model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using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formArrayName directive.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Iterate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through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this array with 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*ngFor,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rendering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 &lt;li&gt; element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each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control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87879" y="8209788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4" h="527050">
                <a:moveTo>
                  <a:pt x="450595" y="0"/>
                </a:moveTo>
                <a:lnTo>
                  <a:pt x="177292" y="56895"/>
                </a:lnTo>
                <a:lnTo>
                  <a:pt x="70738" y="178307"/>
                </a:lnTo>
                <a:lnTo>
                  <a:pt x="0" y="178307"/>
                </a:lnTo>
                <a:lnTo>
                  <a:pt x="0" y="451484"/>
                </a:lnTo>
                <a:lnTo>
                  <a:pt x="47117" y="451484"/>
                </a:lnTo>
                <a:lnTo>
                  <a:pt x="81280" y="459231"/>
                </a:lnTo>
                <a:lnTo>
                  <a:pt x="140081" y="500252"/>
                </a:lnTo>
                <a:lnTo>
                  <a:pt x="182499" y="518921"/>
                </a:lnTo>
                <a:lnTo>
                  <a:pt x="245109" y="526795"/>
                </a:lnTo>
                <a:lnTo>
                  <a:pt x="414781" y="526795"/>
                </a:lnTo>
                <a:lnTo>
                  <a:pt x="436752" y="522350"/>
                </a:lnTo>
                <a:lnTo>
                  <a:pt x="454787" y="510158"/>
                </a:lnTo>
                <a:lnTo>
                  <a:pt x="466851" y="492251"/>
                </a:lnTo>
                <a:lnTo>
                  <a:pt x="471424" y="470280"/>
                </a:lnTo>
                <a:lnTo>
                  <a:pt x="470281" y="459358"/>
                </a:lnTo>
                <a:lnTo>
                  <a:pt x="467359" y="449325"/>
                </a:lnTo>
                <a:lnTo>
                  <a:pt x="462661" y="440308"/>
                </a:lnTo>
                <a:lnTo>
                  <a:pt x="456311" y="432561"/>
                </a:lnTo>
                <a:lnTo>
                  <a:pt x="461899" y="432561"/>
                </a:lnTo>
                <a:lnTo>
                  <a:pt x="483869" y="428116"/>
                </a:lnTo>
                <a:lnTo>
                  <a:pt x="501903" y="416051"/>
                </a:lnTo>
                <a:lnTo>
                  <a:pt x="514095" y="398017"/>
                </a:lnTo>
                <a:lnTo>
                  <a:pt x="518540" y="376173"/>
                </a:lnTo>
                <a:lnTo>
                  <a:pt x="517397" y="364997"/>
                </a:lnTo>
                <a:lnTo>
                  <a:pt x="514350" y="354583"/>
                </a:lnTo>
                <a:lnTo>
                  <a:pt x="509396" y="344931"/>
                </a:lnTo>
                <a:lnTo>
                  <a:pt x="502538" y="336549"/>
                </a:lnTo>
                <a:lnTo>
                  <a:pt x="520192" y="329310"/>
                </a:lnTo>
                <a:lnTo>
                  <a:pt x="534162" y="316991"/>
                </a:lnTo>
                <a:lnTo>
                  <a:pt x="543432" y="300862"/>
                </a:lnTo>
                <a:lnTo>
                  <a:pt x="546734" y="281939"/>
                </a:lnTo>
                <a:lnTo>
                  <a:pt x="542289" y="259968"/>
                </a:lnTo>
                <a:lnTo>
                  <a:pt x="530225" y="242061"/>
                </a:lnTo>
                <a:lnTo>
                  <a:pt x="512190" y="229869"/>
                </a:lnTo>
                <a:lnTo>
                  <a:pt x="490219" y="225424"/>
                </a:lnTo>
                <a:lnTo>
                  <a:pt x="744727" y="225424"/>
                </a:lnTo>
                <a:lnTo>
                  <a:pt x="763269" y="221741"/>
                </a:lnTo>
                <a:lnTo>
                  <a:pt x="778256" y="211835"/>
                </a:lnTo>
                <a:lnTo>
                  <a:pt x="788288" y="196849"/>
                </a:lnTo>
                <a:lnTo>
                  <a:pt x="791844" y="178307"/>
                </a:lnTo>
                <a:lnTo>
                  <a:pt x="788288" y="159892"/>
                </a:lnTo>
                <a:lnTo>
                  <a:pt x="778256" y="144906"/>
                </a:lnTo>
                <a:lnTo>
                  <a:pt x="763269" y="134873"/>
                </a:lnTo>
                <a:lnTo>
                  <a:pt x="744727" y="131317"/>
                </a:lnTo>
                <a:lnTo>
                  <a:pt x="278130" y="131317"/>
                </a:lnTo>
                <a:lnTo>
                  <a:pt x="452500" y="92709"/>
                </a:lnTo>
                <a:lnTo>
                  <a:pt x="469645" y="84962"/>
                </a:lnTo>
                <a:lnTo>
                  <a:pt x="482092" y="71881"/>
                </a:lnTo>
                <a:lnTo>
                  <a:pt x="488695" y="54863"/>
                </a:lnTo>
                <a:lnTo>
                  <a:pt x="488314" y="36194"/>
                </a:lnTo>
                <a:lnTo>
                  <a:pt x="480694" y="19049"/>
                </a:lnTo>
                <a:lnTo>
                  <a:pt x="467487" y="6603"/>
                </a:lnTo>
                <a:lnTo>
                  <a:pt x="450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041" y="4552264"/>
            <a:ext cx="76936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rgbClr val="095A82"/>
                </a:solidFill>
              </a:rPr>
              <a:t>Updating</a:t>
            </a:r>
            <a:r>
              <a:rPr sz="7200" spc="-120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Form</a:t>
            </a:r>
            <a:r>
              <a:rPr sz="7200" spc="-85" dirty="0">
                <a:solidFill>
                  <a:srgbClr val="095A82"/>
                </a:solidFill>
              </a:rPr>
              <a:t> </a:t>
            </a:r>
            <a:r>
              <a:rPr sz="7200" spc="-5" dirty="0">
                <a:solidFill>
                  <a:srgbClr val="095A82"/>
                </a:solidFill>
              </a:rPr>
              <a:t>Data</a:t>
            </a:r>
            <a:endParaRPr sz="7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9810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95A82"/>
                </a:solidFill>
              </a:rPr>
              <a:t>Updating</a:t>
            </a:r>
            <a:r>
              <a:rPr sz="5600" spc="-18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</a:t>
            </a:r>
            <a:r>
              <a:rPr sz="5600" spc="-6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Data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019044" y="1959963"/>
            <a:ext cx="12311380" cy="1134110"/>
            <a:chOff x="3019044" y="1959963"/>
            <a:chExt cx="12311380" cy="1134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9044" y="1959963"/>
              <a:ext cx="12310871" cy="1133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0380" y="1976627"/>
              <a:ext cx="12207240" cy="1035050"/>
            </a:xfrm>
            <a:custGeom>
              <a:avLst/>
              <a:gdLst/>
              <a:ahLst/>
              <a:cxnLst/>
              <a:rect l="l" t="t" r="r" b="b"/>
              <a:pathLst>
                <a:path w="12207240" h="1035050">
                  <a:moveTo>
                    <a:pt x="12034520" y="0"/>
                  </a:moveTo>
                  <a:lnTo>
                    <a:pt x="172719" y="0"/>
                  </a:lnTo>
                  <a:lnTo>
                    <a:pt x="126745" y="6223"/>
                  </a:lnTo>
                  <a:lnTo>
                    <a:pt x="85597" y="23495"/>
                  </a:lnTo>
                  <a:lnTo>
                    <a:pt x="50545" y="50546"/>
                  </a:lnTo>
                  <a:lnTo>
                    <a:pt x="23621" y="85471"/>
                  </a:lnTo>
                  <a:lnTo>
                    <a:pt x="6222" y="126619"/>
                  </a:lnTo>
                  <a:lnTo>
                    <a:pt x="0" y="172466"/>
                  </a:lnTo>
                  <a:lnTo>
                    <a:pt x="0" y="862329"/>
                  </a:lnTo>
                  <a:lnTo>
                    <a:pt x="6222" y="908176"/>
                  </a:lnTo>
                  <a:lnTo>
                    <a:pt x="23621" y="949325"/>
                  </a:lnTo>
                  <a:lnTo>
                    <a:pt x="50545" y="984250"/>
                  </a:lnTo>
                  <a:lnTo>
                    <a:pt x="85597" y="1011301"/>
                  </a:lnTo>
                  <a:lnTo>
                    <a:pt x="126745" y="1028573"/>
                  </a:lnTo>
                  <a:lnTo>
                    <a:pt x="172719" y="1034796"/>
                  </a:lnTo>
                  <a:lnTo>
                    <a:pt x="12034520" y="1034796"/>
                  </a:lnTo>
                  <a:lnTo>
                    <a:pt x="12080366" y="1028573"/>
                  </a:lnTo>
                  <a:lnTo>
                    <a:pt x="12121641" y="1011301"/>
                  </a:lnTo>
                  <a:lnTo>
                    <a:pt x="12156693" y="984250"/>
                  </a:lnTo>
                  <a:lnTo>
                    <a:pt x="12183618" y="949325"/>
                  </a:lnTo>
                  <a:lnTo>
                    <a:pt x="12201016" y="908176"/>
                  </a:lnTo>
                  <a:lnTo>
                    <a:pt x="12207240" y="862329"/>
                  </a:lnTo>
                  <a:lnTo>
                    <a:pt x="12207240" y="172466"/>
                  </a:lnTo>
                  <a:lnTo>
                    <a:pt x="12201016" y="126619"/>
                  </a:lnTo>
                  <a:lnTo>
                    <a:pt x="12183618" y="85471"/>
                  </a:lnTo>
                  <a:lnTo>
                    <a:pt x="12156693" y="50546"/>
                  </a:lnTo>
                  <a:lnTo>
                    <a:pt x="12121641" y="23495"/>
                  </a:lnTo>
                  <a:lnTo>
                    <a:pt x="12080366" y="6223"/>
                  </a:lnTo>
                  <a:lnTo>
                    <a:pt x="12034520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1142" y="1977389"/>
              <a:ext cx="12207240" cy="1035050"/>
            </a:xfrm>
            <a:custGeom>
              <a:avLst/>
              <a:gdLst/>
              <a:ahLst/>
              <a:cxnLst/>
              <a:rect l="l" t="t" r="r" b="b"/>
              <a:pathLst>
                <a:path w="12207240" h="1035050">
                  <a:moveTo>
                    <a:pt x="0" y="172465"/>
                  </a:moveTo>
                  <a:lnTo>
                    <a:pt x="6222" y="126618"/>
                  </a:lnTo>
                  <a:lnTo>
                    <a:pt x="23621" y="85470"/>
                  </a:lnTo>
                  <a:lnTo>
                    <a:pt x="50545" y="50545"/>
                  </a:lnTo>
                  <a:lnTo>
                    <a:pt x="85597" y="23494"/>
                  </a:lnTo>
                  <a:lnTo>
                    <a:pt x="126745" y="6223"/>
                  </a:lnTo>
                  <a:lnTo>
                    <a:pt x="172719" y="0"/>
                  </a:lnTo>
                  <a:lnTo>
                    <a:pt x="12034519" y="0"/>
                  </a:lnTo>
                  <a:lnTo>
                    <a:pt x="12080367" y="6223"/>
                  </a:lnTo>
                  <a:lnTo>
                    <a:pt x="12121642" y="23494"/>
                  </a:lnTo>
                  <a:lnTo>
                    <a:pt x="12156694" y="50545"/>
                  </a:lnTo>
                  <a:lnTo>
                    <a:pt x="12183617" y="85470"/>
                  </a:lnTo>
                  <a:lnTo>
                    <a:pt x="12201017" y="126618"/>
                  </a:lnTo>
                  <a:lnTo>
                    <a:pt x="12207240" y="172465"/>
                  </a:lnTo>
                  <a:lnTo>
                    <a:pt x="12207240" y="862329"/>
                  </a:lnTo>
                  <a:lnTo>
                    <a:pt x="12201017" y="908176"/>
                  </a:lnTo>
                  <a:lnTo>
                    <a:pt x="12183617" y="949325"/>
                  </a:lnTo>
                  <a:lnTo>
                    <a:pt x="12156694" y="984250"/>
                  </a:lnTo>
                  <a:lnTo>
                    <a:pt x="12121642" y="1011301"/>
                  </a:lnTo>
                  <a:lnTo>
                    <a:pt x="12080367" y="1028573"/>
                  </a:lnTo>
                  <a:lnTo>
                    <a:pt x="12034519" y="1034795"/>
                  </a:lnTo>
                  <a:lnTo>
                    <a:pt x="172719" y="1034795"/>
                  </a:lnTo>
                  <a:lnTo>
                    <a:pt x="126745" y="1028573"/>
                  </a:lnTo>
                  <a:lnTo>
                    <a:pt x="85597" y="1011301"/>
                  </a:lnTo>
                  <a:lnTo>
                    <a:pt x="50545" y="984250"/>
                  </a:lnTo>
                  <a:lnTo>
                    <a:pt x="23621" y="949325"/>
                  </a:lnTo>
                  <a:lnTo>
                    <a:pt x="6222" y="908176"/>
                  </a:lnTo>
                  <a:lnTo>
                    <a:pt x="0" y="862329"/>
                  </a:lnTo>
                  <a:lnTo>
                    <a:pt x="0" y="17246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61409" y="2075815"/>
            <a:ext cx="10909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9355" marR="5080" indent="-498729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 Angular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Forms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offers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several functions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updating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model. A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few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 them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include: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54923" y="6303264"/>
            <a:ext cx="9291955" cy="1911350"/>
            <a:chOff x="8154923" y="6303264"/>
            <a:chExt cx="9291955" cy="1911350"/>
          </a:xfrm>
        </p:grpSpPr>
        <p:sp>
          <p:nvSpPr>
            <p:cNvPr id="9" name="object 9"/>
            <p:cNvSpPr/>
            <p:nvPr/>
          </p:nvSpPr>
          <p:spPr>
            <a:xfrm>
              <a:off x="8173973" y="6322314"/>
              <a:ext cx="647700" cy="1873250"/>
            </a:xfrm>
            <a:custGeom>
              <a:avLst/>
              <a:gdLst/>
              <a:ahLst/>
              <a:cxnLst/>
              <a:rect l="l" t="t" r="r" b="b"/>
              <a:pathLst>
                <a:path w="647700" h="1873250">
                  <a:moveTo>
                    <a:pt x="0" y="0"/>
                  </a:moveTo>
                  <a:lnTo>
                    <a:pt x="81279" y="381"/>
                  </a:lnTo>
                  <a:lnTo>
                    <a:pt x="159511" y="1650"/>
                  </a:lnTo>
                  <a:lnTo>
                    <a:pt x="234060" y="3683"/>
                  </a:lnTo>
                  <a:lnTo>
                    <a:pt x="304546" y="6350"/>
                  </a:lnTo>
                  <a:lnTo>
                    <a:pt x="370077" y="9651"/>
                  </a:lnTo>
                  <a:lnTo>
                    <a:pt x="430149" y="13588"/>
                  </a:lnTo>
                  <a:lnTo>
                    <a:pt x="484250" y="18161"/>
                  </a:lnTo>
                  <a:lnTo>
                    <a:pt x="531622" y="23113"/>
                  </a:lnTo>
                  <a:lnTo>
                    <a:pt x="571880" y="28575"/>
                  </a:lnTo>
                  <a:lnTo>
                    <a:pt x="627887" y="40639"/>
                  </a:lnTo>
                  <a:lnTo>
                    <a:pt x="647700" y="53975"/>
                  </a:lnTo>
                  <a:lnTo>
                    <a:pt x="647700" y="1818767"/>
                  </a:lnTo>
                  <a:lnTo>
                    <a:pt x="604139" y="1838325"/>
                  </a:lnTo>
                  <a:lnTo>
                    <a:pt x="531622" y="1849628"/>
                  </a:lnTo>
                  <a:lnTo>
                    <a:pt x="484250" y="1854581"/>
                  </a:lnTo>
                  <a:lnTo>
                    <a:pt x="430149" y="1859153"/>
                  </a:lnTo>
                  <a:lnTo>
                    <a:pt x="370077" y="1863090"/>
                  </a:lnTo>
                  <a:lnTo>
                    <a:pt x="304546" y="1866392"/>
                  </a:lnTo>
                  <a:lnTo>
                    <a:pt x="234060" y="1869059"/>
                  </a:lnTo>
                  <a:lnTo>
                    <a:pt x="159511" y="1871091"/>
                  </a:lnTo>
                  <a:lnTo>
                    <a:pt x="81279" y="1872361"/>
                  </a:lnTo>
                  <a:lnTo>
                    <a:pt x="0" y="1872742"/>
                  </a:lnTo>
                </a:path>
              </a:pathLst>
            </a:custGeom>
            <a:ln w="38100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6715" y="7121652"/>
              <a:ext cx="1744979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3598" y="7199376"/>
              <a:ext cx="76073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820912" y="7237475"/>
              <a:ext cx="1546860" cy="38100"/>
            </a:xfrm>
            <a:custGeom>
              <a:avLst/>
              <a:gdLst/>
              <a:ahLst/>
              <a:cxnLst/>
              <a:rect l="l" t="t" r="r" b="b"/>
              <a:pathLst>
                <a:path w="1546859" h="38100">
                  <a:moveTo>
                    <a:pt x="143267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432674" y="38100"/>
                  </a:lnTo>
                  <a:lnTo>
                    <a:pt x="1432674" y="0"/>
                  </a:lnTo>
                  <a:close/>
                </a:path>
                <a:path w="1546859" h="38100">
                  <a:moveTo>
                    <a:pt x="1546860" y="19050"/>
                  </a:moveTo>
                  <a:lnTo>
                    <a:pt x="1508760" y="0"/>
                  </a:lnTo>
                  <a:lnTo>
                    <a:pt x="1451737" y="0"/>
                  </a:lnTo>
                  <a:lnTo>
                    <a:pt x="1451737" y="38100"/>
                  </a:lnTo>
                  <a:lnTo>
                    <a:pt x="1508760" y="38100"/>
                  </a:lnTo>
                  <a:lnTo>
                    <a:pt x="1546860" y="1905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8147" y="6699504"/>
              <a:ext cx="7118604" cy="11658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367772" y="6740652"/>
              <a:ext cx="6987540" cy="1035050"/>
            </a:xfrm>
            <a:custGeom>
              <a:avLst/>
              <a:gdLst/>
              <a:ahLst/>
              <a:cxnLst/>
              <a:rect l="l" t="t" r="r" b="b"/>
              <a:pathLst>
                <a:path w="6987540" h="1035050">
                  <a:moveTo>
                    <a:pt x="6815074" y="0"/>
                  </a:moveTo>
                  <a:lnTo>
                    <a:pt x="172466" y="0"/>
                  </a:lnTo>
                  <a:lnTo>
                    <a:pt x="126619" y="6096"/>
                  </a:lnTo>
                  <a:lnTo>
                    <a:pt x="85471" y="23495"/>
                  </a:lnTo>
                  <a:lnTo>
                    <a:pt x="50546" y="50546"/>
                  </a:lnTo>
                  <a:lnTo>
                    <a:pt x="23495" y="85344"/>
                  </a:lnTo>
                  <a:lnTo>
                    <a:pt x="6096" y="126619"/>
                  </a:lnTo>
                  <a:lnTo>
                    <a:pt x="0" y="172465"/>
                  </a:lnTo>
                  <a:lnTo>
                    <a:pt x="0" y="862076"/>
                  </a:lnTo>
                  <a:lnTo>
                    <a:pt x="6096" y="907923"/>
                  </a:lnTo>
                  <a:lnTo>
                    <a:pt x="23495" y="949198"/>
                  </a:lnTo>
                  <a:lnTo>
                    <a:pt x="50546" y="983996"/>
                  </a:lnTo>
                  <a:lnTo>
                    <a:pt x="85471" y="1011047"/>
                  </a:lnTo>
                  <a:lnTo>
                    <a:pt x="126619" y="1028319"/>
                  </a:lnTo>
                  <a:lnTo>
                    <a:pt x="172466" y="1034542"/>
                  </a:lnTo>
                  <a:lnTo>
                    <a:pt x="6815074" y="1034542"/>
                  </a:lnTo>
                  <a:lnTo>
                    <a:pt x="6860920" y="1028319"/>
                  </a:lnTo>
                  <a:lnTo>
                    <a:pt x="6902068" y="1011047"/>
                  </a:lnTo>
                  <a:lnTo>
                    <a:pt x="6936993" y="983996"/>
                  </a:lnTo>
                  <a:lnTo>
                    <a:pt x="6964045" y="949198"/>
                  </a:lnTo>
                  <a:lnTo>
                    <a:pt x="6981316" y="907923"/>
                  </a:lnTo>
                  <a:lnTo>
                    <a:pt x="6987539" y="862076"/>
                  </a:lnTo>
                  <a:lnTo>
                    <a:pt x="6987539" y="172465"/>
                  </a:lnTo>
                  <a:lnTo>
                    <a:pt x="6981316" y="126619"/>
                  </a:lnTo>
                  <a:lnTo>
                    <a:pt x="6964045" y="85344"/>
                  </a:lnTo>
                  <a:lnTo>
                    <a:pt x="6936993" y="50546"/>
                  </a:lnTo>
                  <a:lnTo>
                    <a:pt x="6902068" y="23495"/>
                  </a:lnTo>
                  <a:lnTo>
                    <a:pt x="6860920" y="6096"/>
                  </a:lnTo>
                  <a:lnTo>
                    <a:pt x="6815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68533" y="6741414"/>
              <a:ext cx="6987540" cy="1035050"/>
            </a:xfrm>
            <a:custGeom>
              <a:avLst/>
              <a:gdLst/>
              <a:ahLst/>
              <a:cxnLst/>
              <a:rect l="l" t="t" r="r" b="b"/>
              <a:pathLst>
                <a:path w="6987540" h="1035050">
                  <a:moveTo>
                    <a:pt x="0" y="172466"/>
                  </a:moveTo>
                  <a:lnTo>
                    <a:pt x="6096" y="126619"/>
                  </a:lnTo>
                  <a:lnTo>
                    <a:pt x="23495" y="85344"/>
                  </a:lnTo>
                  <a:lnTo>
                    <a:pt x="50546" y="50546"/>
                  </a:lnTo>
                  <a:lnTo>
                    <a:pt x="85471" y="23495"/>
                  </a:lnTo>
                  <a:lnTo>
                    <a:pt x="126619" y="6096"/>
                  </a:lnTo>
                  <a:lnTo>
                    <a:pt x="172466" y="0"/>
                  </a:lnTo>
                  <a:lnTo>
                    <a:pt x="6815074" y="0"/>
                  </a:lnTo>
                  <a:lnTo>
                    <a:pt x="6860921" y="6096"/>
                  </a:lnTo>
                  <a:lnTo>
                    <a:pt x="6902069" y="23495"/>
                  </a:lnTo>
                  <a:lnTo>
                    <a:pt x="6936994" y="50546"/>
                  </a:lnTo>
                  <a:lnTo>
                    <a:pt x="6964045" y="85344"/>
                  </a:lnTo>
                  <a:lnTo>
                    <a:pt x="6981317" y="126619"/>
                  </a:lnTo>
                  <a:lnTo>
                    <a:pt x="6987539" y="172466"/>
                  </a:lnTo>
                  <a:lnTo>
                    <a:pt x="6987539" y="862076"/>
                  </a:lnTo>
                  <a:lnTo>
                    <a:pt x="6981317" y="907923"/>
                  </a:lnTo>
                  <a:lnTo>
                    <a:pt x="6964045" y="949198"/>
                  </a:lnTo>
                  <a:lnTo>
                    <a:pt x="6936994" y="983996"/>
                  </a:lnTo>
                  <a:lnTo>
                    <a:pt x="6902069" y="1011047"/>
                  </a:lnTo>
                  <a:lnTo>
                    <a:pt x="6860921" y="1028319"/>
                  </a:lnTo>
                  <a:lnTo>
                    <a:pt x="6815074" y="1034542"/>
                  </a:lnTo>
                  <a:lnTo>
                    <a:pt x="172466" y="1034542"/>
                  </a:lnTo>
                  <a:lnTo>
                    <a:pt x="126619" y="1028319"/>
                  </a:lnTo>
                  <a:lnTo>
                    <a:pt x="85471" y="1011047"/>
                  </a:lnTo>
                  <a:lnTo>
                    <a:pt x="50546" y="983996"/>
                  </a:lnTo>
                  <a:lnTo>
                    <a:pt x="23495" y="949198"/>
                  </a:lnTo>
                  <a:lnTo>
                    <a:pt x="6096" y="907923"/>
                  </a:lnTo>
                  <a:lnTo>
                    <a:pt x="0" y="862076"/>
                  </a:lnTo>
                  <a:lnTo>
                    <a:pt x="0" y="172466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671809" y="6840473"/>
            <a:ext cx="6341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895" marR="5080" indent="-2830830">
              <a:lnSpc>
                <a:spcPct val="100000"/>
              </a:lnSpc>
              <a:spcBef>
                <a:spcPts val="100"/>
              </a:spcBef>
            </a:pPr>
            <a:r>
              <a:rPr sz="2400" i="1" spc="-75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discussing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about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these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three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functions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detail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12135" y="3840479"/>
            <a:ext cx="5445252" cy="493014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573273" y="3755897"/>
            <a:ext cx="5547360" cy="5128260"/>
          </a:xfrm>
          <a:prstGeom prst="rect">
            <a:avLst/>
          </a:prstGeom>
          <a:ln w="38100">
            <a:solidFill>
              <a:srgbClr val="0D80B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548765" algn="ctr">
              <a:lnSpc>
                <a:spcPct val="100000"/>
              </a:lnSpc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(</a:t>
            </a:r>
            <a:r>
              <a:rPr sz="2400" spc="-1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9352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5" dirty="0">
                <a:solidFill>
                  <a:srgbClr val="095A82"/>
                </a:solidFill>
              </a:rPr>
              <a:t>reset(),</a:t>
            </a:r>
            <a:r>
              <a:rPr sz="5600" spc="5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setValue()</a:t>
            </a:r>
            <a:r>
              <a:rPr sz="5600" spc="-4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&amp;</a:t>
            </a:r>
            <a:r>
              <a:rPr sz="5600" spc="-2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patchValue()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30452" y="2839211"/>
            <a:ext cx="4248785" cy="1356360"/>
            <a:chOff x="1330452" y="2839211"/>
            <a:chExt cx="4248785" cy="1356360"/>
          </a:xfrm>
        </p:grpSpPr>
        <p:sp>
          <p:nvSpPr>
            <p:cNvPr id="4" name="object 4"/>
            <p:cNvSpPr/>
            <p:nvPr/>
          </p:nvSpPr>
          <p:spPr>
            <a:xfrm>
              <a:off x="1748028" y="2839211"/>
              <a:ext cx="3831590" cy="1356360"/>
            </a:xfrm>
            <a:custGeom>
              <a:avLst/>
              <a:gdLst/>
              <a:ahLst/>
              <a:cxnLst/>
              <a:rect l="l" t="t" r="r" b="b"/>
              <a:pathLst>
                <a:path w="3831590" h="1356360">
                  <a:moveTo>
                    <a:pt x="3400044" y="0"/>
                  </a:moveTo>
                  <a:lnTo>
                    <a:pt x="0" y="0"/>
                  </a:lnTo>
                  <a:lnTo>
                    <a:pt x="431038" y="678180"/>
                  </a:lnTo>
                  <a:lnTo>
                    <a:pt x="0" y="1356360"/>
                  </a:lnTo>
                  <a:lnTo>
                    <a:pt x="3400044" y="1356360"/>
                  </a:lnTo>
                  <a:lnTo>
                    <a:pt x="3831082" y="678180"/>
                  </a:lnTo>
                  <a:lnTo>
                    <a:pt x="340004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0452" y="3093719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89">
                  <a:moveTo>
                    <a:pt x="582803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3" y="846963"/>
                  </a:lnTo>
                  <a:lnTo>
                    <a:pt x="853440" y="423545"/>
                  </a:lnTo>
                  <a:lnTo>
                    <a:pt x="582803" y="0"/>
                  </a:lnTo>
                  <a:close/>
                </a:path>
              </a:pathLst>
            </a:custGeom>
            <a:solidFill>
              <a:srgbClr val="074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31366" y="3330321"/>
            <a:ext cx="314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Microsoft JhengHei"/>
                <a:cs typeface="Microsoft JhengHei"/>
              </a:rPr>
              <a:t>01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88363" y="4803647"/>
            <a:ext cx="4191000" cy="1356360"/>
            <a:chOff x="1388363" y="4803647"/>
            <a:chExt cx="4191000" cy="1356360"/>
          </a:xfrm>
        </p:grpSpPr>
        <p:sp>
          <p:nvSpPr>
            <p:cNvPr id="8" name="object 8"/>
            <p:cNvSpPr/>
            <p:nvPr/>
          </p:nvSpPr>
          <p:spPr>
            <a:xfrm>
              <a:off x="1805940" y="4803647"/>
              <a:ext cx="3773170" cy="1356360"/>
            </a:xfrm>
            <a:custGeom>
              <a:avLst/>
              <a:gdLst/>
              <a:ahLst/>
              <a:cxnLst/>
              <a:rect l="l" t="t" r="r" b="b"/>
              <a:pathLst>
                <a:path w="3773170" h="1356360">
                  <a:moveTo>
                    <a:pt x="3342005" y="0"/>
                  </a:moveTo>
                  <a:lnTo>
                    <a:pt x="0" y="0"/>
                  </a:lnTo>
                  <a:lnTo>
                    <a:pt x="431038" y="678179"/>
                  </a:lnTo>
                  <a:lnTo>
                    <a:pt x="0" y="1356360"/>
                  </a:lnTo>
                  <a:lnTo>
                    <a:pt x="3342005" y="1356360"/>
                  </a:lnTo>
                  <a:lnTo>
                    <a:pt x="3773043" y="678179"/>
                  </a:lnTo>
                  <a:lnTo>
                    <a:pt x="334200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8363" y="5058155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89">
                  <a:moveTo>
                    <a:pt x="582803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3" y="846963"/>
                  </a:lnTo>
                  <a:lnTo>
                    <a:pt x="853440" y="423418"/>
                  </a:lnTo>
                  <a:lnTo>
                    <a:pt x="582803" y="0"/>
                  </a:lnTo>
                  <a:close/>
                </a:path>
              </a:pathLst>
            </a:custGeom>
            <a:solidFill>
              <a:srgbClr val="095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89658" y="5296280"/>
            <a:ext cx="314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Microsoft JhengHei"/>
                <a:cs typeface="Microsoft JhengHei"/>
              </a:rPr>
              <a:t>02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0452" y="6832092"/>
            <a:ext cx="4248785" cy="1356360"/>
            <a:chOff x="1330452" y="6832092"/>
            <a:chExt cx="4248785" cy="1356360"/>
          </a:xfrm>
        </p:grpSpPr>
        <p:sp>
          <p:nvSpPr>
            <p:cNvPr id="12" name="object 12"/>
            <p:cNvSpPr/>
            <p:nvPr/>
          </p:nvSpPr>
          <p:spPr>
            <a:xfrm>
              <a:off x="1748028" y="6832092"/>
              <a:ext cx="3831590" cy="1356360"/>
            </a:xfrm>
            <a:custGeom>
              <a:avLst/>
              <a:gdLst/>
              <a:ahLst/>
              <a:cxnLst/>
              <a:rect l="l" t="t" r="r" b="b"/>
              <a:pathLst>
                <a:path w="3831590" h="1356359">
                  <a:moveTo>
                    <a:pt x="3400044" y="0"/>
                  </a:moveTo>
                  <a:lnTo>
                    <a:pt x="0" y="0"/>
                  </a:lnTo>
                  <a:lnTo>
                    <a:pt x="431038" y="678179"/>
                  </a:lnTo>
                  <a:lnTo>
                    <a:pt x="0" y="1356359"/>
                  </a:lnTo>
                  <a:lnTo>
                    <a:pt x="3400044" y="1356359"/>
                  </a:lnTo>
                  <a:lnTo>
                    <a:pt x="3831082" y="678179"/>
                  </a:lnTo>
                  <a:lnTo>
                    <a:pt x="340004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0452" y="7086600"/>
              <a:ext cx="853440" cy="847090"/>
            </a:xfrm>
            <a:custGeom>
              <a:avLst/>
              <a:gdLst/>
              <a:ahLst/>
              <a:cxnLst/>
              <a:rect l="l" t="t" r="r" b="b"/>
              <a:pathLst>
                <a:path w="853439" h="847090">
                  <a:moveTo>
                    <a:pt x="582803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582803" y="846963"/>
                  </a:lnTo>
                  <a:lnTo>
                    <a:pt x="853440" y="423418"/>
                  </a:lnTo>
                  <a:lnTo>
                    <a:pt x="582803" y="0"/>
                  </a:lnTo>
                  <a:close/>
                </a:path>
              </a:pathLst>
            </a:custGeom>
            <a:solidFill>
              <a:srgbClr val="0E7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31366" y="7325106"/>
            <a:ext cx="314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Microsoft JhengHei"/>
                <a:cs typeface="Microsoft JhengHei"/>
              </a:rPr>
              <a:t>03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1792" y="3202304"/>
            <a:ext cx="975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reset()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7730" y="5208778"/>
            <a:ext cx="148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setValue()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5707" y="7238238"/>
            <a:ext cx="185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patchValue()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29528" y="2991720"/>
            <a:ext cx="10910570" cy="1036319"/>
            <a:chOff x="6129528" y="2991720"/>
            <a:chExt cx="10910570" cy="1036319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9528" y="2991720"/>
              <a:ext cx="10910316" cy="103621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52388" y="3008376"/>
              <a:ext cx="10806430" cy="938530"/>
            </a:xfrm>
            <a:custGeom>
              <a:avLst/>
              <a:gdLst/>
              <a:ahLst/>
              <a:cxnLst/>
              <a:rect l="l" t="t" r="r" b="b"/>
              <a:pathLst>
                <a:path w="10806430" h="938529">
                  <a:moveTo>
                    <a:pt x="10649839" y="0"/>
                  </a:moveTo>
                  <a:lnTo>
                    <a:pt x="156463" y="0"/>
                  </a:lnTo>
                  <a:lnTo>
                    <a:pt x="107061" y="8000"/>
                  </a:lnTo>
                  <a:lnTo>
                    <a:pt x="64135" y="30225"/>
                  </a:lnTo>
                  <a:lnTo>
                    <a:pt x="30225" y="64007"/>
                  </a:lnTo>
                  <a:lnTo>
                    <a:pt x="8000" y="106933"/>
                  </a:lnTo>
                  <a:lnTo>
                    <a:pt x="0" y="156337"/>
                  </a:lnTo>
                  <a:lnTo>
                    <a:pt x="0" y="781938"/>
                  </a:lnTo>
                  <a:lnTo>
                    <a:pt x="8000" y="831469"/>
                  </a:lnTo>
                  <a:lnTo>
                    <a:pt x="30225" y="874395"/>
                  </a:lnTo>
                  <a:lnTo>
                    <a:pt x="64135" y="908176"/>
                  </a:lnTo>
                  <a:lnTo>
                    <a:pt x="107061" y="930401"/>
                  </a:lnTo>
                  <a:lnTo>
                    <a:pt x="156463" y="938402"/>
                  </a:lnTo>
                  <a:lnTo>
                    <a:pt x="10649839" y="938402"/>
                  </a:lnTo>
                  <a:lnTo>
                    <a:pt x="10699242" y="930401"/>
                  </a:lnTo>
                  <a:lnTo>
                    <a:pt x="10742167" y="908176"/>
                  </a:lnTo>
                  <a:lnTo>
                    <a:pt x="10776077" y="874395"/>
                  </a:lnTo>
                  <a:lnTo>
                    <a:pt x="10798302" y="831469"/>
                  </a:lnTo>
                  <a:lnTo>
                    <a:pt x="10806302" y="781938"/>
                  </a:lnTo>
                  <a:lnTo>
                    <a:pt x="10806302" y="156337"/>
                  </a:lnTo>
                  <a:lnTo>
                    <a:pt x="10798302" y="106933"/>
                  </a:lnTo>
                  <a:lnTo>
                    <a:pt x="10776077" y="64007"/>
                  </a:lnTo>
                  <a:lnTo>
                    <a:pt x="10742167" y="30225"/>
                  </a:lnTo>
                  <a:lnTo>
                    <a:pt x="10699242" y="8000"/>
                  </a:lnTo>
                  <a:lnTo>
                    <a:pt x="10649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53150" y="3009138"/>
              <a:ext cx="10806430" cy="938530"/>
            </a:xfrm>
            <a:custGeom>
              <a:avLst/>
              <a:gdLst/>
              <a:ahLst/>
              <a:cxnLst/>
              <a:rect l="l" t="t" r="r" b="b"/>
              <a:pathLst>
                <a:path w="10806430" h="938529">
                  <a:moveTo>
                    <a:pt x="0" y="156336"/>
                  </a:moveTo>
                  <a:lnTo>
                    <a:pt x="8000" y="106933"/>
                  </a:lnTo>
                  <a:lnTo>
                    <a:pt x="30225" y="64007"/>
                  </a:lnTo>
                  <a:lnTo>
                    <a:pt x="64135" y="30225"/>
                  </a:lnTo>
                  <a:lnTo>
                    <a:pt x="107061" y="8000"/>
                  </a:lnTo>
                  <a:lnTo>
                    <a:pt x="156463" y="0"/>
                  </a:lnTo>
                  <a:lnTo>
                    <a:pt x="10649839" y="0"/>
                  </a:lnTo>
                  <a:lnTo>
                    <a:pt x="10699242" y="8000"/>
                  </a:lnTo>
                  <a:lnTo>
                    <a:pt x="10742167" y="30225"/>
                  </a:lnTo>
                  <a:lnTo>
                    <a:pt x="10776077" y="64007"/>
                  </a:lnTo>
                  <a:lnTo>
                    <a:pt x="10798302" y="106933"/>
                  </a:lnTo>
                  <a:lnTo>
                    <a:pt x="10806303" y="156336"/>
                  </a:lnTo>
                  <a:lnTo>
                    <a:pt x="10806303" y="781938"/>
                  </a:lnTo>
                  <a:lnTo>
                    <a:pt x="10798302" y="831468"/>
                  </a:lnTo>
                  <a:lnTo>
                    <a:pt x="10776077" y="874394"/>
                  </a:lnTo>
                  <a:lnTo>
                    <a:pt x="10742167" y="908176"/>
                  </a:lnTo>
                  <a:lnTo>
                    <a:pt x="10699242" y="930401"/>
                  </a:lnTo>
                  <a:lnTo>
                    <a:pt x="10649839" y="938402"/>
                  </a:lnTo>
                  <a:lnTo>
                    <a:pt x="156463" y="938402"/>
                  </a:lnTo>
                  <a:lnTo>
                    <a:pt x="107061" y="930401"/>
                  </a:lnTo>
                  <a:lnTo>
                    <a:pt x="64135" y="908176"/>
                  </a:lnTo>
                  <a:lnTo>
                    <a:pt x="30225" y="874394"/>
                  </a:lnTo>
                  <a:lnTo>
                    <a:pt x="8000" y="831468"/>
                  </a:lnTo>
                  <a:lnTo>
                    <a:pt x="0" y="781938"/>
                  </a:lnTo>
                  <a:lnTo>
                    <a:pt x="0" y="15633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28054" y="3241929"/>
            <a:ext cx="1000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reset()</a:t>
            </a:r>
            <a:r>
              <a:rPr sz="2400" i="1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function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reinitializes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resets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flags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29528" y="4956156"/>
            <a:ext cx="10910570" cy="1036319"/>
            <a:chOff x="6129528" y="4956156"/>
            <a:chExt cx="10910570" cy="1036319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9528" y="4956156"/>
              <a:ext cx="10910316" cy="10362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52388" y="4971287"/>
              <a:ext cx="10806430" cy="940435"/>
            </a:xfrm>
            <a:custGeom>
              <a:avLst/>
              <a:gdLst/>
              <a:ahLst/>
              <a:cxnLst/>
              <a:rect l="l" t="t" r="r" b="b"/>
              <a:pathLst>
                <a:path w="10806430" h="940435">
                  <a:moveTo>
                    <a:pt x="10649839" y="0"/>
                  </a:moveTo>
                  <a:lnTo>
                    <a:pt x="156463" y="0"/>
                  </a:lnTo>
                  <a:lnTo>
                    <a:pt x="107061" y="8000"/>
                  </a:lnTo>
                  <a:lnTo>
                    <a:pt x="64135" y="30225"/>
                  </a:lnTo>
                  <a:lnTo>
                    <a:pt x="30225" y="64135"/>
                  </a:lnTo>
                  <a:lnTo>
                    <a:pt x="8000" y="107187"/>
                  </a:lnTo>
                  <a:lnTo>
                    <a:pt x="0" y="156590"/>
                  </a:lnTo>
                  <a:lnTo>
                    <a:pt x="0" y="783209"/>
                  </a:lnTo>
                  <a:lnTo>
                    <a:pt x="8000" y="832738"/>
                  </a:lnTo>
                  <a:lnTo>
                    <a:pt x="30225" y="875791"/>
                  </a:lnTo>
                  <a:lnTo>
                    <a:pt x="64135" y="909701"/>
                  </a:lnTo>
                  <a:lnTo>
                    <a:pt x="107061" y="931926"/>
                  </a:lnTo>
                  <a:lnTo>
                    <a:pt x="156463" y="939926"/>
                  </a:lnTo>
                  <a:lnTo>
                    <a:pt x="10649839" y="939926"/>
                  </a:lnTo>
                  <a:lnTo>
                    <a:pt x="10699242" y="931926"/>
                  </a:lnTo>
                  <a:lnTo>
                    <a:pt x="10742167" y="909701"/>
                  </a:lnTo>
                  <a:lnTo>
                    <a:pt x="10776077" y="875791"/>
                  </a:lnTo>
                  <a:lnTo>
                    <a:pt x="10798302" y="832738"/>
                  </a:lnTo>
                  <a:lnTo>
                    <a:pt x="10806302" y="783209"/>
                  </a:lnTo>
                  <a:lnTo>
                    <a:pt x="10806302" y="156590"/>
                  </a:lnTo>
                  <a:lnTo>
                    <a:pt x="10798302" y="107187"/>
                  </a:lnTo>
                  <a:lnTo>
                    <a:pt x="10776077" y="64135"/>
                  </a:lnTo>
                  <a:lnTo>
                    <a:pt x="10742167" y="30225"/>
                  </a:lnTo>
                  <a:lnTo>
                    <a:pt x="10699242" y="8000"/>
                  </a:lnTo>
                  <a:lnTo>
                    <a:pt x="10649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53150" y="4972049"/>
              <a:ext cx="10806430" cy="940435"/>
            </a:xfrm>
            <a:custGeom>
              <a:avLst/>
              <a:gdLst/>
              <a:ahLst/>
              <a:cxnLst/>
              <a:rect l="l" t="t" r="r" b="b"/>
              <a:pathLst>
                <a:path w="10806430" h="940435">
                  <a:moveTo>
                    <a:pt x="0" y="156590"/>
                  </a:moveTo>
                  <a:lnTo>
                    <a:pt x="8000" y="107187"/>
                  </a:lnTo>
                  <a:lnTo>
                    <a:pt x="30225" y="64135"/>
                  </a:lnTo>
                  <a:lnTo>
                    <a:pt x="64135" y="30225"/>
                  </a:lnTo>
                  <a:lnTo>
                    <a:pt x="107061" y="8000"/>
                  </a:lnTo>
                  <a:lnTo>
                    <a:pt x="156463" y="0"/>
                  </a:lnTo>
                  <a:lnTo>
                    <a:pt x="10649839" y="0"/>
                  </a:lnTo>
                  <a:lnTo>
                    <a:pt x="10699242" y="8000"/>
                  </a:lnTo>
                  <a:lnTo>
                    <a:pt x="10742167" y="30225"/>
                  </a:lnTo>
                  <a:lnTo>
                    <a:pt x="10776077" y="64135"/>
                  </a:lnTo>
                  <a:lnTo>
                    <a:pt x="10798302" y="107187"/>
                  </a:lnTo>
                  <a:lnTo>
                    <a:pt x="10806303" y="156590"/>
                  </a:lnTo>
                  <a:lnTo>
                    <a:pt x="10806303" y="783209"/>
                  </a:lnTo>
                  <a:lnTo>
                    <a:pt x="10798302" y="832738"/>
                  </a:lnTo>
                  <a:lnTo>
                    <a:pt x="10776077" y="875791"/>
                  </a:lnTo>
                  <a:lnTo>
                    <a:pt x="10742167" y="909701"/>
                  </a:lnTo>
                  <a:lnTo>
                    <a:pt x="10699242" y="931926"/>
                  </a:lnTo>
                  <a:lnTo>
                    <a:pt x="10649839" y="939926"/>
                  </a:lnTo>
                  <a:lnTo>
                    <a:pt x="156463" y="939926"/>
                  </a:lnTo>
                  <a:lnTo>
                    <a:pt x="107061" y="931926"/>
                  </a:lnTo>
                  <a:lnTo>
                    <a:pt x="64135" y="909701"/>
                  </a:lnTo>
                  <a:lnTo>
                    <a:pt x="30225" y="875791"/>
                  </a:lnTo>
                  <a:lnTo>
                    <a:pt x="8000" y="832738"/>
                  </a:lnTo>
                  <a:lnTo>
                    <a:pt x="0" y="783209"/>
                  </a:lnTo>
                  <a:lnTo>
                    <a:pt x="0" y="156590"/>
                  </a:lnTo>
                  <a:close/>
                </a:path>
              </a:pathLst>
            </a:custGeom>
            <a:ln w="28955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44588" y="5207253"/>
            <a:ext cx="857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setValue()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function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updating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values</a:t>
            </a:r>
            <a:r>
              <a:rPr sz="2400" i="1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29528" y="6984572"/>
            <a:ext cx="10910570" cy="1038225"/>
            <a:chOff x="6129528" y="6984572"/>
            <a:chExt cx="10910570" cy="103822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9528" y="6984572"/>
              <a:ext cx="10910316" cy="103776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50864" y="7001255"/>
              <a:ext cx="10808335" cy="940435"/>
            </a:xfrm>
            <a:custGeom>
              <a:avLst/>
              <a:gdLst/>
              <a:ahLst/>
              <a:cxnLst/>
              <a:rect l="l" t="t" r="r" b="b"/>
              <a:pathLst>
                <a:path w="10808335" h="940434">
                  <a:moveTo>
                    <a:pt x="10651109" y="0"/>
                  </a:moveTo>
                  <a:lnTo>
                    <a:pt x="156718" y="0"/>
                  </a:lnTo>
                  <a:lnTo>
                    <a:pt x="107187" y="8001"/>
                  </a:lnTo>
                  <a:lnTo>
                    <a:pt x="64135" y="30226"/>
                  </a:lnTo>
                  <a:lnTo>
                    <a:pt x="30225" y="64135"/>
                  </a:lnTo>
                  <a:lnTo>
                    <a:pt x="8000" y="107188"/>
                  </a:lnTo>
                  <a:lnTo>
                    <a:pt x="0" y="156718"/>
                  </a:lnTo>
                  <a:lnTo>
                    <a:pt x="0" y="783463"/>
                  </a:lnTo>
                  <a:lnTo>
                    <a:pt x="8000" y="832993"/>
                  </a:lnTo>
                  <a:lnTo>
                    <a:pt x="30225" y="876046"/>
                  </a:lnTo>
                  <a:lnTo>
                    <a:pt x="64135" y="909955"/>
                  </a:lnTo>
                  <a:lnTo>
                    <a:pt x="107187" y="932180"/>
                  </a:lnTo>
                  <a:lnTo>
                    <a:pt x="156718" y="940181"/>
                  </a:lnTo>
                  <a:lnTo>
                    <a:pt x="10651109" y="940181"/>
                  </a:lnTo>
                  <a:lnTo>
                    <a:pt x="10700639" y="932180"/>
                  </a:lnTo>
                  <a:lnTo>
                    <a:pt x="10743565" y="909955"/>
                  </a:lnTo>
                  <a:lnTo>
                    <a:pt x="10777601" y="876046"/>
                  </a:lnTo>
                  <a:lnTo>
                    <a:pt x="10799826" y="832993"/>
                  </a:lnTo>
                  <a:lnTo>
                    <a:pt x="10807827" y="783463"/>
                  </a:lnTo>
                  <a:lnTo>
                    <a:pt x="10807827" y="156718"/>
                  </a:lnTo>
                  <a:lnTo>
                    <a:pt x="10799826" y="107188"/>
                  </a:lnTo>
                  <a:lnTo>
                    <a:pt x="10777601" y="64135"/>
                  </a:lnTo>
                  <a:lnTo>
                    <a:pt x="10743565" y="30226"/>
                  </a:lnTo>
                  <a:lnTo>
                    <a:pt x="10700639" y="8001"/>
                  </a:lnTo>
                  <a:lnTo>
                    <a:pt x="106511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51626" y="7002017"/>
              <a:ext cx="10808335" cy="940435"/>
            </a:xfrm>
            <a:custGeom>
              <a:avLst/>
              <a:gdLst/>
              <a:ahLst/>
              <a:cxnLst/>
              <a:rect l="l" t="t" r="r" b="b"/>
              <a:pathLst>
                <a:path w="10808335" h="940434">
                  <a:moveTo>
                    <a:pt x="0" y="156718"/>
                  </a:moveTo>
                  <a:lnTo>
                    <a:pt x="8000" y="107188"/>
                  </a:lnTo>
                  <a:lnTo>
                    <a:pt x="30225" y="64135"/>
                  </a:lnTo>
                  <a:lnTo>
                    <a:pt x="64135" y="30226"/>
                  </a:lnTo>
                  <a:lnTo>
                    <a:pt x="107187" y="8001"/>
                  </a:lnTo>
                  <a:lnTo>
                    <a:pt x="156718" y="0"/>
                  </a:lnTo>
                  <a:lnTo>
                    <a:pt x="10651109" y="0"/>
                  </a:lnTo>
                  <a:lnTo>
                    <a:pt x="10700639" y="8001"/>
                  </a:lnTo>
                  <a:lnTo>
                    <a:pt x="10743565" y="30226"/>
                  </a:lnTo>
                  <a:lnTo>
                    <a:pt x="10777601" y="64135"/>
                  </a:lnTo>
                  <a:lnTo>
                    <a:pt x="10799826" y="107188"/>
                  </a:lnTo>
                  <a:lnTo>
                    <a:pt x="10807827" y="156718"/>
                  </a:lnTo>
                  <a:lnTo>
                    <a:pt x="10807827" y="783463"/>
                  </a:lnTo>
                  <a:lnTo>
                    <a:pt x="10799826" y="832993"/>
                  </a:lnTo>
                  <a:lnTo>
                    <a:pt x="10777601" y="876046"/>
                  </a:lnTo>
                  <a:lnTo>
                    <a:pt x="10743565" y="909955"/>
                  </a:lnTo>
                  <a:lnTo>
                    <a:pt x="10700639" y="932180"/>
                  </a:lnTo>
                  <a:lnTo>
                    <a:pt x="10651109" y="940181"/>
                  </a:lnTo>
                  <a:lnTo>
                    <a:pt x="156718" y="940181"/>
                  </a:lnTo>
                  <a:lnTo>
                    <a:pt x="107187" y="932180"/>
                  </a:lnTo>
                  <a:lnTo>
                    <a:pt x="64135" y="909955"/>
                  </a:lnTo>
                  <a:lnTo>
                    <a:pt x="30225" y="876046"/>
                  </a:lnTo>
                  <a:lnTo>
                    <a:pt x="8000" y="832993"/>
                  </a:lnTo>
                  <a:lnTo>
                    <a:pt x="0" y="783463"/>
                  </a:lnTo>
                  <a:lnTo>
                    <a:pt x="0" y="156718"/>
                  </a:lnTo>
                  <a:close/>
                </a:path>
              </a:pathLst>
            </a:custGeom>
            <a:ln w="28956">
              <a:solidFill>
                <a:srgbClr val="16A9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296405" y="7053148"/>
            <a:ext cx="1045337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patchValue()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function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when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need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update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selected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55880" algn="ct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25476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Exam</a:t>
            </a:r>
            <a:r>
              <a:rPr sz="5600" spc="10" dirty="0">
                <a:solidFill>
                  <a:srgbClr val="095A82"/>
                </a:solidFill>
              </a:rPr>
              <a:t>p</a:t>
            </a:r>
            <a:r>
              <a:rPr sz="5600" dirty="0">
                <a:solidFill>
                  <a:srgbClr val="095A82"/>
                </a:solidFill>
              </a:rPr>
              <a:t>le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691639" y="1959948"/>
            <a:ext cx="14965680" cy="1106805"/>
            <a:chOff x="1691639" y="1959948"/>
            <a:chExt cx="14965680" cy="110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1959948"/>
              <a:ext cx="14965680" cy="1106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2975" y="1976627"/>
              <a:ext cx="14863444" cy="1009015"/>
            </a:xfrm>
            <a:custGeom>
              <a:avLst/>
              <a:gdLst/>
              <a:ahLst/>
              <a:cxnLst/>
              <a:rect l="l" t="t" r="r" b="b"/>
              <a:pathLst>
                <a:path w="14863444" h="1009014">
                  <a:moveTo>
                    <a:pt x="14695297" y="0"/>
                  </a:moveTo>
                  <a:lnTo>
                    <a:pt x="168148" y="0"/>
                  </a:lnTo>
                  <a:lnTo>
                    <a:pt x="123443" y="5969"/>
                  </a:lnTo>
                  <a:lnTo>
                    <a:pt x="83312" y="22987"/>
                  </a:lnTo>
                  <a:lnTo>
                    <a:pt x="49275" y="49275"/>
                  </a:lnTo>
                  <a:lnTo>
                    <a:pt x="22987" y="83312"/>
                  </a:lnTo>
                  <a:lnTo>
                    <a:pt x="5968" y="123444"/>
                  </a:lnTo>
                  <a:lnTo>
                    <a:pt x="0" y="168148"/>
                  </a:lnTo>
                  <a:lnTo>
                    <a:pt x="0" y="840613"/>
                  </a:lnTo>
                  <a:lnTo>
                    <a:pt x="5968" y="885317"/>
                  </a:lnTo>
                  <a:lnTo>
                    <a:pt x="22987" y="925449"/>
                  </a:lnTo>
                  <a:lnTo>
                    <a:pt x="49275" y="959485"/>
                  </a:lnTo>
                  <a:lnTo>
                    <a:pt x="83312" y="985774"/>
                  </a:lnTo>
                  <a:lnTo>
                    <a:pt x="123443" y="1002792"/>
                  </a:lnTo>
                  <a:lnTo>
                    <a:pt x="168148" y="1008761"/>
                  </a:lnTo>
                  <a:lnTo>
                    <a:pt x="14695297" y="1008761"/>
                  </a:lnTo>
                  <a:lnTo>
                    <a:pt x="14740001" y="1002792"/>
                  </a:lnTo>
                  <a:lnTo>
                    <a:pt x="14780133" y="985774"/>
                  </a:lnTo>
                  <a:lnTo>
                    <a:pt x="14814168" y="959485"/>
                  </a:lnTo>
                  <a:lnTo>
                    <a:pt x="14840458" y="925449"/>
                  </a:lnTo>
                  <a:lnTo>
                    <a:pt x="14857476" y="885317"/>
                  </a:lnTo>
                  <a:lnTo>
                    <a:pt x="14863444" y="840613"/>
                  </a:lnTo>
                  <a:lnTo>
                    <a:pt x="14863444" y="168148"/>
                  </a:lnTo>
                  <a:lnTo>
                    <a:pt x="14857476" y="123444"/>
                  </a:lnTo>
                  <a:lnTo>
                    <a:pt x="14840458" y="83312"/>
                  </a:lnTo>
                  <a:lnTo>
                    <a:pt x="14814168" y="49275"/>
                  </a:lnTo>
                  <a:lnTo>
                    <a:pt x="14780133" y="22987"/>
                  </a:lnTo>
                  <a:lnTo>
                    <a:pt x="14740001" y="5969"/>
                  </a:lnTo>
                  <a:lnTo>
                    <a:pt x="14695297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3737" y="1977389"/>
              <a:ext cx="14863444" cy="1009015"/>
            </a:xfrm>
            <a:custGeom>
              <a:avLst/>
              <a:gdLst/>
              <a:ahLst/>
              <a:cxnLst/>
              <a:rect l="l" t="t" r="r" b="b"/>
              <a:pathLst>
                <a:path w="14863444" h="1009014">
                  <a:moveTo>
                    <a:pt x="0" y="168148"/>
                  </a:moveTo>
                  <a:lnTo>
                    <a:pt x="5968" y="123443"/>
                  </a:lnTo>
                  <a:lnTo>
                    <a:pt x="22987" y="83311"/>
                  </a:lnTo>
                  <a:lnTo>
                    <a:pt x="49275" y="49275"/>
                  </a:lnTo>
                  <a:lnTo>
                    <a:pt x="83312" y="22986"/>
                  </a:lnTo>
                  <a:lnTo>
                    <a:pt x="123443" y="5968"/>
                  </a:lnTo>
                  <a:lnTo>
                    <a:pt x="168148" y="0"/>
                  </a:lnTo>
                  <a:lnTo>
                    <a:pt x="14695296" y="0"/>
                  </a:lnTo>
                  <a:lnTo>
                    <a:pt x="14740000" y="5968"/>
                  </a:lnTo>
                  <a:lnTo>
                    <a:pt x="14780133" y="22986"/>
                  </a:lnTo>
                  <a:lnTo>
                    <a:pt x="14814169" y="49275"/>
                  </a:lnTo>
                  <a:lnTo>
                    <a:pt x="14840458" y="83311"/>
                  </a:lnTo>
                  <a:lnTo>
                    <a:pt x="14857475" y="123443"/>
                  </a:lnTo>
                  <a:lnTo>
                    <a:pt x="14863444" y="168148"/>
                  </a:lnTo>
                  <a:lnTo>
                    <a:pt x="14863444" y="840612"/>
                  </a:lnTo>
                  <a:lnTo>
                    <a:pt x="14857475" y="885316"/>
                  </a:lnTo>
                  <a:lnTo>
                    <a:pt x="14840458" y="925449"/>
                  </a:lnTo>
                  <a:lnTo>
                    <a:pt x="14814169" y="959484"/>
                  </a:lnTo>
                  <a:lnTo>
                    <a:pt x="14780133" y="985774"/>
                  </a:lnTo>
                  <a:lnTo>
                    <a:pt x="14740000" y="1002791"/>
                  </a:lnTo>
                  <a:lnTo>
                    <a:pt x="14695296" y="1008760"/>
                  </a:lnTo>
                  <a:lnTo>
                    <a:pt x="168148" y="1008760"/>
                  </a:lnTo>
                  <a:lnTo>
                    <a:pt x="123443" y="1002791"/>
                  </a:lnTo>
                  <a:lnTo>
                    <a:pt x="83312" y="985774"/>
                  </a:lnTo>
                  <a:lnTo>
                    <a:pt x="49275" y="959484"/>
                  </a:lnTo>
                  <a:lnTo>
                    <a:pt x="22987" y="925449"/>
                  </a:lnTo>
                  <a:lnTo>
                    <a:pt x="5968" y="885316"/>
                  </a:lnTo>
                  <a:lnTo>
                    <a:pt x="0" y="840612"/>
                  </a:lnTo>
                  <a:lnTo>
                    <a:pt x="0" y="16814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02611" y="2061718"/>
            <a:ext cx="13997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5145" marR="5080" indent="-3053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Let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simple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 has three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buttons: </a:t>
            </a: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Populate, </a:t>
            </a:r>
            <a:r>
              <a:rPr sz="2400" b="1" i="1" spc="-10" dirty="0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Description,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Reset.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buttons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invoke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400" b="1" i="1" spc="-40" dirty="0">
                <a:solidFill>
                  <a:srgbClr val="FFFFFF"/>
                </a:solidFill>
                <a:latin typeface="Calibri"/>
                <a:cs typeface="Calibri"/>
              </a:rPr>
              <a:t>setValue(),</a:t>
            </a:r>
            <a:r>
              <a:rPr sz="2400" b="1" i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30" dirty="0">
                <a:solidFill>
                  <a:srgbClr val="FFFFFF"/>
                </a:solidFill>
                <a:latin typeface="Calibri"/>
                <a:cs typeface="Calibri"/>
              </a:rPr>
              <a:t>patchValue()</a:t>
            </a:r>
            <a:r>
              <a:rPr sz="2400" b="1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reset()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06167" y="3343655"/>
            <a:ext cx="14919960" cy="5854065"/>
            <a:chOff x="2106167" y="3343655"/>
            <a:chExt cx="14919960" cy="58540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6167" y="3343655"/>
              <a:ext cx="8095488" cy="58536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1135" y="3447287"/>
              <a:ext cx="7848600" cy="56418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3139" y="4747259"/>
              <a:ext cx="4163567" cy="9921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05049" y="4789169"/>
              <a:ext cx="4032250" cy="861060"/>
            </a:xfrm>
            <a:custGeom>
              <a:avLst/>
              <a:gdLst/>
              <a:ahLst/>
              <a:cxnLst/>
              <a:rect l="l" t="t" r="r" b="b"/>
              <a:pathLst>
                <a:path w="4032250" h="861060">
                  <a:moveTo>
                    <a:pt x="0" y="861060"/>
                  </a:moveTo>
                  <a:lnTo>
                    <a:pt x="4032123" y="861060"/>
                  </a:lnTo>
                  <a:lnTo>
                    <a:pt x="4032123" y="0"/>
                  </a:lnTo>
                  <a:lnTo>
                    <a:pt x="0" y="0"/>
                  </a:lnTo>
                  <a:lnTo>
                    <a:pt x="0" y="861060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3139" y="6086855"/>
              <a:ext cx="3948684" cy="17404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05049" y="6128766"/>
              <a:ext cx="3817620" cy="1609090"/>
            </a:xfrm>
            <a:custGeom>
              <a:avLst/>
              <a:gdLst/>
              <a:ahLst/>
              <a:cxnLst/>
              <a:rect l="l" t="t" r="r" b="b"/>
              <a:pathLst>
                <a:path w="3817620" h="1609090">
                  <a:moveTo>
                    <a:pt x="0" y="1608962"/>
                  </a:moveTo>
                  <a:lnTo>
                    <a:pt x="3817620" y="1608962"/>
                  </a:lnTo>
                  <a:lnTo>
                    <a:pt x="3817620" y="0"/>
                  </a:lnTo>
                  <a:lnTo>
                    <a:pt x="0" y="0"/>
                  </a:lnTo>
                  <a:lnTo>
                    <a:pt x="0" y="1608962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3139" y="7952232"/>
              <a:ext cx="7872983" cy="9921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05049" y="7992617"/>
              <a:ext cx="7741920" cy="861060"/>
            </a:xfrm>
            <a:custGeom>
              <a:avLst/>
              <a:gdLst/>
              <a:ahLst/>
              <a:cxnLst/>
              <a:rect l="l" t="t" r="r" b="b"/>
              <a:pathLst>
                <a:path w="7741920" h="861059">
                  <a:moveTo>
                    <a:pt x="0" y="861059"/>
                  </a:moveTo>
                  <a:lnTo>
                    <a:pt x="7741920" y="861059"/>
                  </a:lnTo>
                  <a:lnTo>
                    <a:pt x="7741920" y="0"/>
                  </a:lnTo>
                  <a:lnTo>
                    <a:pt x="0" y="0"/>
                  </a:lnTo>
                  <a:lnTo>
                    <a:pt x="0" y="86105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2596" y="5081016"/>
              <a:ext cx="4517136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41508" y="5196839"/>
              <a:ext cx="114173" cy="76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35268" y="5158739"/>
              <a:ext cx="4282440" cy="78105"/>
            </a:xfrm>
            <a:custGeom>
              <a:avLst/>
              <a:gdLst/>
              <a:ahLst/>
              <a:cxnLst/>
              <a:rect l="l" t="t" r="r" b="b"/>
              <a:pathLst>
                <a:path w="4282440" h="78104">
                  <a:moveTo>
                    <a:pt x="4282313" y="38100"/>
                  </a:moveTo>
                  <a:lnTo>
                    <a:pt x="4206113" y="0"/>
                  </a:lnTo>
                  <a:lnTo>
                    <a:pt x="4206113" y="38100"/>
                  </a:lnTo>
                  <a:lnTo>
                    <a:pt x="0" y="39624"/>
                  </a:lnTo>
                  <a:lnTo>
                    <a:pt x="0" y="77724"/>
                  </a:lnTo>
                  <a:lnTo>
                    <a:pt x="4206240" y="76200"/>
                  </a:lnTo>
                  <a:lnTo>
                    <a:pt x="4225290" y="76200"/>
                  </a:lnTo>
                  <a:lnTo>
                    <a:pt x="4225290" y="38100"/>
                  </a:lnTo>
                  <a:lnTo>
                    <a:pt x="4282313" y="3810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16184" y="4683252"/>
              <a:ext cx="6409943" cy="9723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657332" y="4724400"/>
              <a:ext cx="6278880" cy="841375"/>
            </a:xfrm>
            <a:custGeom>
              <a:avLst/>
              <a:gdLst/>
              <a:ahLst/>
              <a:cxnLst/>
              <a:rect l="l" t="t" r="r" b="b"/>
              <a:pathLst>
                <a:path w="6278880" h="841375">
                  <a:moveTo>
                    <a:pt x="6138672" y="0"/>
                  </a:moveTo>
                  <a:lnTo>
                    <a:pt x="140208" y="0"/>
                  </a:lnTo>
                  <a:lnTo>
                    <a:pt x="95885" y="7112"/>
                  </a:lnTo>
                  <a:lnTo>
                    <a:pt x="57403" y="27050"/>
                  </a:lnTo>
                  <a:lnTo>
                    <a:pt x="27050" y="57403"/>
                  </a:lnTo>
                  <a:lnTo>
                    <a:pt x="7112" y="95885"/>
                  </a:lnTo>
                  <a:lnTo>
                    <a:pt x="0" y="140208"/>
                  </a:lnTo>
                  <a:lnTo>
                    <a:pt x="0" y="700913"/>
                  </a:lnTo>
                  <a:lnTo>
                    <a:pt x="7112" y="745236"/>
                  </a:lnTo>
                  <a:lnTo>
                    <a:pt x="27050" y="783716"/>
                  </a:lnTo>
                  <a:lnTo>
                    <a:pt x="57403" y="814070"/>
                  </a:lnTo>
                  <a:lnTo>
                    <a:pt x="95885" y="834009"/>
                  </a:lnTo>
                  <a:lnTo>
                    <a:pt x="140208" y="841121"/>
                  </a:lnTo>
                  <a:lnTo>
                    <a:pt x="6138672" y="841121"/>
                  </a:lnTo>
                  <a:lnTo>
                    <a:pt x="6182995" y="834009"/>
                  </a:lnTo>
                  <a:lnTo>
                    <a:pt x="6221476" y="814070"/>
                  </a:lnTo>
                  <a:lnTo>
                    <a:pt x="6251829" y="783716"/>
                  </a:lnTo>
                  <a:lnTo>
                    <a:pt x="6271768" y="745236"/>
                  </a:lnTo>
                  <a:lnTo>
                    <a:pt x="6278880" y="700913"/>
                  </a:lnTo>
                  <a:lnTo>
                    <a:pt x="6278880" y="140208"/>
                  </a:lnTo>
                  <a:lnTo>
                    <a:pt x="6271768" y="95885"/>
                  </a:lnTo>
                  <a:lnTo>
                    <a:pt x="6251829" y="57403"/>
                  </a:lnTo>
                  <a:lnTo>
                    <a:pt x="6221476" y="27050"/>
                  </a:lnTo>
                  <a:lnTo>
                    <a:pt x="6182995" y="7112"/>
                  </a:lnTo>
                  <a:lnTo>
                    <a:pt x="6138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58094" y="4725161"/>
              <a:ext cx="6278880" cy="841375"/>
            </a:xfrm>
            <a:custGeom>
              <a:avLst/>
              <a:gdLst/>
              <a:ahLst/>
              <a:cxnLst/>
              <a:rect l="l" t="t" r="r" b="b"/>
              <a:pathLst>
                <a:path w="6278880" h="841375">
                  <a:moveTo>
                    <a:pt x="0" y="140208"/>
                  </a:moveTo>
                  <a:lnTo>
                    <a:pt x="7111" y="95885"/>
                  </a:lnTo>
                  <a:lnTo>
                    <a:pt x="27050" y="57403"/>
                  </a:lnTo>
                  <a:lnTo>
                    <a:pt x="57403" y="27050"/>
                  </a:lnTo>
                  <a:lnTo>
                    <a:pt x="95884" y="7112"/>
                  </a:lnTo>
                  <a:lnTo>
                    <a:pt x="140207" y="0"/>
                  </a:lnTo>
                  <a:lnTo>
                    <a:pt x="6138671" y="0"/>
                  </a:lnTo>
                  <a:lnTo>
                    <a:pt x="6182994" y="7112"/>
                  </a:lnTo>
                  <a:lnTo>
                    <a:pt x="6221475" y="27050"/>
                  </a:lnTo>
                  <a:lnTo>
                    <a:pt x="6251829" y="57403"/>
                  </a:lnTo>
                  <a:lnTo>
                    <a:pt x="6271767" y="95885"/>
                  </a:lnTo>
                  <a:lnTo>
                    <a:pt x="6278879" y="140208"/>
                  </a:lnTo>
                  <a:lnTo>
                    <a:pt x="6278879" y="700913"/>
                  </a:lnTo>
                  <a:lnTo>
                    <a:pt x="6271767" y="745236"/>
                  </a:lnTo>
                  <a:lnTo>
                    <a:pt x="6251829" y="783716"/>
                  </a:lnTo>
                  <a:lnTo>
                    <a:pt x="6221475" y="814070"/>
                  </a:lnTo>
                  <a:lnTo>
                    <a:pt x="6182994" y="834009"/>
                  </a:lnTo>
                  <a:lnTo>
                    <a:pt x="6138671" y="841121"/>
                  </a:lnTo>
                  <a:lnTo>
                    <a:pt x="140207" y="841121"/>
                  </a:lnTo>
                  <a:lnTo>
                    <a:pt x="95884" y="834009"/>
                  </a:lnTo>
                  <a:lnTo>
                    <a:pt x="57403" y="814070"/>
                  </a:lnTo>
                  <a:lnTo>
                    <a:pt x="27050" y="783716"/>
                  </a:lnTo>
                  <a:lnTo>
                    <a:pt x="7111" y="745236"/>
                  </a:lnTo>
                  <a:lnTo>
                    <a:pt x="0" y="700913"/>
                  </a:lnTo>
                  <a:lnTo>
                    <a:pt x="0" y="14020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029693" y="4909565"/>
            <a:ext cx="3497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Creates</a:t>
            </a:r>
            <a:r>
              <a:rPr sz="2400" spc="-1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77711" y="6399276"/>
            <a:ext cx="10948670" cy="974090"/>
            <a:chOff x="6077711" y="6399276"/>
            <a:chExt cx="10948670" cy="97409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7711" y="6798564"/>
              <a:ext cx="4733544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43032" y="6876288"/>
              <a:ext cx="114300" cy="1143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20383" y="6912483"/>
              <a:ext cx="4422775" cy="40005"/>
            </a:xfrm>
            <a:custGeom>
              <a:avLst/>
              <a:gdLst/>
              <a:ahLst/>
              <a:cxnLst/>
              <a:rect l="l" t="t" r="r" b="b"/>
              <a:pathLst>
                <a:path w="4422775" h="40004">
                  <a:moveTo>
                    <a:pt x="0" y="0"/>
                  </a:moveTo>
                  <a:lnTo>
                    <a:pt x="0" y="38100"/>
                  </a:lnTo>
                  <a:lnTo>
                    <a:pt x="4422647" y="40005"/>
                  </a:lnTo>
                  <a:lnTo>
                    <a:pt x="4422774" y="1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16183" y="6399276"/>
              <a:ext cx="6409943" cy="9738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657332" y="6440424"/>
              <a:ext cx="6278880" cy="842644"/>
            </a:xfrm>
            <a:custGeom>
              <a:avLst/>
              <a:gdLst/>
              <a:ahLst/>
              <a:cxnLst/>
              <a:rect l="l" t="t" r="r" b="b"/>
              <a:pathLst>
                <a:path w="6278880" h="842645">
                  <a:moveTo>
                    <a:pt x="6138418" y="0"/>
                  </a:moveTo>
                  <a:lnTo>
                    <a:pt x="140462" y="0"/>
                  </a:lnTo>
                  <a:lnTo>
                    <a:pt x="96012" y="7112"/>
                  </a:lnTo>
                  <a:lnTo>
                    <a:pt x="57531" y="27050"/>
                  </a:lnTo>
                  <a:lnTo>
                    <a:pt x="27050" y="57403"/>
                  </a:lnTo>
                  <a:lnTo>
                    <a:pt x="7112" y="96012"/>
                  </a:lnTo>
                  <a:lnTo>
                    <a:pt x="0" y="140335"/>
                  </a:lnTo>
                  <a:lnTo>
                    <a:pt x="0" y="701928"/>
                  </a:lnTo>
                  <a:lnTo>
                    <a:pt x="7112" y="746251"/>
                  </a:lnTo>
                  <a:lnTo>
                    <a:pt x="27050" y="784859"/>
                  </a:lnTo>
                  <a:lnTo>
                    <a:pt x="57531" y="815213"/>
                  </a:lnTo>
                  <a:lnTo>
                    <a:pt x="96012" y="835151"/>
                  </a:lnTo>
                  <a:lnTo>
                    <a:pt x="140462" y="842263"/>
                  </a:lnTo>
                  <a:lnTo>
                    <a:pt x="6138418" y="842263"/>
                  </a:lnTo>
                  <a:lnTo>
                    <a:pt x="6182868" y="835151"/>
                  </a:lnTo>
                  <a:lnTo>
                    <a:pt x="6221349" y="815213"/>
                  </a:lnTo>
                  <a:lnTo>
                    <a:pt x="6251829" y="784859"/>
                  </a:lnTo>
                  <a:lnTo>
                    <a:pt x="6271768" y="746251"/>
                  </a:lnTo>
                  <a:lnTo>
                    <a:pt x="6278880" y="701928"/>
                  </a:lnTo>
                  <a:lnTo>
                    <a:pt x="6278880" y="140335"/>
                  </a:lnTo>
                  <a:lnTo>
                    <a:pt x="6271768" y="96012"/>
                  </a:lnTo>
                  <a:lnTo>
                    <a:pt x="6251829" y="57403"/>
                  </a:lnTo>
                  <a:lnTo>
                    <a:pt x="6221349" y="27050"/>
                  </a:lnTo>
                  <a:lnTo>
                    <a:pt x="6182868" y="7112"/>
                  </a:lnTo>
                  <a:lnTo>
                    <a:pt x="61384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658094" y="6441186"/>
              <a:ext cx="6278880" cy="842644"/>
            </a:xfrm>
            <a:custGeom>
              <a:avLst/>
              <a:gdLst/>
              <a:ahLst/>
              <a:cxnLst/>
              <a:rect l="l" t="t" r="r" b="b"/>
              <a:pathLst>
                <a:path w="6278880" h="842645">
                  <a:moveTo>
                    <a:pt x="0" y="140335"/>
                  </a:moveTo>
                  <a:lnTo>
                    <a:pt x="7111" y="96012"/>
                  </a:lnTo>
                  <a:lnTo>
                    <a:pt x="27050" y="57403"/>
                  </a:lnTo>
                  <a:lnTo>
                    <a:pt x="57530" y="27050"/>
                  </a:lnTo>
                  <a:lnTo>
                    <a:pt x="96011" y="7112"/>
                  </a:lnTo>
                  <a:lnTo>
                    <a:pt x="140461" y="0"/>
                  </a:lnTo>
                  <a:lnTo>
                    <a:pt x="6138417" y="0"/>
                  </a:lnTo>
                  <a:lnTo>
                    <a:pt x="6182867" y="7112"/>
                  </a:lnTo>
                  <a:lnTo>
                    <a:pt x="6221348" y="27050"/>
                  </a:lnTo>
                  <a:lnTo>
                    <a:pt x="6251829" y="57403"/>
                  </a:lnTo>
                  <a:lnTo>
                    <a:pt x="6271767" y="96012"/>
                  </a:lnTo>
                  <a:lnTo>
                    <a:pt x="6278879" y="140335"/>
                  </a:lnTo>
                  <a:lnTo>
                    <a:pt x="6278879" y="701928"/>
                  </a:lnTo>
                  <a:lnTo>
                    <a:pt x="6271767" y="746251"/>
                  </a:lnTo>
                  <a:lnTo>
                    <a:pt x="6251829" y="784859"/>
                  </a:lnTo>
                  <a:lnTo>
                    <a:pt x="6221348" y="815213"/>
                  </a:lnTo>
                  <a:lnTo>
                    <a:pt x="6182867" y="835151"/>
                  </a:lnTo>
                  <a:lnTo>
                    <a:pt x="6138417" y="842263"/>
                  </a:lnTo>
                  <a:lnTo>
                    <a:pt x="140461" y="842263"/>
                  </a:lnTo>
                  <a:lnTo>
                    <a:pt x="96011" y="835151"/>
                  </a:lnTo>
                  <a:lnTo>
                    <a:pt x="57530" y="815213"/>
                  </a:lnTo>
                  <a:lnTo>
                    <a:pt x="27050" y="784859"/>
                  </a:lnTo>
                  <a:lnTo>
                    <a:pt x="7111" y="746251"/>
                  </a:lnTo>
                  <a:lnTo>
                    <a:pt x="0" y="701928"/>
                  </a:lnTo>
                  <a:lnTo>
                    <a:pt x="0" y="14033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470385" y="6627621"/>
            <a:ext cx="458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Invokes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setValue()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002011" y="7970519"/>
            <a:ext cx="7004684" cy="974090"/>
            <a:chOff x="10002011" y="7970519"/>
            <a:chExt cx="7004684" cy="974090"/>
          </a:xfrm>
        </p:grpSpPr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02011" y="8296655"/>
              <a:ext cx="787907" cy="31089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044684" y="8372855"/>
              <a:ext cx="592455" cy="114300"/>
            </a:xfrm>
            <a:custGeom>
              <a:avLst/>
              <a:gdLst/>
              <a:ahLst/>
              <a:cxnLst/>
              <a:rect l="l" t="t" r="r" b="b"/>
              <a:pathLst>
                <a:path w="592454" h="114300">
                  <a:moveTo>
                    <a:pt x="555879" y="76454"/>
                  </a:moveTo>
                  <a:lnTo>
                    <a:pt x="496824" y="76454"/>
                  </a:lnTo>
                  <a:lnTo>
                    <a:pt x="477647" y="76454"/>
                  </a:lnTo>
                  <a:lnTo>
                    <a:pt x="477012" y="114300"/>
                  </a:lnTo>
                  <a:lnTo>
                    <a:pt x="555879" y="76454"/>
                  </a:lnTo>
                  <a:close/>
                </a:path>
                <a:path w="592454" h="114300">
                  <a:moveTo>
                    <a:pt x="592328" y="58928"/>
                  </a:moveTo>
                  <a:lnTo>
                    <a:pt x="478790" y="0"/>
                  </a:lnTo>
                  <a:lnTo>
                    <a:pt x="478282" y="38100"/>
                  </a:lnTo>
                  <a:lnTo>
                    <a:pt x="508" y="30734"/>
                  </a:lnTo>
                  <a:lnTo>
                    <a:pt x="0" y="68834"/>
                  </a:lnTo>
                  <a:lnTo>
                    <a:pt x="477647" y="76200"/>
                  </a:lnTo>
                  <a:lnTo>
                    <a:pt x="496824" y="76454"/>
                  </a:lnTo>
                  <a:lnTo>
                    <a:pt x="496824" y="76200"/>
                  </a:lnTo>
                  <a:lnTo>
                    <a:pt x="556514" y="76200"/>
                  </a:lnTo>
                  <a:lnTo>
                    <a:pt x="592328" y="58928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96371" y="7970519"/>
              <a:ext cx="6409943" cy="9738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635995" y="8010143"/>
              <a:ext cx="6278880" cy="843915"/>
            </a:xfrm>
            <a:custGeom>
              <a:avLst/>
              <a:gdLst/>
              <a:ahLst/>
              <a:cxnLst/>
              <a:rect l="l" t="t" r="r" b="b"/>
              <a:pathLst>
                <a:path w="6278880" h="843915">
                  <a:moveTo>
                    <a:pt x="6138417" y="0"/>
                  </a:moveTo>
                  <a:lnTo>
                    <a:pt x="140461" y="0"/>
                  </a:lnTo>
                  <a:lnTo>
                    <a:pt x="96011" y="7111"/>
                  </a:lnTo>
                  <a:lnTo>
                    <a:pt x="57530" y="27177"/>
                  </a:lnTo>
                  <a:lnTo>
                    <a:pt x="27050" y="57530"/>
                  </a:lnTo>
                  <a:lnTo>
                    <a:pt x="7111" y="96138"/>
                  </a:lnTo>
                  <a:lnTo>
                    <a:pt x="0" y="140588"/>
                  </a:lnTo>
                  <a:lnTo>
                    <a:pt x="0" y="703198"/>
                  </a:lnTo>
                  <a:lnTo>
                    <a:pt x="7111" y="747648"/>
                  </a:lnTo>
                  <a:lnTo>
                    <a:pt x="27050" y="786256"/>
                  </a:lnTo>
                  <a:lnTo>
                    <a:pt x="57530" y="816609"/>
                  </a:lnTo>
                  <a:lnTo>
                    <a:pt x="96011" y="836675"/>
                  </a:lnTo>
                  <a:lnTo>
                    <a:pt x="140461" y="843787"/>
                  </a:lnTo>
                  <a:lnTo>
                    <a:pt x="6138417" y="843787"/>
                  </a:lnTo>
                  <a:lnTo>
                    <a:pt x="6182867" y="836675"/>
                  </a:lnTo>
                  <a:lnTo>
                    <a:pt x="6221348" y="816609"/>
                  </a:lnTo>
                  <a:lnTo>
                    <a:pt x="6251829" y="786256"/>
                  </a:lnTo>
                  <a:lnTo>
                    <a:pt x="6271767" y="747648"/>
                  </a:lnTo>
                  <a:lnTo>
                    <a:pt x="6278880" y="703198"/>
                  </a:lnTo>
                  <a:lnTo>
                    <a:pt x="6278880" y="140588"/>
                  </a:lnTo>
                  <a:lnTo>
                    <a:pt x="6271767" y="96138"/>
                  </a:lnTo>
                  <a:lnTo>
                    <a:pt x="6251829" y="57530"/>
                  </a:lnTo>
                  <a:lnTo>
                    <a:pt x="6221348" y="27177"/>
                  </a:lnTo>
                  <a:lnTo>
                    <a:pt x="6182867" y="7111"/>
                  </a:lnTo>
                  <a:lnTo>
                    <a:pt x="6138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36757" y="8010905"/>
              <a:ext cx="6278880" cy="843915"/>
            </a:xfrm>
            <a:custGeom>
              <a:avLst/>
              <a:gdLst/>
              <a:ahLst/>
              <a:cxnLst/>
              <a:rect l="l" t="t" r="r" b="b"/>
              <a:pathLst>
                <a:path w="6278880" h="843915">
                  <a:moveTo>
                    <a:pt x="0" y="140589"/>
                  </a:moveTo>
                  <a:lnTo>
                    <a:pt x="7112" y="96139"/>
                  </a:lnTo>
                  <a:lnTo>
                    <a:pt x="27050" y="57531"/>
                  </a:lnTo>
                  <a:lnTo>
                    <a:pt x="57531" y="27178"/>
                  </a:lnTo>
                  <a:lnTo>
                    <a:pt x="96012" y="7112"/>
                  </a:lnTo>
                  <a:lnTo>
                    <a:pt x="140462" y="0"/>
                  </a:lnTo>
                  <a:lnTo>
                    <a:pt x="6138418" y="0"/>
                  </a:lnTo>
                  <a:lnTo>
                    <a:pt x="6182868" y="7112"/>
                  </a:lnTo>
                  <a:lnTo>
                    <a:pt x="6221349" y="27178"/>
                  </a:lnTo>
                  <a:lnTo>
                    <a:pt x="6251829" y="57531"/>
                  </a:lnTo>
                  <a:lnTo>
                    <a:pt x="6271768" y="96139"/>
                  </a:lnTo>
                  <a:lnTo>
                    <a:pt x="6278880" y="140589"/>
                  </a:lnTo>
                  <a:lnTo>
                    <a:pt x="6278880" y="703199"/>
                  </a:lnTo>
                  <a:lnTo>
                    <a:pt x="6271768" y="747649"/>
                  </a:lnTo>
                  <a:lnTo>
                    <a:pt x="6251829" y="786257"/>
                  </a:lnTo>
                  <a:lnTo>
                    <a:pt x="6221349" y="816610"/>
                  </a:lnTo>
                  <a:lnTo>
                    <a:pt x="6182868" y="836676"/>
                  </a:lnTo>
                  <a:lnTo>
                    <a:pt x="6138418" y="843788"/>
                  </a:lnTo>
                  <a:lnTo>
                    <a:pt x="140462" y="843788"/>
                  </a:lnTo>
                  <a:lnTo>
                    <a:pt x="96012" y="836676"/>
                  </a:lnTo>
                  <a:lnTo>
                    <a:pt x="57531" y="816610"/>
                  </a:lnTo>
                  <a:lnTo>
                    <a:pt x="27050" y="786257"/>
                  </a:lnTo>
                  <a:lnTo>
                    <a:pt x="7112" y="747649"/>
                  </a:lnTo>
                  <a:lnTo>
                    <a:pt x="0" y="703199"/>
                  </a:lnTo>
                  <a:lnTo>
                    <a:pt x="0" y="140589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291443" y="8198611"/>
            <a:ext cx="489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Invokes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patchValue()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1003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Example</a:t>
            </a:r>
            <a:r>
              <a:rPr sz="5600" spc="-17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79219" y="2442972"/>
            <a:ext cx="15608935" cy="6286500"/>
            <a:chOff x="1379219" y="2442972"/>
            <a:chExt cx="15608935" cy="6286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9219" y="2442972"/>
              <a:ext cx="8828532" cy="6286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807" y="2551176"/>
              <a:ext cx="8567928" cy="6065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183" y="2799588"/>
              <a:ext cx="4378452" cy="5638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14093" y="2841497"/>
              <a:ext cx="4247515" cy="433070"/>
            </a:xfrm>
            <a:custGeom>
              <a:avLst/>
              <a:gdLst/>
              <a:ahLst/>
              <a:cxnLst/>
              <a:rect l="l" t="t" r="r" b="b"/>
              <a:pathLst>
                <a:path w="4247515" h="433070">
                  <a:moveTo>
                    <a:pt x="0" y="432561"/>
                  </a:moveTo>
                  <a:lnTo>
                    <a:pt x="4247260" y="432561"/>
                  </a:lnTo>
                  <a:lnTo>
                    <a:pt x="4247260" y="0"/>
                  </a:lnTo>
                  <a:lnTo>
                    <a:pt x="0" y="0"/>
                  </a:lnTo>
                  <a:lnTo>
                    <a:pt x="0" y="432561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5439" y="7479792"/>
              <a:ext cx="8267700" cy="1066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7349" y="7520177"/>
              <a:ext cx="8136890" cy="937260"/>
            </a:xfrm>
            <a:custGeom>
              <a:avLst/>
              <a:gdLst/>
              <a:ahLst/>
              <a:cxnLst/>
              <a:rect l="l" t="t" r="r" b="b"/>
              <a:pathLst>
                <a:path w="8136890" h="937259">
                  <a:moveTo>
                    <a:pt x="0" y="937006"/>
                  </a:moveTo>
                  <a:lnTo>
                    <a:pt x="8136382" y="937006"/>
                  </a:lnTo>
                  <a:lnTo>
                    <a:pt x="8136382" y="0"/>
                  </a:lnTo>
                  <a:lnTo>
                    <a:pt x="0" y="0"/>
                  </a:lnTo>
                  <a:lnTo>
                    <a:pt x="0" y="937006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6523" y="2910840"/>
              <a:ext cx="5055108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4424" y="3026663"/>
              <a:ext cx="11430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59196" y="2988563"/>
              <a:ext cx="4822190" cy="86995"/>
            </a:xfrm>
            <a:custGeom>
              <a:avLst/>
              <a:gdLst/>
              <a:ahLst/>
              <a:cxnLst/>
              <a:rect l="l" t="t" r="r" b="b"/>
              <a:pathLst>
                <a:path w="4822190" h="86994">
                  <a:moveTo>
                    <a:pt x="4821682" y="38100"/>
                  </a:moveTo>
                  <a:lnTo>
                    <a:pt x="4745101" y="0"/>
                  </a:lnTo>
                  <a:lnTo>
                    <a:pt x="4745228" y="38100"/>
                  </a:lnTo>
                  <a:lnTo>
                    <a:pt x="0" y="48514"/>
                  </a:lnTo>
                  <a:lnTo>
                    <a:pt x="0" y="86614"/>
                  </a:lnTo>
                  <a:lnTo>
                    <a:pt x="4745228" y="76200"/>
                  </a:lnTo>
                  <a:lnTo>
                    <a:pt x="4764405" y="76200"/>
                  </a:lnTo>
                  <a:lnTo>
                    <a:pt x="4764278" y="38100"/>
                  </a:lnTo>
                  <a:lnTo>
                    <a:pt x="4821682" y="3810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9608" y="2511552"/>
              <a:ext cx="6408419" cy="9738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19231" y="2552700"/>
              <a:ext cx="6278880" cy="842644"/>
            </a:xfrm>
            <a:custGeom>
              <a:avLst/>
              <a:gdLst/>
              <a:ahLst/>
              <a:cxnLst/>
              <a:rect l="l" t="t" r="r" b="b"/>
              <a:pathLst>
                <a:path w="6278880" h="842645">
                  <a:moveTo>
                    <a:pt x="6138164" y="0"/>
                  </a:moveTo>
                  <a:lnTo>
                    <a:pt x="140462" y="0"/>
                  </a:lnTo>
                  <a:lnTo>
                    <a:pt x="96012" y="7111"/>
                  </a:lnTo>
                  <a:lnTo>
                    <a:pt x="57531" y="27050"/>
                  </a:lnTo>
                  <a:lnTo>
                    <a:pt x="27050" y="57403"/>
                  </a:lnTo>
                  <a:lnTo>
                    <a:pt x="7112" y="96011"/>
                  </a:lnTo>
                  <a:lnTo>
                    <a:pt x="0" y="140334"/>
                  </a:lnTo>
                  <a:lnTo>
                    <a:pt x="0" y="701928"/>
                  </a:lnTo>
                  <a:lnTo>
                    <a:pt x="7112" y="746251"/>
                  </a:lnTo>
                  <a:lnTo>
                    <a:pt x="27050" y="784859"/>
                  </a:lnTo>
                  <a:lnTo>
                    <a:pt x="57531" y="815213"/>
                  </a:lnTo>
                  <a:lnTo>
                    <a:pt x="96012" y="835151"/>
                  </a:lnTo>
                  <a:lnTo>
                    <a:pt x="140462" y="842264"/>
                  </a:lnTo>
                  <a:lnTo>
                    <a:pt x="6138164" y="842264"/>
                  </a:lnTo>
                  <a:lnTo>
                    <a:pt x="6182487" y="835151"/>
                  </a:lnTo>
                  <a:lnTo>
                    <a:pt x="6221095" y="815213"/>
                  </a:lnTo>
                  <a:lnTo>
                    <a:pt x="6251575" y="784859"/>
                  </a:lnTo>
                  <a:lnTo>
                    <a:pt x="6271514" y="746251"/>
                  </a:lnTo>
                  <a:lnTo>
                    <a:pt x="6278626" y="701928"/>
                  </a:lnTo>
                  <a:lnTo>
                    <a:pt x="6278626" y="140334"/>
                  </a:lnTo>
                  <a:lnTo>
                    <a:pt x="6271514" y="96011"/>
                  </a:lnTo>
                  <a:lnTo>
                    <a:pt x="6251575" y="57403"/>
                  </a:lnTo>
                  <a:lnTo>
                    <a:pt x="6221095" y="27050"/>
                  </a:lnTo>
                  <a:lnTo>
                    <a:pt x="6182487" y="7111"/>
                  </a:lnTo>
                  <a:lnTo>
                    <a:pt x="6138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9993" y="2553462"/>
              <a:ext cx="6278880" cy="842644"/>
            </a:xfrm>
            <a:custGeom>
              <a:avLst/>
              <a:gdLst/>
              <a:ahLst/>
              <a:cxnLst/>
              <a:rect l="l" t="t" r="r" b="b"/>
              <a:pathLst>
                <a:path w="6278880" h="842645">
                  <a:moveTo>
                    <a:pt x="0" y="140335"/>
                  </a:moveTo>
                  <a:lnTo>
                    <a:pt x="7111" y="96012"/>
                  </a:lnTo>
                  <a:lnTo>
                    <a:pt x="27050" y="57404"/>
                  </a:lnTo>
                  <a:lnTo>
                    <a:pt x="57530" y="27051"/>
                  </a:lnTo>
                  <a:lnTo>
                    <a:pt x="96011" y="7112"/>
                  </a:lnTo>
                  <a:lnTo>
                    <a:pt x="140461" y="0"/>
                  </a:lnTo>
                  <a:lnTo>
                    <a:pt x="6138163" y="0"/>
                  </a:lnTo>
                  <a:lnTo>
                    <a:pt x="6182486" y="7112"/>
                  </a:lnTo>
                  <a:lnTo>
                    <a:pt x="6221094" y="27051"/>
                  </a:lnTo>
                  <a:lnTo>
                    <a:pt x="6251575" y="57404"/>
                  </a:lnTo>
                  <a:lnTo>
                    <a:pt x="6271513" y="96012"/>
                  </a:lnTo>
                  <a:lnTo>
                    <a:pt x="6278625" y="140335"/>
                  </a:lnTo>
                  <a:lnTo>
                    <a:pt x="6278625" y="701929"/>
                  </a:lnTo>
                  <a:lnTo>
                    <a:pt x="6271513" y="746252"/>
                  </a:lnTo>
                  <a:lnTo>
                    <a:pt x="6251575" y="784860"/>
                  </a:lnTo>
                  <a:lnTo>
                    <a:pt x="6221094" y="815213"/>
                  </a:lnTo>
                  <a:lnTo>
                    <a:pt x="6182486" y="835152"/>
                  </a:lnTo>
                  <a:lnTo>
                    <a:pt x="6138163" y="842264"/>
                  </a:lnTo>
                  <a:lnTo>
                    <a:pt x="140461" y="842264"/>
                  </a:lnTo>
                  <a:lnTo>
                    <a:pt x="96011" y="835152"/>
                  </a:lnTo>
                  <a:lnTo>
                    <a:pt x="57530" y="815213"/>
                  </a:lnTo>
                  <a:lnTo>
                    <a:pt x="27050" y="784860"/>
                  </a:lnTo>
                  <a:lnTo>
                    <a:pt x="7111" y="746252"/>
                  </a:lnTo>
                  <a:lnTo>
                    <a:pt x="0" y="701929"/>
                  </a:lnTo>
                  <a:lnTo>
                    <a:pt x="0" y="140335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524233" y="2738373"/>
            <a:ext cx="442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Binds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formGroup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749028" y="7464552"/>
            <a:ext cx="7239000" cy="974090"/>
            <a:chOff x="9749028" y="7464552"/>
            <a:chExt cx="7239000" cy="97409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9028" y="7863840"/>
              <a:ext cx="1022603" cy="3108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791700" y="7940040"/>
              <a:ext cx="827405" cy="114300"/>
            </a:xfrm>
            <a:custGeom>
              <a:avLst/>
              <a:gdLst/>
              <a:ahLst/>
              <a:cxnLst/>
              <a:rect l="l" t="t" r="r" b="b"/>
              <a:pathLst>
                <a:path w="827404" h="114300">
                  <a:moveTo>
                    <a:pt x="790194" y="76454"/>
                  </a:moveTo>
                  <a:lnTo>
                    <a:pt x="731647" y="76454"/>
                  </a:lnTo>
                  <a:lnTo>
                    <a:pt x="712470" y="76454"/>
                  </a:lnTo>
                  <a:lnTo>
                    <a:pt x="712089" y="114300"/>
                  </a:lnTo>
                  <a:lnTo>
                    <a:pt x="790194" y="76454"/>
                  </a:lnTo>
                  <a:close/>
                </a:path>
                <a:path w="827404" h="114300">
                  <a:moveTo>
                    <a:pt x="827151" y="58547"/>
                  </a:moveTo>
                  <a:lnTo>
                    <a:pt x="713486" y="0"/>
                  </a:lnTo>
                  <a:lnTo>
                    <a:pt x="712978" y="38100"/>
                  </a:lnTo>
                  <a:lnTo>
                    <a:pt x="508" y="29337"/>
                  </a:lnTo>
                  <a:lnTo>
                    <a:pt x="0" y="67437"/>
                  </a:lnTo>
                  <a:lnTo>
                    <a:pt x="712597" y="76200"/>
                  </a:lnTo>
                  <a:lnTo>
                    <a:pt x="731647" y="76454"/>
                  </a:lnTo>
                  <a:lnTo>
                    <a:pt x="731647" y="76200"/>
                  </a:lnTo>
                  <a:lnTo>
                    <a:pt x="790702" y="76200"/>
                  </a:lnTo>
                  <a:lnTo>
                    <a:pt x="827151" y="58547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9608" y="7464552"/>
              <a:ext cx="6408419" cy="9738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620756" y="7504176"/>
              <a:ext cx="6277610" cy="843915"/>
            </a:xfrm>
            <a:custGeom>
              <a:avLst/>
              <a:gdLst/>
              <a:ahLst/>
              <a:cxnLst/>
              <a:rect l="l" t="t" r="r" b="b"/>
              <a:pathLst>
                <a:path w="6277609" h="843915">
                  <a:moveTo>
                    <a:pt x="6136640" y="0"/>
                  </a:moveTo>
                  <a:lnTo>
                    <a:pt x="140462" y="0"/>
                  </a:lnTo>
                  <a:lnTo>
                    <a:pt x="96012" y="7112"/>
                  </a:lnTo>
                  <a:lnTo>
                    <a:pt x="57530" y="27178"/>
                  </a:lnTo>
                  <a:lnTo>
                    <a:pt x="27050" y="57531"/>
                  </a:lnTo>
                  <a:lnTo>
                    <a:pt x="7112" y="96138"/>
                  </a:lnTo>
                  <a:lnTo>
                    <a:pt x="0" y="140588"/>
                  </a:lnTo>
                  <a:lnTo>
                    <a:pt x="0" y="703199"/>
                  </a:lnTo>
                  <a:lnTo>
                    <a:pt x="7112" y="747649"/>
                  </a:lnTo>
                  <a:lnTo>
                    <a:pt x="27050" y="786257"/>
                  </a:lnTo>
                  <a:lnTo>
                    <a:pt x="57530" y="816610"/>
                  </a:lnTo>
                  <a:lnTo>
                    <a:pt x="96012" y="836676"/>
                  </a:lnTo>
                  <a:lnTo>
                    <a:pt x="140462" y="843788"/>
                  </a:lnTo>
                  <a:lnTo>
                    <a:pt x="6136640" y="843788"/>
                  </a:lnTo>
                  <a:lnTo>
                    <a:pt x="6181090" y="836676"/>
                  </a:lnTo>
                  <a:lnTo>
                    <a:pt x="6219571" y="816610"/>
                  </a:lnTo>
                  <a:lnTo>
                    <a:pt x="6250051" y="786257"/>
                  </a:lnTo>
                  <a:lnTo>
                    <a:pt x="6269990" y="747649"/>
                  </a:lnTo>
                  <a:lnTo>
                    <a:pt x="6277102" y="703199"/>
                  </a:lnTo>
                  <a:lnTo>
                    <a:pt x="6277102" y="140588"/>
                  </a:lnTo>
                  <a:lnTo>
                    <a:pt x="6269990" y="96138"/>
                  </a:lnTo>
                  <a:lnTo>
                    <a:pt x="6250051" y="57531"/>
                  </a:lnTo>
                  <a:lnTo>
                    <a:pt x="6219571" y="27178"/>
                  </a:lnTo>
                  <a:lnTo>
                    <a:pt x="6181090" y="7112"/>
                  </a:lnTo>
                  <a:lnTo>
                    <a:pt x="6136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21518" y="7504938"/>
              <a:ext cx="6277610" cy="843915"/>
            </a:xfrm>
            <a:custGeom>
              <a:avLst/>
              <a:gdLst/>
              <a:ahLst/>
              <a:cxnLst/>
              <a:rect l="l" t="t" r="r" b="b"/>
              <a:pathLst>
                <a:path w="6277609" h="843915">
                  <a:moveTo>
                    <a:pt x="0" y="140588"/>
                  </a:moveTo>
                  <a:lnTo>
                    <a:pt x="7111" y="96138"/>
                  </a:lnTo>
                  <a:lnTo>
                    <a:pt x="27050" y="57530"/>
                  </a:lnTo>
                  <a:lnTo>
                    <a:pt x="57530" y="27177"/>
                  </a:lnTo>
                  <a:lnTo>
                    <a:pt x="96011" y="7111"/>
                  </a:lnTo>
                  <a:lnTo>
                    <a:pt x="140461" y="0"/>
                  </a:lnTo>
                  <a:lnTo>
                    <a:pt x="6136639" y="0"/>
                  </a:lnTo>
                  <a:lnTo>
                    <a:pt x="6181089" y="7111"/>
                  </a:lnTo>
                  <a:lnTo>
                    <a:pt x="6219570" y="27177"/>
                  </a:lnTo>
                  <a:lnTo>
                    <a:pt x="6250051" y="57530"/>
                  </a:lnTo>
                  <a:lnTo>
                    <a:pt x="6269989" y="96138"/>
                  </a:lnTo>
                  <a:lnTo>
                    <a:pt x="6277101" y="140588"/>
                  </a:lnTo>
                  <a:lnTo>
                    <a:pt x="6277101" y="703198"/>
                  </a:lnTo>
                  <a:lnTo>
                    <a:pt x="6269989" y="747648"/>
                  </a:lnTo>
                  <a:lnTo>
                    <a:pt x="6250051" y="786256"/>
                  </a:lnTo>
                  <a:lnTo>
                    <a:pt x="6219570" y="816609"/>
                  </a:lnTo>
                  <a:lnTo>
                    <a:pt x="6181089" y="836675"/>
                  </a:lnTo>
                  <a:lnTo>
                    <a:pt x="6136639" y="843787"/>
                  </a:lnTo>
                  <a:lnTo>
                    <a:pt x="140461" y="843787"/>
                  </a:lnTo>
                  <a:lnTo>
                    <a:pt x="96011" y="836675"/>
                  </a:lnTo>
                  <a:lnTo>
                    <a:pt x="57530" y="816609"/>
                  </a:lnTo>
                  <a:lnTo>
                    <a:pt x="27050" y="786256"/>
                  </a:lnTo>
                  <a:lnTo>
                    <a:pt x="7111" y="747648"/>
                  </a:lnTo>
                  <a:lnTo>
                    <a:pt x="0" y="703198"/>
                  </a:lnTo>
                  <a:lnTo>
                    <a:pt x="0" y="14058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894821" y="7510017"/>
            <a:ext cx="5637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8720" marR="5080" indent="-244602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Buttons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invoke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setValue(),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patchValue()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reset()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605" y="4552264"/>
            <a:ext cx="55308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95A82"/>
                </a:solidFill>
              </a:rPr>
              <a:t>Angular</a:t>
            </a:r>
            <a:r>
              <a:rPr sz="7200" spc="-235" dirty="0">
                <a:solidFill>
                  <a:srgbClr val="095A82"/>
                </a:solidFill>
              </a:rPr>
              <a:t> </a:t>
            </a:r>
            <a:r>
              <a:rPr sz="7200" dirty="0">
                <a:solidFill>
                  <a:srgbClr val="095A82"/>
                </a:solidFill>
              </a:rPr>
              <a:t>Forms</a:t>
            </a:r>
            <a:endParaRPr sz="7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510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1352" y="2066640"/>
            <a:ext cx="16525240" cy="1164590"/>
            <a:chOff x="911352" y="2066640"/>
            <a:chExt cx="16525240" cy="1164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2" y="2066640"/>
              <a:ext cx="16524732" cy="11642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2" y="2081783"/>
              <a:ext cx="16421100" cy="1066800"/>
            </a:xfrm>
            <a:custGeom>
              <a:avLst/>
              <a:gdLst/>
              <a:ahLst/>
              <a:cxnLst/>
              <a:rect l="l" t="t" r="r" b="b"/>
              <a:pathLst>
                <a:path w="16421100" h="1066800">
                  <a:moveTo>
                    <a:pt x="16243300" y="0"/>
                  </a:moveTo>
                  <a:lnTo>
                    <a:pt x="177800" y="0"/>
                  </a:lnTo>
                  <a:lnTo>
                    <a:pt x="130530" y="6350"/>
                  </a:lnTo>
                  <a:lnTo>
                    <a:pt x="88061" y="24257"/>
                  </a:lnTo>
                  <a:lnTo>
                    <a:pt x="52069" y="52070"/>
                  </a:lnTo>
                  <a:lnTo>
                    <a:pt x="24269" y="88011"/>
                  </a:lnTo>
                  <a:lnTo>
                    <a:pt x="6350" y="130556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0" y="936244"/>
                  </a:lnTo>
                  <a:lnTo>
                    <a:pt x="24269" y="978789"/>
                  </a:lnTo>
                  <a:lnTo>
                    <a:pt x="52069" y="1014730"/>
                  </a:lnTo>
                  <a:lnTo>
                    <a:pt x="88061" y="1042543"/>
                  </a:lnTo>
                  <a:lnTo>
                    <a:pt x="130530" y="1060450"/>
                  </a:lnTo>
                  <a:lnTo>
                    <a:pt x="177800" y="1066800"/>
                  </a:lnTo>
                  <a:lnTo>
                    <a:pt x="16243300" y="1066800"/>
                  </a:lnTo>
                  <a:lnTo>
                    <a:pt x="16290544" y="1060450"/>
                  </a:lnTo>
                  <a:lnTo>
                    <a:pt x="16333089" y="1042543"/>
                  </a:lnTo>
                  <a:lnTo>
                    <a:pt x="16369030" y="1014730"/>
                  </a:lnTo>
                  <a:lnTo>
                    <a:pt x="16396843" y="978789"/>
                  </a:lnTo>
                  <a:lnTo>
                    <a:pt x="16414750" y="936244"/>
                  </a:lnTo>
                  <a:lnTo>
                    <a:pt x="16421100" y="889000"/>
                  </a:lnTo>
                  <a:lnTo>
                    <a:pt x="16421100" y="177800"/>
                  </a:lnTo>
                  <a:lnTo>
                    <a:pt x="16414750" y="130556"/>
                  </a:lnTo>
                  <a:lnTo>
                    <a:pt x="16396843" y="88011"/>
                  </a:lnTo>
                  <a:lnTo>
                    <a:pt x="16369030" y="52070"/>
                  </a:lnTo>
                  <a:lnTo>
                    <a:pt x="16333089" y="24257"/>
                  </a:lnTo>
                  <a:lnTo>
                    <a:pt x="16290544" y="6350"/>
                  </a:lnTo>
                  <a:lnTo>
                    <a:pt x="16243300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4974" y="2082545"/>
              <a:ext cx="16421100" cy="1066800"/>
            </a:xfrm>
            <a:custGeom>
              <a:avLst/>
              <a:gdLst/>
              <a:ahLst/>
              <a:cxnLst/>
              <a:rect l="l" t="t" r="r" b="b"/>
              <a:pathLst>
                <a:path w="16421100" h="1066800">
                  <a:moveTo>
                    <a:pt x="0" y="177800"/>
                  </a:moveTo>
                  <a:lnTo>
                    <a:pt x="6350" y="130555"/>
                  </a:lnTo>
                  <a:lnTo>
                    <a:pt x="24269" y="88010"/>
                  </a:lnTo>
                  <a:lnTo>
                    <a:pt x="52069" y="52070"/>
                  </a:lnTo>
                  <a:lnTo>
                    <a:pt x="88061" y="24256"/>
                  </a:lnTo>
                  <a:lnTo>
                    <a:pt x="130530" y="6350"/>
                  </a:lnTo>
                  <a:lnTo>
                    <a:pt x="177800" y="0"/>
                  </a:lnTo>
                  <a:lnTo>
                    <a:pt x="16243300" y="0"/>
                  </a:lnTo>
                  <a:lnTo>
                    <a:pt x="16290543" y="6350"/>
                  </a:lnTo>
                  <a:lnTo>
                    <a:pt x="16333089" y="24256"/>
                  </a:lnTo>
                  <a:lnTo>
                    <a:pt x="16369030" y="52070"/>
                  </a:lnTo>
                  <a:lnTo>
                    <a:pt x="16396843" y="88010"/>
                  </a:lnTo>
                  <a:lnTo>
                    <a:pt x="16414750" y="130555"/>
                  </a:lnTo>
                  <a:lnTo>
                    <a:pt x="16421100" y="177800"/>
                  </a:lnTo>
                  <a:lnTo>
                    <a:pt x="16421100" y="889000"/>
                  </a:lnTo>
                  <a:lnTo>
                    <a:pt x="16414750" y="936244"/>
                  </a:lnTo>
                  <a:lnTo>
                    <a:pt x="16396843" y="978788"/>
                  </a:lnTo>
                  <a:lnTo>
                    <a:pt x="16369030" y="1014729"/>
                  </a:lnTo>
                  <a:lnTo>
                    <a:pt x="16333089" y="1042543"/>
                  </a:lnTo>
                  <a:lnTo>
                    <a:pt x="16290543" y="1060450"/>
                  </a:lnTo>
                  <a:lnTo>
                    <a:pt x="16243300" y="1066800"/>
                  </a:lnTo>
                  <a:lnTo>
                    <a:pt x="177800" y="1066800"/>
                  </a:lnTo>
                  <a:lnTo>
                    <a:pt x="130530" y="1060450"/>
                  </a:lnTo>
                  <a:lnTo>
                    <a:pt x="88061" y="1042543"/>
                  </a:lnTo>
                  <a:lnTo>
                    <a:pt x="52069" y="1014729"/>
                  </a:lnTo>
                  <a:lnTo>
                    <a:pt x="24269" y="978788"/>
                  </a:lnTo>
                  <a:lnTo>
                    <a:pt x="6350" y="936244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2667" y="2197989"/>
            <a:ext cx="159391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are used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handle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input.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blocks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gather,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capture,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</a:pP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log-in,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submit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request,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order,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flight,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meeting,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data-entry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28232" y="3848100"/>
            <a:ext cx="6039485" cy="5320665"/>
            <a:chOff x="6428232" y="3848100"/>
            <a:chExt cx="6039485" cy="53206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8232" y="3848100"/>
              <a:ext cx="6021323" cy="53202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754611" y="3848100"/>
              <a:ext cx="713105" cy="1037590"/>
            </a:xfrm>
            <a:custGeom>
              <a:avLst/>
              <a:gdLst/>
              <a:ahLst/>
              <a:cxnLst/>
              <a:rect l="l" t="t" r="r" b="b"/>
              <a:pathLst>
                <a:path w="713104" h="1037589">
                  <a:moveTo>
                    <a:pt x="712724" y="0"/>
                  </a:moveTo>
                  <a:lnTo>
                    <a:pt x="0" y="0"/>
                  </a:lnTo>
                  <a:lnTo>
                    <a:pt x="0" y="1037463"/>
                  </a:lnTo>
                  <a:lnTo>
                    <a:pt x="712724" y="1037463"/>
                  </a:lnTo>
                  <a:lnTo>
                    <a:pt x="712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0418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How</a:t>
            </a:r>
            <a:r>
              <a:rPr sz="5600" spc="-3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Does</a:t>
            </a:r>
            <a:r>
              <a:rPr sz="5600" spc="-2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Angular</a:t>
            </a:r>
            <a:r>
              <a:rPr sz="5600" spc="-110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Handle</a:t>
            </a:r>
            <a:r>
              <a:rPr sz="5600" spc="-65" dirty="0">
                <a:solidFill>
                  <a:srgbClr val="095A82"/>
                </a:solidFill>
              </a:rPr>
              <a:t> </a:t>
            </a:r>
            <a:r>
              <a:rPr sz="5600" dirty="0">
                <a:solidFill>
                  <a:srgbClr val="095A82"/>
                </a:solidFill>
              </a:rPr>
              <a:t>Forms?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58543" y="4835652"/>
            <a:ext cx="2865119" cy="33162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449811" y="6298691"/>
            <a:ext cx="2519680" cy="114300"/>
            <a:chOff x="11449811" y="6298691"/>
            <a:chExt cx="2519680" cy="114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683" y="6298691"/>
              <a:ext cx="76200" cy="114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49812" y="6336791"/>
              <a:ext cx="2519680" cy="38100"/>
            </a:xfrm>
            <a:custGeom>
              <a:avLst/>
              <a:gdLst/>
              <a:ahLst/>
              <a:cxnLst/>
              <a:rect l="l" t="t" r="r" b="b"/>
              <a:pathLst>
                <a:path w="2519680" h="38100">
                  <a:moveTo>
                    <a:pt x="240487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404872" y="38100"/>
                  </a:lnTo>
                  <a:lnTo>
                    <a:pt x="2404872" y="0"/>
                  </a:lnTo>
                  <a:close/>
                </a:path>
                <a:path w="2519680" h="38100">
                  <a:moveTo>
                    <a:pt x="2519172" y="19050"/>
                  </a:moveTo>
                  <a:lnTo>
                    <a:pt x="2481072" y="0"/>
                  </a:lnTo>
                  <a:lnTo>
                    <a:pt x="2423922" y="0"/>
                  </a:lnTo>
                  <a:lnTo>
                    <a:pt x="2423922" y="38100"/>
                  </a:lnTo>
                  <a:lnTo>
                    <a:pt x="2481072" y="38100"/>
                  </a:lnTo>
                  <a:lnTo>
                    <a:pt x="2519172" y="190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66472" y="5708142"/>
            <a:ext cx="1073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5F5F5F"/>
                </a:solidFill>
                <a:latin typeface="Calibri"/>
                <a:cs typeface="Calibri"/>
              </a:rPr>
              <a:t>Su</a:t>
            </a:r>
            <a:r>
              <a:rPr sz="2800" b="1" spc="-10" dirty="0">
                <a:solidFill>
                  <a:srgbClr val="5F5F5F"/>
                </a:solidFill>
                <a:latin typeface="Calibri"/>
                <a:cs typeface="Calibri"/>
              </a:rPr>
              <a:t>b</a:t>
            </a:r>
            <a:r>
              <a:rPr sz="2800" b="1" dirty="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sz="2800" b="1" spc="-1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5736" y="4079747"/>
            <a:ext cx="7818120" cy="4551045"/>
            <a:chOff x="935736" y="4079747"/>
            <a:chExt cx="7818120" cy="45510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163" y="4099559"/>
              <a:ext cx="4962144" cy="45262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736" y="4190999"/>
              <a:ext cx="5234940" cy="44394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7964" y="4079747"/>
              <a:ext cx="727075" cy="1031875"/>
            </a:xfrm>
            <a:custGeom>
              <a:avLst/>
              <a:gdLst/>
              <a:ahLst/>
              <a:cxnLst/>
              <a:rect l="l" t="t" r="r" b="b"/>
              <a:pathLst>
                <a:path w="727075" h="1031875">
                  <a:moveTo>
                    <a:pt x="726820" y="0"/>
                  </a:moveTo>
                  <a:lnTo>
                    <a:pt x="0" y="0"/>
                  </a:lnTo>
                  <a:lnTo>
                    <a:pt x="0" y="1031621"/>
                  </a:lnTo>
                  <a:lnTo>
                    <a:pt x="726820" y="1031621"/>
                  </a:lnTo>
                  <a:lnTo>
                    <a:pt x="726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9555" y="6286499"/>
              <a:ext cx="76200" cy="114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33160" y="6324599"/>
              <a:ext cx="2520950" cy="38100"/>
            </a:xfrm>
            <a:custGeom>
              <a:avLst/>
              <a:gdLst/>
              <a:ahLst/>
              <a:cxnLst/>
              <a:rect l="l" t="t" r="r" b="b"/>
              <a:pathLst>
                <a:path w="2520950" h="38100">
                  <a:moveTo>
                    <a:pt x="240639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406396" y="38100"/>
                  </a:lnTo>
                  <a:lnTo>
                    <a:pt x="2406396" y="0"/>
                  </a:lnTo>
                  <a:close/>
                </a:path>
                <a:path w="2520950" h="38100">
                  <a:moveTo>
                    <a:pt x="2520696" y="19050"/>
                  </a:moveTo>
                  <a:lnTo>
                    <a:pt x="2482596" y="0"/>
                  </a:lnTo>
                  <a:lnTo>
                    <a:pt x="2425446" y="0"/>
                  </a:lnTo>
                  <a:lnTo>
                    <a:pt x="2425446" y="38100"/>
                  </a:lnTo>
                  <a:lnTo>
                    <a:pt x="2482596" y="38100"/>
                  </a:lnTo>
                  <a:lnTo>
                    <a:pt x="2520696" y="190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970264" y="5266944"/>
            <a:ext cx="2254250" cy="2394585"/>
            <a:chOff x="8970264" y="5266944"/>
            <a:chExt cx="2254250" cy="23945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70264" y="5266944"/>
              <a:ext cx="2253996" cy="23942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8844" y="5337048"/>
              <a:ext cx="2121407" cy="225856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950709" y="5695315"/>
            <a:ext cx="1069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5F5F5F"/>
                </a:solidFill>
                <a:latin typeface="Calibri"/>
                <a:cs typeface="Calibri"/>
              </a:rPr>
              <a:t>Ha</a:t>
            </a:r>
            <a:r>
              <a:rPr sz="2800" b="1" spc="-10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800" b="1" spc="-20" dirty="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sz="2800" b="1" spc="-10" dirty="0">
                <a:solidFill>
                  <a:srgbClr val="5F5F5F"/>
                </a:solidFill>
                <a:latin typeface="Calibri"/>
                <a:cs typeface="Calibri"/>
              </a:rPr>
              <a:t>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1352" y="2055974"/>
            <a:ext cx="16525240" cy="1053465"/>
            <a:chOff x="911352" y="2055974"/>
            <a:chExt cx="16525240" cy="105346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1352" y="2055974"/>
              <a:ext cx="16524732" cy="105298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34212" y="2072640"/>
              <a:ext cx="16421100" cy="955675"/>
            </a:xfrm>
            <a:custGeom>
              <a:avLst/>
              <a:gdLst/>
              <a:ahLst/>
              <a:cxnLst/>
              <a:rect l="l" t="t" r="r" b="b"/>
              <a:pathLst>
                <a:path w="16421100" h="955675">
                  <a:moveTo>
                    <a:pt x="16261842" y="0"/>
                  </a:moveTo>
                  <a:lnTo>
                    <a:pt x="159257" y="0"/>
                  </a:lnTo>
                  <a:lnTo>
                    <a:pt x="108915" y="8127"/>
                  </a:lnTo>
                  <a:lnTo>
                    <a:pt x="65201" y="30733"/>
                  </a:lnTo>
                  <a:lnTo>
                    <a:pt x="30721" y="65150"/>
                  </a:lnTo>
                  <a:lnTo>
                    <a:pt x="8115" y="108838"/>
                  </a:lnTo>
                  <a:lnTo>
                    <a:pt x="0" y="159257"/>
                  </a:lnTo>
                  <a:lnTo>
                    <a:pt x="0" y="796162"/>
                  </a:lnTo>
                  <a:lnTo>
                    <a:pt x="8115" y="846581"/>
                  </a:lnTo>
                  <a:lnTo>
                    <a:pt x="30721" y="890269"/>
                  </a:lnTo>
                  <a:lnTo>
                    <a:pt x="65201" y="924686"/>
                  </a:lnTo>
                  <a:lnTo>
                    <a:pt x="108915" y="947292"/>
                  </a:lnTo>
                  <a:lnTo>
                    <a:pt x="159257" y="955420"/>
                  </a:lnTo>
                  <a:lnTo>
                    <a:pt x="16261842" y="955420"/>
                  </a:lnTo>
                  <a:lnTo>
                    <a:pt x="16312261" y="947292"/>
                  </a:lnTo>
                  <a:lnTo>
                    <a:pt x="16355949" y="924686"/>
                  </a:lnTo>
                  <a:lnTo>
                    <a:pt x="16390366" y="890269"/>
                  </a:lnTo>
                  <a:lnTo>
                    <a:pt x="16412972" y="846581"/>
                  </a:lnTo>
                  <a:lnTo>
                    <a:pt x="16421100" y="796162"/>
                  </a:lnTo>
                  <a:lnTo>
                    <a:pt x="16421100" y="159257"/>
                  </a:lnTo>
                  <a:lnTo>
                    <a:pt x="16412972" y="108838"/>
                  </a:lnTo>
                  <a:lnTo>
                    <a:pt x="16390366" y="65150"/>
                  </a:lnTo>
                  <a:lnTo>
                    <a:pt x="16355949" y="30733"/>
                  </a:lnTo>
                  <a:lnTo>
                    <a:pt x="16312261" y="8127"/>
                  </a:lnTo>
                  <a:lnTo>
                    <a:pt x="1626184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4974" y="2073402"/>
              <a:ext cx="16421100" cy="955675"/>
            </a:xfrm>
            <a:custGeom>
              <a:avLst/>
              <a:gdLst/>
              <a:ahLst/>
              <a:cxnLst/>
              <a:rect l="l" t="t" r="r" b="b"/>
              <a:pathLst>
                <a:path w="16421100" h="955675">
                  <a:moveTo>
                    <a:pt x="0" y="159257"/>
                  </a:moveTo>
                  <a:lnTo>
                    <a:pt x="8115" y="108839"/>
                  </a:lnTo>
                  <a:lnTo>
                    <a:pt x="30721" y="65150"/>
                  </a:lnTo>
                  <a:lnTo>
                    <a:pt x="65201" y="30733"/>
                  </a:lnTo>
                  <a:lnTo>
                    <a:pt x="108915" y="8127"/>
                  </a:lnTo>
                  <a:lnTo>
                    <a:pt x="159257" y="0"/>
                  </a:lnTo>
                  <a:lnTo>
                    <a:pt x="16261842" y="0"/>
                  </a:lnTo>
                  <a:lnTo>
                    <a:pt x="16312260" y="8127"/>
                  </a:lnTo>
                  <a:lnTo>
                    <a:pt x="16355948" y="30733"/>
                  </a:lnTo>
                  <a:lnTo>
                    <a:pt x="16390366" y="65150"/>
                  </a:lnTo>
                  <a:lnTo>
                    <a:pt x="16412972" y="108839"/>
                  </a:lnTo>
                  <a:lnTo>
                    <a:pt x="16421100" y="159257"/>
                  </a:lnTo>
                  <a:lnTo>
                    <a:pt x="16421100" y="796163"/>
                  </a:lnTo>
                  <a:lnTo>
                    <a:pt x="16412972" y="846581"/>
                  </a:lnTo>
                  <a:lnTo>
                    <a:pt x="16390366" y="890270"/>
                  </a:lnTo>
                  <a:lnTo>
                    <a:pt x="16355948" y="924687"/>
                  </a:lnTo>
                  <a:lnTo>
                    <a:pt x="16312260" y="947293"/>
                  </a:lnTo>
                  <a:lnTo>
                    <a:pt x="16261842" y="955421"/>
                  </a:lnTo>
                  <a:lnTo>
                    <a:pt x="159257" y="955421"/>
                  </a:lnTo>
                  <a:lnTo>
                    <a:pt x="108915" y="947293"/>
                  </a:lnTo>
                  <a:lnTo>
                    <a:pt x="65201" y="924687"/>
                  </a:lnTo>
                  <a:lnTo>
                    <a:pt x="30721" y="890270"/>
                  </a:lnTo>
                  <a:lnTo>
                    <a:pt x="8115" y="846581"/>
                  </a:lnTo>
                  <a:lnTo>
                    <a:pt x="0" y="796163"/>
                  </a:lnTo>
                  <a:lnTo>
                    <a:pt x="0" y="15925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43075" y="2131568"/>
            <a:ext cx="1570481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Generally,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submit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directly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server.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since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are creating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single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cannot submit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directly,</a:t>
            </a:r>
            <a:r>
              <a:rPr sz="24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instead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handle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Angular.</a:t>
            </a:r>
            <a:r>
              <a:rPr sz="2400" i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Angular’s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2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service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submit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9815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95A82"/>
                </a:solidFill>
              </a:rPr>
              <a:t>Form</a:t>
            </a:r>
            <a:r>
              <a:rPr sz="5600" spc="-130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Interaction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012037" y="1969134"/>
            <a:ext cx="3775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sz="2400" b="1" i="1" spc="-1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sz="2400" b="1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interaction</a:t>
            </a:r>
            <a:r>
              <a:rPr sz="2400" b="1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5F5F5F"/>
                </a:solidFill>
                <a:latin typeface="Calibri"/>
                <a:cs typeface="Calibri"/>
              </a:rPr>
              <a:t>includes: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99619" y="2593848"/>
            <a:ext cx="3679190" cy="810260"/>
            <a:chOff x="12199619" y="2593848"/>
            <a:chExt cx="3679190" cy="810260"/>
          </a:xfrm>
        </p:grpSpPr>
        <p:sp>
          <p:nvSpPr>
            <p:cNvPr id="5" name="object 5"/>
            <p:cNvSpPr/>
            <p:nvPr/>
          </p:nvSpPr>
          <p:spPr>
            <a:xfrm>
              <a:off x="12199619" y="2593848"/>
              <a:ext cx="3648710" cy="780415"/>
            </a:xfrm>
            <a:custGeom>
              <a:avLst/>
              <a:gdLst/>
              <a:ahLst/>
              <a:cxnLst/>
              <a:rect l="l" t="t" r="r" b="b"/>
              <a:pathLst>
                <a:path w="3648709" h="780414">
                  <a:moveTo>
                    <a:pt x="3370706" y="0"/>
                  </a:moveTo>
                  <a:lnTo>
                    <a:pt x="277495" y="0"/>
                  </a:lnTo>
                  <a:lnTo>
                    <a:pt x="228091" y="4572"/>
                  </a:lnTo>
                  <a:lnTo>
                    <a:pt x="181355" y="17652"/>
                  </a:lnTo>
                  <a:lnTo>
                    <a:pt x="138302" y="38480"/>
                  </a:lnTo>
                  <a:lnTo>
                    <a:pt x="99440" y="66167"/>
                  </a:lnTo>
                  <a:lnTo>
                    <a:pt x="65912" y="99822"/>
                  </a:lnTo>
                  <a:lnTo>
                    <a:pt x="38353" y="138810"/>
                  </a:lnTo>
                  <a:lnTo>
                    <a:pt x="17525" y="182118"/>
                  </a:lnTo>
                  <a:lnTo>
                    <a:pt x="4572" y="228980"/>
                  </a:lnTo>
                  <a:lnTo>
                    <a:pt x="0" y="278637"/>
                  </a:lnTo>
                  <a:lnTo>
                    <a:pt x="0" y="501523"/>
                  </a:lnTo>
                  <a:lnTo>
                    <a:pt x="4572" y="551179"/>
                  </a:lnTo>
                  <a:lnTo>
                    <a:pt x="17525" y="598043"/>
                  </a:lnTo>
                  <a:lnTo>
                    <a:pt x="38353" y="641350"/>
                  </a:lnTo>
                  <a:lnTo>
                    <a:pt x="65912" y="680338"/>
                  </a:lnTo>
                  <a:lnTo>
                    <a:pt x="99440" y="713994"/>
                  </a:lnTo>
                  <a:lnTo>
                    <a:pt x="138302" y="741679"/>
                  </a:lnTo>
                  <a:lnTo>
                    <a:pt x="181355" y="762507"/>
                  </a:lnTo>
                  <a:lnTo>
                    <a:pt x="228091" y="775588"/>
                  </a:lnTo>
                  <a:lnTo>
                    <a:pt x="277495" y="780160"/>
                  </a:lnTo>
                  <a:lnTo>
                    <a:pt x="3370706" y="780160"/>
                  </a:lnTo>
                  <a:lnTo>
                    <a:pt x="3420110" y="775588"/>
                  </a:lnTo>
                  <a:lnTo>
                    <a:pt x="3466845" y="762507"/>
                  </a:lnTo>
                  <a:lnTo>
                    <a:pt x="3509899" y="741679"/>
                  </a:lnTo>
                  <a:lnTo>
                    <a:pt x="3548760" y="713994"/>
                  </a:lnTo>
                  <a:lnTo>
                    <a:pt x="3582289" y="680338"/>
                  </a:lnTo>
                  <a:lnTo>
                    <a:pt x="3609847" y="641350"/>
                  </a:lnTo>
                  <a:lnTo>
                    <a:pt x="3630676" y="598043"/>
                  </a:lnTo>
                  <a:lnTo>
                    <a:pt x="3643629" y="551179"/>
                  </a:lnTo>
                  <a:lnTo>
                    <a:pt x="3648201" y="501523"/>
                  </a:lnTo>
                  <a:lnTo>
                    <a:pt x="3648201" y="278637"/>
                  </a:lnTo>
                  <a:lnTo>
                    <a:pt x="3643629" y="228980"/>
                  </a:lnTo>
                  <a:lnTo>
                    <a:pt x="3630676" y="182118"/>
                  </a:lnTo>
                  <a:lnTo>
                    <a:pt x="3609847" y="138810"/>
                  </a:lnTo>
                  <a:lnTo>
                    <a:pt x="3582289" y="99822"/>
                  </a:lnTo>
                  <a:lnTo>
                    <a:pt x="3548760" y="66167"/>
                  </a:lnTo>
                  <a:lnTo>
                    <a:pt x="3509899" y="38480"/>
                  </a:lnTo>
                  <a:lnTo>
                    <a:pt x="3466845" y="17652"/>
                  </a:lnTo>
                  <a:lnTo>
                    <a:pt x="3420110" y="4572"/>
                  </a:lnTo>
                  <a:lnTo>
                    <a:pt x="3370706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36195" y="2630424"/>
              <a:ext cx="3642360" cy="774065"/>
            </a:xfrm>
            <a:custGeom>
              <a:avLst/>
              <a:gdLst/>
              <a:ahLst/>
              <a:cxnLst/>
              <a:rect l="l" t="t" r="r" b="b"/>
              <a:pathLst>
                <a:path w="3642359" h="774064">
                  <a:moveTo>
                    <a:pt x="3369944" y="0"/>
                  </a:moveTo>
                  <a:lnTo>
                    <a:pt x="277495" y="0"/>
                  </a:lnTo>
                  <a:lnTo>
                    <a:pt x="226822" y="4318"/>
                  </a:lnTo>
                  <a:lnTo>
                    <a:pt x="179324" y="17018"/>
                  </a:lnTo>
                  <a:lnTo>
                    <a:pt x="136017" y="37083"/>
                  </a:lnTo>
                  <a:lnTo>
                    <a:pt x="97408" y="63880"/>
                  </a:lnTo>
                  <a:lnTo>
                    <a:pt x="64261" y="96774"/>
                  </a:lnTo>
                  <a:lnTo>
                    <a:pt x="37210" y="134874"/>
                  </a:lnTo>
                  <a:lnTo>
                    <a:pt x="17018" y="177419"/>
                  </a:lnTo>
                  <a:lnTo>
                    <a:pt x="4318" y="223774"/>
                  </a:lnTo>
                  <a:lnTo>
                    <a:pt x="0" y="273176"/>
                  </a:lnTo>
                  <a:lnTo>
                    <a:pt x="0" y="495553"/>
                  </a:lnTo>
                  <a:lnTo>
                    <a:pt x="3555" y="541527"/>
                  </a:lnTo>
                  <a:lnTo>
                    <a:pt x="13843" y="584707"/>
                  </a:lnTo>
                  <a:lnTo>
                    <a:pt x="30352" y="624840"/>
                  </a:lnTo>
                  <a:lnTo>
                    <a:pt x="52577" y="661161"/>
                  </a:lnTo>
                  <a:lnTo>
                    <a:pt x="80009" y="693420"/>
                  </a:lnTo>
                  <a:lnTo>
                    <a:pt x="112268" y="720978"/>
                  </a:lnTo>
                  <a:lnTo>
                    <a:pt x="148589" y="743203"/>
                  </a:lnTo>
                  <a:lnTo>
                    <a:pt x="188595" y="759841"/>
                  </a:lnTo>
                  <a:lnTo>
                    <a:pt x="231648" y="770127"/>
                  </a:lnTo>
                  <a:lnTo>
                    <a:pt x="277495" y="773683"/>
                  </a:lnTo>
                  <a:lnTo>
                    <a:pt x="3369944" y="773683"/>
                  </a:lnTo>
                  <a:lnTo>
                    <a:pt x="3419094" y="769366"/>
                  </a:lnTo>
                  <a:lnTo>
                    <a:pt x="3465321" y="756666"/>
                  </a:lnTo>
                  <a:lnTo>
                    <a:pt x="3507867" y="736473"/>
                  </a:lnTo>
                  <a:lnTo>
                    <a:pt x="3545840" y="709295"/>
                  </a:lnTo>
                  <a:lnTo>
                    <a:pt x="3578605" y="676021"/>
                  </a:lnTo>
                  <a:lnTo>
                    <a:pt x="3605402" y="637412"/>
                  </a:lnTo>
                  <a:lnTo>
                    <a:pt x="3625469" y="593978"/>
                  </a:lnTo>
                  <a:lnTo>
                    <a:pt x="3638042" y="546480"/>
                  </a:lnTo>
                  <a:lnTo>
                    <a:pt x="3642359" y="495553"/>
                  </a:lnTo>
                  <a:lnTo>
                    <a:pt x="3642359" y="273176"/>
                  </a:lnTo>
                  <a:lnTo>
                    <a:pt x="3638042" y="223774"/>
                  </a:lnTo>
                  <a:lnTo>
                    <a:pt x="3625469" y="177419"/>
                  </a:lnTo>
                  <a:lnTo>
                    <a:pt x="3605402" y="134874"/>
                  </a:lnTo>
                  <a:lnTo>
                    <a:pt x="3578605" y="96774"/>
                  </a:lnTo>
                  <a:lnTo>
                    <a:pt x="3545840" y="63880"/>
                  </a:lnTo>
                  <a:lnTo>
                    <a:pt x="3507867" y="37083"/>
                  </a:lnTo>
                  <a:lnTo>
                    <a:pt x="3465321" y="17018"/>
                  </a:lnTo>
                  <a:lnTo>
                    <a:pt x="3419094" y="4318"/>
                  </a:lnTo>
                  <a:lnTo>
                    <a:pt x="3369944" y="0"/>
                  </a:lnTo>
                  <a:close/>
                </a:path>
              </a:pathLst>
            </a:custGeom>
            <a:solidFill>
              <a:srgbClr val="048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790423" y="2782264"/>
            <a:ext cx="2519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wing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14743" y="2407920"/>
            <a:ext cx="4879975" cy="5226050"/>
            <a:chOff x="6714743" y="2407920"/>
            <a:chExt cx="4879975" cy="52260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743" y="2407920"/>
              <a:ext cx="4879848" cy="5225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8719" y="2699004"/>
              <a:ext cx="704087" cy="7040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283" y="4684776"/>
              <a:ext cx="746759" cy="746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6669023"/>
              <a:ext cx="629412" cy="63093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2199619" y="6560819"/>
            <a:ext cx="3679190" cy="810260"/>
            <a:chOff x="12199619" y="6560819"/>
            <a:chExt cx="3679190" cy="810260"/>
          </a:xfrm>
        </p:grpSpPr>
        <p:sp>
          <p:nvSpPr>
            <p:cNvPr id="14" name="object 14"/>
            <p:cNvSpPr/>
            <p:nvPr/>
          </p:nvSpPr>
          <p:spPr>
            <a:xfrm>
              <a:off x="12199619" y="6560819"/>
              <a:ext cx="3648710" cy="780415"/>
            </a:xfrm>
            <a:custGeom>
              <a:avLst/>
              <a:gdLst/>
              <a:ahLst/>
              <a:cxnLst/>
              <a:rect l="l" t="t" r="r" b="b"/>
              <a:pathLst>
                <a:path w="3648709" h="780415">
                  <a:moveTo>
                    <a:pt x="3370706" y="0"/>
                  </a:moveTo>
                  <a:lnTo>
                    <a:pt x="277495" y="0"/>
                  </a:lnTo>
                  <a:lnTo>
                    <a:pt x="228091" y="4571"/>
                  </a:lnTo>
                  <a:lnTo>
                    <a:pt x="181355" y="17652"/>
                  </a:lnTo>
                  <a:lnTo>
                    <a:pt x="138302" y="38480"/>
                  </a:lnTo>
                  <a:lnTo>
                    <a:pt x="99440" y="66166"/>
                  </a:lnTo>
                  <a:lnTo>
                    <a:pt x="65912" y="99821"/>
                  </a:lnTo>
                  <a:lnTo>
                    <a:pt x="38353" y="138810"/>
                  </a:lnTo>
                  <a:lnTo>
                    <a:pt x="17525" y="182117"/>
                  </a:lnTo>
                  <a:lnTo>
                    <a:pt x="4572" y="228980"/>
                  </a:lnTo>
                  <a:lnTo>
                    <a:pt x="0" y="278638"/>
                  </a:lnTo>
                  <a:lnTo>
                    <a:pt x="0" y="501522"/>
                  </a:lnTo>
                  <a:lnTo>
                    <a:pt x="4572" y="551179"/>
                  </a:lnTo>
                  <a:lnTo>
                    <a:pt x="17525" y="598042"/>
                  </a:lnTo>
                  <a:lnTo>
                    <a:pt x="38353" y="641349"/>
                  </a:lnTo>
                  <a:lnTo>
                    <a:pt x="65912" y="680338"/>
                  </a:lnTo>
                  <a:lnTo>
                    <a:pt x="99440" y="713993"/>
                  </a:lnTo>
                  <a:lnTo>
                    <a:pt x="138302" y="741679"/>
                  </a:lnTo>
                  <a:lnTo>
                    <a:pt x="181355" y="762507"/>
                  </a:lnTo>
                  <a:lnTo>
                    <a:pt x="228091" y="775588"/>
                  </a:lnTo>
                  <a:lnTo>
                    <a:pt x="277495" y="780160"/>
                  </a:lnTo>
                  <a:lnTo>
                    <a:pt x="3370706" y="780160"/>
                  </a:lnTo>
                  <a:lnTo>
                    <a:pt x="3420110" y="775588"/>
                  </a:lnTo>
                  <a:lnTo>
                    <a:pt x="3466845" y="762507"/>
                  </a:lnTo>
                  <a:lnTo>
                    <a:pt x="3509899" y="741679"/>
                  </a:lnTo>
                  <a:lnTo>
                    <a:pt x="3548760" y="713993"/>
                  </a:lnTo>
                  <a:lnTo>
                    <a:pt x="3582289" y="680338"/>
                  </a:lnTo>
                  <a:lnTo>
                    <a:pt x="3609847" y="641349"/>
                  </a:lnTo>
                  <a:lnTo>
                    <a:pt x="3630676" y="598042"/>
                  </a:lnTo>
                  <a:lnTo>
                    <a:pt x="3643629" y="551179"/>
                  </a:lnTo>
                  <a:lnTo>
                    <a:pt x="3648201" y="501522"/>
                  </a:lnTo>
                  <a:lnTo>
                    <a:pt x="3648201" y="278638"/>
                  </a:lnTo>
                  <a:lnTo>
                    <a:pt x="3643629" y="228980"/>
                  </a:lnTo>
                  <a:lnTo>
                    <a:pt x="3630676" y="182117"/>
                  </a:lnTo>
                  <a:lnTo>
                    <a:pt x="3609847" y="138810"/>
                  </a:lnTo>
                  <a:lnTo>
                    <a:pt x="3582289" y="99821"/>
                  </a:lnTo>
                  <a:lnTo>
                    <a:pt x="3548760" y="66166"/>
                  </a:lnTo>
                  <a:lnTo>
                    <a:pt x="3509899" y="38480"/>
                  </a:lnTo>
                  <a:lnTo>
                    <a:pt x="3466845" y="17652"/>
                  </a:lnTo>
                  <a:lnTo>
                    <a:pt x="3420110" y="4571"/>
                  </a:lnTo>
                  <a:lnTo>
                    <a:pt x="3370706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36195" y="6597395"/>
              <a:ext cx="3642360" cy="774065"/>
            </a:xfrm>
            <a:custGeom>
              <a:avLst/>
              <a:gdLst/>
              <a:ahLst/>
              <a:cxnLst/>
              <a:rect l="l" t="t" r="r" b="b"/>
              <a:pathLst>
                <a:path w="3642359" h="774065">
                  <a:moveTo>
                    <a:pt x="3369944" y="0"/>
                  </a:moveTo>
                  <a:lnTo>
                    <a:pt x="277495" y="0"/>
                  </a:lnTo>
                  <a:lnTo>
                    <a:pt x="226822" y="4317"/>
                  </a:lnTo>
                  <a:lnTo>
                    <a:pt x="179324" y="17017"/>
                  </a:lnTo>
                  <a:lnTo>
                    <a:pt x="136017" y="37083"/>
                  </a:lnTo>
                  <a:lnTo>
                    <a:pt x="97408" y="63880"/>
                  </a:lnTo>
                  <a:lnTo>
                    <a:pt x="64261" y="96774"/>
                  </a:lnTo>
                  <a:lnTo>
                    <a:pt x="37210" y="134874"/>
                  </a:lnTo>
                  <a:lnTo>
                    <a:pt x="17018" y="177418"/>
                  </a:lnTo>
                  <a:lnTo>
                    <a:pt x="4318" y="223774"/>
                  </a:lnTo>
                  <a:lnTo>
                    <a:pt x="0" y="273176"/>
                  </a:lnTo>
                  <a:lnTo>
                    <a:pt x="0" y="495553"/>
                  </a:lnTo>
                  <a:lnTo>
                    <a:pt x="3555" y="541527"/>
                  </a:lnTo>
                  <a:lnTo>
                    <a:pt x="13843" y="584707"/>
                  </a:lnTo>
                  <a:lnTo>
                    <a:pt x="30352" y="624839"/>
                  </a:lnTo>
                  <a:lnTo>
                    <a:pt x="52577" y="661161"/>
                  </a:lnTo>
                  <a:lnTo>
                    <a:pt x="80009" y="693419"/>
                  </a:lnTo>
                  <a:lnTo>
                    <a:pt x="112268" y="720978"/>
                  </a:lnTo>
                  <a:lnTo>
                    <a:pt x="148589" y="743203"/>
                  </a:lnTo>
                  <a:lnTo>
                    <a:pt x="188595" y="759840"/>
                  </a:lnTo>
                  <a:lnTo>
                    <a:pt x="231648" y="770127"/>
                  </a:lnTo>
                  <a:lnTo>
                    <a:pt x="277495" y="773683"/>
                  </a:lnTo>
                  <a:lnTo>
                    <a:pt x="3369944" y="773683"/>
                  </a:lnTo>
                  <a:lnTo>
                    <a:pt x="3419094" y="769365"/>
                  </a:lnTo>
                  <a:lnTo>
                    <a:pt x="3465321" y="756665"/>
                  </a:lnTo>
                  <a:lnTo>
                    <a:pt x="3507867" y="736472"/>
                  </a:lnTo>
                  <a:lnTo>
                    <a:pt x="3545840" y="709294"/>
                  </a:lnTo>
                  <a:lnTo>
                    <a:pt x="3578605" y="676020"/>
                  </a:lnTo>
                  <a:lnTo>
                    <a:pt x="3605402" y="637412"/>
                  </a:lnTo>
                  <a:lnTo>
                    <a:pt x="3625469" y="593851"/>
                  </a:lnTo>
                  <a:lnTo>
                    <a:pt x="3638042" y="546480"/>
                  </a:lnTo>
                  <a:lnTo>
                    <a:pt x="3642359" y="495553"/>
                  </a:lnTo>
                  <a:lnTo>
                    <a:pt x="3642359" y="273176"/>
                  </a:lnTo>
                  <a:lnTo>
                    <a:pt x="3638042" y="223774"/>
                  </a:lnTo>
                  <a:lnTo>
                    <a:pt x="3625469" y="177418"/>
                  </a:lnTo>
                  <a:lnTo>
                    <a:pt x="3605402" y="134874"/>
                  </a:lnTo>
                  <a:lnTo>
                    <a:pt x="3578605" y="96774"/>
                  </a:lnTo>
                  <a:lnTo>
                    <a:pt x="3545840" y="63880"/>
                  </a:lnTo>
                  <a:lnTo>
                    <a:pt x="3507867" y="37083"/>
                  </a:lnTo>
                  <a:lnTo>
                    <a:pt x="3465321" y="17017"/>
                  </a:lnTo>
                  <a:lnTo>
                    <a:pt x="3419094" y="4317"/>
                  </a:lnTo>
                  <a:lnTo>
                    <a:pt x="3369944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481052" y="6751701"/>
            <a:ext cx="3119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Submitting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65248" y="4596384"/>
            <a:ext cx="3677920" cy="810895"/>
            <a:chOff x="2365248" y="4596384"/>
            <a:chExt cx="3677920" cy="810895"/>
          </a:xfrm>
        </p:grpSpPr>
        <p:sp>
          <p:nvSpPr>
            <p:cNvPr id="18" name="object 18"/>
            <p:cNvSpPr/>
            <p:nvPr/>
          </p:nvSpPr>
          <p:spPr>
            <a:xfrm>
              <a:off x="2365248" y="4596384"/>
              <a:ext cx="3648710" cy="780415"/>
            </a:xfrm>
            <a:custGeom>
              <a:avLst/>
              <a:gdLst/>
              <a:ahLst/>
              <a:cxnLst/>
              <a:rect l="l" t="t" r="r" b="b"/>
              <a:pathLst>
                <a:path w="3648710" h="780414">
                  <a:moveTo>
                    <a:pt x="3370706" y="0"/>
                  </a:moveTo>
                  <a:lnTo>
                    <a:pt x="277494" y="0"/>
                  </a:lnTo>
                  <a:lnTo>
                    <a:pt x="228091" y="4571"/>
                  </a:lnTo>
                  <a:lnTo>
                    <a:pt x="181356" y="17652"/>
                  </a:lnTo>
                  <a:lnTo>
                    <a:pt x="138302" y="38480"/>
                  </a:lnTo>
                  <a:lnTo>
                    <a:pt x="99440" y="66166"/>
                  </a:lnTo>
                  <a:lnTo>
                    <a:pt x="65912" y="99821"/>
                  </a:lnTo>
                  <a:lnTo>
                    <a:pt x="38353" y="138811"/>
                  </a:lnTo>
                  <a:lnTo>
                    <a:pt x="17525" y="182117"/>
                  </a:lnTo>
                  <a:lnTo>
                    <a:pt x="4571" y="228980"/>
                  </a:lnTo>
                  <a:lnTo>
                    <a:pt x="0" y="278638"/>
                  </a:lnTo>
                  <a:lnTo>
                    <a:pt x="0" y="501523"/>
                  </a:lnTo>
                  <a:lnTo>
                    <a:pt x="4571" y="551179"/>
                  </a:lnTo>
                  <a:lnTo>
                    <a:pt x="17525" y="598042"/>
                  </a:lnTo>
                  <a:lnTo>
                    <a:pt x="38353" y="641350"/>
                  </a:lnTo>
                  <a:lnTo>
                    <a:pt x="65912" y="680338"/>
                  </a:lnTo>
                  <a:lnTo>
                    <a:pt x="99440" y="713993"/>
                  </a:lnTo>
                  <a:lnTo>
                    <a:pt x="138302" y="741679"/>
                  </a:lnTo>
                  <a:lnTo>
                    <a:pt x="181356" y="762507"/>
                  </a:lnTo>
                  <a:lnTo>
                    <a:pt x="228091" y="775588"/>
                  </a:lnTo>
                  <a:lnTo>
                    <a:pt x="277494" y="780161"/>
                  </a:lnTo>
                  <a:lnTo>
                    <a:pt x="3370706" y="780161"/>
                  </a:lnTo>
                  <a:lnTo>
                    <a:pt x="3420110" y="775588"/>
                  </a:lnTo>
                  <a:lnTo>
                    <a:pt x="3466846" y="762507"/>
                  </a:lnTo>
                  <a:lnTo>
                    <a:pt x="3509899" y="741679"/>
                  </a:lnTo>
                  <a:lnTo>
                    <a:pt x="3548761" y="713993"/>
                  </a:lnTo>
                  <a:lnTo>
                    <a:pt x="3582289" y="680338"/>
                  </a:lnTo>
                  <a:lnTo>
                    <a:pt x="3609848" y="641350"/>
                  </a:lnTo>
                  <a:lnTo>
                    <a:pt x="3630676" y="598042"/>
                  </a:lnTo>
                  <a:lnTo>
                    <a:pt x="3643629" y="551179"/>
                  </a:lnTo>
                  <a:lnTo>
                    <a:pt x="3648202" y="501523"/>
                  </a:lnTo>
                  <a:lnTo>
                    <a:pt x="3648202" y="278638"/>
                  </a:lnTo>
                  <a:lnTo>
                    <a:pt x="3643629" y="228980"/>
                  </a:lnTo>
                  <a:lnTo>
                    <a:pt x="3630676" y="182117"/>
                  </a:lnTo>
                  <a:lnTo>
                    <a:pt x="3609848" y="138811"/>
                  </a:lnTo>
                  <a:lnTo>
                    <a:pt x="3582289" y="99821"/>
                  </a:lnTo>
                  <a:lnTo>
                    <a:pt x="3548761" y="66166"/>
                  </a:lnTo>
                  <a:lnTo>
                    <a:pt x="3509899" y="38480"/>
                  </a:lnTo>
                  <a:lnTo>
                    <a:pt x="3466846" y="17652"/>
                  </a:lnTo>
                  <a:lnTo>
                    <a:pt x="3420110" y="4571"/>
                  </a:lnTo>
                  <a:lnTo>
                    <a:pt x="3370706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00300" y="4631436"/>
              <a:ext cx="3642360" cy="775970"/>
            </a:xfrm>
            <a:custGeom>
              <a:avLst/>
              <a:gdLst/>
              <a:ahLst/>
              <a:cxnLst/>
              <a:rect l="l" t="t" r="r" b="b"/>
              <a:pathLst>
                <a:path w="3642360" h="775970">
                  <a:moveTo>
                    <a:pt x="3369945" y="0"/>
                  </a:moveTo>
                  <a:lnTo>
                    <a:pt x="277494" y="0"/>
                  </a:lnTo>
                  <a:lnTo>
                    <a:pt x="226822" y="4317"/>
                  </a:lnTo>
                  <a:lnTo>
                    <a:pt x="179324" y="17017"/>
                  </a:lnTo>
                  <a:lnTo>
                    <a:pt x="136017" y="37211"/>
                  </a:lnTo>
                  <a:lnTo>
                    <a:pt x="97408" y="64135"/>
                  </a:lnTo>
                  <a:lnTo>
                    <a:pt x="64262" y="97027"/>
                  </a:lnTo>
                  <a:lnTo>
                    <a:pt x="37211" y="135127"/>
                  </a:lnTo>
                  <a:lnTo>
                    <a:pt x="17018" y="177800"/>
                  </a:lnTo>
                  <a:lnTo>
                    <a:pt x="4318" y="224281"/>
                  </a:lnTo>
                  <a:lnTo>
                    <a:pt x="0" y="273685"/>
                  </a:lnTo>
                  <a:lnTo>
                    <a:pt x="0" y="496697"/>
                  </a:lnTo>
                  <a:lnTo>
                    <a:pt x="3556" y="542671"/>
                  </a:lnTo>
                  <a:lnTo>
                    <a:pt x="13843" y="585977"/>
                  </a:lnTo>
                  <a:lnTo>
                    <a:pt x="30352" y="626237"/>
                  </a:lnTo>
                  <a:lnTo>
                    <a:pt x="52577" y="662686"/>
                  </a:lnTo>
                  <a:lnTo>
                    <a:pt x="80010" y="694943"/>
                  </a:lnTo>
                  <a:lnTo>
                    <a:pt x="112268" y="722629"/>
                  </a:lnTo>
                  <a:lnTo>
                    <a:pt x="148589" y="744981"/>
                  </a:lnTo>
                  <a:lnTo>
                    <a:pt x="188594" y="761491"/>
                  </a:lnTo>
                  <a:lnTo>
                    <a:pt x="231648" y="771905"/>
                  </a:lnTo>
                  <a:lnTo>
                    <a:pt x="277494" y="775462"/>
                  </a:lnTo>
                  <a:lnTo>
                    <a:pt x="3369945" y="775462"/>
                  </a:lnTo>
                  <a:lnTo>
                    <a:pt x="3419094" y="771016"/>
                  </a:lnTo>
                  <a:lnTo>
                    <a:pt x="3465322" y="758443"/>
                  </a:lnTo>
                  <a:lnTo>
                    <a:pt x="3507866" y="738124"/>
                  </a:lnTo>
                  <a:lnTo>
                    <a:pt x="3545840" y="710946"/>
                  </a:lnTo>
                  <a:lnTo>
                    <a:pt x="3578605" y="677544"/>
                  </a:lnTo>
                  <a:lnTo>
                    <a:pt x="3605403" y="638810"/>
                  </a:lnTo>
                  <a:lnTo>
                    <a:pt x="3625469" y="595249"/>
                  </a:lnTo>
                  <a:lnTo>
                    <a:pt x="3638041" y="547624"/>
                  </a:lnTo>
                  <a:lnTo>
                    <a:pt x="3642360" y="496697"/>
                  </a:lnTo>
                  <a:lnTo>
                    <a:pt x="3642360" y="273685"/>
                  </a:lnTo>
                  <a:lnTo>
                    <a:pt x="3638041" y="224281"/>
                  </a:lnTo>
                  <a:lnTo>
                    <a:pt x="3625469" y="177800"/>
                  </a:lnTo>
                  <a:lnTo>
                    <a:pt x="3605403" y="135127"/>
                  </a:lnTo>
                  <a:lnTo>
                    <a:pt x="3578605" y="97027"/>
                  </a:lnTo>
                  <a:lnTo>
                    <a:pt x="3545840" y="64135"/>
                  </a:lnTo>
                  <a:lnTo>
                    <a:pt x="3507866" y="37211"/>
                  </a:lnTo>
                  <a:lnTo>
                    <a:pt x="3465322" y="17017"/>
                  </a:lnTo>
                  <a:lnTo>
                    <a:pt x="3419094" y="4317"/>
                  </a:lnTo>
                  <a:lnTo>
                    <a:pt x="3369945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79191" y="4785105"/>
            <a:ext cx="205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alid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17447" y="7988934"/>
            <a:ext cx="16514444" cy="1263650"/>
            <a:chOff x="917447" y="7988934"/>
            <a:chExt cx="16514444" cy="126365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447" y="7988934"/>
              <a:ext cx="16514064" cy="12632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5735" y="8000999"/>
              <a:ext cx="16421100" cy="1176655"/>
            </a:xfrm>
            <a:custGeom>
              <a:avLst/>
              <a:gdLst/>
              <a:ahLst/>
              <a:cxnLst/>
              <a:rect l="l" t="t" r="r" b="b"/>
              <a:pathLst>
                <a:path w="16421100" h="1176654">
                  <a:moveTo>
                    <a:pt x="16225012" y="0"/>
                  </a:moveTo>
                  <a:lnTo>
                    <a:pt x="196087" y="0"/>
                  </a:lnTo>
                  <a:lnTo>
                    <a:pt x="151129" y="5206"/>
                  </a:lnTo>
                  <a:lnTo>
                    <a:pt x="109854" y="19938"/>
                  </a:lnTo>
                  <a:lnTo>
                    <a:pt x="73444" y="43052"/>
                  </a:lnTo>
                  <a:lnTo>
                    <a:pt x="43078" y="73406"/>
                  </a:lnTo>
                  <a:lnTo>
                    <a:pt x="19926" y="109855"/>
                  </a:lnTo>
                  <a:lnTo>
                    <a:pt x="5181" y="151130"/>
                  </a:lnTo>
                  <a:lnTo>
                    <a:pt x="0" y="196087"/>
                  </a:lnTo>
                  <a:lnTo>
                    <a:pt x="0" y="980313"/>
                  </a:lnTo>
                  <a:lnTo>
                    <a:pt x="5181" y="1025283"/>
                  </a:lnTo>
                  <a:lnTo>
                    <a:pt x="19926" y="1066558"/>
                  </a:lnTo>
                  <a:lnTo>
                    <a:pt x="43078" y="1102956"/>
                  </a:lnTo>
                  <a:lnTo>
                    <a:pt x="73444" y="1133322"/>
                  </a:lnTo>
                  <a:lnTo>
                    <a:pt x="109854" y="1156474"/>
                  </a:lnTo>
                  <a:lnTo>
                    <a:pt x="151129" y="1171219"/>
                  </a:lnTo>
                  <a:lnTo>
                    <a:pt x="196087" y="1176401"/>
                  </a:lnTo>
                  <a:lnTo>
                    <a:pt x="16225012" y="1176401"/>
                  </a:lnTo>
                  <a:lnTo>
                    <a:pt x="16269969" y="1171219"/>
                  </a:lnTo>
                  <a:lnTo>
                    <a:pt x="16311244" y="1156474"/>
                  </a:lnTo>
                  <a:lnTo>
                    <a:pt x="16347694" y="1133322"/>
                  </a:lnTo>
                  <a:lnTo>
                    <a:pt x="16378046" y="1102956"/>
                  </a:lnTo>
                  <a:lnTo>
                    <a:pt x="16401160" y="1066558"/>
                  </a:lnTo>
                  <a:lnTo>
                    <a:pt x="16415892" y="1025283"/>
                  </a:lnTo>
                  <a:lnTo>
                    <a:pt x="16421100" y="980313"/>
                  </a:lnTo>
                  <a:lnTo>
                    <a:pt x="16421100" y="196087"/>
                  </a:lnTo>
                  <a:lnTo>
                    <a:pt x="16415892" y="151130"/>
                  </a:lnTo>
                  <a:lnTo>
                    <a:pt x="16401160" y="109855"/>
                  </a:lnTo>
                  <a:lnTo>
                    <a:pt x="16378046" y="73406"/>
                  </a:lnTo>
                  <a:lnTo>
                    <a:pt x="16347694" y="43052"/>
                  </a:lnTo>
                  <a:lnTo>
                    <a:pt x="16311244" y="19938"/>
                  </a:lnTo>
                  <a:lnTo>
                    <a:pt x="16269969" y="5206"/>
                  </a:lnTo>
                  <a:lnTo>
                    <a:pt x="16225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6497" y="8001761"/>
              <a:ext cx="16421100" cy="1176655"/>
            </a:xfrm>
            <a:custGeom>
              <a:avLst/>
              <a:gdLst/>
              <a:ahLst/>
              <a:cxnLst/>
              <a:rect l="l" t="t" r="r" b="b"/>
              <a:pathLst>
                <a:path w="16421100" h="1176654">
                  <a:moveTo>
                    <a:pt x="0" y="196088"/>
                  </a:moveTo>
                  <a:lnTo>
                    <a:pt x="5181" y="151130"/>
                  </a:lnTo>
                  <a:lnTo>
                    <a:pt x="19926" y="109855"/>
                  </a:lnTo>
                  <a:lnTo>
                    <a:pt x="43078" y="73406"/>
                  </a:lnTo>
                  <a:lnTo>
                    <a:pt x="73444" y="43053"/>
                  </a:lnTo>
                  <a:lnTo>
                    <a:pt x="109855" y="19939"/>
                  </a:lnTo>
                  <a:lnTo>
                    <a:pt x="151130" y="5207"/>
                  </a:lnTo>
                  <a:lnTo>
                    <a:pt x="196088" y="0"/>
                  </a:lnTo>
                  <a:lnTo>
                    <a:pt x="16225012" y="0"/>
                  </a:lnTo>
                  <a:lnTo>
                    <a:pt x="16269969" y="5207"/>
                  </a:lnTo>
                  <a:lnTo>
                    <a:pt x="16311244" y="19939"/>
                  </a:lnTo>
                  <a:lnTo>
                    <a:pt x="16347694" y="43053"/>
                  </a:lnTo>
                  <a:lnTo>
                    <a:pt x="16378046" y="73406"/>
                  </a:lnTo>
                  <a:lnTo>
                    <a:pt x="16401161" y="109855"/>
                  </a:lnTo>
                  <a:lnTo>
                    <a:pt x="16415892" y="151130"/>
                  </a:lnTo>
                  <a:lnTo>
                    <a:pt x="16421100" y="196088"/>
                  </a:lnTo>
                  <a:lnTo>
                    <a:pt x="16421100" y="980313"/>
                  </a:lnTo>
                  <a:lnTo>
                    <a:pt x="16415892" y="1025283"/>
                  </a:lnTo>
                  <a:lnTo>
                    <a:pt x="16401161" y="1066558"/>
                  </a:lnTo>
                  <a:lnTo>
                    <a:pt x="16378046" y="1102956"/>
                  </a:lnTo>
                  <a:lnTo>
                    <a:pt x="16347694" y="1133322"/>
                  </a:lnTo>
                  <a:lnTo>
                    <a:pt x="16311244" y="1156474"/>
                  </a:lnTo>
                  <a:lnTo>
                    <a:pt x="16269969" y="1171219"/>
                  </a:lnTo>
                  <a:lnTo>
                    <a:pt x="16225012" y="1176401"/>
                  </a:lnTo>
                  <a:lnTo>
                    <a:pt x="196088" y="1176401"/>
                  </a:lnTo>
                  <a:lnTo>
                    <a:pt x="151130" y="1171219"/>
                  </a:lnTo>
                  <a:lnTo>
                    <a:pt x="109855" y="1156474"/>
                  </a:lnTo>
                  <a:lnTo>
                    <a:pt x="73444" y="1133322"/>
                  </a:lnTo>
                  <a:lnTo>
                    <a:pt x="43078" y="1102956"/>
                  </a:lnTo>
                  <a:lnTo>
                    <a:pt x="19926" y="1066558"/>
                  </a:lnTo>
                  <a:lnTo>
                    <a:pt x="5181" y="1025283"/>
                  </a:lnTo>
                  <a:lnTo>
                    <a:pt x="0" y="980313"/>
                  </a:lnTo>
                  <a:lnTo>
                    <a:pt x="0" y="196088"/>
                  </a:lnTo>
                  <a:close/>
                </a:path>
              </a:pathLst>
            </a:custGeom>
            <a:ln w="19812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30604" y="8171815"/>
            <a:ext cx="15962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7989" marR="5080" indent="-168592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Angular allows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us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create two-way binding between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form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input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elements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 the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underlying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model.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provides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constructs to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validate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 input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before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sz="2400" i="1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submitted,</a:t>
            </a:r>
            <a:r>
              <a:rPr sz="2400" i="1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provides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HTTP</a:t>
            </a:r>
            <a:r>
              <a:rPr sz="2400" i="1" spc="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services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client-server</a:t>
            </a:r>
            <a:r>
              <a:rPr sz="2400" i="1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interaction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2695</Words>
  <Application>Microsoft Office PowerPoint</Application>
  <PresentationFormat>Custom</PresentationFormat>
  <Paragraphs>381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Microsoft JhengHei</vt:lpstr>
      <vt:lpstr>Arial MT</vt:lpstr>
      <vt:lpstr>Calibri</vt:lpstr>
      <vt:lpstr>Times New Roman</vt:lpstr>
      <vt:lpstr>Wingdings</vt:lpstr>
      <vt:lpstr>Office Theme</vt:lpstr>
      <vt:lpstr>PowerPoint Presentation</vt:lpstr>
      <vt:lpstr>COURSE OUTLINE MODULE 08</vt:lpstr>
      <vt:lpstr>Module-8: Handling forms in Angular</vt:lpstr>
      <vt:lpstr>Topics</vt:lpstr>
      <vt:lpstr>Objectives</vt:lpstr>
      <vt:lpstr>Angular Forms</vt:lpstr>
      <vt:lpstr>Forms</vt:lpstr>
      <vt:lpstr>How Does Angular Handle Forms?</vt:lpstr>
      <vt:lpstr>Form Interaction</vt:lpstr>
      <vt:lpstr>Types of Forms</vt:lpstr>
      <vt:lpstr>Types 0f Angular Forms</vt:lpstr>
      <vt:lpstr>Types of Angular Forms: Template-Driven</vt:lpstr>
      <vt:lpstr>Types of Angular Forms: Reactive</vt:lpstr>
      <vt:lpstr>Underlying Building Blocks</vt:lpstr>
      <vt:lpstr>Template-Driven vs Reactive Forms</vt:lpstr>
      <vt:lpstr>Template-Driven Forms</vt:lpstr>
      <vt:lpstr>Form Model</vt:lpstr>
      <vt:lpstr>Form Model: Template-Driven Form</vt:lpstr>
      <vt:lpstr>PowerPoint Presentation</vt:lpstr>
      <vt:lpstr>Data Flow in Template-Driven Forms (View To Model)</vt:lpstr>
      <vt:lpstr>Data Flow in Template-Driven Forms (Model To View)</vt:lpstr>
      <vt:lpstr>Setting Up FormsModule</vt:lpstr>
      <vt:lpstr>Template-Driven Form Directives</vt:lpstr>
      <vt:lpstr>Template-Driven Form Directives</vt:lpstr>
      <vt:lpstr>Forms Directives: ngForm</vt:lpstr>
      <vt:lpstr>Forms Directives: ngForm (Contd.)</vt:lpstr>
      <vt:lpstr>Forms Directives: ngModel</vt:lpstr>
      <vt:lpstr>Forms Directives: ngModel (Contd.)</vt:lpstr>
      <vt:lpstr>Forms Directives: ngModelGroup</vt:lpstr>
      <vt:lpstr>Reactive or Model-Driven Forms</vt:lpstr>
      <vt:lpstr>Reactive Forms</vt:lpstr>
      <vt:lpstr>How Does a Reactive Form Work?</vt:lpstr>
      <vt:lpstr>Data Flow in Reactive Forms (Model To View)</vt:lpstr>
      <vt:lpstr>Data Flow in Reactive Forms (View To Model)</vt:lpstr>
      <vt:lpstr>Creating a Reactive Form</vt:lpstr>
      <vt:lpstr>Setting Up ReactiveFormsModule</vt:lpstr>
      <vt:lpstr>Form Model in Reactive Forms</vt:lpstr>
      <vt:lpstr>Form Model In Reactive Forms</vt:lpstr>
      <vt:lpstr>FormControl</vt:lpstr>
      <vt:lpstr>FormGroup</vt:lpstr>
      <vt:lpstr>FormBuilder</vt:lpstr>
      <vt:lpstr>FormBuilder (Contd.)</vt:lpstr>
      <vt:lpstr>FormBuilder: Methods</vt:lpstr>
      <vt:lpstr>Reactive Directives</vt:lpstr>
      <vt:lpstr>Reactive Directives</vt:lpstr>
      <vt:lpstr>FormGroup Directive</vt:lpstr>
      <vt:lpstr>FormControl Directive</vt:lpstr>
      <vt:lpstr>FormGroupName Directive</vt:lpstr>
      <vt:lpstr>FormControlName</vt:lpstr>
      <vt:lpstr>Dynamically Adding Controls to a Form</vt:lpstr>
      <vt:lpstr>Dynamically Adding Controls</vt:lpstr>
      <vt:lpstr>FormArray</vt:lpstr>
      <vt:lpstr>FormArrayName Directive</vt:lpstr>
      <vt:lpstr>Updating Form Data</vt:lpstr>
      <vt:lpstr>Updating Form Data</vt:lpstr>
      <vt:lpstr>reset(), setValue() &amp; patchValue()</vt:lpstr>
      <vt:lpstr>Example</vt:lpstr>
      <vt:lpstr>Example (Contd.)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OU7_July2016</dc:subject>
  <dc:creator>Ishwarya</dc:creator>
  <cp:keywords>OU7 PowerPoint Template</cp:keywords>
  <cp:lastModifiedBy>kabiraj shrestha</cp:lastModifiedBy>
  <cp:revision>2</cp:revision>
  <dcterms:created xsi:type="dcterms:W3CDTF">2023-04-27T07:10:20Z</dcterms:created>
  <dcterms:modified xsi:type="dcterms:W3CDTF">2023-05-17T08:18:56Z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