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4630400" y="0"/>
            <a:ext cx="2485390" cy="3107690"/>
          </a:xfrm>
          <a:custGeom>
            <a:avLst/>
            <a:gdLst/>
            <a:ahLst/>
            <a:cxnLst/>
            <a:rect l="l" t="t" r="r" b="b"/>
            <a:pathLst>
              <a:path w="2485390" h="3107690">
                <a:moveTo>
                  <a:pt x="2485263" y="0"/>
                </a:moveTo>
                <a:lnTo>
                  <a:pt x="0" y="0"/>
                </a:lnTo>
                <a:lnTo>
                  <a:pt x="0" y="3107181"/>
                </a:lnTo>
                <a:lnTo>
                  <a:pt x="1242567" y="2192654"/>
                </a:lnTo>
                <a:lnTo>
                  <a:pt x="2485263" y="3107181"/>
                </a:lnTo>
                <a:lnTo>
                  <a:pt x="2485263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9180" y="9453370"/>
            <a:ext cx="2276856" cy="833627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6464" y="9675876"/>
            <a:ext cx="1543812" cy="390144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059942" y="9454132"/>
            <a:ext cx="2277110" cy="792480"/>
          </a:xfrm>
          <a:custGeom>
            <a:avLst/>
            <a:gdLst/>
            <a:ahLst/>
            <a:cxnLst/>
            <a:rect l="l" t="t" r="r" b="b"/>
            <a:pathLst>
              <a:path w="2277110" h="792479">
                <a:moveTo>
                  <a:pt x="2276856" y="0"/>
                </a:moveTo>
                <a:lnTo>
                  <a:pt x="0" y="0"/>
                </a:lnTo>
                <a:lnTo>
                  <a:pt x="0" y="792480"/>
                </a:lnTo>
                <a:lnTo>
                  <a:pt x="2276856" y="792480"/>
                </a:lnTo>
                <a:lnTo>
                  <a:pt x="2276856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59942" y="9454132"/>
            <a:ext cx="2277110" cy="792480"/>
          </a:xfrm>
          <a:custGeom>
            <a:avLst/>
            <a:gdLst/>
            <a:ahLst/>
            <a:cxnLst/>
            <a:rect l="l" t="t" r="r" b="b"/>
            <a:pathLst>
              <a:path w="2277110" h="792479">
                <a:moveTo>
                  <a:pt x="0" y="792480"/>
                </a:moveTo>
                <a:lnTo>
                  <a:pt x="2276856" y="792480"/>
                </a:lnTo>
                <a:lnTo>
                  <a:pt x="2276856" y="0"/>
                </a:lnTo>
                <a:lnTo>
                  <a:pt x="0" y="0"/>
                </a:lnTo>
                <a:lnTo>
                  <a:pt x="0" y="792480"/>
                </a:lnTo>
                <a:close/>
              </a:path>
            </a:pathLst>
          </a:custGeom>
          <a:ln w="25907">
            <a:solidFill>
              <a:srgbClr val="095A8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7995391" y="0"/>
            <a:ext cx="292735" cy="10245725"/>
          </a:xfrm>
          <a:custGeom>
            <a:avLst/>
            <a:gdLst/>
            <a:ahLst/>
            <a:cxnLst/>
            <a:rect l="l" t="t" r="r" b="b"/>
            <a:pathLst>
              <a:path w="292734" h="10245725">
                <a:moveTo>
                  <a:pt x="292480" y="0"/>
                </a:moveTo>
                <a:lnTo>
                  <a:pt x="0" y="0"/>
                </a:lnTo>
                <a:lnTo>
                  <a:pt x="0" y="10245344"/>
                </a:lnTo>
                <a:lnTo>
                  <a:pt x="292480" y="10245344"/>
                </a:lnTo>
                <a:lnTo>
                  <a:pt x="29248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1060450" cy="10287000"/>
          </a:xfrm>
          <a:custGeom>
            <a:avLst/>
            <a:gdLst/>
            <a:ahLst/>
            <a:cxnLst/>
            <a:rect l="l" t="t" r="r" b="b"/>
            <a:pathLst>
              <a:path w="1060450" h="10287000">
                <a:moveTo>
                  <a:pt x="1060323" y="9601200"/>
                </a:moveTo>
                <a:lnTo>
                  <a:pt x="292506" y="9601200"/>
                </a:lnTo>
                <a:lnTo>
                  <a:pt x="292506" y="0"/>
                </a:lnTo>
                <a:lnTo>
                  <a:pt x="0" y="0"/>
                </a:lnTo>
                <a:lnTo>
                  <a:pt x="0" y="9601200"/>
                </a:lnTo>
                <a:lnTo>
                  <a:pt x="0" y="10287000"/>
                </a:lnTo>
                <a:lnTo>
                  <a:pt x="1060323" y="10287000"/>
                </a:lnTo>
                <a:lnTo>
                  <a:pt x="1060323" y="960120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336035" y="9601199"/>
            <a:ext cx="14951710" cy="685800"/>
          </a:xfrm>
          <a:custGeom>
            <a:avLst/>
            <a:gdLst/>
            <a:ahLst/>
            <a:cxnLst/>
            <a:rect l="l" t="t" r="r" b="b"/>
            <a:pathLst>
              <a:path w="14951710" h="685800">
                <a:moveTo>
                  <a:pt x="14951583" y="0"/>
                </a:moveTo>
                <a:lnTo>
                  <a:pt x="0" y="0"/>
                </a:lnTo>
                <a:lnTo>
                  <a:pt x="0" y="685800"/>
                </a:lnTo>
                <a:lnTo>
                  <a:pt x="14951583" y="685800"/>
                </a:lnTo>
                <a:lnTo>
                  <a:pt x="14951583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0"/>
            <a:ext cx="18288000" cy="248285"/>
          </a:xfrm>
          <a:custGeom>
            <a:avLst/>
            <a:gdLst/>
            <a:ahLst/>
            <a:cxnLst/>
            <a:rect l="l" t="t" r="r" b="b"/>
            <a:pathLst>
              <a:path w="18288000" h="248285">
                <a:moveTo>
                  <a:pt x="18288000" y="0"/>
                </a:moveTo>
                <a:lnTo>
                  <a:pt x="0" y="0"/>
                </a:lnTo>
                <a:lnTo>
                  <a:pt x="0" y="247903"/>
                </a:lnTo>
                <a:lnTo>
                  <a:pt x="18288000" y="247903"/>
                </a:lnTo>
                <a:lnTo>
                  <a:pt x="1828800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9180" y="9453370"/>
            <a:ext cx="2276856" cy="833627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26464" y="9675875"/>
            <a:ext cx="1543812" cy="390144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935736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16421100" y="0"/>
                </a:moveTo>
                <a:lnTo>
                  <a:pt x="0" y="0"/>
                </a:lnTo>
                <a:lnTo>
                  <a:pt x="0" y="28955"/>
                </a:lnTo>
                <a:lnTo>
                  <a:pt x="16421100" y="28955"/>
                </a:lnTo>
                <a:lnTo>
                  <a:pt x="1642110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76744" y="135381"/>
            <a:ext cx="3334511" cy="1005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2517" y="2061718"/>
            <a:ext cx="16202964" cy="3100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Relationship Id="rId11" Type="http://schemas.openxmlformats.org/officeDocument/2006/relationships/image" Target="../media/image55.png"/><Relationship Id="rId12" Type="http://schemas.openxmlformats.org/officeDocument/2006/relationships/image" Target="../media/image5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image" Target="../media/image69.png"/><Relationship Id="rId9" Type="http://schemas.openxmlformats.org/officeDocument/2006/relationships/image" Target="../media/image70.png"/><Relationship Id="rId10" Type="http://schemas.openxmlformats.org/officeDocument/2006/relationships/image" Target="../media/image71.png"/><Relationship Id="rId11" Type="http://schemas.openxmlformats.org/officeDocument/2006/relationships/image" Target="../media/image56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32.png"/><Relationship Id="rId5" Type="http://schemas.openxmlformats.org/officeDocument/2006/relationships/image" Target="../media/image74.png"/><Relationship Id="rId6" Type="http://schemas.openxmlformats.org/officeDocument/2006/relationships/image" Target="../media/image75.jpg"/><Relationship Id="rId7" Type="http://schemas.openxmlformats.org/officeDocument/2006/relationships/image" Target="../media/image76.png"/><Relationship Id="rId8" Type="http://schemas.openxmlformats.org/officeDocument/2006/relationships/image" Target="../media/image77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jpg"/><Relationship Id="rId6" Type="http://schemas.openxmlformats.org/officeDocument/2006/relationships/image" Target="../media/image81.png"/><Relationship Id="rId7" Type="http://schemas.openxmlformats.org/officeDocument/2006/relationships/image" Target="../media/image82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Relationship Id="rId7" Type="http://schemas.openxmlformats.org/officeDocument/2006/relationships/image" Target="../media/image87.png"/><Relationship Id="rId8" Type="http://schemas.openxmlformats.org/officeDocument/2006/relationships/image" Target="../media/image88.png"/><Relationship Id="rId9" Type="http://schemas.openxmlformats.org/officeDocument/2006/relationships/image" Target="../media/image8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Relationship Id="rId3" Type="http://schemas.openxmlformats.org/officeDocument/2006/relationships/image" Target="../media/image91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image" Target="../media/image98.png"/><Relationship Id="rId7" Type="http://schemas.openxmlformats.org/officeDocument/2006/relationships/image" Target="../media/image99.png"/><Relationship Id="rId8" Type="http://schemas.openxmlformats.org/officeDocument/2006/relationships/image" Target="../media/image100.png"/><Relationship Id="rId9" Type="http://schemas.openxmlformats.org/officeDocument/2006/relationships/image" Target="../media/image101.png"/><Relationship Id="rId10" Type="http://schemas.openxmlformats.org/officeDocument/2006/relationships/image" Target="../media/image102.png"/><Relationship Id="rId11" Type="http://schemas.openxmlformats.org/officeDocument/2006/relationships/image" Target="../media/image103.png"/><Relationship Id="rId12" Type="http://schemas.openxmlformats.org/officeDocument/2006/relationships/image" Target="../media/image104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2.png"/><Relationship Id="rId3" Type="http://schemas.openxmlformats.org/officeDocument/2006/relationships/image" Target="../media/image105.png"/><Relationship Id="rId4" Type="http://schemas.openxmlformats.org/officeDocument/2006/relationships/image" Target="../media/image106.png"/><Relationship Id="rId5" Type="http://schemas.openxmlformats.org/officeDocument/2006/relationships/image" Target="../media/image107.png"/><Relationship Id="rId6" Type="http://schemas.openxmlformats.org/officeDocument/2006/relationships/image" Target="../media/image108.png"/><Relationship Id="rId7" Type="http://schemas.openxmlformats.org/officeDocument/2006/relationships/image" Target="../media/image109.png"/><Relationship Id="rId8" Type="http://schemas.openxmlformats.org/officeDocument/2006/relationships/image" Target="../media/image56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image" Target="../media/image114.png"/><Relationship Id="rId7" Type="http://schemas.openxmlformats.org/officeDocument/2006/relationships/image" Target="../media/image115.png"/><Relationship Id="rId8" Type="http://schemas.openxmlformats.org/officeDocument/2006/relationships/image" Target="../media/image116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2.png"/><Relationship Id="rId3" Type="http://schemas.openxmlformats.org/officeDocument/2006/relationships/image" Target="../media/image117.png"/><Relationship Id="rId4" Type="http://schemas.openxmlformats.org/officeDocument/2006/relationships/image" Target="../media/image118.png"/><Relationship Id="rId5" Type="http://schemas.openxmlformats.org/officeDocument/2006/relationships/image" Target="../media/image119.png"/><Relationship Id="rId6" Type="http://schemas.openxmlformats.org/officeDocument/2006/relationships/image" Target="../media/image120.png"/><Relationship Id="rId7" Type="http://schemas.openxmlformats.org/officeDocument/2006/relationships/image" Target="../media/image121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2.png"/><Relationship Id="rId3" Type="http://schemas.openxmlformats.org/officeDocument/2006/relationships/image" Target="../media/image123.png"/><Relationship Id="rId4" Type="http://schemas.openxmlformats.org/officeDocument/2006/relationships/image" Target="../media/image124.png"/><Relationship Id="rId5" Type="http://schemas.openxmlformats.org/officeDocument/2006/relationships/image" Target="../media/image125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2.png"/><Relationship Id="rId3" Type="http://schemas.openxmlformats.org/officeDocument/2006/relationships/image" Target="../media/image126.png"/><Relationship Id="rId4" Type="http://schemas.openxmlformats.org/officeDocument/2006/relationships/image" Target="../media/image127.png"/><Relationship Id="rId5" Type="http://schemas.openxmlformats.org/officeDocument/2006/relationships/image" Target="../media/image128.png"/><Relationship Id="rId6" Type="http://schemas.openxmlformats.org/officeDocument/2006/relationships/image" Target="../media/image129.png"/><Relationship Id="rId7" Type="http://schemas.openxmlformats.org/officeDocument/2006/relationships/image" Target="../media/image130.png"/><Relationship Id="rId8" Type="http://schemas.openxmlformats.org/officeDocument/2006/relationships/image" Target="../media/image131.png"/><Relationship Id="rId9" Type="http://schemas.openxmlformats.org/officeDocument/2006/relationships/image" Target="../media/image132.png"/><Relationship Id="rId10" Type="http://schemas.openxmlformats.org/officeDocument/2006/relationships/image" Target="../media/image133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4.png"/><Relationship Id="rId3" Type="http://schemas.openxmlformats.org/officeDocument/2006/relationships/image" Target="../media/image135.png"/><Relationship Id="rId4" Type="http://schemas.openxmlformats.org/officeDocument/2006/relationships/image" Target="../media/image136.png"/><Relationship Id="rId5" Type="http://schemas.openxmlformats.org/officeDocument/2006/relationships/image" Target="../media/image137.png"/><Relationship Id="rId6" Type="http://schemas.openxmlformats.org/officeDocument/2006/relationships/image" Target="../media/image138.png"/><Relationship Id="rId7" Type="http://schemas.openxmlformats.org/officeDocument/2006/relationships/image" Target="../media/image139.png"/><Relationship Id="rId8" Type="http://schemas.openxmlformats.org/officeDocument/2006/relationships/image" Target="../media/image92.png"/><Relationship Id="rId9" Type="http://schemas.openxmlformats.org/officeDocument/2006/relationships/image" Target="../media/image126.png"/><Relationship Id="rId10" Type="http://schemas.openxmlformats.org/officeDocument/2006/relationships/image" Target="../media/image12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Relationship Id="rId3" Type="http://schemas.openxmlformats.org/officeDocument/2006/relationships/image" Target="../media/image140.png"/><Relationship Id="rId4" Type="http://schemas.openxmlformats.org/officeDocument/2006/relationships/image" Target="../media/image141.png"/><Relationship Id="rId5" Type="http://schemas.openxmlformats.org/officeDocument/2006/relationships/image" Target="../media/image142.png"/><Relationship Id="rId6" Type="http://schemas.openxmlformats.org/officeDocument/2006/relationships/image" Target="../media/image143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4.png"/><Relationship Id="rId3" Type="http://schemas.openxmlformats.org/officeDocument/2006/relationships/image" Target="../media/image145.png"/><Relationship Id="rId4" Type="http://schemas.openxmlformats.org/officeDocument/2006/relationships/image" Target="../media/image146.png"/><Relationship Id="rId5" Type="http://schemas.openxmlformats.org/officeDocument/2006/relationships/image" Target="../media/image147.png"/><Relationship Id="rId6" Type="http://schemas.openxmlformats.org/officeDocument/2006/relationships/image" Target="../media/image148.png"/><Relationship Id="rId7" Type="http://schemas.openxmlformats.org/officeDocument/2006/relationships/image" Target="../media/image149.png"/><Relationship Id="rId8" Type="http://schemas.openxmlformats.org/officeDocument/2006/relationships/image" Target="../media/image150.png"/><Relationship Id="rId9" Type="http://schemas.openxmlformats.org/officeDocument/2006/relationships/image" Target="../media/image151.png"/><Relationship Id="rId10" Type="http://schemas.openxmlformats.org/officeDocument/2006/relationships/image" Target="../media/image152.png"/><Relationship Id="rId11" Type="http://schemas.openxmlformats.org/officeDocument/2006/relationships/image" Target="../media/image153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9.png"/><Relationship Id="rId4" Type="http://schemas.openxmlformats.org/officeDocument/2006/relationships/image" Target="../media/image154.png"/><Relationship Id="rId5" Type="http://schemas.openxmlformats.org/officeDocument/2006/relationships/image" Target="../media/image155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90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6.png"/><Relationship Id="rId3" Type="http://schemas.openxmlformats.org/officeDocument/2006/relationships/image" Target="../media/image157.jpg"/><Relationship Id="rId4" Type="http://schemas.openxmlformats.org/officeDocument/2006/relationships/image" Target="../media/image158.png"/><Relationship Id="rId5" Type="http://schemas.openxmlformats.org/officeDocument/2006/relationships/image" Target="../media/image90.png"/><Relationship Id="rId6" Type="http://schemas.openxmlformats.org/officeDocument/2006/relationships/image" Target="../media/image159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image" Target="../media/image162.png"/><Relationship Id="rId6" Type="http://schemas.openxmlformats.org/officeDocument/2006/relationships/image" Target="../media/image163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Relationship Id="rId3" Type="http://schemas.openxmlformats.org/officeDocument/2006/relationships/image" Target="../media/image164.png"/><Relationship Id="rId4" Type="http://schemas.openxmlformats.org/officeDocument/2006/relationships/image" Target="../media/image165.jpg"/><Relationship Id="rId5" Type="http://schemas.openxmlformats.org/officeDocument/2006/relationships/image" Target="../media/image166.png"/><Relationship Id="rId6" Type="http://schemas.openxmlformats.org/officeDocument/2006/relationships/image" Target="../media/image167.png"/><Relationship Id="rId7" Type="http://schemas.openxmlformats.org/officeDocument/2006/relationships/image" Target="../media/image152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image" Target="../media/image171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2.png"/><Relationship Id="rId6" Type="http://schemas.openxmlformats.org/officeDocument/2006/relationships/image" Target="../media/image173.pn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4.png"/><Relationship Id="rId3" Type="http://schemas.openxmlformats.org/officeDocument/2006/relationships/image" Target="../media/image175.png"/><Relationship Id="rId4" Type="http://schemas.openxmlformats.org/officeDocument/2006/relationships/image" Target="../media/image176.png"/><Relationship Id="rId5" Type="http://schemas.openxmlformats.org/officeDocument/2006/relationships/image" Target="../media/image177.png"/><Relationship Id="rId6" Type="http://schemas.openxmlformats.org/officeDocument/2006/relationships/image" Target="../media/image178.png"/><Relationship Id="rId7" Type="http://schemas.openxmlformats.org/officeDocument/2006/relationships/image" Target="../media/image179.png"/><Relationship Id="rId8" Type="http://schemas.openxmlformats.org/officeDocument/2006/relationships/image" Target="../media/image180.png"/><Relationship Id="rId9" Type="http://schemas.openxmlformats.org/officeDocument/2006/relationships/image" Target="../media/image181.png"/><Relationship Id="rId10" Type="http://schemas.openxmlformats.org/officeDocument/2006/relationships/image" Target="../media/image182.png"/><Relationship Id="rId11" Type="http://schemas.openxmlformats.org/officeDocument/2006/relationships/image" Target="../media/image183.png"/><Relationship Id="rId12" Type="http://schemas.openxmlformats.org/officeDocument/2006/relationships/image" Target="../media/image18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image" Target="../media/image189.jp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Relationship Id="rId3" Type="http://schemas.openxmlformats.org/officeDocument/2006/relationships/image" Target="../media/image190.png"/><Relationship Id="rId4" Type="http://schemas.openxmlformats.org/officeDocument/2006/relationships/image" Target="../media/image191.png"/><Relationship Id="rId5" Type="http://schemas.openxmlformats.org/officeDocument/2006/relationships/image" Target="../media/image192.png"/><Relationship Id="rId6" Type="http://schemas.openxmlformats.org/officeDocument/2006/relationships/image" Target="../media/image193.png"/><Relationship Id="rId7" Type="http://schemas.openxmlformats.org/officeDocument/2006/relationships/image" Target="../media/image194.png"/><Relationship Id="rId8" Type="http://schemas.openxmlformats.org/officeDocument/2006/relationships/image" Target="../media/image195.pn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6.jpg"/><Relationship Id="rId3" Type="http://schemas.openxmlformats.org/officeDocument/2006/relationships/image" Target="../media/image197.png"/><Relationship Id="rId4" Type="http://schemas.openxmlformats.org/officeDocument/2006/relationships/image" Target="../media/image198.png"/><Relationship Id="rId5" Type="http://schemas.openxmlformats.org/officeDocument/2006/relationships/image" Target="../media/image152.png"/><Relationship Id="rId6" Type="http://schemas.openxmlformats.org/officeDocument/2006/relationships/image" Target="../media/image199.png"/><Relationship Id="rId7" Type="http://schemas.openxmlformats.org/officeDocument/2006/relationships/image" Target="../media/image200.png"/><Relationship Id="rId8" Type="http://schemas.openxmlformats.org/officeDocument/2006/relationships/image" Target="../media/image201.png"/><Relationship Id="rId9" Type="http://schemas.openxmlformats.org/officeDocument/2006/relationships/image" Target="../media/image202.pn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3.png"/><Relationship Id="rId3" Type="http://schemas.openxmlformats.org/officeDocument/2006/relationships/image" Target="../media/image204.png"/><Relationship Id="rId4" Type="http://schemas.openxmlformats.org/officeDocument/2006/relationships/image" Target="../media/image205.png"/><Relationship Id="rId5" Type="http://schemas.openxmlformats.org/officeDocument/2006/relationships/image" Target="../media/image206.png"/><Relationship Id="rId6" Type="http://schemas.openxmlformats.org/officeDocument/2006/relationships/image" Target="../media/image207.png"/><Relationship Id="rId7" Type="http://schemas.openxmlformats.org/officeDocument/2006/relationships/image" Target="../media/image208.pn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9.png"/><Relationship Id="rId3" Type="http://schemas.openxmlformats.org/officeDocument/2006/relationships/image" Target="../media/image210.jpg"/><Relationship Id="rId4" Type="http://schemas.openxmlformats.org/officeDocument/2006/relationships/image" Target="../media/image211.png"/><Relationship Id="rId5" Type="http://schemas.openxmlformats.org/officeDocument/2006/relationships/image" Target="../media/image212.png"/><Relationship Id="rId6" Type="http://schemas.openxmlformats.org/officeDocument/2006/relationships/image" Target="../media/image213.png"/><Relationship Id="rId7" Type="http://schemas.openxmlformats.org/officeDocument/2006/relationships/image" Target="../media/image152.png"/><Relationship Id="rId8" Type="http://schemas.openxmlformats.org/officeDocument/2006/relationships/image" Target="../media/image214.png"/><Relationship Id="rId9" Type="http://schemas.openxmlformats.org/officeDocument/2006/relationships/image" Target="../media/image215.pn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5.png"/><Relationship Id="rId3" Type="http://schemas.openxmlformats.org/officeDocument/2006/relationships/image" Target="../media/image216.png"/><Relationship Id="rId4" Type="http://schemas.openxmlformats.org/officeDocument/2006/relationships/image" Target="../media/image217.jpg"/><Relationship Id="rId5" Type="http://schemas.openxmlformats.org/officeDocument/2006/relationships/image" Target="../media/image218.pn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9.png"/><Relationship Id="rId3" Type="http://schemas.openxmlformats.org/officeDocument/2006/relationships/image" Target="../media/image220.jpg"/><Relationship Id="rId4" Type="http://schemas.openxmlformats.org/officeDocument/2006/relationships/image" Target="../media/image221.png"/><Relationship Id="rId5" Type="http://schemas.openxmlformats.org/officeDocument/2006/relationships/image" Target="../media/image222.png"/><Relationship Id="rId6" Type="http://schemas.openxmlformats.org/officeDocument/2006/relationships/image" Target="../media/image223.png"/><Relationship Id="rId7" Type="http://schemas.openxmlformats.org/officeDocument/2006/relationships/image" Target="../media/image224.png"/><Relationship Id="rId8" Type="http://schemas.openxmlformats.org/officeDocument/2006/relationships/image" Target="../media/image225.png"/><Relationship Id="rId9" Type="http://schemas.openxmlformats.org/officeDocument/2006/relationships/image" Target="../media/image226.png"/><Relationship Id="rId10" Type="http://schemas.openxmlformats.org/officeDocument/2006/relationships/image" Target="../media/image227.png"/><Relationship Id="rId11" Type="http://schemas.openxmlformats.org/officeDocument/2006/relationships/image" Target="../media/image152.png"/><Relationship Id="rId12" Type="http://schemas.openxmlformats.org/officeDocument/2006/relationships/image" Target="../media/image228.png"/><Relationship Id="rId13" Type="http://schemas.openxmlformats.org/officeDocument/2006/relationships/image" Target="../media/image56.png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9.png"/><Relationship Id="rId3" Type="http://schemas.openxmlformats.org/officeDocument/2006/relationships/image" Target="../media/image230.jpg"/><Relationship Id="rId4" Type="http://schemas.openxmlformats.org/officeDocument/2006/relationships/image" Target="../media/image231.png"/><Relationship Id="rId5" Type="http://schemas.openxmlformats.org/officeDocument/2006/relationships/image" Target="../media/image15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2.jpg"/><Relationship Id="rId3" Type="http://schemas.openxmlformats.org/officeDocument/2006/relationships/image" Target="../media/image233.png"/><Relationship Id="rId4" Type="http://schemas.openxmlformats.org/officeDocument/2006/relationships/image" Target="../media/image2.png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4.jpg"/><Relationship Id="rId3" Type="http://schemas.openxmlformats.org/officeDocument/2006/relationships/image" Target="../media/image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593719" y="5878525"/>
            <a:ext cx="1108519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b="1">
                <a:solidFill>
                  <a:srgbClr val="FFFFFF"/>
                </a:solidFill>
                <a:latin typeface="Calibri"/>
                <a:cs typeface="Calibri"/>
              </a:rPr>
              <a:t>Angular</a:t>
            </a:r>
            <a:r>
              <a:rPr dirty="0" sz="7200" spc="-1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200" spc="-15" b="1">
                <a:solidFill>
                  <a:srgbClr val="FFFFFF"/>
                </a:solidFill>
                <a:latin typeface="Calibri"/>
                <a:cs typeface="Calibri"/>
              </a:rPr>
              <a:t>Certification</a:t>
            </a:r>
            <a:r>
              <a:rPr dirty="0" sz="7200" spc="-9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200" spc="-70" b="1">
                <a:solidFill>
                  <a:srgbClr val="FFFFFF"/>
                </a:solidFill>
                <a:latin typeface="Calibri"/>
                <a:cs typeface="Calibri"/>
              </a:rPr>
              <a:t>Training</a:t>
            </a:r>
            <a:endParaRPr sz="7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0400" y="1903476"/>
            <a:ext cx="4267200" cy="39715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0175" y="4552264"/>
            <a:ext cx="12912090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5">
                <a:solidFill>
                  <a:srgbClr val="095A82"/>
                </a:solidFill>
              </a:rPr>
              <a:t>Built-in</a:t>
            </a:r>
            <a:r>
              <a:rPr dirty="0" sz="7200" spc="-114">
                <a:solidFill>
                  <a:srgbClr val="095A82"/>
                </a:solidFill>
              </a:rPr>
              <a:t> </a:t>
            </a:r>
            <a:r>
              <a:rPr dirty="0" sz="7200" spc="-5">
                <a:solidFill>
                  <a:srgbClr val="095A82"/>
                </a:solidFill>
              </a:rPr>
              <a:t>Validators:</a:t>
            </a:r>
            <a:r>
              <a:rPr dirty="0" sz="7200" spc="-80">
                <a:solidFill>
                  <a:srgbClr val="095A82"/>
                </a:solidFill>
              </a:rPr>
              <a:t> </a:t>
            </a:r>
            <a:r>
              <a:rPr dirty="0" sz="7200" spc="-5">
                <a:solidFill>
                  <a:srgbClr val="095A82"/>
                </a:solidFill>
              </a:rPr>
              <a:t>Validator</a:t>
            </a:r>
            <a:r>
              <a:rPr dirty="0" sz="7200" spc="-80">
                <a:solidFill>
                  <a:srgbClr val="095A82"/>
                </a:solidFill>
              </a:rPr>
              <a:t> </a:t>
            </a:r>
            <a:r>
              <a:rPr dirty="0" sz="7200" spc="-15">
                <a:solidFill>
                  <a:srgbClr val="095A82"/>
                </a:solidFill>
              </a:rPr>
              <a:t>Class</a:t>
            </a:r>
            <a:endParaRPr sz="7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533273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>
                <a:solidFill>
                  <a:srgbClr val="095A82"/>
                </a:solidFill>
              </a:rPr>
              <a:t>Built-in</a:t>
            </a:r>
            <a:r>
              <a:rPr dirty="0" sz="5600" spc="-220">
                <a:solidFill>
                  <a:srgbClr val="095A82"/>
                </a:solidFill>
              </a:rPr>
              <a:t> </a:t>
            </a:r>
            <a:r>
              <a:rPr dirty="0" sz="5600" spc="-10">
                <a:solidFill>
                  <a:srgbClr val="095A82"/>
                </a:solidFill>
              </a:rPr>
              <a:t>Validators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986027" y="1987380"/>
            <a:ext cx="16308705" cy="1106805"/>
            <a:chOff x="986027" y="1987380"/>
            <a:chExt cx="16308705" cy="11068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027" y="1987380"/>
              <a:ext cx="16308323" cy="11063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07363" y="2002535"/>
              <a:ext cx="16205835" cy="1010285"/>
            </a:xfrm>
            <a:custGeom>
              <a:avLst/>
              <a:gdLst/>
              <a:ahLst/>
              <a:cxnLst/>
              <a:rect l="l" t="t" r="r" b="b"/>
              <a:pathLst>
                <a:path w="16205835" h="1010285">
                  <a:moveTo>
                    <a:pt x="16037560" y="0"/>
                  </a:moveTo>
                  <a:lnTo>
                    <a:pt x="168160" y="0"/>
                  </a:lnTo>
                  <a:lnTo>
                    <a:pt x="123456" y="5969"/>
                  </a:lnTo>
                  <a:lnTo>
                    <a:pt x="83286" y="22987"/>
                  </a:lnTo>
                  <a:lnTo>
                    <a:pt x="49250" y="49275"/>
                  </a:lnTo>
                  <a:lnTo>
                    <a:pt x="22961" y="83439"/>
                  </a:lnTo>
                  <a:lnTo>
                    <a:pt x="6007" y="123571"/>
                  </a:lnTo>
                  <a:lnTo>
                    <a:pt x="0" y="168402"/>
                  </a:lnTo>
                  <a:lnTo>
                    <a:pt x="0" y="841883"/>
                  </a:lnTo>
                  <a:lnTo>
                    <a:pt x="6007" y="886714"/>
                  </a:lnTo>
                  <a:lnTo>
                    <a:pt x="22961" y="926846"/>
                  </a:lnTo>
                  <a:lnTo>
                    <a:pt x="49250" y="961009"/>
                  </a:lnTo>
                  <a:lnTo>
                    <a:pt x="83286" y="987298"/>
                  </a:lnTo>
                  <a:lnTo>
                    <a:pt x="123456" y="1004316"/>
                  </a:lnTo>
                  <a:lnTo>
                    <a:pt x="168160" y="1010285"/>
                  </a:lnTo>
                  <a:lnTo>
                    <a:pt x="16037560" y="1010285"/>
                  </a:lnTo>
                  <a:lnTo>
                    <a:pt x="16082264" y="1004316"/>
                  </a:lnTo>
                  <a:lnTo>
                    <a:pt x="16122396" y="987298"/>
                  </a:lnTo>
                  <a:lnTo>
                    <a:pt x="16156432" y="961009"/>
                  </a:lnTo>
                  <a:lnTo>
                    <a:pt x="16182721" y="926846"/>
                  </a:lnTo>
                  <a:lnTo>
                    <a:pt x="16199739" y="886714"/>
                  </a:lnTo>
                  <a:lnTo>
                    <a:pt x="16205708" y="841883"/>
                  </a:lnTo>
                  <a:lnTo>
                    <a:pt x="16205708" y="168402"/>
                  </a:lnTo>
                  <a:lnTo>
                    <a:pt x="16199739" y="123571"/>
                  </a:lnTo>
                  <a:lnTo>
                    <a:pt x="16182721" y="83439"/>
                  </a:lnTo>
                  <a:lnTo>
                    <a:pt x="16156432" y="49275"/>
                  </a:lnTo>
                  <a:lnTo>
                    <a:pt x="16122396" y="22987"/>
                  </a:lnTo>
                  <a:lnTo>
                    <a:pt x="16082264" y="5969"/>
                  </a:lnTo>
                  <a:lnTo>
                    <a:pt x="16037560" y="0"/>
                  </a:lnTo>
                  <a:close/>
                </a:path>
              </a:pathLst>
            </a:custGeom>
            <a:solidFill>
              <a:srgbClr val="16A9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08125" y="2003297"/>
              <a:ext cx="16205835" cy="1010285"/>
            </a:xfrm>
            <a:custGeom>
              <a:avLst/>
              <a:gdLst/>
              <a:ahLst/>
              <a:cxnLst/>
              <a:rect l="l" t="t" r="r" b="b"/>
              <a:pathLst>
                <a:path w="16205835" h="1010285">
                  <a:moveTo>
                    <a:pt x="0" y="168401"/>
                  </a:moveTo>
                  <a:lnTo>
                    <a:pt x="6007" y="123571"/>
                  </a:lnTo>
                  <a:lnTo>
                    <a:pt x="22961" y="83438"/>
                  </a:lnTo>
                  <a:lnTo>
                    <a:pt x="49250" y="49275"/>
                  </a:lnTo>
                  <a:lnTo>
                    <a:pt x="83286" y="22986"/>
                  </a:lnTo>
                  <a:lnTo>
                    <a:pt x="123456" y="5969"/>
                  </a:lnTo>
                  <a:lnTo>
                    <a:pt x="168160" y="0"/>
                  </a:lnTo>
                  <a:lnTo>
                    <a:pt x="16037560" y="0"/>
                  </a:lnTo>
                  <a:lnTo>
                    <a:pt x="16082264" y="5969"/>
                  </a:lnTo>
                  <a:lnTo>
                    <a:pt x="16122396" y="22986"/>
                  </a:lnTo>
                  <a:lnTo>
                    <a:pt x="16156431" y="49275"/>
                  </a:lnTo>
                  <a:lnTo>
                    <a:pt x="16182721" y="83438"/>
                  </a:lnTo>
                  <a:lnTo>
                    <a:pt x="16199739" y="123571"/>
                  </a:lnTo>
                  <a:lnTo>
                    <a:pt x="16205708" y="168401"/>
                  </a:lnTo>
                  <a:lnTo>
                    <a:pt x="16205708" y="841882"/>
                  </a:lnTo>
                  <a:lnTo>
                    <a:pt x="16199739" y="886713"/>
                  </a:lnTo>
                  <a:lnTo>
                    <a:pt x="16182721" y="926846"/>
                  </a:lnTo>
                  <a:lnTo>
                    <a:pt x="16156431" y="961008"/>
                  </a:lnTo>
                  <a:lnTo>
                    <a:pt x="16122396" y="987298"/>
                  </a:lnTo>
                  <a:lnTo>
                    <a:pt x="16082264" y="1004316"/>
                  </a:lnTo>
                  <a:lnTo>
                    <a:pt x="16037560" y="1010284"/>
                  </a:lnTo>
                  <a:lnTo>
                    <a:pt x="168160" y="1010284"/>
                  </a:lnTo>
                  <a:lnTo>
                    <a:pt x="123456" y="1004316"/>
                  </a:lnTo>
                  <a:lnTo>
                    <a:pt x="83286" y="987298"/>
                  </a:lnTo>
                  <a:lnTo>
                    <a:pt x="49250" y="961008"/>
                  </a:lnTo>
                  <a:lnTo>
                    <a:pt x="22961" y="926846"/>
                  </a:lnTo>
                  <a:lnTo>
                    <a:pt x="6007" y="886713"/>
                  </a:lnTo>
                  <a:lnTo>
                    <a:pt x="0" y="841882"/>
                  </a:lnTo>
                  <a:lnTo>
                    <a:pt x="0" y="168401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177848" y="2089784"/>
            <a:ext cx="1579943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51765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The validator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class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dirty="0" sz="2400" spc="-10" b="1" i="1">
                <a:solidFill>
                  <a:srgbClr val="FFFFFF"/>
                </a:solidFill>
                <a:latin typeface="Calibri"/>
                <a:cs typeface="Calibri"/>
              </a:rPr>
              <a:t>@angular/forms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provides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set of built-in validators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used by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form controls. </a:t>
            </a:r>
            <a:r>
              <a:rPr dirty="0" sz="2400" spc="-40" i="1">
                <a:solidFill>
                  <a:srgbClr val="FFFFFF"/>
                </a:solidFill>
                <a:latin typeface="Calibri"/>
                <a:cs typeface="Calibri"/>
              </a:rPr>
              <a:t>Validators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functions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2400" spc="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conform</a:t>
            </a:r>
            <a:r>
              <a:rPr dirty="0" sz="2400" spc="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interface.</a:t>
            </a:r>
            <a:r>
              <a:rPr dirty="0" sz="2400" spc="-3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built-in</a:t>
            </a:r>
            <a:r>
              <a:rPr dirty="0" sz="2400" spc="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validators</a:t>
            </a:r>
            <a:r>
              <a:rPr dirty="0" sz="2400" spc="-3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used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400" spc="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template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specifying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 directives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(template-driven)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422903" y="4171188"/>
            <a:ext cx="2547620" cy="2057400"/>
            <a:chOff x="3422903" y="4171188"/>
            <a:chExt cx="2547620" cy="2057400"/>
          </a:xfrm>
        </p:grpSpPr>
        <p:sp>
          <p:nvSpPr>
            <p:cNvPr id="9" name="object 9"/>
            <p:cNvSpPr/>
            <p:nvPr/>
          </p:nvSpPr>
          <p:spPr>
            <a:xfrm>
              <a:off x="3840479" y="4872228"/>
              <a:ext cx="2130425" cy="1356360"/>
            </a:xfrm>
            <a:custGeom>
              <a:avLst/>
              <a:gdLst/>
              <a:ahLst/>
              <a:cxnLst/>
              <a:rect l="l" t="t" r="r" b="b"/>
              <a:pathLst>
                <a:path w="2130425" h="1356360">
                  <a:moveTo>
                    <a:pt x="1699133" y="0"/>
                  </a:moveTo>
                  <a:lnTo>
                    <a:pt x="0" y="0"/>
                  </a:lnTo>
                  <a:lnTo>
                    <a:pt x="430911" y="678180"/>
                  </a:lnTo>
                  <a:lnTo>
                    <a:pt x="0" y="1356360"/>
                  </a:lnTo>
                  <a:lnTo>
                    <a:pt x="1699133" y="1356360"/>
                  </a:lnTo>
                  <a:lnTo>
                    <a:pt x="2130044" y="678180"/>
                  </a:lnTo>
                  <a:lnTo>
                    <a:pt x="1699133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422903" y="5126736"/>
              <a:ext cx="853440" cy="847090"/>
            </a:xfrm>
            <a:custGeom>
              <a:avLst/>
              <a:gdLst/>
              <a:ahLst/>
              <a:cxnLst/>
              <a:rect l="l" t="t" r="r" b="b"/>
              <a:pathLst>
                <a:path w="853439" h="847089">
                  <a:moveTo>
                    <a:pt x="582803" y="0"/>
                  </a:moveTo>
                  <a:lnTo>
                    <a:pt x="0" y="0"/>
                  </a:lnTo>
                  <a:lnTo>
                    <a:pt x="0" y="846963"/>
                  </a:lnTo>
                  <a:lnTo>
                    <a:pt x="582803" y="846963"/>
                  </a:lnTo>
                  <a:lnTo>
                    <a:pt x="853440" y="423417"/>
                  </a:lnTo>
                  <a:lnTo>
                    <a:pt x="582803" y="0"/>
                  </a:lnTo>
                  <a:close/>
                </a:path>
              </a:pathLst>
            </a:custGeom>
            <a:solidFill>
              <a:srgbClr val="0743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760976" y="4171187"/>
              <a:ext cx="80645" cy="781685"/>
            </a:xfrm>
            <a:custGeom>
              <a:avLst/>
              <a:gdLst/>
              <a:ahLst/>
              <a:cxnLst/>
              <a:rect l="l" t="t" r="r" b="b"/>
              <a:pathLst>
                <a:path w="80645" h="781685">
                  <a:moveTo>
                    <a:pt x="48768" y="686181"/>
                  </a:moveTo>
                  <a:lnTo>
                    <a:pt x="29337" y="686054"/>
                  </a:lnTo>
                  <a:lnTo>
                    <a:pt x="29210" y="705104"/>
                  </a:lnTo>
                  <a:lnTo>
                    <a:pt x="48641" y="705231"/>
                  </a:lnTo>
                  <a:lnTo>
                    <a:pt x="48768" y="686181"/>
                  </a:lnTo>
                  <a:close/>
                </a:path>
                <a:path w="80645" h="781685">
                  <a:moveTo>
                    <a:pt x="48895" y="648208"/>
                  </a:moveTo>
                  <a:lnTo>
                    <a:pt x="29464" y="648081"/>
                  </a:lnTo>
                  <a:lnTo>
                    <a:pt x="29337" y="667004"/>
                  </a:lnTo>
                  <a:lnTo>
                    <a:pt x="48768" y="667131"/>
                  </a:lnTo>
                  <a:lnTo>
                    <a:pt x="48895" y="648208"/>
                  </a:lnTo>
                  <a:close/>
                </a:path>
                <a:path w="80645" h="781685">
                  <a:moveTo>
                    <a:pt x="49022" y="610108"/>
                  </a:moveTo>
                  <a:lnTo>
                    <a:pt x="29591" y="609981"/>
                  </a:lnTo>
                  <a:lnTo>
                    <a:pt x="29591" y="629031"/>
                  </a:lnTo>
                  <a:lnTo>
                    <a:pt x="49022" y="629158"/>
                  </a:lnTo>
                  <a:lnTo>
                    <a:pt x="49022" y="610108"/>
                  </a:lnTo>
                  <a:close/>
                </a:path>
                <a:path w="80645" h="781685">
                  <a:moveTo>
                    <a:pt x="49276" y="572008"/>
                  </a:moveTo>
                  <a:lnTo>
                    <a:pt x="29845" y="571881"/>
                  </a:lnTo>
                  <a:lnTo>
                    <a:pt x="29718" y="590931"/>
                  </a:lnTo>
                  <a:lnTo>
                    <a:pt x="49149" y="591058"/>
                  </a:lnTo>
                  <a:lnTo>
                    <a:pt x="49276" y="572008"/>
                  </a:lnTo>
                  <a:close/>
                </a:path>
                <a:path w="80645" h="781685">
                  <a:moveTo>
                    <a:pt x="49403" y="534035"/>
                  </a:moveTo>
                  <a:lnTo>
                    <a:pt x="29972" y="533908"/>
                  </a:lnTo>
                  <a:lnTo>
                    <a:pt x="29845" y="552958"/>
                  </a:lnTo>
                  <a:lnTo>
                    <a:pt x="49276" y="553085"/>
                  </a:lnTo>
                  <a:lnTo>
                    <a:pt x="49403" y="534035"/>
                  </a:lnTo>
                  <a:close/>
                </a:path>
                <a:path w="80645" h="781685">
                  <a:moveTo>
                    <a:pt x="49530" y="495935"/>
                  </a:moveTo>
                  <a:lnTo>
                    <a:pt x="30099" y="495808"/>
                  </a:lnTo>
                  <a:lnTo>
                    <a:pt x="29972" y="514858"/>
                  </a:lnTo>
                  <a:lnTo>
                    <a:pt x="49403" y="514985"/>
                  </a:lnTo>
                  <a:lnTo>
                    <a:pt x="49530" y="495935"/>
                  </a:lnTo>
                  <a:close/>
                </a:path>
                <a:path w="80645" h="781685">
                  <a:moveTo>
                    <a:pt x="49657" y="457962"/>
                  </a:moveTo>
                  <a:lnTo>
                    <a:pt x="30226" y="457835"/>
                  </a:lnTo>
                  <a:lnTo>
                    <a:pt x="30226" y="476885"/>
                  </a:lnTo>
                  <a:lnTo>
                    <a:pt x="49657" y="477012"/>
                  </a:lnTo>
                  <a:lnTo>
                    <a:pt x="49657" y="457962"/>
                  </a:lnTo>
                  <a:close/>
                </a:path>
                <a:path w="80645" h="781685">
                  <a:moveTo>
                    <a:pt x="49911" y="419862"/>
                  </a:moveTo>
                  <a:lnTo>
                    <a:pt x="30480" y="419735"/>
                  </a:lnTo>
                  <a:lnTo>
                    <a:pt x="30353" y="438785"/>
                  </a:lnTo>
                  <a:lnTo>
                    <a:pt x="49784" y="438912"/>
                  </a:lnTo>
                  <a:lnTo>
                    <a:pt x="49911" y="419862"/>
                  </a:lnTo>
                  <a:close/>
                </a:path>
                <a:path w="80645" h="781685">
                  <a:moveTo>
                    <a:pt x="50038" y="381889"/>
                  </a:moveTo>
                  <a:lnTo>
                    <a:pt x="30607" y="381762"/>
                  </a:lnTo>
                  <a:lnTo>
                    <a:pt x="30480" y="400685"/>
                  </a:lnTo>
                  <a:lnTo>
                    <a:pt x="49911" y="400812"/>
                  </a:lnTo>
                  <a:lnTo>
                    <a:pt x="50038" y="381889"/>
                  </a:lnTo>
                  <a:close/>
                </a:path>
                <a:path w="80645" h="781685">
                  <a:moveTo>
                    <a:pt x="50165" y="343789"/>
                  </a:moveTo>
                  <a:lnTo>
                    <a:pt x="30734" y="343662"/>
                  </a:lnTo>
                  <a:lnTo>
                    <a:pt x="30607" y="362712"/>
                  </a:lnTo>
                  <a:lnTo>
                    <a:pt x="50038" y="362839"/>
                  </a:lnTo>
                  <a:lnTo>
                    <a:pt x="50165" y="343789"/>
                  </a:lnTo>
                  <a:close/>
                </a:path>
                <a:path w="80645" h="781685">
                  <a:moveTo>
                    <a:pt x="50292" y="305689"/>
                  </a:moveTo>
                  <a:lnTo>
                    <a:pt x="30861" y="305562"/>
                  </a:lnTo>
                  <a:lnTo>
                    <a:pt x="30861" y="324612"/>
                  </a:lnTo>
                  <a:lnTo>
                    <a:pt x="50292" y="324739"/>
                  </a:lnTo>
                  <a:lnTo>
                    <a:pt x="50292" y="305689"/>
                  </a:lnTo>
                  <a:close/>
                </a:path>
                <a:path w="80645" h="781685">
                  <a:moveTo>
                    <a:pt x="50546" y="267716"/>
                  </a:moveTo>
                  <a:lnTo>
                    <a:pt x="31115" y="267589"/>
                  </a:lnTo>
                  <a:lnTo>
                    <a:pt x="30988" y="286639"/>
                  </a:lnTo>
                  <a:lnTo>
                    <a:pt x="50419" y="286766"/>
                  </a:lnTo>
                  <a:lnTo>
                    <a:pt x="50546" y="267716"/>
                  </a:lnTo>
                  <a:close/>
                </a:path>
                <a:path w="80645" h="781685">
                  <a:moveTo>
                    <a:pt x="50673" y="229616"/>
                  </a:moveTo>
                  <a:lnTo>
                    <a:pt x="31242" y="229489"/>
                  </a:lnTo>
                  <a:lnTo>
                    <a:pt x="31115" y="248539"/>
                  </a:lnTo>
                  <a:lnTo>
                    <a:pt x="50546" y="248666"/>
                  </a:lnTo>
                  <a:lnTo>
                    <a:pt x="50673" y="229616"/>
                  </a:lnTo>
                  <a:close/>
                </a:path>
                <a:path w="80645" h="781685">
                  <a:moveTo>
                    <a:pt x="50800" y="191643"/>
                  </a:moveTo>
                  <a:lnTo>
                    <a:pt x="31369" y="191516"/>
                  </a:lnTo>
                  <a:lnTo>
                    <a:pt x="31242" y="210566"/>
                  </a:lnTo>
                  <a:lnTo>
                    <a:pt x="50673" y="210693"/>
                  </a:lnTo>
                  <a:lnTo>
                    <a:pt x="50800" y="191643"/>
                  </a:lnTo>
                  <a:close/>
                </a:path>
                <a:path w="80645" h="781685">
                  <a:moveTo>
                    <a:pt x="50927" y="153543"/>
                  </a:moveTo>
                  <a:lnTo>
                    <a:pt x="31496" y="153416"/>
                  </a:lnTo>
                  <a:lnTo>
                    <a:pt x="31496" y="172466"/>
                  </a:lnTo>
                  <a:lnTo>
                    <a:pt x="50927" y="172593"/>
                  </a:lnTo>
                  <a:lnTo>
                    <a:pt x="50927" y="153543"/>
                  </a:lnTo>
                  <a:close/>
                </a:path>
                <a:path w="80645" h="781685">
                  <a:moveTo>
                    <a:pt x="51181" y="115570"/>
                  </a:moveTo>
                  <a:lnTo>
                    <a:pt x="31750" y="115443"/>
                  </a:lnTo>
                  <a:lnTo>
                    <a:pt x="31623" y="134366"/>
                  </a:lnTo>
                  <a:lnTo>
                    <a:pt x="51054" y="134493"/>
                  </a:lnTo>
                  <a:lnTo>
                    <a:pt x="51181" y="115570"/>
                  </a:lnTo>
                  <a:close/>
                </a:path>
                <a:path w="80645" h="781685">
                  <a:moveTo>
                    <a:pt x="51308" y="77470"/>
                  </a:moveTo>
                  <a:lnTo>
                    <a:pt x="31877" y="77343"/>
                  </a:lnTo>
                  <a:lnTo>
                    <a:pt x="31750" y="96393"/>
                  </a:lnTo>
                  <a:lnTo>
                    <a:pt x="51181" y="96520"/>
                  </a:lnTo>
                  <a:lnTo>
                    <a:pt x="51308" y="77470"/>
                  </a:lnTo>
                  <a:close/>
                </a:path>
                <a:path w="80645" h="781685">
                  <a:moveTo>
                    <a:pt x="77597" y="743331"/>
                  </a:moveTo>
                  <a:lnTo>
                    <a:pt x="51155" y="743204"/>
                  </a:lnTo>
                  <a:lnTo>
                    <a:pt x="77470" y="743204"/>
                  </a:lnTo>
                  <a:lnTo>
                    <a:pt x="74549" y="728599"/>
                  </a:lnTo>
                  <a:lnTo>
                    <a:pt x="71501" y="724154"/>
                  </a:lnTo>
                  <a:lnTo>
                    <a:pt x="66294" y="716407"/>
                  </a:lnTo>
                  <a:lnTo>
                    <a:pt x="53975" y="708279"/>
                  </a:lnTo>
                  <a:lnTo>
                    <a:pt x="38862" y="705231"/>
                  </a:lnTo>
                  <a:lnTo>
                    <a:pt x="23876" y="708152"/>
                  </a:lnTo>
                  <a:lnTo>
                    <a:pt x="11557" y="716280"/>
                  </a:lnTo>
                  <a:lnTo>
                    <a:pt x="3175" y="728218"/>
                  </a:lnTo>
                  <a:lnTo>
                    <a:pt x="0" y="742950"/>
                  </a:lnTo>
                  <a:lnTo>
                    <a:pt x="2921" y="757809"/>
                  </a:lnTo>
                  <a:lnTo>
                    <a:pt x="11176" y="770001"/>
                  </a:lnTo>
                  <a:lnTo>
                    <a:pt x="23495" y="778256"/>
                  </a:lnTo>
                  <a:lnTo>
                    <a:pt x="38608" y="781304"/>
                  </a:lnTo>
                  <a:lnTo>
                    <a:pt x="53721" y="778383"/>
                  </a:lnTo>
                  <a:lnTo>
                    <a:pt x="66040" y="770255"/>
                  </a:lnTo>
                  <a:lnTo>
                    <a:pt x="74422" y="758190"/>
                  </a:lnTo>
                  <a:lnTo>
                    <a:pt x="77597" y="743331"/>
                  </a:lnTo>
                  <a:close/>
                </a:path>
                <a:path w="80645" h="781685">
                  <a:moveTo>
                    <a:pt x="80518" y="38227"/>
                  </a:moveTo>
                  <a:lnTo>
                    <a:pt x="77597" y="23368"/>
                  </a:lnTo>
                  <a:lnTo>
                    <a:pt x="69342" y="11303"/>
                  </a:lnTo>
                  <a:lnTo>
                    <a:pt x="57023" y="3048"/>
                  </a:lnTo>
                  <a:lnTo>
                    <a:pt x="41910" y="0"/>
                  </a:lnTo>
                  <a:lnTo>
                    <a:pt x="26797" y="2921"/>
                  </a:lnTo>
                  <a:lnTo>
                    <a:pt x="14478" y="11049"/>
                  </a:lnTo>
                  <a:lnTo>
                    <a:pt x="6096" y="23114"/>
                  </a:lnTo>
                  <a:lnTo>
                    <a:pt x="2921" y="37973"/>
                  </a:lnTo>
                  <a:lnTo>
                    <a:pt x="5969" y="52705"/>
                  </a:lnTo>
                  <a:lnTo>
                    <a:pt x="14224" y="64770"/>
                  </a:lnTo>
                  <a:lnTo>
                    <a:pt x="26543" y="73025"/>
                  </a:lnTo>
                  <a:lnTo>
                    <a:pt x="41656" y="76073"/>
                  </a:lnTo>
                  <a:lnTo>
                    <a:pt x="56769" y="73152"/>
                  </a:lnTo>
                  <a:lnTo>
                    <a:pt x="69088" y="65024"/>
                  </a:lnTo>
                  <a:lnTo>
                    <a:pt x="73660" y="58420"/>
                  </a:lnTo>
                  <a:lnTo>
                    <a:pt x="77343" y="52959"/>
                  </a:lnTo>
                  <a:lnTo>
                    <a:pt x="80264" y="39370"/>
                  </a:lnTo>
                  <a:lnTo>
                    <a:pt x="80518" y="38227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6388608" y="4171188"/>
            <a:ext cx="2547620" cy="2057400"/>
            <a:chOff x="6388608" y="4171188"/>
            <a:chExt cx="2547620" cy="2057400"/>
          </a:xfrm>
        </p:grpSpPr>
        <p:sp>
          <p:nvSpPr>
            <p:cNvPr id="13" name="object 13"/>
            <p:cNvSpPr/>
            <p:nvPr/>
          </p:nvSpPr>
          <p:spPr>
            <a:xfrm>
              <a:off x="6806184" y="4872228"/>
              <a:ext cx="2130425" cy="1356360"/>
            </a:xfrm>
            <a:custGeom>
              <a:avLst/>
              <a:gdLst/>
              <a:ahLst/>
              <a:cxnLst/>
              <a:rect l="l" t="t" r="r" b="b"/>
              <a:pathLst>
                <a:path w="2130425" h="1356360">
                  <a:moveTo>
                    <a:pt x="1699133" y="0"/>
                  </a:moveTo>
                  <a:lnTo>
                    <a:pt x="0" y="0"/>
                  </a:lnTo>
                  <a:lnTo>
                    <a:pt x="430911" y="678180"/>
                  </a:lnTo>
                  <a:lnTo>
                    <a:pt x="0" y="1356360"/>
                  </a:lnTo>
                  <a:lnTo>
                    <a:pt x="1699133" y="1356360"/>
                  </a:lnTo>
                  <a:lnTo>
                    <a:pt x="2130044" y="678180"/>
                  </a:lnTo>
                  <a:lnTo>
                    <a:pt x="1699133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388608" y="5126736"/>
              <a:ext cx="853440" cy="847090"/>
            </a:xfrm>
            <a:custGeom>
              <a:avLst/>
              <a:gdLst/>
              <a:ahLst/>
              <a:cxnLst/>
              <a:rect l="l" t="t" r="r" b="b"/>
              <a:pathLst>
                <a:path w="853440" h="847089">
                  <a:moveTo>
                    <a:pt x="582802" y="0"/>
                  </a:moveTo>
                  <a:lnTo>
                    <a:pt x="0" y="0"/>
                  </a:lnTo>
                  <a:lnTo>
                    <a:pt x="0" y="846963"/>
                  </a:lnTo>
                  <a:lnTo>
                    <a:pt x="582802" y="846963"/>
                  </a:lnTo>
                  <a:lnTo>
                    <a:pt x="853439" y="423417"/>
                  </a:lnTo>
                  <a:lnTo>
                    <a:pt x="582802" y="0"/>
                  </a:lnTo>
                  <a:close/>
                </a:path>
              </a:pathLst>
            </a:custGeom>
            <a:solidFill>
              <a:srgbClr val="095F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693152" y="4171187"/>
              <a:ext cx="79375" cy="781685"/>
            </a:xfrm>
            <a:custGeom>
              <a:avLst/>
              <a:gdLst/>
              <a:ahLst/>
              <a:cxnLst/>
              <a:rect l="l" t="t" r="r" b="b"/>
              <a:pathLst>
                <a:path w="79375" h="781685">
                  <a:moveTo>
                    <a:pt x="47752" y="686181"/>
                  </a:moveTo>
                  <a:lnTo>
                    <a:pt x="28829" y="686054"/>
                  </a:lnTo>
                  <a:lnTo>
                    <a:pt x="28702" y="705104"/>
                  </a:lnTo>
                  <a:lnTo>
                    <a:pt x="47625" y="705231"/>
                  </a:lnTo>
                  <a:lnTo>
                    <a:pt x="47752" y="686181"/>
                  </a:lnTo>
                  <a:close/>
                </a:path>
                <a:path w="79375" h="781685">
                  <a:moveTo>
                    <a:pt x="47879" y="648208"/>
                  </a:moveTo>
                  <a:lnTo>
                    <a:pt x="28956" y="648081"/>
                  </a:lnTo>
                  <a:lnTo>
                    <a:pt x="28829" y="667004"/>
                  </a:lnTo>
                  <a:lnTo>
                    <a:pt x="47752" y="667131"/>
                  </a:lnTo>
                  <a:lnTo>
                    <a:pt x="47879" y="648208"/>
                  </a:lnTo>
                  <a:close/>
                </a:path>
                <a:path w="79375" h="781685">
                  <a:moveTo>
                    <a:pt x="48006" y="610108"/>
                  </a:moveTo>
                  <a:lnTo>
                    <a:pt x="29083" y="609981"/>
                  </a:lnTo>
                  <a:lnTo>
                    <a:pt x="29083" y="629031"/>
                  </a:lnTo>
                  <a:lnTo>
                    <a:pt x="48006" y="629158"/>
                  </a:lnTo>
                  <a:lnTo>
                    <a:pt x="48006" y="610108"/>
                  </a:lnTo>
                  <a:close/>
                </a:path>
                <a:path w="79375" h="781685">
                  <a:moveTo>
                    <a:pt x="48260" y="572008"/>
                  </a:moveTo>
                  <a:lnTo>
                    <a:pt x="29337" y="571881"/>
                  </a:lnTo>
                  <a:lnTo>
                    <a:pt x="29210" y="590931"/>
                  </a:lnTo>
                  <a:lnTo>
                    <a:pt x="48133" y="591058"/>
                  </a:lnTo>
                  <a:lnTo>
                    <a:pt x="48260" y="572008"/>
                  </a:lnTo>
                  <a:close/>
                </a:path>
                <a:path w="79375" h="781685">
                  <a:moveTo>
                    <a:pt x="48387" y="534035"/>
                  </a:moveTo>
                  <a:lnTo>
                    <a:pt x="29464" y="533908"/>
                  </a:lnTo>
                  <a:lnTo>
                    <a:pt x="29337" y="552958"/>
                  </a:lnTo>
                  <a:lnTo>
                    <a:pt x="48260" y="553085"/>
                  </a:lnTo>
                  <a:lnTo>
                    <a:pt x="48387" y="534035"/>
                  </a:lnTo>
                  <a:close/>
                </a:path>
                <a:path w="79375" h="781685">
                  <a:moveTo>
                    <a:pt x="48514" y="495935"/>
                  </a:moveTo>
                  <a:lnTo>
                    <a:pt x="29591" y="495808"/>
                  </a:lnTo>
                  <a:lnTo>
                    <a:pt x="29464" y="514858"/>
                  </a:lnTo>
                  <a:lnTo>
                    <a:pt x="48387" y="514985"/>
                  </a:lnTo>
                  <a:lnTo>
                    <a:pt x="48514" y="495935"/>
                  </a:lnTo>
                  <a:close/>
                </a:path>
                <a:path w="79375" h="781685">
                  <a:moveTo>
                    <a:pt x="48641" y="457962"/>
                  </a:moveTo>
                  <a:lnTo>
                    <a:pt x="29718" y="457835"/>
                  </a:lnTo>
                  <a:lnTo>
                    <a:pt x="29718" y="476885"/>
                  </a:lnTo>
                  <a:lnTo>
                    <a:pt x="48641" y="477012"/>
                  </a:lnTo>
                  <a:lnTo>
                    <a:pt x="48641" y="457962"/>
                  </a:lnTo>
                  <a:close/>
                </a:path>
                <a:path w="79375" h="781685">
                  <a:moveTo>
                    <a:pt x="48895" y="419862"/>
                  </a:moveTo>
                  <a:lnTo>
                    <a:pt x="29972" y="419735"/>
                  </a:lnTo>
                  <a:lnTo>
                    <a:pt x="29845" y="438785"/>
                  </a:lnTo>
                  <a:lnTo>
                    <a:pt x="48768" y="438912"/>
                  </a:lnTo>
                  <a:lnTo>
                    <a:pt x="48895" y="419862"/>
                  </a:lnTo>
                  <a:close/>
                </a:path>
                <a:path w="79375" h="781685">
                  <a:moveTo>
                    <a:pt x="49022" y="381889"/>
                  </a:moveTo>
                  <a:lnTo>
                    <a:pt x="30099" y="381762"/>
                  </a:lnTo>
                  <a:lnTo>
                    <a:pt x="29972" y="400685"/>
                  </a:lnTo>
                  <a:lnTo>
                    <a:pt x="48895" y="400812"/>
                  </a:lnTo>
                  <a:lnTo>
                    <a:pt x="49022" y="381889"/>
                  </a:lnTo>
                  <a:close/>
                </a:path>
                <a:path w="79375" h="781685">
                  <a:moveTo>
                    <a:pt x="49149" y="343789"/>
                  </a:moveTo>
                  <a:lnTo>
                    <a:pt x="30226" y="343662"/>
                  </a:lnTo>
                  <a:lnTo>
                    <a:pt x="30099" y="362712"/>
                  </a:lnTo>
                  <a:lnTo>
                    <a:pt x="49022" y="362839"/>
                  </a:lnTo>
                  <a:lnTo>
                    <a:pt x="49149" y="343789"/>
                  </a:lnTo>
                  <a:close/>
                </a:path>
                <a:path w="79375" h="781685">
                  <a:moveTo>
                    <a:pt x="49276" y="305689"/>
                  </a:moveTo>
                  <a:lnTo>
                    <a:pt x="30353" y="305562"/>
                  </a:lnTo>
                  <a:lnTo>
                    <a:pt x="30353" y="324612"/>
                  </a:lnTo>
                  <a:lnTo>
                    <a:pt x="49276" y="324739"/>
                  </a:lnTo>
                  <a:lnTo>
                    <a:pt x="49276" y="305689"/>
                  </a:lnTo>
                  <a:close/>
                </a:path>
                <a:path w="79375" h="781685">
                  <a:moveTo>
                    <a:pt x="49530" y="267716"/>
                  </a:moveTo>
                  <a:lnTo>
                    <a:pt x="30607" y="267589"/>
                  </a:lnTo>
                  <a:lnTo>
                    <a:pt x="30480" y="286639"/>
                  </a:lnTo>
                  <a:lnTo>
                    <a:pt x="49403" y="286766"/>
                  </a:lnTo>
                  <a:lnTo>
                    <a:pt x="49530" y="267716"/>
                  </a:lnTo>
                  <a:close/>
                </a:path>
                <a:path w="79375" h="781685">
                  <a:moveTo>
                    <a:pt x="49657" y="229616"/>
                  </a:moveTo>
                  <a:lnTo>
                    <a:pt x="30734" y="229489"/>
                  </a:lnTo>
                  <a:lnTo>
                    <a:pt x="30607" y="248539"/>
                  </a:lnTo>
                  <a:lnTo>
                    <a:pt x="49530" y="248666"/>
                  </a:lnTo>
                  <a:lnTo>
                    <a:pt x="49657" y="229616"/>
                  </a:lnTo>
                  <a:close/>
                </a:path>
                <a:path w="79375" h="781685">
                  <a:moveTo>
                    <a:pt x="49784" y="191643"/>
                  </a:moveTo>
                  <a:lnTo>
                    <a:pt x="30861" y="191516"/>
                  </a:lnTo>
                  <a:lnTo>
                    <a:pt x="30734" y="210566"/>
                  </a:lnTo>
                  <a:lnTo>
                    <a:pt x="49657" y="210693"/>
                  </a:lnTo>
                  <a:lnTo>
                    <a:pt x="49784" y="191643"/>
                  </a:lnTo>
                  <a:close/>
                </a:path>
                <a:path w="79375" h="781685">
                  <a:moveTo>
                    <a:pt x="49911" y="153543"/>
                  </a:moveTo>
                  <a:lnTo>
                    <a:pt x="30988" y="153416"/>
                  </a:lnTo>
                  <a:lnTo>
                    <a:pt x="30988" y="172466"/>
                  </a:lnTo>
                  <a:lnTo>
                    <a:pt x="49911" y="172593"/>
                  </a:lnTo>
                  <a:lnTo>
                    <a:pt x="49911" y="153543"/>
                  </a:lnTo>
                  <a:close/>
                </a:path>
                <a:path w="79375" h="781685">
                  <a:moveTo>
                    <a:pt x="50165" y="115570"/>
                  </a:moveTo>
                  <a:lnTo>
                    <a:pt x="31242" y="115443"/>
                  </a:lnTo>
                  <a:lnTo>
                    <a:pt x="31115" y="134366"/>
                  </a:lnTo>
                  <a:lnTo>
                    <a:pt x="50038" y="134493"/>
                  </a:lnTo>
                  <a:lnTo>
                    <a:pt x="50165" y="115570"/>
                  </a:lnTo>
                  <a:close/>
                </a:path>
                <a:path w="79375" h="781685">
                  <a:moveTo>
                    <a:pt x="50292" y="77470"/>
                  </a:moveTo>
                  <a:lnTo>
                    <a:pt x="31369" y="77343"/>
                  </a:lnTo>
                  <a:lnTo>
                    <a:pt x="31242" y="96393"/>
                  </a:lnTo>
                  <a:lnTo>
                    <a:pt x="50165" y="96520"/>
                  </a:lnTo>
                  <a:lnTo>
                    <a:pt x="50292" y="77470"/>
                  </a:lnTo>
                  <a:close/>
                </a:path>
                <a:path w="79375" h="781685">
                  <a:moveTo>
                    <a:pt x="76073" y="743204"/>
                  </a:moveTo>
                  <a:lnTo>
                    <a:pt x="52959" y="708279"/>
                  </a:lnTo>
                  <a:lnTo>
                    <a:pt x="38227" y="705231"/>
                  </a:lnTo>
                  <a:lnTo>
                    <a:pt x="23368" y="708152"/>
                  </a:lnTo>
                  <a:lnTo>
                    <a:pt x="11303" y="716280"/>
                  </a:lnTo>
                  <a:lnTo>
                    <a:pt x="3048" y="728218"/>
                  </a:lnTo>
                  <a:lnTo>
                    <a:pt x="0" y="742950"/>
                  </a:lnTo>
                  <a:lnTo>
                    <a:pt x="2921" y="757809"/>
                  </a:lnTo>
                  <a:lnTo>
                    <a:pt x="11049" y="770001"/>
                  </a:lnTo>
                  <a:lnTo>
                    <a:pt x="23114" y="778256"/>
                  </a:lnTo>
                  <a:lnTo>
                    <a:pt x="37973" y="781304"/>
                  </a:lnTo>
                  <a:lnTo>
                    <a:pt x="52705" y="778383"/>
                  </a:lnTo>
                  <a:lnTo>
                    <a:pt x="64770" y="770255"/>
                  </a:lnTo>
                  <a:lnTo>
                    <a:pt x="73025" y="758190"/>
                  </a:lnTo>
                  <a:lnTo>
                    <a:pt x="76073" y="743331"/>
                  </a:lnTo>
                  <a:lnTo>
                    <a:pt x="52260" y="743204"/>
                  </a:lnTo>
                  <a:lnTo>
                    <a:pt x="76073" y="743204"/>
                  </a:lnTo>
                  <a:close/>
                </a:path>
                <a:path w="79375" h="781685">
                  <a:moveTo>
                    <a:pt x="78994" y="38227"/>
                  </a:moveTo>
                  <a:lnTo>
                    <a:pt x="76073" y="23368"/>
                  </a:lnTo>
                  <a:lnTo>
                    <a:pt x="67945" y="11303"/>
                  </a:lnTo>
                  <a:lnTo>
                    <a:pt x="55880" y="3048"/>
                  </a:lnTo>
                  <a:lnTo>
                    <a:pt x="41021" y="0"/>
                  </a:lnTo>
                  <a:lnTo>
                    <a:pt x="26289" y="2921"/>
                  </a:lnTo>
                  <a:lnTo>
                    <a:pt x="14224" y="11049"/>
                  </a:lnTo>
                  <a:lnTo>
                    <a:pt x="5969" y="23114"/>
                  </a:lnTo>
                  <a:lnTo>
                    <a:pt x="2921" y="37973"/>
                  </a:lnTo>
                  <a:lnTo>
                    <a:pt x="5842" y="52705"/>
                  </a:lnTo>
                  <a:lnTo>
                    <a:pt x="13970" y="64770"/>
                  </a:lnTo>
                  <a:lnTo>
                    <a:pt x="26035" y="73025"/>
                  </a:lnTo>
                  <a:lnTo>
                    <a:pt x="40767" y="76073"/>
                  </a:lnTo>
                  <a:lnTo>
                    <a:pt x="55626" y="73152"/>
                  </a:lnTo>
                  <a:lnTo>
                    <a:pt x="67818" y="65024"/>
                  </a:lnTo>
                  <a:lnTo>
                    <a:pt x="72263" y="58420"/>
                  </a:lnTo>
                  <a:lnTo>
                    <a:pt x="75946" y="52959"/>
                  </a:lnTo>
                  <a:lnTo>
                    <a:pt x="78740" y="39370"/>
                  </a:lnTo>
                  <a:lnTo>
                    <a:pt x="78994" y="38227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9348216" y="4171188"/>
            <a:ext cx="2547620" cy="2057400"/>
            <a:chOff x="9348216" y="4171188"/>
            <a:chExt cx="2547620" cy="2057400"/>
          </a:xfrm>
        </p:grpSpPr>
        <p:sp>
          <p:nvSpPr>
            <p:cNvPr id="17" name="object 17"/>
            <p:cNvSpPr/>
            <p:nvPr/>
          </p:nvSpPr>
          <p:spPr>
            <a:xfrm>
              <a:off x="9765792" y="4872228"/>
              <a:ext cx="2130425" cy="1356360"/>
            </a:xfrm>
            <a:custGeom>
              <a:avLst/>
              <a:gdLst/>
              <a:ahLst/>
              <a:cxnLst/>
              <a:rect l="l" t="t" r="r" b="b"/>
              <a:pathLst>
                <a:path w="2130425" h="1356360">
                  <a:moveTo>
                    <a:pt x="1699132" y="0"/>
                  </a:moveTo>
                  <a:lnTo>
                    <a:pt x="0" y="0"/>
                  </a:lnTo>
                  <a:lnTo>
                    <a:pt x="430910" y="678180"/>
                  </a:lnTo>
                  <a:lnTo>
                    <a:pt x="0" y="1356360"/>
                  </a:lnTo>
                  <a:lnTo>
                    <a:pt x="1699132" y="1356360"/>
                  </a:lnTo>
                  <a:lnTo>
                    <a:pt x="2130043" y="678180"/>
                  </a:lnTo>
                  <a:lnTo>
                    <a:pt x="1699132" y="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348216" y="5126736"/>
              <a:ext cx="853440" cy="847090"/>
            </a:xfrm>
            <a:custGeom>
              <a:avLst/>
              <a:gdLst/>
              <a:ahLst/>
              <a:cxnLst/>
              <a:rect l="l" t="t" r="r" b="b"/>
              <a:pathLst>
                <a:path w="853440" h="847089">
                  <a:moveTo>
                    <a:pt x="582802" y="0"/>
                  </a:moveTo>
                  <a:lnTo>
                    <a:pt x="0" y="0"/>
                  </a:lnTo>
                  <a:lnTo>
                    <a:pt x="0" y="846963"/>
                  </a:lnTo>
                  <a:lnTo>
                    <a:pt x="582802" y="846963"/>
                  </a:lnTo>
                  <a:lnTo>
                    <a:pt x="853439" y="423417"/>
                  </a:lnTo>
                  <a:lnTo>
                    <a:pt x="582802" y="0"/>
                  </a:lnTo>
                  <a:close/>
                </a:path>
              </a:pathLst>
            </a:custGeom>
            <a:solidFill>
              <a:srgbClr val="B8760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623804" y="4171187"/>
              <a:ext cx="79375" cy="781685"/>
            </a:xfrm>
            <a:custGeom>
              <a:avLst/>
              <a:gdLst/>
              <a:ahLst/>
              <a:cxnLst/>
              <a:rect l="l" t="t" r="r" b="b"/>
              <a:pathLst>
                <a:path w="79375" h="781685">
                  <a:moveTo>
                    <a:pt x="47752" y="686181"/>
                  </a:moveTo>
                  <a:lnTo>
                    <a:pt x="28829" y="686054"/>
                  </a:lnTo>
                  <a:lnTo>
                    <a:pt x="28702" y="705104"/>
                  </a:lnTo>
                  <a:lnTo>
                    <a:pt x="47625" y="705231"/>
                  </a:lnTo>
                  <a:lnTo>
                    <a:pt x="47752" y="686181"/>
                  </a:lnTo>
                  <a:close/>
                </a:path>
                <a:path w="79375" h="781685">
                  <a:moveTo>
                    <a:pt x="47879" y="648208"/>
                  </a:moveTo>
                  <a:lnTo>
                    <a:pt x="28956" y="648081"/>
                  </a:lnTo>
                  <a:lnTo>
                    <a:pt x="28829" y="667004"/>
                  </a:lnTo>
                  <a:lnTo>
                    <a:pt x="47752" y="667131"/>
                  </a:lnTo>
                  <a:lnTo>
                    <a:pt x="47879" y="648208"/>
                  </a:lnTo>
                  <a:close/>
                </a:path>
                <a:path w="79375" h="781685">
                  <a:moveTo>
                    <a:pt x="48006" y="610108"/>
                  </a:moveTo>
                  <a:lnTo>
                    <a:pt x="29083" y="609981"/>
                  </a:lnTo>
                  <a:lnTo>
                    <a:pt x="29083" y="629031"/>
                  </a:lnTo>
                  <a:lnTo>
                    <a:pt x="48006" y="629158"/>
                  </a:lnTo>
                  <a:lnTo>
                    <a:pt x="48006" y="610108"/>
                  </a:lnTo>
                  <a:close/>
                </a:path>
                <a:path w="79375" h="781685">
                  <a:moveTo>
                    <a:pt x="48260" y="572008"/>
                  </a:moveTo>
                  <a:lnTo>
                    <a:pt x="29337" y="571881"/>
                  </a:lnTo>
                  <a:lnTo>
                    <a:pt x="29210" y="590931"/>
                  </a:lnTo>
                  <a:lnTo>
                    <a:pt x="48133" y="591058"/>
                  </a:lnTo>
                  <a:lnTo>
                    <a:pt x="48260" y="572008"/>
                  </a:lnTo>
                  <a:close/>
                </a:path>
                <a:path w="79375" h="781685">
                  <a:moveTo>
                    <a:pt x="48387" y="534035"/>
                  </a:moveTo>
                  <a:lnTo>
                    <a:pt x="29464" y="533908"/>
                  </a:lnTo>
                  <a:lnTo>
                    <a:pt x="29337" y="552958"/>
                  </a:lnTo>
                  <a:lnTo>
                    <a:pt x="48260" y="553085"/>
                  </a:lnTo>
                  <a:lnTo>
                    <a:pt x="48387" y="534035"/>
                  </a:lnTo>
                  <a:close/>
                </a:path>
                <a:path w="79375" h="781685">
                  <a:moveTo>
                    <a:pt x="48514" y="495935"/>
                  </a:moveTo>
                  <a:lnTo>
                    <a:pt x="29591" y="495808"/>
                  </a:lnTo>
                  <a:lnTo>
                    <a:pt x="29464" y="514858"/>
                  </a:lnTo>
                  <a:lnTo>
                    <a:pt x="48387" y="514985"/>
                  </a:lnTo>
                  <a:lnTo>
                    <a:pt x="48514" y="495935"/>
                  </a:lnTo>
                  <a:close/>
                </a:path>
                <a:path w="79375" h="781685">
                  <a:moveTo>
                    <a:pt x="48641" y="457962"/>
                  </a:moveTo>
                  <a:lnTo>
                    <a:pt x="29718" y="457835"/>
                  </a:lnTo>
                  <a:lnTo>
                    <a:pt x="29718" y="476885"/>
                  </a:lnTo>
                  <a:lnTo>
                    <a:pt x="48641" y="477012"/>
                  </a:lnTo>
                  <a:lnTo>
                    <a:pt x="48641" y="457962"/>
                  </a:lnTo>
                  <a:close/>
                </a:path>
                <a:path w="79375" h="781685">
                  <a:moveTo>
                    <a:pt x="48895" y="419862"/>
                  </a:moveTo>
                  <a:lnTo>
                    <a:pt x="29972" y="419735"/>
                  </a:lnTo>
                  <a:lnTo>
                    <a:pt x="29845" y="438785"/>
                  </a:lnTo>
                  <a:lnTo>
                    <a:pt x="48768" y="438912"/>
                  </a:lnTo>
                  <a:lnTo>
                    <a:pt x="48895" y="419862"/>
                  </a:lnTo>
                  <a:close/>
                </a:path>
                <a:path w="79375" h="781685">
                  <a:moveTo>
                    <a:pt x="49022" y="381889"/>
                  </a:moveTo>
                  <a:lnTo>
                    <a:pt x="30099" y="381762"/>
                  </a:lnTo>
                  <a:lnTo>
                    <a:pt x="29972" y="400685"/>
                  </a:lnTo>
                  <a:lnTo>
                    <a:pt x="48895" y="400812"/>
                  </a:lnTo>
                  <a:lnTo>
                    <a:pt x="49022" y="381889"/>
                  </a:lnTo>
                  <a:close/>
                </a:path>
                <a:path w="79375" h="781685">
                  <a:moveTo>
                    <a:pt x="49149" y="343789"/>
                  </a:moveTo>
                  <a:lnTo>
                    <a:pt x="30226" y="343662"/>
                  </a:lnTo>
                  <a:lnTo>
                    <a:pt x="30099" y="362712"/>
                  </a:lnTo>
                  <a:lnTo>
                    <a:pt x="49022" y="362839"/>
                  </a:lnTo>
                  <a:lnTo>
                    <a:pt x="49149" y="343789"/>
                  </a:lnTo>
                  <a:close/>
                </a:path>
                <a:path w="79375" h="781685">
                  <a:moveTo>
                    <a:pt x="49276" y="305689"/>
                  </a:moveTo>
                  <a:lnTo>
                    <a:pt x="30353" y="305562"/>
                  </a:lnTo>
                  <a:lnTo>
                    <a:pt x="30353" y="324612"/>
                  </a:lnTo>
                  <a:lnTo>
                    <a:pt x="49276" y="324739"/>
                  </a:lnTo>
                  <a:lnTo>
                    <a:pt x="49276" y="305689"/>
                  </a:lnTo>
                  <a:close/>
                </a:path>
                <a:path w="79375" h="781685">
                  <a:moveTo>
                    <a:pt x="49530" y="267716"/>
                  </a:moveTo>
                  <a:lnTo>
                    <a:pt x="30607" y="267589"/>
                  </a:lnTo>
                  <a:lnTo>
                    <a:pt x="30480" y="286639"/>
                  </a:lnTo>
                  <a:lnTo>
                    <a:pt x="49403" y="286766"/>
                  </a:lnTo>
                  <a:lnTo>
                    <a:pt x="49530" y="267716"/>
                  </a:lnTo>
                  <a:close/>
                </a:path>
                <a:path w="79375" h="781685">
                  <a:moveTo>
                    <a:pt x="49657" y="229616"/>
                  </a:moveTo>
                  <a:lnTo>
                    <a:pt x="30734" y="229489"/>
                  </a:lnTo>
                  <a:lnTo>
                    <a:pt x="30607" y="248539"/>
                  </a:lnTo>
                  <a:lnTo>
                    <a:pt x="49530" y="248666"/>
                  </a:lnTo>
                  <a:lnTo>
                    <a:pt x="49657" y="229616"/>
                  </a:lnTo>
                  <a:close/>
                </a:path>
                <a:path w="79375" h="781685">
                  <a:moveTo>
                    <a:pt x="49784" y="191643"/>
                  </a:moveTo>
                  <a:lnTo>
                    <a:pt x="30861" y="191516"/>
                  </a:lnTo>
                  <a:lnTo>
                    <a:pt x="30734" y="210566"/>
                  </a:lnTo>
                  <a:lnTo>
                    <a:pt x="49657" y="210693"/>
                  </a:lnTo>
                  <a:lnTo>
                    <a:pt x="49784" y="191643"/>
                  </a:lnTo>
                  <a:close/>
                </a:path>
                <a:path w="79375" h="781685">
                  <a:moveTo>
                    <a:pt x="49911" y="153543"/>
                  </a:moveTo>
                  <a:lnTo>
                    <a:pt x="30988" y="153416"/>
                  </a:lnTo>
                  <a:lnTo>
                    <a:pt x="30988" y="172466"/>
                  </a:lnTo>
                  <a:lnTo>
                    <a:pt x="49911" y="172593"/>
                  </a:lnTo>
                  <a:lnTo>
                    <a:pt x="49911" y="153543"/>
                  </a:lnTo>
                  <a:close/>
                </a:path>
                <a:path w="79375" h="781685">
                  <a:moveTo>
                    <a:pt x="50165" y="115570"/>
                  </a:moveTo>
                  <a:lnTo>
                    <a:pt x="31242" y="115443"/>
                  </a:lnTo>
                  <a:lnTo>
                    <a:pt x="31115" y="134366"/>
                  </a:lnTo>
                  <a:lnTo>
                    <a:pt x="50038" y="134493"/>
                  </a:lnTo>
                  <a:lnTo>
                    <a:pt x="50165" y="115570"/>
                  </a:lnTo>
                  <a:close/>
                </a:path>
                <a:path w="79375" h="781685">
                  <a:moveTo>
                    <a:pt x="50292" y="77470"/>
                  </a:moveTo>
                  <a:lnTo>
                    <a:pt x="31369" y="77343"/>
                  </a:lnTo>
                  <a:lnTo>
                    <a:pt x="31242" y="96393"/>
                  </a:lnTo>
                  <a:lnTo>
                    <a:pt x="50165" y="96520"/>
                  </a:lnTo>
                  <a:lnTo>
                    <a:pt x="50292" y="77470"/>
                  </a:lnTo>
                  <a:close/>
                </a:path>
                <a:path w="79375" h="781685">
                  <a:moveTo>
                    <a:pt x="76073" y="743204"/>
                  </a:moveTo>
                  <a:lnTo>
                    <a:pt x="52959" y="708279"/>
                  </a:lnTo>
                  <a:lnTo>
                    <a:pt x="38227" y="705231"/>
                  </a:lnTo>
                  <a:lnTo>
                    <a:pt x="23368" y="708152"/>
                  </a:lnTo>
                  <a:lnTo>
                    <a:pt x="11303" y="716280"/>
                  </a:lnTo>
                  <a:lnTo>
                    <a:pt x="3048" y="728218"/>
                  </a:lnTo>
                  <a:lnTo>
                    <a:pt x="0" y="742950"/>
                  </a:lnTo>
                  <a:lnTo>
                    <a:pt x="2921" y="757809"/>
                  </a:lnTo>
                  <a:lnTo>
                    <a:pt x="11049" y="770001"/>
                  </a:lnTo>
                  <a:lnTo>
                    <a:pt x="23114" y="778256"/>
                  </a:lnTo>
                  <a:lnTo>
                    <a:pt x="37973" y="781304"/>
                  </a:lnTo>
                  <a:lnTo>
                    <a:pt x="52705" y="778383"/>
                  </a:lnTo>
                  <a:lnTo>
                    <a:pt x="64770" y="770255"/>
                  </a:lnTo>
                  <a:lnTo>
                    <a:pt x="73025" y="758190"/>
                  </a:lnTo>
                  <a:lnTo>
                    <a:pt x="76073" y="743331"/>
                  </a:lnTo>
                  <a:lnTo>
                    <a:pt x="52260" y="743204"/>
                  </a:lnTo>
                  <a:lnTo>
                    <a:pt x="76073" y="743204"/>
                  </a:lnTo>
                  <a:close/>
                </a:path>
                <a:path w="79375" h="781685">
                  <a:moveTo>
                    <a:pt x="78994" y="38227"/>
                  </a:moveTo>
                  <a:lnTo>
                    <a:pt x="76073" y="23368"/>
                  </a:lnTo>
                  <a:lnTo>
                    <a:pt x="67945" y="11303"/>
                  </a:lnTo>
                  <a:lnTo>
                    <a:pt x="55880" y="3048"/>
                  </a:lnTo>
                  <a:lnTo>
                    <a:pt x="41021" y="0"/>
                  </a:lnTo>
                  <a:lnTo>
                    <a:pt x="26289" y="2921"/>
                  </a:lnTo>
                  <a:lnTo>
                    <a:pt x="14224" y="11049"/>
                  </a:lnTo>
                  <a:lnTo>
                    <a:pt x="5969" y="23114"/>
                  </a:lnTo>
                  <a:lnTo>
                    <a:pt x="2921" y="37973"/>
                  </a:lnTo>
                  <a:lnTo>
                    <a:pt x="5842" y="52705"/>
                  </a:lnTo>
                  <a:lnTo>
                    <a:pt x="13970" y="64770"/>
                  </a:lnTo>
                  <a:lnTo>
                    <a:pt x="26035" y="73025"/>
                  </a:lnTo>
                  <a:lnTo>
                    <a:pt x="40767" y="76073"/>
                  </a:lnTo>
                  <a:lnTo>
                    <a:pt x="55626" y="73152"/>
                  </a:lnTo>
                  <a:lnTo>
                    <a:pt x="67818" y="65024"/>
                  </a:lnTo>
                  <a:lnTo>
                    <a:pt x="72263" y="58420"/>
                  </a:lnTo>
                  <a:lnTo>
                    <a:pt x="75946" y="52959"/>
                  </a:lnTo>
                  <a:lnTo>
                    <a:pt x="78740" y="39370"/>
                  </a:lnTo>
                  <a:lnTo>
                    <a:pt x="78994" y="38227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9348216" y="6452615"/>
            <a:ext cx="2548255" cy="2025014"/>
            <a:chOff x="9348216" y="6452615"/>
            <a:chExt cx="2548255" cy="2025014"/>
          </a:xfrm>
        </p:grpSpPr>
        <p:sp>
          <p:nvSpPr>
            <p:cNvPr id="21" name="object 21"/>
            <p:cNvSpPr/>
            <p:nvPr/>
          </p:nvSpPr>
          <p:spPr>
            <a:xfrm>
              <a:off x="9348216" y="6452615"/>
              <a:ext cx="2130425" cy="1356360"/>
            </a:xfrm>
            <a:custGeom>
              <a:avLst/>
              <a:gdLst/>
              <a:ahLst/>
              <a:cxnLst/>
              <a:rect l="l" t="t" r="r" b="b"/>
              <a:pathLst>
                <a:path w="2130425" h="1356359">
                  <a:moveTo>
                    <a:pt x="2130043" y="0"/>
                  </a:moveTo>
                  <a:lnTo>
                    <a:pt x="430910" y="0"/>
                  </a:lnTo>
                  <a:lnTo>
                    <a:pt x="0" y="678180"/>
                  </a:lnTo>
                  <a:lnTo>
                    <a:pt x="430910" y="1356360"/>
                  </a:lnTo>
                  <a:lnTo>
                    <a:pt x="2130043" y="1356360"/>
                  </a:lnTo>
                  <a:lnTo>
                    <a:pt x="1699132" y="678180"/>
                  </a:lnTo>
                  <a:lnTo>
                    <a:pt x="2130043" y="0"/>
                  </a:lnTo>
                  <a:close/>
                </a:path>
              </a:pathLst>
            </a:custGeom>
            <a:solidFill>
              <a:srgbClr val="9CB8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1042904" y="6707123"/>
              <a:ext cx="853440" cy="847090"/>
            </a:xfrm>
            <a:custGeom>
              <a:avLst/>
              <a:gdLst/>
              <a:ahLst/>
              <a:cxnLst/>
              <a:rect l="l" t="t" r="r" b="b"/>
              <a:pathLst>
                <a:path w="853440" h="847090">
                  <a:moveTo>
                    <a:pt x="853440" y="0"/>
                  </a:moveTo>
                  <a:lnTo>
                    <a:pt x="270637" y="0"/>
                  </a:lnTo>
                  <a:lnTo>
                    <a:pt x="0" y="423418"/>
                  </a:lnTo>
                  <a:lnTo>
                    <a:pt x="270637" y="846963"/>
                  </a:lnTo>
                  <a:lnTo>
                    <a:pt x="853440" y="846963"/>
                  </a:lnTo>
                  <a:lnTo>
                    <a:pt x="853440" y="0"/>
                  </a:lnTo>
                  <a:close/>
                </a:path>
              </a:pathLst>
            </a:custGeom>
            <a:solidFill>
              <a:srgbClr val="77913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0623804" y="7694675"/>
              <a:ext cx="79375" cy="782955"/>
            </a:xfrm>
            <a:custGeom>
              <a:avLst/>
              <a:gdLst/>
              <a:ahLst/>
              <a:cxnLst/>
              <a:rect l="l" t="t" r="r" b="b"/>
              <a:pathLst>
                <a:path w="79375" h="782954">
                  <a:moveTo>
                    <a:pt x="47752" y="95250"/>
                  </a:moveTo>
                  <a:lnTo>
                    <a:pt x="47625" y="76200"/>
                  </a:lnTo>
                  <a:lnTo>
                    <a:pt x="38227" y="76200"/>
                  </a:lnTo>
                  <a:lnTo>
                    <a:pt x="28702" y="76200"/>
                  </a:lnTo>
                  <a:lnTo>
                    <a:pt x="28829" y="95250"/>
                  </a:lnTo>
                  <a:lnTo>
                    <a:pt x="47752" y="95250"/>
                  </a:lnTo>
                  <a:close/>
                </a:path>
                <a:path w="79375" h="782954">
                  <a:moveTo>
                    <a:pt x="47879" y="133477"/>
                  </a:moveTo>
                  <a:lnTo>
                    <a:pt x="47752" y="114300"/>
                  </a:lnTo>
                  <a:lnTo>
                    <a:pt x="28829" y="114300"/>
                  </a:lnTo>
                  <a:lnTo>
                    <a:pt x="28956" y="133477"/>
                  </a:lnTo>
                  <a:lnTo>
                    <a:pt x="47879" y="133477"/>
                  </a:lnTo>
                  <a:close/>
                </a:path>
                <a:path w="79375" h="782954">
                  <a:moveTo>
                    <a:pt x="48094" y="152527"/>
                  </a:moveTo>
                  <a:lnTo>
                    <a:pt x="29083" y="152527"/>
                  </a:lnTo>
                  <a:lnTo>
                    <a:pt x="29083" y="171577"/>
                  </a:lnTo>
                  <a:lnTo>
                    <a:pt x="48094" y="171577"/>
                  </a:lnTo>
                  <a:lnTo>
                    <a:pt x="48094" y="152527"/>
                  </a:lnTo>
                  <a:close/>
                </a:path>
                <a:path w="79375" h="782954">
                  <a:moveTo>
                    <a:pt x="48260" y="209677"/>
                  </a:moveTo>
                  <a:lnTo>
                    <a:pt x="48133" y="190627"/>
                  </a:lnTo>
                  <a:lnTo>
                    <a:pt x="29210" y="190627"/>
                  </a:lnTo>
                  <a:lnTo>
                    <a:pt x="29337" y="209677"/>
                  </a:lnTo>
                  <a:lnTo>
                    <a:pt x="48260" y="209677"/>
                  </a:lnTo>
                  <a:close/>
                </a:path>
                <a:path w="79375" h="782954">
                  <a:moveTo>
                    <a:pt x="48387" y="247777"/>
                  </a:moveTo>
                  <a:lnTo>
                    <a:pt x="48260" y="228727"/>
                  </a:lnTo>
                  <a:lnTo>
                    <a:pt x="29337" y="228727"/>
                  </a:lnTo>
                  <a:lnTo>
                    <a:pt x="29464" y="247777"/>
                  </a:lnTo>
                  <a:lnTo>
                    <a:pt x="48387" y="247777"/>
                  </a:lnTo>
                  <a:close/>
                </a:path>
                <a:path w="79375" h="782954">
                  <a:moveTo>
                    <a:pt x="48514" y="285877"/>
                  </a:moveTo>
                  <a:lnTo>
                    <a:pt x="48387" y="266827"/>
                  </a:lnTo>
                  <a:lnTo>
                    <a:pt x="29464" y="266827"/>
                  </a:lnTo>
                  <a:lnTo>
                    <a:pt x="29591" y="285877"/>
                  </a:lnTo>
                  <a:lnTo>
                    <a:pt x="48514" y="285877"/>
                  </a:lnTo>
                  <a:close/>
                </a:path>
                <a:path w="79375" h="782954">
                  <a:moveTo>
                    <a:pt x="48729" y="304927"/>
                  </a:moveTo>
                  <a:lnTo>
                    <a:pt x="29718" y="304927"/>
                  </a:lnTo>
                  <a:lnTo>
                    <a:pt x="29718" y="323977"/>
                  </a:lnTo>
                  <a:lnTo>
                    <a:pt x="48729" y="323977"/>
                  </a:lnTo>
                  <a:lnTo>
                    <a:pt x="48729" y="304927"/>
                  </a:lnTo>
                  <a:close/>
                </a:path>
                <a:path w="79375" h="782954">
                  <a:moveTo>
                    <a:pt x="48895" y="362077"/>
                  </a:moveTo>
                  <a:lnTo>
                    <a:pt x="48768" y="343027"/>
                  </a:lnTo>
                  <a:lnTo>
                    <a:pt x="29845" y="343027"/>
                  </a:lnTo>
                  <a:lnTo>
                    <a:pt x="29972" y="362077"/>
                  </a:lnTo>
                  <a:lnTo>
                    <a:pt x="48895" y="362077"/>
                  </a:lnTo>
                  <a:close/>
                </a:path>
                <a:path w="79375" h="782954">
                  <a:moveTo>
                    <a:pt x="49022" y="400304"/>
                  </a:moveTo>
                  <a:lnTo>
                    <a:pt x="48895" y="381127"/>
                  </a:lnTo>
                  <a:lnTo>
                    <a:pt x="29972" y="381127"/>
                  </a:lnTo>
                  <a:lnTo>
                    <a:pt x="30099" y="400304"/>
                  </a:lnTo>
                  <a:lnTo>
                    <a:pt x="49022" y="400304"/>
                  </a:lnTo>
                  <a:close/>
                </a:path>
                <a:path w="79375" h="782954">
                  <a:moveTo>
                    <a:pt x="49149" y="438404"/>
                  </a:moveTo>
                  <a:lnTo>
                    <a:pt x="49022" y="419354"/>
                  </a:lnTo>
                  <a:lnTo>
                    <a:pt x="30099" y="419354"/>
                  </a:lnTo>
                  <a:lnTo>
                    <a:pt x="30226" y="438404"/>
                  </a:lnTo>
                  <a:lnTo>
                    <a:pt x="49149" y="438404"/>
                  </a:lnTo>
                  <a:close/>
                </a:path>
                <a:path w="79375" h="782954">
                  <a:moveTo>
                    <a:pt x="49364" y="457454"/>
                  </a:moveTo>
                  <a:lnTo>
                    <a:pt x="30353" y="457454"/>
                  </a:lnTo>
                  <a:lnTo>
                    <a:pt x="30353" y="476504"/>
                  </a:lnTo>
                  <a:lnTo>
                    <a:pt x="49364" y="476504"/>
                  </a:lnTo>
                  <a:lnTo>
                    <a:pt x="49364" y="457454"/>
                  </a:lnTo>
                  <a:close/>
                </a:path>
                <a:path w="79375" h="782954">
                  <a:moveTo>
                    <a:pt x="49530" y="514604"/>
                  </a:moveTo>
                  <a:lnTo>
                    <a:pt x="49403" y="495554"/>
                  </a:lnTo>
                  <a:lnTo>
                    <a:pt x="30480" y="495554"/>
                  </a:lnTo>
                  <a:lnTo>
                    <a:pt x="30607" y="514604"/>
                  </a:lnTo>
                  <a:lnTo>
                    <a:pt x="49530" y="514604"/>
                  </a:lnTo>
                  <a:close/>
                </a:path>
                <a:path w="79375" h="782954">
                  <a:moveTo>
                    <a:pt x="49657" y="552704"/>
                  </a:moveTo>
                  <a:lnTo>
                    <a:pt x="49530" y="533654"/>
                  </a:lnTo>
                  <a:lnTo>
                    <a:pt x="30607" y="533654"/>
                  </a:lnTo>
                  <a:lnTo>
                    <a:pt x="30734" y="552704"/>
                  </a:lnTo>
                  <a:lnTo>
                    <a:pt x="49657" y="552704"/>
                  </a:lnTo>
                  <a:close/>
                </a:path>
                <a:path w="79375" h="782954">
                  <a:moveTo>
                    <a:pt x="49872" y="571754"/>
                  </a:moveTo>
                  <a:lnTo>
                    <a:pt x="30861" y="571754"/>
                  </a:lnTo>
                  <a:lnTo>
                    <a:pt x="30861" y="590804"/>
                  </a:lnTo>
                  <a:lnTo>
                    <a:pt x="49872" y="590804"/>
                  </a:lnTo>
                  <a:lnTo>
                    <a:pt x="49872" y="571754"/>
                  </a:lnTo>
                  <a:close/>
                </a:path>
                <a:path w="79375" h="782954">
                  <a:moveTo>
                    <a:pt x="49999" y="609854"/>
                  </a:moveTo>
                  <a:lnTo>
                    <a:pt x="30988" y="609854"/>
                  </a:lnTo>
                  <a:lnTo>
                    <a:pt x="30988" y="628904"/>
                  </a:lnTo>
                  <a:lnTo>
                    <a:pt x="49999" y="628904"/>
                  </a:lnTo>
                  <a:lnTo>
                    <a:pt x="49999" y="609854"/>
                  </a:lnTo>
                  <a:close/>
                </a:path>
                <a:path w="79375" h="782954">
                  <a:moveTo>
                    <a:pt x="50165" y="667131"/>
                  </a:moveTo>
                  <a:lnTo>
                    <a:pt x="50038" y="647954"/>
                  </a:lnTo>
                  <a:lnTo>
                    <a:pt x="31115" y="647954"/>
                  </a:lnTo>
                  <a:lnTo>
                    <a:pt x="31242" y="667131"/>
                  </a:lnTo>
                  <a:lnTo>
                    <a:pt x="50165" y="667131"/>
                  </a:lnTo>
                  <a:close/>
                </a:path>
                <a:path w="79375" h="782954">
                  <a:moveTo>
                    <a:pt x="50292" y="705231"/>
                  </a:moveTo>
                  <a:lnTo>
                    <a:pt x="50165" y="686181"/>
                  </a:lnTo>
                  <a:lnTo>
                    <a:pt x="31242" y="686181"/>
                  </a:lnTo>
                  <a:lnTo>
                    <a:pt x="31369" y="705231"/>
                  </a:lnTo>
                  <a:lnTo>
                    <a:pt x="50292" y="705231"/>
                  </a:lnTo>
                  <a:close/>
                </a:path>
                <a:path w="79375" h="782954">
                  <a:moveTo>
                    <a:pt x="76073" y="38100"/>
                  </a:moveTo>
                  <a:lnTo>
                    <a:pt x="73025" y="23114"/>
                  </a:lnTo>
                  <a:lnTo>
                    <a:pt x="64770" y="11049"/>
                  </a:lnTo>
                  <a:lnTo>
                    <a:pt x="52705" y="2921"/>
                  </a:lnTo>
                  <a:lnTo>
                    <a:pt x="37973" y="0"/>
                  </a:lnTo>
                  <a:lnTo>
                    <a:pt x="23114" y="3048"/>
                  </a:lnTo>
                  <a:lnTo>
                    <a:pt x="11049" y="11303"/>
                  </a:lnTo>
                  <a:lnTo>
                    <a:pt x="2921" y="23495"/>
                  </a:lnTo>
                  <a:lnTo>
                    <a:pt x="0" y="38227"/>
                  </a:lnTo>
                  <a:lnTo>
                    <a:pt x="3048" y="53086"/>
                  </a:lnTo>
                  <a:lnTo>
                    <a:pt x="11303" y="65151"/>
                  </a:lnTo>
                  <a:lnTo>
                    <a:pt x="23368" y="73279"/>
                  </a:lnTo>
                  <a:lnTo>
                    <a:pt x="38227" y="76200"/>
                  </a:lnTo>
                  <a:lnTo>
                    <a:pt x="52959" y="73152"/>
                  </a:lnTo>
                  <a:lnTo>
                    <a:pt x="65024" y="64897"/>
                  </a:lnTo>
                  <a:lnTo>
                    <a:pt x="70231" y="57150"/>
                  </a:lnTo>
                  <a:lnTo>
                    <a:pt x="73152" y="52832"/>
                  </a:lnTo>
                  <a:lnTo>
                    <a:pt x="76073" y="38100"/>
                  </a:lnTo>
                  <a:close/>
                </a:path>
                <a:path w="79375" h="782954">
                  <a:moveTo>
                    <a:pt x="78994" y="744474"/>
                  </a:moveTo>
                  <a:lnTo>
                    <a:pt x="78740" y="743331"/>
                  </a:lnTo>
                  <a:lnTo>
                    <a:pt x="75946" y="729615"/>
                  </a:lnTo>
                  <a:lnTo>
                    <a:pt x="72263" y="724281"/>
                  </a:lnTo>
                  <a:lnTo>
                    <a:pt x="67818" y="717550"/>
                  </a:lnTo>
                  <a:lnTo>
                    <a:pt x="55626" y="709549"/>
                  </a:lnTo>
                  <a:lnTo>
                    <a:pt x="40767" y="706628"/>
                  </a:lnTo>
                  <a:lnTo>
                    <a:pt x="26035" y="709549"/>
                  </a:lnTo>
                  <a:lnTo>
                    <a:pt x="13970" y="717804"/>
                  </a:lnTo>
                  <a:lnTo>
                    <a:pt x="5842" y="729996"/>
                  </a:lnTo>
                  <a:lnTo>
                    <a:pt x="2921" y="744855"/>
                  </a:lnTo>
                  <a:lnTo>
                    <a:pt x="5969" y="759587"/>
                  </a:lnTo>
                  <a:lnTo>
                    <a:pt x="14224" y="771652"/>
                  </a:lnTo>
                  <a:lnTo>
                    <a:pt x="26289" y="779780"/>
                  </a:lnTo>
                  <a:lnTo>
                    <a:pt x="41021" y="782828"/>
                  </a:lnTo>
                  <a:lnTo>
                    <a:pt x="55880" y="779780"/>
                  </a:lnTo>
                  <a:lnTo>
                    <a:pt x="67945" y="771525"/>
                  </a:lnTo>
                  <a:lnTo>
                    <a:pt x="76073" y="759333"/>
                  </a:lnTo>
                  <a:lnTo>
                    <a:pt x="78994" y="744474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6402323" y="6452615"/>
            <a:ext cx="2548255" cy="2025014"/>
            <a:chOff x="6402323" y="6452615"/>
            <a:chExt cx="2548255" cy="2025014"/>
          </a:xfrm>
        </p:grpSpPr>
        <p:sp>
          <p:nvSpPr>
            <p:cNvPr id="25" name="object 25"/>
            <p:cNvSpPr/>
            <p:nvPr/>
          </p:nvSpPr>
          <p:spPr>
            <a:xfrm>
              <a:off x="6402323" y="6452615"/>
              <a:ext cx="2130425" cy="1356360"/>
            </a:xfrm>
            <a:custGeom>
              <a:avLst/>
              <a:gdLst/>
              <a:ahLst/>
              <a:cxnLst/>
              <a:rect l="l" t="t" r="r" b="b"/>
              <a:pathLst>
                <a:path w="2130425" h="1356359">
                  <a:moveTo>
                    <a:pt x="2130044" y="0"/>
                  </a:moveTo>
                  <a:lnTo>
                    <a:pt x="430910" y="0"/>
                  </a:lnTo>
                  <a:lnTo>
                    <a:pt x="0" y="678180"/>
                  </a:lnTo>
                  <a:lnTo>
                    <a:pt x="430910" y="1356360"/>
                  </a:lnTo>
                  <a:lnTo>
                    <a:pt x="2130044" y="1356360"/>
                  </a:lnTo>
                  <a:lnTo>
                    <a:pt x="1699132" y="678180"/>
                  </a:lnTo>
                  <a:lnTo>
                    <a:pt x="2130044" y="0"/>
                  </a:lnTo>
                  <a:close/>
                </a:path>
              </a:pathLst>
            </a:custGeom>
            <a:solidFill>
              <a:srgbClr val="16A9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097011" y="6707123"/>
              <a:ext cx="853440" cy="847090"/>
            </a:xfrm>
            <a:custGeom>
              <a:avLst/>
              <a:gdLst/>
              <a:ahLst/>
              <a:cxnLst/>
              <a:rect l="l" t="t" r="r" b="b"/>
              <a:pathLst>
                <a:path w="853440" h="847090">
                  <a:moveTo>
                    <a:pt x="853440" y="0"/>
                  </a:moveTo>
                  <a:lnTo>
                    <a:pt x="270637" y="0"/>
                  </a:lnTo>
                  <a:lnTo>
                    <a:pt x="0" y="423418"/>
                  </a:lnTo>
                  <a:lnTo>
                    <a:pt x="270637" y="846963"/>
                  </a:lnTo>
                  <a:lnTo>
                    <a:pt x="853440" y="846963"/>
                  </a:lnTo>
                  <a:lnTo>
                    <a:pt x="853440" y="0"/>
                  </a:lnTo>
                  <a:close/>
                </a:path>
              </a:pathLst>
            </a:custGeom>
            <a:solidFill>
              <a:srgbClr val="0E7D6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691628" y="7694675"/>
              <a:ext cx="80645" cy="782955"/>
            </a:xfrm>
            <a:custGeom>
              <a:avLst/>
              <a:gdLst/>
              <a:ahLst/>
              <a:cxnLst/>
              <a:rect l="l" t="t" r="r" b="b"/>
              <a:pathLst>
                <a:path w="80645" h="782954">
                  <a:moveTo>
                    <a:pt x="48768" y="95250"/>
                  </a:moveTo>
                  <a:lnTo>
                    <a:pt x="48641" y="76200"/>
                  </a:lnTo>
                  <a:lnTo>
                    <a:pt x="38862" y="76200"/>
                  </a:lnTo>
                  <a:lnTo>
                    <a:pt x="29210" y="76200"/>
                  </a:lnTo>
                  <a:lnTo>
                    <a:pt x="29337" y="95250"/>
                  </a:lnTo>
                  <a:lnTo>
                    <a:pt x="48768" y="95250"/>
                  </a:lnTo>
                  <a:close/>
                </a:path>
                <a:path w="80645" h="782954">
                  <a:moveTo>
                    <a:pt x="48895" y="133477"/>
                  </a:moveTo>
                  <a:lnTo>
                    <a:pt x="48768" y="114300"/>
                  </a:lnTo>
                  <a:lnTo>
                    <a:pt x="29337" y="114300"/>
                  </a:lnTo>
                  <a:lnTo>
                    <a:pt x="29464" y="133477"/>
                  </a:lnTo>
                  <a:lnTo>
                    <a:pt x="48895" y="133477"/>
                  </a:lnTo>
                  <a:close/>
                </a:path>
                <a:path w="80645" h="782954">
                  <a:moveTo>
                    <a:pt x="48971" y="152527"/>
                  </a:moveTo>
                  <a:lnTo>
                    <a:pt x="29591" y="152527"/>
                  </a:lnTo>
                  <a:lnTo>
                    <a:pt x="29591" y="171577"/>
                  </a:lnTo>
                  <a:lnTo>
                    <a:pt x="48971" y="171577"/>
                  </a:lnTo>
                  <a:lnTo>
                    <a:pt x="48971" y="152527"/>
                  </a:lnTo>
                  <a:close/>
                </a:path>
                <a:path w="80645" h="782954">
                  <a:moveTo>
                    <a:pt x="49276" y="209677"/>
                  </a:moveTo>
                  <a:lnTo>
                    <a:pt x="49149" y="190627"/>
                  </a:lnTo>
                  <a:lnTo>
                    <a:pt x="29718" y="190627"/>
                  </a:lnTo>
                  <a:lnTo>
                    <a:pt x="29845" y="209677"/>
                  </a:lnTo>
                  <a:lnTo>
                    <a:pt x="49276" y="209677"/>
                  </a:lnTo>
                  <a:close/>
                </a:path>
                <a:path w="80645" h="782954">
                  <a:moveTo>
                    <a:pt x="49403" y="247777"/>
                  </a:moveTo>
                  <a:lnTo>
                    <a:pt x="49276" y="228727"/>
                  </a:lnTo>
                  <a:lnTo>
                    <a:pt x="29845" y="228727"/>
                  </a:lnTo>
                  <a:lnTo>
                    <a:pt x="29972" y="247777"/>
                  </a:lnTo>
                  <a:lnTo>
                    <a:pt x="49403" y="247777"/>
                  </a:lnTo>
                  <a:close/>
                </a:path>
                <a:path w="80645" h="782954">
                  <a:moveTo>
                    <a:pt x="49530" y="285877"/>
                  </a:moveTo>
                  <a:lnTo>
                    <a:pt x="49403" y="266827"/>
                  </a:lnTo>
                  <a:lnTo>
                    <a:pt x="29972" y="266827"/>
                  </a:lnTo>
                  <a:lnTo>
                    <a:pt x="30099" y="285877"/>
                  </a:lnTo>
                  <a:lnTo>
                    <a:pt x="49530" y="285877"/>
                  </a:lnTo>
                  <a:close/>
                </a:path>
                <a:path w="80645" h="782954">
                  <a:moveTo>
                    <a:pt x="49606" y="304927"/>
                  </a:moveTo>
                  <a:lnTo>
                    <a:pt x="30226" y="304927"/>
                  </a:lnTo>
                  <a:lnTo>
                    <a:pt x="30226" y="323977"/>
                  </a:lnTo>
                  <a:lnTo>
                    <a:pt x="49606" y="323977"/>
                  </a:lnTo>
                  <a:lnTo>
                    <a:pt x="49606" y="304927"/>
                  </a:lnTo>
                  <a:close/>
                </a:path>
                <a:path w="80645" h="782954">
                  <a:moveTo>
                    <a:pt x="49911" y="362077"/>
                  </a:moveTo>
                  <a:lnTo>
                    <a:pt x="49784" y="343027"/>
                  </a:lnTo>
                  <a:lnTo>
                    <a:pt x="30353" y="343027"/>
                  </a:lnTo>
                  <a:lnTo>
                    <a:pt x="30480" y="362077"/>
                  </a:lnTo>
                  <a:lnTo>
                    <a:pt x="49911" y="362077"/>
                  </a:lnTo>
                  <a:close/>
                </a:path>
                <a:path w="80645" h="782954">
                  <a:moveTo>
                    <a:pt x="50038" y="400304"/>
                  </a:moveTo>
                  <a:lnTo>
                    <a:pt x="49911" y="381127"/>
                  </a:lnTo>
                  <a:lnTo>
                    <a:pt x="30480" y="381127"/>
                  </a:lnTo>
                  <a:lnTo>
                    <a:pt x="30607" y="400304"/>
                  </a:lnTo>
                  <a:lnTo>
                    <a:pt x="50038" y="400304"/>
                  </a:lnTo>
                  <a:close/>
                </a:path>
                <a:path w="80645" h="782954">
                  <a:moveTo>
                    <a:pt x="50165" y="438404"/>
                  </a:moveTo>
                  <a:lnTo>
                    <a:pt x="50038" y="419354"/>
                  </a:lnTo>
                  <a:lnTo>
                    <a:pt x="30607" y="419354"/>
                  </a:lnTo>
                  <a:lnTo>
                    <a:pt x="30734" y="438404"/>
                  </a:lnTo>
                  <a:lnTo>
                    <a:pt x="50165" y="438404"/>
                  </a:lnTo>
                  <a:close/>
                </a:path>
                <a:path w="80645" h="782954">
                  <a:moveTo>
                    <a:pt x="50241" y="457454"/>
                  </a:moveTo>
                  <a:lnTo>
                    <a:pt x="30861" y="457454"/>
                  </a:lnTo>
                  <a:lnTo>
                    <a:pt x="30861" y="476504"/>
                  </a:lnTo>
                  <a:lnTo>
                    <a:pt x="50241" y="476504"/>
                  </a:lnTo>
                  <a:lnTo>
                    <a:pt x="50241" y="457454"/>
                  </a:lnTo>
                  <a:close/>
                </a:path>
                <a:path w="80645" h="782954">
                  <a:moveTo>
                    <a:pt x="50546" y="514604"/>
                  </a:moveTo>
                  <a:lnTo>
                    <a:pt x="50419" y="495554"/>
                  </a:lnTo>
                  <a:lnTo>
                    <a:pt x="30988" y="495554"/>
                  </a:lnTo>
                  <a:lnTo>
                    <a:pt x="31115" y="514604"/>
                  </a:lnTo>
                  <a:lnTo>
                    <a:pt x="50546" y="514604"/>
                  </a:lnTo>
                  <a:close/>
                </a:path>
                <a:path w="80645" h="782954">
                  <a:moveTo>
                    <a:pt x="50673" y="552704"/>
                  </a:moveTo>
                  <a:lnTo>
                    <a:pt x="50546" y="533654"/>
                  </a:lnTo>
                  <a:lnTo>
                    <a:pt x="31115" y="533654"/>
                  </a:lnTo>
                  <a:lnTo>
                    <a:pt x="31242" y="552704"/>
                  </a:lnTo>
                  <a:lnTo>
                    <a:pt x="50673" y="552704"/>
                  </a:lnTo>
                  <a:close/>
                </a:path>
                <a:path w="80645" h="782954">
                  <a:moveTo>
                    <a:pt x="50800" y="590804"/>
                  </a:moveTo>
                  <a:lnTo>
                    <a:pt x="50673" y="571754"/>
                  </a:lnTo>
                  <a:lnTo>
                    <a:pt x="31242" y="571754"/>
                  </a:lnTo>
                  <a:lnTo>
                    <a:pt x="31369" y="590804"/>
                  </a:lnTo>
                  <a:lnTo>
                    <a:pt x="50800" y="590804"/>
                  </a:lnTo>
                  <a:close/>
                </a:path>
                <a:path w="80645" h="782954">
                  <a:moveTo>
                    <a:pt x="50876" y="609854"/>
                  </a:moveTo>
                  <a:lnTo>
                    <a:pt x="31496" y="609854"/>
                  </a:lnTo>
                  <a:lnTo>
                    <a:pt x="31496" y="628904"/>
                  </a:lnTo>
                  <a:lnTo>
                    <a:pt x="50876" y="628904"/>
                  </a:lnTo>
                  <a:lnTo>
                    <a:pt x="50876" y="609854"/>
                  </a:lnTo>
                  <a:close/>
                </a:path>
                <a:path w="80645" h="782954">
                  <a:moveTo>
                    <a:pt x="51181" y="667131"/>
                  </a:moveTo>
                  <a:lnTo>
                    <a:pt x="51054" y="647954"/>
                  </a:lnTo>
                  <a:lnTo>
                    <a:pt x="31623" y="647954"/>
                  </a:lnTo>
                  <a:lnTo>
                    <a:pt x="31750" y="667131"/>
                  </a:lnTo>
                  <a:lnTo>
                    <a:pt x="51181" y="667131"/>
                  </a:lnTo>
                  <a:close/>
                </a:path>
                <a:path w="80645" h="782954">
                  <a:moveTo>
                    <a:pt x="51308" y="705231"/>
                  </a:moveTo>
                  <a:lnTo>
                    <a:pt x="51181" y="686181"/>
                  </a:lnTo>
                  <a:lnTo>
                    <a:pt x="31750" y="686181"/>
                  </a:lnTo>
                  <a:lnTo>
                    <a:pt x="31877" y="705231"/>
                  </a:lnTo>
                  <a:lnTo>
                    <a:pt x="51308" y="705231"/>
                  </a:lnTo>
                  <a:close/>
                </a:path>
                <a:path w="80645" h="782954">
                  <a:moveTo>
                    <a:pt x="77470" y="38100"/>
                  </a:moveTo>
                  <a:lnTo>
                    <a:pt x="74422" y="23114"/>
                  </a:lnTo>
                  <a:lnTo>
                    <a:pt x="66040" y="11049"/>
                  </a:lnTo>
                  <a:lnTo>
                    <a:pt x="53721" y="2921"/>
                  </a:lnTo>
                  <a:lnTo>
                    <a:pt x="38608" y="0"/>
                  </a:lnTo>
                  <a:lnTo>
                    <a:pt x="23495" y="3048"/>
                  </a:lnTo>
                  <a:lnTo>
                    <a:pt x="11176" y="11303"/>
                  </a:lnTo>
                  <a:lnTo>
                    <a:pt x="2921" y="23495"/>
                  </a:lnTo>
                  <a:lnTo>
                    <a:pt x="0" y="38227"/>
                  </a:lnTo>
                  <a:lnTo>
                    <a:pt x="3175" y="53086"/>
                  </a:lnTo>
                  <a:lnTo>
                    <a:pt x="11557" y="65151"/>
                  </a:lnTo>
                  <a:lnTo>
                    <a:pt x="23876" y="73279"/>
                  </a:lnTo>
                  <a:lnTo>
                    <a:pt x="38862" y="76200"/>
                  </a:lnTo>
                  <a:lnTo>
                    <a:pt x="53975" y="73152"/>
                  </a:lnTo>
                  <a:lnTo>
                    <a:pt x="66294" y="64897"/>
                  </a:lnTo>
                  <a:lnTo>
                    <a:pt x="71628" y="57150"/>
                  </a:lnTo>
                  <a:lnTo>
                    <a:pt x="74549" y="52832"/>
                  </a:lnTo>
                  <a:lnTo>
                    <a:pt x="77470" y="38100"/>
                  </a:lnTo>
                  <a:close/>
                </a:path>
                <a:path w="80645" h="782954">
                  <a:moveTo>
                    <a:pt x="80518" y="744474"/>
                  </a:moveTo>
                  <a:lnTo>
                    <a:pt x="80264" y="743331"/>
                  </a:lnTo>
                  <a:lnTo>
                    <a:pt x="77343" y="729615"/>
                  </a:lnTo>
                  <a:lnTo>
                    <a:pt x="73660" y="724281"/>
                  </a:lnTo>
                  <a:lnTo>
                    <a:pt x="69088" y="717550"/>
                  </a:lnTo>
                  <a:lnTo>
                    <a:pt x="56769" y="709549"/>
                  </a:lnTo>
                  <a:lnTo>
                    <a:pt x="41656" y="706628"/>
                  </a:lnTo>
                  <a:lnTo>
                    <a:pt x="26543" y="709549"/>
                  </a:lnTo>
                  <a:lnTo>
                    <a:pt x="14224" y="717804"/>
                  </a:lnTo>
                  <a:lnTo>
                    <a:pt x="5969" y="729996"/>
                  </a:lnTo>
                  <a:lnTo>
                    <a:pt x="2921" y="744855"/>
                  </a:lnTo>
                  <a:lnTo>
                    <a:pt x="6096" y="759587"/>
                  </a:lnTo>
                  <a:lnTo>
                    <a:pt x="14478" y="771652"/>
                  </a:lnTo>
                  <a:lnTo>
                    <a:pt x="26797" y="779780"/>
                  </a:lnTo>
                  <a:lnTo>
                    <a:pt x="41910" y="782828"/>
                  </a:lnTo>
                  <a:lnTo>
                    <a:pt x="57023" y="779780"/>
                  </a:lnTo>
                  <a:lnTo>
                    <a:pt x="69342" y="771525"/>
                  </a:lnTo>
                  <a:lnTo>
                    <a:pt x="77597" y="759333"/>
                  </a:lnTo>
                  <a:lnTo>
                    <a:pt x="80518" y="744474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8" name="object 28"/>
          <p:cNvGrpSpPr/>
          <p:nvPr/>
        </p:nvGrpSpPr>
        <p:grpSpPr>
          <a:xfrm>
            <a:off x="3422903" y="6452615"/>
            <a:ext cx="2548255" cy="2025014"/>
            <a:chOff x="3422903" y="6452615"/>
            <a:chExt cx="2548255" cy="2025014"/>
          </a:xfrm>
        </p:grpSpPr>
        <p:sp>
          <p:nvSpPr>
            <p:cNvPr id="29" name="object 29"/>
            <p:cNvSpPr/>
            <p:nvPr/>
          </p:nvSpPr>
          <p:spPr>
            <a:xfrm>
              <a:off x="3422903" y="6452615"/>
              <a:ext cx="2130425" cy="1356360"/>
            </a:xfrm>
            <a:custGeom>
              <a:avLst/>
              <a:gdLst/>
              <a:ahLst/>
              <a:cxnLst/>
              <a:rect l="l" t="t" r="r" b="b"/>
              <a:pathLst>
                <a:path w="2130425" h="1356359">
                  <a:moveTo>
                    <a:pt x="2130044" y="0"/>
                  </a:moveTo>
                  <a:lnTo>
                    <a:pt x="430911" y="0"/>
                  </a:lnTo>
                  <a:lnTo>
                    <a:pt x="0" y="678180"/>
                  </a:lnTo>
                  <a:lnTo>
                    <a:pt x="430911" y="1356360"/>
                  </a:lnTo>
                  <a:lnTo>
                    <a:pt x="2130044" y="1356360"/>
                  </a:lnTo>
                  <a:lnTo>
                    <a:pt x="1699133" y="678180"/>
                  </a:lnTo>
                  <a:lnTo>
                    <a:pt x="2130044" y="0"/>
                  </a:lnTo>
                  <a:close/>
                </a:path>
              </a:pathLst>
            </a:custGeom>
            <a:solidFill>
              <a:srgbClr val="AEC3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117591" y="6707123"/>
              <a:ext cx="853440" cy="847090"/>
            </a:xfrm>
            <a:custGeom>
              <a:avLst/>
              <a:gdLst/>
              <a:ahLst/>
              <a:cxnLst/>
              <a:rect l="l" t="t" r="r" b="b"/>
              <a:pathLst>
                <a:path w="853439" h="847090">
                  <a:moveTo>
                    <a:pt x="853440" y="0"/>
                  </a:moveTo>
                  <a:lnTo>
                    <a:pt x="270637" y="0"/>
                  </a:lnTo>
                  <a:lnTo>
                    <a:pt x="0" y="423418"/>
                  </a:lnTo>
                  <a:lnTo>
                    <a:pt x="270637" y="846963"/>
                  </a:lnTo>
                  <a:lnTo>
                    <a:pt x="853440" y="846963"/>
                  </a:lnTo>
                  <a:lnTo>
                    <a:pt x="853440" y="0"/>
                  </a:lnTo>
                  <a:close/>
                </a:path>
              </a:pathLst>
            </a:custGeom>
            <a:solidFill>
              <a:srgbClr val="79999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0975" y="7694675"/>
              <a:ext cx="77470" cy="9525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763897" y="7809102"/>
              <a:ext cx="78105" cy="668655"/>
            </a:xfrm>
            <a:custGeom>
              <a:avLst/>
              <a:gdLst/>
              <a:ahLst/>
              <a:cxnLst/>
              <a:rect l="l" t="t" r="r" b="b"/>
              <a:pathLst>
                <a:path w="78104" h="668654">
                  <a:moveTo>
                    <a:pt x="45923" y="0"/>
                  </a:moveTo>
                  <a:lnTo>
                    <a:pt x="26543" y="0"/>
                  </a:lnTo>
                  <a:lnTo>
                    <a:pt x="26543" y="19050"/>
                  </a:lnTo>
                  <a:lnTo>
                    <a:pt x="45923" y="19050"/>
                  </a:lnTo>
                  <a:lnTo>
                    <a:pt x="45923" y="0"/>
                  </a:lnTo>
                  <a:close/>
                </a:path>
                <a:path w="78104" h="668654">
                  <a:moveTo>
                    <a:pt x="46050" y="38100"/>
                  </a:moveTo>
                  <a:lnTo>
                    <a:pt x="26670" y="38100"/>
                  </a:lnTo>
                  <a:lnTo>
                    <a:pt x="26670" y="57150"/>
                  </a:lnTo>
                  <a:lnTo>
                    <a:pt x="46050" y="57150"/>
                  </a:lnTo>
                  <a:lnTo>
                    <a:pt x="46050" y="38100"/>
                  </a:lnTo>
                  <a:close/>
                </a:path>
                <a:path w="78104" h="668654">
                  <a:moveTo>
                    <a:pt x="46355" y="95250"/>
                  </a:moveTo>
                  <a:lnTo>
                    <a:pt x="46228" y="76200"/>
                  </a:lnTo>
                  <a:lnTo>
                    <a:pt x="26797" y="76200"/>
                  </a:lnTo>
                  <a:lnTo>
                    <a:pt x="26924" y="95250"/>
                  </a:lnTo>
                  <a:lnTo>
                    <a:pt x="46355" y="95250"/>
                  </a:lnTo>
                  <a:close/>
                </a:path>
                <a:path w="78104" h="668654">
                  <a:moveTo>
                    <a:pt x="46482" y="133350"/>
                  </a:moveTo>
                  <a:lnTo>
                    <a:pt x="46355" y="114300"/>
                  </a:lnTo>
                  <a:lnTo>
                    <a:pt x="26924" y="114300"/>
                  </a:lnTo>
                  <a:lnTo>
                    <a:pt x="27051" y="133350"/>
                  </a:lnTo>
                  <a:lnTo>
                    <a:pt x="46482" y="133350"/>
                  </a:lnTo>
                  <a:close/>
                </a:path>
                <a:path w="78104" h="668654">
                  <a:moveTo>
                    <a:pt x="46558" y="152400"/>
                  </a:moveTo>
                  <a:lnTo>
                    <a:pt x="27178" y="152400"/>
                  </a:lnTo>
                  <a:lnTo>
                    <a:pt x="27178" y="171450"/>
                  </a:lnTo>
                  <a:lnTo>
                    <a:pt x="46558" y="171450"/>
                  </a:lnTo>
                  <a:lnTo>
                    <a:pt x="46558" y="152400"/>
                  </a:lnTo>
                  <a:close/>
                </a:path>
                <a:path w="78104" h="668654">
                  <a:moveTo>
                    <a:pt x="46685" y="190500"/>
                  </a:moveTo>
                  <a:lnTo>
                    <a:pt x="27305" y="190500"/>
                  </a:lnTo>
                  <a:lnTo>
                    <a:pt x="27305" y="209550"/>
                  </a:lnTo>
                  <a:lnTo>
                    <a:pt x="46685" y="209550"/>
                  </a:lnTo>
                  <a:lnTo>
                    <a:pt x="46685" y="190500"/>
                  </a:lnTo>
                  <a:close/>
                </a:path>
                <a:path w="78104" h="668654">
                  <a:moveTo>
                    <a:pt x="46990" y="247650"/>
                  </a:moveTo>
                  <a:lnTo>
                    <a:pt x="46863" y="228600"/>
                  </a:lnTo>
                  <a:lnTo>
                    <a:pt x="27432" y="228600"/>
                  </a:lnTo>
                  <a:lnTo>
                    <a:pt x="27559" y="247650"/>
                  </a:lnTo>
                  <a:lnTo>
                    <a:pt x="46990" y="247650"/>
                  </a:lnTo>
                  <a:close/>
                </a:path>
                <a:path w="78104" h="668654">
                  <a:moveTo>
                    <a:pt x="47117" y="285877"/>
                  </a:moveTo>
                  <a:lnTo>
                    <a:pt x="46990" y="266700"/>
                  </a:lnTo>
                  <a:lnTo>
                    <a:pt x="27559" y="266700"/>
                  </a:lnTo>
                  <a:lnTo>
                    <a:pt x="27686" y="285877"/>
                  </a:lnTo>
                  <a:lnTo>
                    <a:pt x="47117" y="285877"/>
                  </a:lnTo>
                  <a:close/>
                </a:path>
                <a:path w="78104" h="668654">
                  <a:moveTo>
                    <a:pt x="47193" y="304927"/>
                  </a:moveTo>
                  <a:lnTo>
                    <a:pt x="27813" y="304927"/>
                  </a:lnTo>
                  <a:lnTo>
                    <a:pt x="27813" y="323977"/>
                  </a:lnTo>
                  <a:lnTo>
                    <a:pt x="47193" y="323977"/>
                  </a:lnTo>
                  <a:lnTo>
                    <a:pt x="47193" y="304927"/>
                  </a:lnTo>
                  <a:close/>
                </a:path>
                <a:path w="78104" h="668654">
                  <a:moveTo>
                    <a:pt x="47320" y="343027"/>
                  </a:moveTo>
                  <a:lnTo>
                    <a:pt x="27940" y="343027"/>
                  </a:lnTo>
                  <a:lnTo>
                    <a:pt x="27940" y="362077"/>
                  </a:lnTo>
                  <a:lnTo>
                    <a:pt x="47320" y="362077"/>
                  </a:lnTo>
                  <a:lnTo>
                    <a:pt x="47320" y="343027"/>
                  </a:lnTo>
                  <a:close/>
                </a:path>
                <a:path w="78104" h="668654">
                  <a:moveTo>
                    <a:pt x="47625" y="400177"/>
                  </a:moveTo>
                  <a:lnTo>
                    <a:pt x="47498" y="381127"/>
                  </a:lnTo>
                  <a:lnTo>
                    <a:pt x="28067" y="381127"/>
                  </a:lnTo>
                  <a:lnTo>
                    <a:pt x="28194" y="400177"/>
                  </a:lnTo>
                  <a:lnTo>
                    <a:pt x="47625" y="400177"/>
                  </a:lnTo>
                  <a:close/>
                </a:path>
                <a:path w="78104" h="668654">
                  <a:moveTo>
                    <a:pt x="47752" y="438277"/>
                  </a:moveTo>
                  <a:lnTo>
                    <a:pt x="47625" y="419227"/>
                  </a:lnTo>
                  <a:lnTo>
                    <a:pt x="28194" y="419227"/>
                  </a:lnTo>
                  <a:lnTo>
                    <a:pt x="28321" y="438277"/>
                  </a:lnTo>
                  <a:lnTo>
                    <a:pt x="47752" y="438277"/>
                  </a:lnTo>
                  <a:close/>
                </a:path>
                <a:path w="78104" h="668654">
                  <a:moveTo>
                    <a:pt x="47879" y="476377"/>
                  </a:moveTo>
                  <a:lnTo>
                    <a:pt x="47752" y="457327"/>
                  </a:lnTo>
                  <a:lnTo>
                    <a:pt x="28448" y="457327"/>
                  </a:lnTo>
                  <a:lnTo>
                    <a:pt x="28448" y="476377"/>
                  </a:lnTo>
                  <a:lnTo>
                    <a:pt x="47879" y="476377"/>
                  </a:lnTo>
                  <a:close/>
                </a:path>
                <a:path w="78104" h="668654">
                  <a:moveTo>
                    <a:pt x="47955" y="495427"/>
                  </a:moveTo>
                  <a:lnTo>
                    <a:pt x="28575" y="495427"/>
                  </a:lnTo>
                  <a:lnTo>
                    <a:pt x="28575" y="514477"/>
                  </a:lnTo>
                  <a:lnTo>
                    <a:pt x="47955" y="514477"/>
                  </a:lnTo>
                  <a:lnTo>
                    <a:pt x="47955" y="495427"/>
                  </a:lnTo>
                  <a:close/>
                </a:path>
                <a:path w="78104" h="668654">
                  <a:moveTo>
                    <a:pt x="48260" y="552704"/>
                  </a:moveTo>
                  <a:lnTo>
                    <a:pt x="48133" y="533527"/>
                  </a:lnTo>
                  <a:lnTo>
                    <a:pt x="28702" y="533527"/>
                  </a:lnTo>
                  <a:lnTo>
                    <a:pt x="28829" y="552704"/>
                  </a:lnTo>
                  <a:lnTo>
                    <a:pt x="48260" y="552704"/>
                  </a:lnTo>
                  <a:close/>
                </a:path>
                <a:path w="78104" h="668654">
                  <a:moveTo>
                    <a:pt x="48387" y="590804"/>
                  </a:moveTo>
                  <a:lnTo>
                    <a:pt x="48260" y="571754"/>
                  </a:lnTo>
                  <a:lnTo>
                    <a:pt x="28829" y="571754"/>
                  </a:lnTo>
                  <a:lnTo>
                    <a:pt x="28956" y="590804"/>
                  </a:lnTo>
                  <a:lnTo>
                    <a:pt x="48387" y="590804"/>
                  </a:lnTo>
                  <a:close/>
                </a:path>
                <a:path w="78104" h="668654">
                  <a:moveTo>
                    <a:pt x="77597" y="630047"/>
                  </a:moveTo>
                  <a:lnTo>
                    <a:pt x="77343" y="628904"/>
                  </a:lnTo>
                  <a:lnTo>
                    <a:pt x="74422" y="615188"/>
                  </a:lnTo>
                  <a:lnTo>
                    <a:pt x="70739" y="609854"/>
                  </a:lnTo>
                  <a:lnTo>
                    <a:pt x="66167" y="603123"/>
                  </a:lnTo>
                  <a:lnTo>
                    <a:pt x="53848" y="595122"/>
                  </a:lnTo>
                  <a:lnTo>
                    <a:pt x="48514" y="594093"/>
                  </a:lnTo>
                  <a:lnTo>
                    <a:pt x="48514" y="609854"/>
                  </a:lnTo>
                  <a:lnTo>
                    <a:pt x="48514" y="628904"/>
                  </a:lnTo>
                  <a:lnTo>
                    <a:pt x="48463" y="609854"/>
                  </a:lnTo>
                  <a:lnTo>
                    <a:pt x="48514" y="594093"/>
                  </a:lnTo>
                  <a:lnTo>
                    <a:pt x="11303" y="603377"/>
                  </a:lnTo>
                  <a:lnTo>
                    <a:pt x="0" y="630428"/>
                  </a:lnTo>
                  <a:lnTo>
                    <a:pt x="3175" y="645160"/>
                  </a:lnTo>
                  <a:lnTo>
                    <a:pt x="11557" y="657225"/>
                  </a:lnTo>
                  <a:lnTo>
                    <a:pt x="23876" y="665353"/>
                  </a:lnTo>
                  <a:lnTo>
                    <a:pt x="38989" y="668401"/>
                  </a:lnTo>
                  <a:lnTo>
                    <a:pt x="54102" y="665353"/>
                  </a:lnTo>
                  <a:lnTo>
                    <a:pt x="66421" y="657098"/>
                  </a:lnTo>
                  <a:lnTo>
                    <a:pt x="74676" y="644906"/>
                  </a:lnTo>
                  <a:lnTo>
                    <a:pt x="77597" y="630047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4561713" y="5225288"/>
            <a:ext cx="47498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solidFill>
                  <a:srgbClr val="FFFFFF"/>
                </a:solidFill>
                <a:latin typeface="Bahnschrift"/>
                <a:cs typeface="Bahnschrift"/>
              </a:rPr>
              <a:t>01</a:t>
            </a:r>
            <a:endParaRPr sz="4000">
              <a:latin typeface="Bahnschrift"/>
              <a:cs typeface="Bahnschrift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2316968" y="4191000"/>
            <a:ext cx="2547620" cy="2037714"/>
            <a:chOff x="12316968" y="4191000"/>
            <a:chExt cx="2547620" cy="2037714"/>
          </a:xfrm>
        </p:grpSpPr>
        <p:sp>
          <p:nvSpPr>
            <p:cNvPr id="35" name="object 35"/>
            <p:cNvSpPr/>
            <p:nvPr/>
          </p:nvSpPr>
          <p:spPr>
            <a:xfrm>
              <a:off x="12734544" y="4872227"/>
              <a:ext cx="2130425" cy="1356360"/>
            </a:xfrm>
            <a:custGeom>
              <a:avLst/>
              <a:gdLst/>
              <a:ahLst/>
              <a:cxnLst/>
              <a:rect l="l" t="t" r="r" b="b"/>
              <a:pathLst>
                <a:path w="2130425" h="1356360">
                  <a:moveTo>
                    <a:pt x="1699132" y="0"/>
                  </a:moveTo>
                  <a:lnTo>
                    <a:pt x="0" y="0"/>
                  </a:lnTo>
                  <a:lnTo>
                    <a:pt x="430911" y="678180"/>
                  </a:lnTo>
                  <a:lnTo>
                    <a:pt x="0" y="1356360"/>
                  </a:lnTo>
                  <a:lnTo>
                    <a:pt x="1699132" y="1356360"/>
                  </a:lnTo>
                  <a:lnTo>
                    <a:pt x="2130044" y="678180"/>
                  </a:lnTo>
                  <a:lnTo>
                    <a:pt x="1699132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2316968" y="5126736"/>
              <a:ext cx="853440" cy="847090"/>
            </a:xfrm>
            <a:custGeom>
              <a:avLst/>
              <a:gdLst/>
              <a:ahLst/>
              <a:cxnLst/>
              <a:rect l="l" t="t" r="r" b="b"/>
              <a:pathLst>
                <a:path w="853440" h="847089">
                  <a:moveTo>
                    <a:pt x="582802" y="0"/>
                  </a:moveTo>
                  <a:lnTo>
                    <a:pt x="0" y="0"/>
                  </a:lnTo>
                  <a:lnTo>
                    <a:pt x="0" y="846963"/>
                  </a:lnTo>
                  <a:lnTo>
                    <a:pt x="582802" y="846963"/>
                  </a:lnTo>
                  <a:lnTo>
                    <a:pt x="853439" y="423417"/>
                  </a:lnTo>
                  <a:lnTo>
                    <a:pt x="582802" y="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3584936" y="4190999"/>
              <a:ext cx="79375" cy="782955"/>
            </a:xfrm>
            <a:custGeom>
              <a:avLst/>
              <a:gdLst/>
              <a:ahLst/>
              <a:cxnLst/>
              <a:rect l="l" t="t" r="r" b="b"/>
              <a:pathLst>
                <a:path w="79375" h="782954">
                  <a:moveTo>
                    <a:pt x="47752" y="687578"/>
                  </a:moveTo>
                  <a:lnTo>
                    <a:pt x="28829" y="687451"/>
                  </a:lnTo>
                  <a:lnTo>
                    <a:pt x="28702" y="706501"/>
                  </a:lnTo>
                  <a:lnTo>
                    <a:pt x="47625" y="706628"/>
                  </a:lnTo>
                  <a:lnTo>
                    <a:pt x="47752" y="687578"/>
                  </a:lnTo>
                  <a:close/>
                </a:path>
                <a:path w="79375" h="782954">
                  <a:moveTo>
                    <a:pt x="47879" y="649351"/>
                  </a:moveTo>
                  <a:lnTo>
                    <a:pt x="28956" y="649224"/>
                  </a:lnTo>
                  <a:lnTo>
                    <a:pt x="28829" y="668401"/>
                  </a:lnTo>
                  <a:lnTo>
                    <a:pt x="47752" y="668528"/>
                  </a:lnTo>
                  <a:lnTo>
                    <a:pt x="47879" y="649351"/>
                  </a:lnTo>
                  <a:close/>
                </a:path>
                <a:path w="79375" h="782954">
                  <a:moveTo>
                    <a:pt x="48006" y="611251"/>
                  </a:moveTo>
                  <a:lnTo>
                    <a:pt x="29083" y="611124"/>
                  </a:lnTo>
                  <a:lnTo>
                    <a:pt x="29083" y="630174"/>
                  </a:lnTo>
                  <a:lnTo>
                    <a:pt x="48006" y="630301"/>
                  </a:lnTo>
                  <a:lnTo>
                    <a:pt x="48006" y="611251"/>
                  </a:lnTo>
                  <a:close/>
                </a:path>
                <a:path w="79375" h="782954">
                  <a:moveTo>
                    <a:pt x="48260" y="573151"/>
                  </a:moveTo>
                  <a:lnTo>
                    <a:pt x="29337" y="573024"/>
                  </a:lnTo>
                  <a:lnTo>
                    <a:pt x="29210" y="592074"/>
                  </a:lnTo>
                  <a:lnTo>
                    <a:pt x="48133" y="592201"/>
                  </a:lnTo>
                  <a:lnTo>
                    <a:pt x="48260" y="573151"/>
                  </a:lnTo>
                  <a:close/>
                </a:path>
                <a:path w="79375" h="782954">
                  <a:moveTo>
                    <a:pt x="48387" y="535051"/>
                  </a:moveTo>
                  <a:lnTo>
                    <a:pt x="29464" y="534924"/>
                  </a:lnTo>
                  <a:lnTo>
                    <a:pt x="29337" y="553974"/>
                  </a:lnTo>
                  <a:lnTo>
                    <a:pt x="48260" y="554101"/>
                  </a:lnTo>
                  <a:lnTo>
                    <a:pt x="48387" y="535051"/>
                  </a:lnTo>
                  <a:close/>
                </a:path>
                <a:path w="79375" h="782954">
                  <a:moveTo>
                    <a:pt x="48514" y="496951"/>
                  </a:moveTo>
                  <a:lnTo>
                    <a:pt x="29591" y="496824"/>
                  </a:lnTo>
                  <a:lnTo>
                    <a:pt x="29464" y="515874"/>
                  </a:lnTo>
                  <a:lnTo>
                    <a:pt x="48387" y="516001"/>
                  </a:lnTo>
                  <a:lnTo>
                    <a:pt x="48514" y="496951"/>
                  </a:lnTo>
                  <a:close/>
                </a:path>
                <a:path w="79375" h="782954">
                  <a:moveTo>
                    <a:pt x="48641" y="458851"/>
                  </a:moveTo>
                  <a:lnTo>
                    <a:pt x="29718" y="458724"/>
                  </a:lnTo>
                  <a:lnTo>
                    <a:pt x="29718" y="477774"/>
                  </a:lnTo>
                  <a:lnTo>
                    <a:pt x="48641" y="477901"/>
                  </a:lnTo>
                  <a:lnTo>
                    <a:pt x="48641" y="458851"/>
                  </a:lnTo>
                  <a:close/>
                </a:path>
                <a:path w="79375" h="782954">
                  <a:moveTo>
                    <a:pt x="48895" y="420751"/>
                  </a:moveTo>
                  <a:lnTo>
                    <a:pt x="29972" y="420624"/>
                  </a:lnTo>
                  <a:lnTo>
                    <a:pt x="29845" y="439674"/>
                  </a:lnTo>
                  <a:lnTo>
                    <a:pt x="48768" y="439801"/>
                  </a:lnTo>
                  <a:lnTo>
                    <a:pt x="48895" y="420751"/>
                  </a:lnTo>
                  <a:close/>
                </a:path>
                <a:path w="79375" h="782954">
                  <a:moveTo>
                    <a:pt x="49022" y="382524"/>
                  </a:moveTo>
                  <a:lnTo>
                    <a:pt x="30099" y="382397"/>
                  </a:lnTo>
                  <a:lnTo>
                    <a:pt x="29972" y="401574"/>
                  </a:lnTo>
                  <a:lnTo>
                    <a:pt x="48895" y="401701"/>
                  </a:lnTo>
                  <a:lnTo>
                    <a:pt x="49022" y="382524"/>
                  </a:lnTo>
                  <a:close/>
                </a:path>
                <a:path w="79375" h="782954">
                  <a:moveTo>
                    <a:pt x="49149" y="344424"/>
                  </a:moveTo>
                  <a:lnTo>
                    <a:pt x="30226" y="344297"/>
                  </a:lnTo>
                  <a:lnTo>
                    <a:pt x="30099" y="363347"/>
                  </a:lnTo>
                  <a:lnTo>
                    <a:pt x="49022" y="363474"/>
                  </a:lnTo>
                  <a:lnTo>
                    <a:pt x="49149" y="344424"/>
                  </a:lnTo>
                  <a:close/>
                </a:path>
                <a:path w="79375" h="782954">
                  <a:moveTo>
                    <a:pt x="49276" y="306324"/>
                  </a:moveTo>
                  <a:lnTo>
                    <a:pt x="30353" y="306197"/>
                  </a:lnTo>
                  <a:lnTo>
                    <a:pt x="30353" y="325247"/>
                  </a:lnTo>
                  <a:lnTo>
                    <a:pt x="49276" y="325374"/>
                  </a:lnTo>
                  <a:lnTo>
                    <a:pt x="49276" y="306324"/>
                  </a:lnTo>
                  <a:close/>
                </a:path>
                <a:path w="79375" h="782954">
                  <a:moveTo>
                    <a:pt x="49530" y="268224"/>
                  </a:moveTo>
                  <a:lnTo>
                    <a:pt x="30607" y="268097"/>
                  </a:lnTo>
                  <a:lnTo>
                    <a:pt x="30480" y="287147"/>
                  </a:lnTo>
                  <a:lnTo>
                    <a:pt x="49403" y="287274"/>
                  </a:lnTo>
                  <a:lnTo>
                    <a:pt x="49530" y="268224"/>
                  </a:lnTo>
                  <a:close/>
                </a:path>
                <a:path w="79375" h="782954">
                  <a:moveTo>
                    <a:pt x="49657" y="230124"/>
                  </a:moveTo>
                  <a:lnTo>
                    <a:pt x="30734" y="229997"/>
                  </a:lnTo>
                  <a:lnTo>
                    <a:pt x="30607" y="249047"/>
                  </a:lnTo>
                  <a:lnTo>
                    <a:pt x="49530" y="249174"/>
                  </a:lnTo>
                  <a:lnTo>
                    <a:pt x="49657" y="230124"/>
                  </a:lnTo>
                  <a:close/>
                </a:path>
                <a:path w="79375" h="782954">
                  <a:moveTo>
                    <a:pt x="49784" y="192024"/>
                  </a:moveTo>
                  <a:lnTo>
                    <a:pt x="30861" y="191897"/>
                  </a:lnTo>
                  <a:lnTo>
                    <a:pt x="30734" y="210947"/>
                  </a:lnTo>
                  <a:lnTo>
                    <a:pt x="49657" y="211074"/>
                  </a:lnTo>
                  <a:lnTo>
                    <a:pt x="49784" y="192024"/>
                  </a:lnTo>
                  <a:close/>
                </a:path>
                <a:path w="79375" h="782954">
                  <a:moveTo>
                    <a:pt x="49911" y="153924"/>
                  </a:moveTo>
                  <a:lnTo>
                    <a:pt x="30988" y="153797"/>
                  </a:lnTo>
                  <a:lnTo>
                    <a:pt x="30988" y="172847"/>
                  </a:lnTo>
                  <a:lnTo>
                    <a:pt x="49911" y="172974"/>
                  </a:lnTo>
                  <a:lnTo>
                    <a:pt x="49911" y="153924"/>
                  </a:lnTo>
                  <a:close/>
                </a:path>
                <a:path w="79375" h="782954">
                  <a:moveTo>
                    <a:pt x="50165" y="115697"/>
                  </a:moveTo>
                  <a:lnTo>
                    <a:pt x="31242" y="115570"/>
                  </a:lnTo>
                  <a:lnTo>
                    <a:pt x="31115" y="134747"/>
                  </a:lnTo>
                  <a:lnTo>
                    <a:pt x="50038" y="134874"/>
                  </a:lnTo>
                  <a:lnTo>
                    <a:pt x="50165" y="115697"/>
                  </a:lnTo>
                  <a:close/>
                </a:path>
                <a:path w="79375" h="782954">
                  <a:moveTo>
                    <a:pt x="50292" y="77597"/>
                  </a:moveTo>
                  <a:lnTo>
                    <a:pt x="31369" y="77470"/>
                  </a:lnTo>
                  <a:lnTo>
                    <a:pt x="31242" y="96520"/>
                  </a:lnTo>
                  <a:lnTo>
                    <a:pt x="50165" y="96647"/>
                  </a:lnTo>
                  <a:lnTo>
                    <a:pt x="50292" y="77597"/>
                  </a:lnTo>
                  <a:close/>
                </a:path>
                <a:path w="79375" h="782954">
                  <a:moveTo>
                    <a:pt x="76073" y="744728"/>
                  </a:moveTo>
                  <a:lnTo>
                    <a:pt x="52959" y="709549"/>
                  </a:lnTo>
                  <a:lnTo>
                    <a:pt x="38227" y="706628"/>
                  </a:lnTo>
                  <a:lnTo>
                    <a:pt x="23368" y="709549"/>
                  </a:lnTo>
                  <a:lnTo>
                    <a:pt x="11303" y="717550"/>
                  </a:lnTo>
                  <a:lnTo>
                    <a:pt x="3048" y="729615"/>
                  </a:lnTo>
                  <a:lnTo>
                    <a:pt x="0" y="744474"/>
                  </a:lnTo>
                  <a:lnTo>
                    <a:pt x="2921" y="759333"/>
                  </a:lnTo>
                  <a:lnTo>
                    <a:pt x="11049" y="771525"/>
                  </a:lnTo>
                  <a:lnTo>
                    <a:pt x="23114" y="779780"/>
                  </a:lnTo>
                  <a:lnTo>
                    <a:pt x="37973" y="782828"/>
                  </a:lnTo>
                  <a:lnTo>
                    <a:pt x="52705" y="779780"/>
                  </a:lnTo>
                  <a:lnTo>
                    <a:pt x="64770" y="771652"/>
                  </a:lnTo>
                  <a:lnTo>
                    <a:pt x="73025" y="759587"/>
                  </a:lnTo>
                  <a:lnTo>
                    <a:pt x="76073" y="744855"/>
                  </a:lnTo>
                  <a:lnTo>
                    <a:pt x="52260" y="744728"/>
                  </a:lnTo>
                  <a:lnTo>
                    <a:pt x="76073" y="744728"/>
                  </a:lnTo>
                  <a:close/>
                </a:path>
                <a:path w="79375" h="782954">
                  <a:moveTo>
                    <a:pt x="78994" y="38227"/>
                  </a:moveTo>
                  <a:lnTo>
                    <a:pt x="76073" y="23495"/>
                  </a:lnTo>
                  <a:lnTo>
                    <a:pt x="67945" y="11303"/>
                  </a:lnTo>
                  <a:lnTo>
                    <a:pt x="55880" y="3048"/>
                  </a:lnTo>
                  <a:lnTo>
                    <a:pt x="41021" y="0"/>
                  </a:lnTo>
                  <a:lnTo>
                    <a:pt x="26289" y="2921"/>
                  </a:lnTo>
                  <a:lnTo>
                    <a:pt x="14224" y="11049"/>
                  </a:lnTo>
                  <a:lnTo>
                    <a:pt x="5969" y="23114"/>
                  </a:lnTo>
                  <a:lnTo>
                    <a:pt x="2921" y="37973"/>
                  </a:lnTo>
                  <a:lnTo>
                    <a:pt x="5842" y="52832"/>
                  </a:lnTo>
                  <a:lnTo>
                    <a:pt x="13970" y="64897"/>
                  </a:lnTo>
                  <a:lnTo>
                    <a:pt x="26035" y="73152"/>
                  </a:lnTo>
                  <a:lnTo>
                    <a:pt x="40767" y="76200"/>
                  </a:lnTo>
                  <a:lnTo>
                    <a:pt x="55626" y="73279"/>
                  </a:lnTo>
                  <a:lnTo>
                    <a:pt x="67818" y="65151"/>
                  </a:lnTo>
                  <a:lnTo>
                    <a:pt x="72263" y="58547"/>
                  </a:lnTo>
                  <a:lnTo>
                    <a:pt x="75946" y="53086"/>
                  </a:lnTo>
                  <a:lnTo>
                    <a:pt x="78740" y="39370"/>
                  </a:lnTo>
                  <a:lnTo>
                    <a:pt x="78994" y="38227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8" name="object 38"/>
          <p:cNvGrpSpPr/>
          <p:nvPr/>
        </p:nvGrpSpPr>
        <p:grpSpPr>
          <a:xfrm>
            <a:off x="12294107" y="6452615"/>
            <a:ext cx="2548255" cy="2014220"/>
            <a:chOff x="12294107" y="6452615"/>
            <a:chExt cx="2548255" cy="2014220"/>
          </a:xfrm>
        </p:grpSpPr>
        <p:sp>
          <p:nvSpPr>
            <p:cNvPr id="39" name="object 39"/>
            <p:cNvSpPr/>
            <p:nvPr/>
          </p:nvSpPr>
          <p:spPr>
            <a:xfrm>
              <a:off x="12294107" y="6452615"/>
              <a:ext cx="2130425" cy="1356360"/>
            </a:xfrm>
            <a:custGeom>
              <a:avLst/>
              <a:gdLst/>
              <a:ahLst/>
              <a:cxnLst/>
              <a:rect l="l" t="t" r="r" b="b"/>
              <a:pathLst>
                <a:path w="2130425" h="1356359">
                  <a:moveTo>
                    <a:pt x="2130044" y="0"/>
                  </a:moveTo>
                  <a:lnTo>
                    <a:pt x="430911" y="0"/>
                  </a:lnTo>
                  <a:lnTo>
                    <a:pt x="0" y="678180"/>
                  </a:lnTo>
                  <a:lnTo>
                    <a:pt x="430911" y="1356360"/>
                  </a:lnTo>
                  <a:lnTo>
                    <a:pt x="2130044" y="1356360"/>
                  </a:lnTo>
                  <a:lnTo>
                    <a:pt x="1699132" y="678180"/>
                  </a:lnTo>
                  <a:lnTo>
                    <a:pt x="2130044" y="0"/>
                  </a:lnTo>
                  <a:close/>
                </a:path>
              </a:pathLst>
            </a:custGeom>
            <a:solidFill>
              <a:srgbClr val="AB47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3988795" y="6707123"/>
              <a:ext cx="853440" cy="847090"/>
            </a:xfrm>
            <a:custGeom>
              <a:avLst/>
              <a:gdLst/>
              <a:ahLst/>
              <a:cxnLst/>
              <a:rect l="l" t="t" r="r" b="b"/>
              <a:pathLst>
                <a:path w="853440" h="847090">
                  <a:moveTo>
                    <a:pt x="853440" y="0"/>
                  </a:moveTo>
                  <a:lnTo>
                    <a:pt x="270636" y="0"/>
                  </a:lnTo>
                  <a:lnTo>
                    <a:pt x="0" y="423418"/>
                  </a:lnTo>
                  <a:lnTo>
                    <a:pt x="270636" y="846963"/>
                  </a:lnTo>
                  <a:lnTo>
                    <a:pt x="853440" y="846963"/>
                  </a:lnTo>
                  <a:lnTo>
                    <a:pt x="853440" y="0"/>
                  </a:lnTo>
                  <a:close/>
                </a:path>
              </a:pathLst>
            </a:custGeom>
            <a:solidFill>
              <a:srgbClr val="8539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3568172" y="7684007"/>
              <a:ext cx="80645" cy="782955"/>
            </a:xfrm>
            <a:custGeom>
              <a:avLst/>
              <a:gdLst/>
              <a:ahLst/>
              <a:cxnLst/>
              <a:rect l="l" t="t" r="r" b="b"/>
              <a:pathLst>
                <a:path w="80644" h="782954">
                  <a:moveTo>
                    <a:pt x="48768" y="95250"/>
                  </a:moveTo>
                  <a:lnTo>
                    <a:pt x="48641" y="76200"/>
                  </a:lnTo>
                  <a:lnTo>
                    <a:pt x="38862" y="76200"/>
                  </a:lnTo>
                  <a:lnTo>
                    <a:pt x="29210" y="76200"/>
                  </a:lnTo>
                  <a:lnTo>
                    <a:pt x="29337" y="95250"/>
                  </a:lnTo>
                  <a:lnTo>
                    <a:pt x="48768" y="95250"/>
                  </a:lnTo>
                  <a:close/>
                </a:path>
                <a:path w="80644" h="782954">
                  <a:moveTo>
                    <a:pt x="48895" y="133477"/>
                  </a:moveTo>
                  <a:lnTo>
                    <a:pt x="48768" y="114300"/>
                  </a:lnTo>
                  <a:lnTo>
                    <a:pt x="29337" y="114300"/>
                  </a:lnTo>
                  <a:lnTo>
                    <a:pt x="29464" y="133477"/>
                  </a:lnTo>
                  <a:lnTo>
                    <a:pt x="48895" y="133477"/>
                  </a:lnTo>
                  <a:close/>
                </a:path>
                <a:path w="80644" h="782954">
                  <a:moveTo>
                    <a:pt x="48971" y="152527"/>
                  </a:moveTo>
                  <a:lnTo>
                    <a:pt x="29591" y="152527"/>
                  </a:lnTo>
                  <a:lnTo>
                    <a:pt x="29591" y="171577"/>
                  </a:lnTo>
                  <a:lnTo>
                    <a:pt x="48971" y="171577"/>
                  </a:lnTo>
                  <a:lnTo>
                    <a:pt x="48971" y="152527"/>
                  </a:lnTo>
                  <a:close/>
                </a:path>
                <a:path w="80644" h="782954">
                  <a:moveTo>
                    <a:pt x="49276" y="209677"/>
                  </a:moveTo>
                  <a:lnTo>
                    <a:pt x="49149" y="190627"/>
                  </a:lnTo>
                  <a:lnTo>
                    <a:pt x="29718" y="190627"/>
                  </a:lnTo>
                  <a:lnTo>
                    <a:pt x="29845" y="209677"/>
                  </a:lnTo>
                  <a:lnTo>
                    <a:pt x="49276" y="209677"/>
                  </a:lnTo>
                  <a:close/>
                </a:path>
                <a:path w="80644" h="782954">
                  <a:moveTo>
                    <a:pt x="49403" y="247777"/>
                  </a:moveTo>
                  <a:lnTo>
                    <a:pt x="49276" y="228727"/>
                  </a:lnTo>
                  <a:lnTo>
                    <a:pt x="29845" y="228727"/>
                  </a:lnTo>
                  <a:lnTo>
                    <a:pt x="29972" y="247777"/>
                  </a:lnTo>
                  <a:lnTo>
                    <a:pt x="49403" y="247777"/>
                  </a:lnTo>
                  <a:close/>
                </a:path>
                <a:path w="80644" h="782954">
                  <a:moveTo>
                    <a:pt x="49530" y="285877"/>
                  </a:moveTo>
                  <a:lnTo>
                    <a:pt x="49403" y="266827"/>
                  </a:lnTo>
                  <a:lnTo>
                    <a:pt x="29972" y="266827"/>
                  </a:lnTo>
                  <a:lnTo>
                    <a:pt x="30099" y="285877"/>
                  </a:lnTo>
                  <a:lnTo>
                    <a:pt x="49530" y="285877"/>
                  </a:lnTo>
                  <a:close/>
                </a:path>
                <a:path w="80644" h="782954">
                  <a:moveTo>
                    <a:pt x="49606" y="304927"/>
                  </a:moveTo>
                  <a:lnTo>
                    <a:pt x="30226" y="304927"/>
                  </a:lnTo>
                  <a:lnTo>
                    <a:pt x="30226" y="323977"/>
                  </a:lnTo>
                  <a:lnTo>
                    <a:pt x="49606" y="323977"/>
                  </a:lnTo>
                  <a:lnTo>
                    <a:pt x="49606" y="304927"/>
                  </a:lnTo>
                  <a:close/>
                </a:path>
                <a:path w="80644" h="782954">
                  <a:moveTo>
                    <a:pt x="49911" y="362077"/>
                  </a:moveTo>
                  <a:lnTo>
                    <a:pt x="49784" y="343027"/>
                  </a:lnTo>
                  <a:lnTo>
                    <a:pt x="30353" y="343027"/>
                  </a:lnTo>
                  <a:lnTo>
                    <a:pt x="30480" y="362077"/>
                  </a:lnTo>
                  <a:lnTo>
                    <a:pt x="49911" y="362077"/>
                  </a:lnTo>
                  <a:close/>
                </a:path>
                <a:path w="80644" h="782954">
                  <a:moveTo>
                    <a:pt x="50038" y="400304"/>
                  </a:moveTo>
                  <a:lnTo>
                    <a:pt x="49911" y="381127"/>
                  </a:lnTo>
                  <a:lnTo>
                    <a:pt x="30480" y="381127"/>
                  </a:lnTo>
                  <a:lnTo>
                    <a:pt x="30607" y="400304"/>
                  </a:lnTo>
                  <a:lnTo>
                    <a:pt x="50038" y="400304"/>
                  </a:lnTo>
                  <a:close/>
                </a:path>
                <a:path w="80644" h="782954">
                  <a:moveTo>
                    <a:pt x="50165" y="438404"/>
                  </a:moveTo>
                  <a:lnTo>
                    <a:pt x="50038" y="419354"/>
                  </a:lnTo>
                  <a:lnTo>
                    <a:pt x="30607" y="419354"/>
                  </a:lnTo>
                  <a:lnTo>
                    <a:pt x="30734" y="438404"/>
                  </a:lnTo>
                  <a:lnTo>
                    <a:pt x="50165" y="438404"/>
                  </a:lnTo>
                  <a:close/>
                </a:path>
                <a:path w="80644" h="782954">
                  <a:moveTo>
                    <a:pt x="50241" y="457454"/>
                  </a:moveTo>
                  <a:lnTo>
                    <a:pt x="30861" y="457454"/>
                  </a:lnTo>
                  <a:lnTo>
                    <a:pt x="30861" y="476504"/>
                  </a:lnTo>
                  <a:lnTo>
                    <a:pt x="50241" y="476504"/>
                  </a:lnTo>
                  <a:lnTo>
                    <a:pt x="50241" y="457454"/>
                  </a:lnTo>
                  <a:close/>
                </a:path>
                <a:path w="80644" h="782954">
                  <a:moveTo>
                    <a:pt x="50546" y="514604"/>
                  </a:moveTo>
                  <a:lnTo>
                    <a:pt x="50419" y="495554"/>
                  </a:lnTo>
                  <a:lnTo>
                    <a:pt x="30988" y="495554"/>
                  </a:lnTo>
                  <a:lnTo>
                    <a:pt x="31115" y="514604"/>
                  </a:lnTo>
                  <a:lnTo>
                    <a:pt x="50546" y="514604"/>
                  </a:lnTo>
                  <a:close/>
                </a:path>
                <a:path w="80644" h="782954">
                  <a:moveTo>
                    <a:pt x="50673" y="552704"/>
                  </a:moveTo>
                  <a:lnTo>
                    <a:pt x="50546" y="533654"/>
                  </a:lnTo>
                  <a:lnTo>
                    <a:pt x="31115" y="533654"/>
                  </a:lnTo>
                  <a:lnTo>
                    <a:pt x="31242" y="552704"/>
                  </a:lnTo>
                  <a:lnTo>
                    <a:pt x="50673" y="552704"/>
                  </a:lnTo>
                  <a:close/>
                </a:path>
                <a:path w="80644" h="782954">
                  <a:moveTo>
                    <a:pt x="50800" y="590804"/>
                  </a:moveTo>
                  <a:lnTo>
                    <a:pt x="50673" y="571754"/>
                  </a:lnTo>
                  <a:lnTo>
                    <a:pt x="31242" y="571754"/>
                  </a:lnTo>
                  <a:lnTo>
                    <a:pt x="31369" y="590804"/>
                  </a:lnTo>
                  <a:lnTo>
                    <a:pt x="50800" y="590804"/>
                  </a:lnTo>
                  <a:close/>
                </a:path>
                <a:path w="80644" h="782954">
                  <a:moveTo>
                    <a:pt x="50876" y="609854"/>
                  </a:moveTo>
                  <a:lnTo>
                    <a:pt x="31496" y="609854"/>
                  </a:lnTo>
                  <a:lnTo>
                    <a:pt x="31496" y="628904"/>
                  </a:lnTo>
                  <a:lnTo>
                    <a:pt x="50876" y="628904"/>
                  </a:lnTo>
                  <a:lnTo>
                    <a:pt x="50876" y="609854"/>
                  </a:lnTo>
                  <a:close/>
                </a:path>
                <a:path w="80644" h="782954">
                  <a:moveTo>
                    <a:pt x="51181" y="667131"/>
                  </a:moveTo>
                  <a:lnTo>
                    <a:pt x="51054" y="647954"/>
                  </a:lnTo>
                  <a:lnTo>
                    <a:pt x="31623" y="647954"/>
                  </a:lnTo>
                  <a:lnTo>
                    <a:pt x="31750" y="667131"/>
                  </a:lnTo>
                  <a:lnTo>
                    <a:pt x="51181" y="667131"/>
                  </a:lnTo>
                  <a:close/>
                </a:path>
                <a:path w="80644" h="782954">
                  <a:moveTo>
                    <a:pt x="51308" y="705231"/>
                  </a:moveTo>
                  <a:lnTo>
                    <a:pt x="51181" y="686181"/>
                  </a:lnTo>
                  <a:lnTo>
                    <a:pt x="31750" y="686181"/>
                  </a:lnTo>
                  <a:lnTo>
                    <a:pt x="31877" y="705231"/>
                  </a:lnTo>
                  <a:lnTo>
                    <a:pt x="51308" y="705231"/>
                  </a:lnTo>
                  <a:close/>
                </a:path>
                <a:path w="80644" h="782954">
                  <a:moveTo>
                    <a:pt x="77470" y="38100"/>
                  </a:moveTo>
                  <a:lnTo>
                    <a:pt x="74422" y="23114"/>
                  </a:lnTo>
                  <a:lnTo>
                    <a:pt x="66040" y="11049"/>
                  </a:lnTo>
                  <a:lnTo>
                    <a:pt x="53721" y="2921"/>
                  </a:lnTo>
                  <a:lnTo>
                    <a:pt x="38608" y="0"/>
                  </a:lnTo>
                  <a:lnTo>
                    <a:pt x="23495" y="3048"/>
                  </a:lnTo>
                  <a:lnTo>
                    <a:pt x="11176" y="11303"/>
                  </a:lnTo>
                  <a:lnTo>
                    <a:pt x="2921" y="23495"/>
                  </a:lnTo>
                  <a:lnTo>
                    <a:pt x="0" y="38227"/>
                  </a:lnTo>
                  <a:lnTo>
                    <a:pt x="3175" y="53086"/>
                  </a:lnTo>
                  <a:lnTo>
                    <a:pt x="11557" y="65151"/>
                  </a:lnTo>
                  <a:lnTo>
                    <a:pt x="23876" y="73279"/>
                  </a:lnTo>
                  <a:lnTo>
                    <a:pt x="38862" y="76200"/>
                  </a:lnTo>
                  <a:lnTo>
                    <a:pt x="53975" y="73152"/>
                  </a:lnTo>
                  <a:lnTo>
                    <a:pt x="66294" y="64897"/>
                  </a:lnTo>
                  <a:lnTo>
                    <a:pt x="71628" y="57150"/>
                  </a:lnTo>
                  <a:lnTo>
                    <a:pt x="74549" y="52832"/>
                  </a:lnTo>
                  <a:lnTo>
                    <a:pt x="77470" y="38100"/>
                  </a:lnTo>
                  <a:close/>
                </a:path>
                <a:path w="80644" h="782954">
                  <a:moveTo>
                    <a:pt x="80518" y="744474"/>
                  </a:moveTo>
                  <a:lnTo>
                    <a:pt x="80264" y="743331"/>
                  </a:lnTo>
                  <a:lnTo>
                    <a:pt x="77343" y="729615"/>
                  </a:lnTo>
                  <a:lnTo>
                    <a:pt x="73660" y="724281"/>
                  </a:lnTo>
                  <a:lnTo>
                    <a:pt x="69088" y="717550"/>
                  </a:lnTo>
                  <a:lnTo>
                    <a:pt x="56769" y="709549"/>
                  </a:lnTo>
                  <a:lnTo>
                    <a:pt x="41656" y="706628"/>
                  </a:lnTo>
                  <a:lnTo>
                    <a:pt x="26543" y="709549"/>
                  </a:lnTo>
                  <a:lnTo>
                    <a:pt x="14224" y="717804"/>
                  </a:lnTo>
                  <a:lnTo>
                    <a:pt x="5969" y="729996"/>
                  </a:lnTo>
                  <a:lnTo>
                    <a:pt x="2921" y="744855"/>
                  </a:lnTo>
                  <a:lnTo>
                    <a:pt x="6096" y="759587"/>
                  </a:lnTo>
                  <a:lnTo>
                    <a:pt x="14478" y="771652"/>
                  </a:lnTo>
                  <a:lnTo>
                    <a:pt x="26797" y="779780"/>
                  </a:lnTo>
                  <a:lnTo>
                    <a:pt x="41910" y="782828"/>
                  </a:lnTo>
                  <a:lnTo>
                    <a:pt x="57023" y="779780"/>
                  </a:lnTo>
                  <a:lnTo>
                    <a:pt x="69342" y="771525"/>
                  </a:lnTo>
                  <a:lnTo>
                    <a:pt x="77597" y="759333"/>
                  </a:lnTo>
                  <a:lnTo>
                    <a:pt x="80518" y="744474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7510018" y="5225288"/>
            <a:ext cx="56896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solidFill>
                  <a:srgbClr val="FFFFFF"/>
                </a:solidFill>
                <a:latin typeface="Bahnschrift"/>
                <a:cs typeface="Bahnschrift"/>
              </a:rPr>
              <a:t>02</a:t>
            </a:r>
            <a:endParaRPr sz="4000">
              <a:latin typeface="Bahnschrift"/>
              <a:cs typeface="Bahnschrif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545318" y="5225288"/>
            <a:ext cx="57467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solidFill>
                  <a:srgbClr val="FFFFFF"/>
                </a:solidFill>
                <a:latin typeface="Bahnschrift"/>
                <a:cs typeface="Bahnschrift"/>
              </a:rPr>
              <a:t>03</a:t>
            </a:r>
            <a:endParaRPr sz="4000">
              <a:latin typeface="Bahnschrift"/>
              <a:cs typeface="Bahnschrif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3499337" y="5220461"/>
            <a:ext cx="59563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FFFFF"/>
                </a:solidFill>
                <a:latin typeface="Bahnschrift"/>
                <a:cs typeface="Bahnschrift"/>
              </a:rPr>
              <a:t>04</a:t>
            </a:r>
            <a:endParaRPr sz="4000">
              <a:latin typeface="Bahnschrift"/>
              <a:cs typeface="Bahnschrif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3069569" y="6804735"/>
            <a:ext cx="58293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solidFill>
                  <a:srgbClr val="FFFFFF"/>
                </a:solidFill>
                <a:latin typeface="Bahnschrift"/>
                <a:cs typeface="Bahnschrift"/>
              </a:rPr>
              <a:t>05</a:t>
            </a:r>
            <a:endParaRPr sz="4000">
              <a:latin typeface="Bahnschrift"/>
              <a:cs typeface="Bahnschrif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131297" y="6801739"/>
            <a:ext cx="56705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solidFill>
                  <a:srgbClr val="FFFFFF"/>
                </a:solidFill>
                <a:latin typeface="Bahnschrift"/>
                <a:cs typeface="Bahnschrift"/>
              </a:rPr>
              <a:t>06</a:t>
            </a:r>
            <a:endParaRPr sz="4000">
              <a:latin typeface="Bahnschrift"/>
              <a:cs typeface="Bahnschrif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181468" y="6801739"/>
            <a:ext cx="56197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solidFill>
                  <a:srgbClr val="FFFFFF"/>
                </a:solidFill>
                <a:latin typeface="Bahnschrift"/>
                <a:cs typeface="Bahnschrift"/>
              </a:rPr>
              <a:t>07</a:t>
            </a:r>
            <a:endParaRPr sz="4000">
              <a:latin typeface="Bahnschrift"/>
              <a:cs typeface="Bahnschrif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194175" y="6801739"/>
            <a:ext cx="59182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solidFill>
                  <a:srgbClr val="FFFFFF"/>
                </a:solidFill>
                <a:latin typeface="Bahnschrift"/>
                <a:cs typeface="Bahnschrift"/>
              </a:rPr>
              <a:t>08</a:t>
            </a:r>
            <a:endParaRPr sz="4000">
              <a:latin typeface="Bahnschrift"/>
              <a:cs typeface="Bahnschrift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2579095" y="3506693"/>
            <a:ext cx="2222500" cy="594995"/>
            <a:chOff x="12579095" y="3506693"/>
            <a:chExt cx="2222500" cy="594995"/>
          </a:xfrm>
        </p:grpSpPr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79095" y="3506693"/>
              <a:ext cx="2221992" cy="59439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12601955" y="3523488"/>
              <a:ext cx="2118360" cy="496570"/>
            </a:xfrm>
            <a:custGeom>
              <a:avLst/>
              <a:gdLst/>
              <a:ahLst/>
              <a:cxnLst/>
              <a:rect l="l" t="t" r="r" b="b"/>
              <a:pathLst>
                <a:path w="2118359" h="496570">
                  <a:moveTo>
                    <a:pt x="2035555" y="0"/>
                  </a:moveTo>
                  <a:lnTo>
                    <a:pt x="82803" y="0"/>
                  </a:lnTo>
                  <a:lnTo>
                    <a:pt x="50546" y="6476"/>
                  </a:lnTo>
                  <a:lnTo>
                    <a:pt x="24257" y="24256"/>
                  </a:lnTo>
                  <a:lnTo>
                    <a:pt x="6476" y="50545"/>
                  </a:lnTo>
                  <a:lnTo>
                    <a:pt x="0" y="82676"/>
                  </a:lnTo>
                  <a:lnTo>
                    <a:pt x="0" y="413765"/>
                  </a:lnTo>
                  <a:lnTo>
                    <a:pt x="6476" y="445896"/>
                  </a:lnTo>
                  <a:lnTo>
                    <a:pt x="24257" y="472185"/>
                  </a:lnTo>
                  <a:lnTo>
                    <a:pt x="50546" y="489965"/>
                  </a:lnTo>
                  <a:lnTo>
                    <a:pt x="82803" y="496442"/>
                  </a:lnTo>
                  <a:lnTo>
                    <a:pt x="2035555" y="496442"/>
                  </a:lnTo>
                  <a:lnTo>
                    <a:pt x="2067813" y="489965"/>
                  </a:lnTo>
                  <a:lnTo>
                    <a:pt x="2094103" y="472185"/>
                  </a:lnTo>
                  <a:lnTo>
                    <a:pt x="2111882" y="445896"/>
                  </a:lnTo>
                  <a:lnTo>
                    <a:pt x="2118359" y="413765"/>
                  </a:lnTo>
                  <a:lnTo>
                    <a:pt x="2118359" y="82676"/>
                  </a:lnTo>
                  <a:lnTo>
                    <a:pt x="2111882" y="50545"/>
                  </a:lnTo>
                  <a:lnTo>
                    <a:pt x="2094103" y="24256"/>
                  </a:lnTo>
                  <a:lnTo>
                    <a:pt x="2067813" y="6476"/>
                  </a:lnTo>
                  <a:lnTo>
                    <a:pt x="20355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12602717" y="3524250"/>
              <a:ext cx="2118360" cy="496570"/>
            </a:xfrm>
            <a:custGeom>
              <a:avLst/>
              <a:gdLst/>
              <a:ahLst/>
              <a:cxnLst/>
              <a:rect l="l" t="t" r="r" b="b"/>
              <a:pathLst>
                <a:path w="2118359" h="496570">
                  <a:moveTo>
                    <a:pt x="0" y="82676"/>
                  </a:moveTo>
                  <a:lnTo>
                    <a:pt x="6476" y="50546"/>
                  </a:lnTo>
                  <a:lnTo>
                    <a:pt x="24256" y="24256"/>
                  </a:lnTo>
                  <a:lnTo>
                    <a:pt x="50546" y="6476"/>
                  </a:lnTo>
                  <a:lnTo>
                    <a:pt x="82803" y="0"/>
                  </a:lnTo>
                  <a:lnTo>
                    <a:pt x="2035555" y="0"/>
                  </a:lnTo>
                  <a:lnTo>
                    <a:pt x="2067814" y="6476"/>
                  </a:lnTo>
                  <a:lnTo>
                    <a:pt x="2094102" y="24256"/>
                  </a:lnTo>
                  <a:lnTo>
                    <a:pt x="2111883" y="50546"/>
                  </a:lnTo>
                  <a:lnTo>
                    <a:pt x="2118360" y="82676"/>
                  </a:lnTo>
                  <a:lnTo>
                    <a:pt x="2118360" y="413765"/>
                  </a:lnTo>
                  <a:lnTo>
                    <a:pt x="2111883" y="445897"/>
                  </a:lnTo>
                  <a:lnTo>
                    <a:pt x="2094102" y="472186"/>
                  </a:lnTo>
                  <a:lnTo>
                    <a:pt x="2067814" y="489965"/>
                  </a:lnTo>
                  <a:lnTo>
                    <a:pt x="2035555" y="496442"/>
                  </a:lnTo>
                  <a:lnTo>
                    <a:pt x="82803" y="496442"/>
                  </a:lnTo>
                  <a:lnTo>
                    <a:pt x="50546" y="489965"/>
                  </a:lnTo>
                  <a:lnTo>
                    <a:pt x="24256" y="472186"/>
                  </a:lnTo>
                  <a:lnTo>
                    <a:pt x="6476" y="445897"/>
                  </a:lnTo>
                  <a:lnTo>
                    <a:pt x="0" y="413765"/>
                  </a:lnTo>
                  <a:lnTo>
                    <a:pt x="0" y="82676"/>
                  </a:lnTo>
                  <a:close/>
                </a:path>
              </a:pathLst>
            </a:custGeom>
            <a:ln w="28955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12844653" y="3536696"/>
            <a:ext cx="15995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requiredTrue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3721608" y="3506693"/>
            <a:ext cx="2223770" cy="594995"/>
            <a:chOff x="3721608" y="3506693"/>
            <a:chExt cx="2223770" cy="594995"/>
          </a:xfrm>
        </p:grpSpPr>
        <p:pic>
          <p:nvPicPr>
            <p:cNvPr id="55" name="object 5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21608" y="3506693"/>
              <a:ext cx="2223516" cy="594390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3744468" y="3523488"/>
              <a:ext cx="2119630" cy="496570"/>
            </a:xfrm>
            <a:custGeom>
              <a:avLst/>
              <a:gdLst/>
              <a:ahLst/>
              <a:cxnLst/>
              <a:rect l="l" t="t" r="r" b="b"/>
              <a:pathLst>
                <a:path w="2119629" h="496570">
                  <a:moveTo>
                    <a:pt x="2036699" y="0"/>
                  </a:moveTo>
                  <a:lnTo>
                    <a:pt x="82804" y="0"/>
                  </a:lnTo>
                  <a:lnTo>
                    <a:pt x="50546" y="6476"/>
                  </a:lnTo>
                  <a:lnTo>
                    <a:pt x="24257" y="24256"/>
                  </a:lnTo>
                  <a:lnTo>
                    <a:pt x="6477" y="50545"/>
                  </a:lnTo>
                  <a:lnTo>
                    <a:pt x="0" y="82676"/>
                  </a:lnTo>
                  <a:lnTo>
                    <a:pt x="0" y="413765"/>
                  </a:lnTo>
                  <a:lnTo>
                    <a:pt x="6477" y="445896"/>
                  </a:lnTo>
                  <a:lnTo>
                    <a:pt x="24257" y="472185"/>
                  </a:lnTo>
                  <a:lnTo>
                    <a:pt x="50546" y="489965"/>
                  </a:lnTo>
                  <a:lnTo>
                    <a:pt x="82804" y="496442"/>
                  </a:lnTo>
                  <a:lnTo>
                    <a:pt x="2036699" y="496442"/>
                  </a:lnTo>
                  <a:lnTo>
                    <a:pt x="2068957" y="489965"/>
                  </a:lnTo>
                  <a:lnTo>
                    <a:pt x="2095246" y="472185"/>
                  </a:lnTo>
                  <a:lnTo>
                    <a:pt x="2113026" y="445896"/>
                  </a:lnTo>
                  <a:lnTo>
                    <a:pt x="2119503" y="413765"/>
                  </a:lnTo>
                  <a:lnTo>
                    <a:pt x="2119503" y="82676"/>
                  </a:lnTo>
                  <a:lnTo>
                    <a:pt x="2113026" y="50545"/>
                  </a:lnTo>
                  <a:lnTo>
                    <a:pt x="2095246" y="24256"/>
                  </a:lnTo>
                  <a:lnTo>
                    <a:pt x="2068957" y="6476"/>
                  </a:lnTo>
                  <a:lnTo>
                    <a:pt x="20366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3745230" y="3524250"/>
              <a:ext cx="2119630" cy="496570"/>
            </a:xfrm>
            <a:custGeom>
              <a:avLst/>
              <a:gdLst/>
              <a:ahLst/>
              <a:cxnLst/>
              <a:rect l="l" t="t" r="r" b="b"/>
              <a:pathLst>
                <a:path w="2119629" h="496570">
                  <a:moveTo>
                    <a:pt x="0" y="82676"/>
                  </a:moveTo>
                  <a:lnTo>
                    <a:pt x="6477" y="50546"/>
                  </a:lnTo>
                  <a:lnTo>
                    <a:pt x="24257" y="24256"/>
                  </a:lnTo>
                  <a:lnTo>
                    <a:pt x="50546" y="6476"/>
                  </a:lnTo>
                  <a:lnTo>
                    <a:pt x="82804" y="0"/>
                  </a:lnTo>
                  <a:lnTo>
                    <a:pt x="2036699" y="0"/>
                  </a:lnTo>
                  <a:lnTo>
                    <a:pt x="2068957" y="6476"/>
                  </a:lnTo>
                  <a:lnTo>
                    <a:pt x="2095246" y="24256"/>
                  </a:lnTo>
                  <a:lnTo>
                    <a:pt x="2113026" y="50546"/>
                  </a:lnTo>
                  <a:lnTo>
                    <a:pt x="2119503" y="82676"/>
                  </a:lnTo>
                  <a:lnTo>
                    <a:pt x="2119503" y="413765"/>
                  </a:lnTo>
                  <a:lnTo>
                    <a:pt x="2113026" y="445897"/>
                  </a:lnTo>
                  <a:lnTo>
                    <a:pt x="2095246" y="472186"/>
                  </a:lnTo>
                  <a:lnTo>
                    <a:pt x="2068957" y="489965"/>
                  </a:lnTo>
                  <a:lnTo>
                    <a:pt x="2036699" y="496442"/>
                  </a:lnTo>
                  <a:lnTo>
                    <a:pt x="82804" y="496442"/>
                  </a:lnTo>
                  <a:lnTo>
                    <a:pt x="50546" y="489965"/>
                  </a:lnTo>
                  <a:lnTo>
                    <a:pt x="24257" y="472186"/>
                  </a:lnTo>
                  <a:lnTo>
                    <a:pt x="6477" y="445897"/>
                  </a:lnTo>
                  <a:lnTo>
                    <a:pt x="0" y="413765"/>
                  </a:lnTo>
                  <a:lnTo>
                    <a:pt x="0" y="82676"/>
                  </a:lnTo>
                  <a:close/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/>
          <p:cNvSpPr txBox="1"/>
          <p:nvPr/>
        </p:nvSpPr>
        <p:spPr>
          <a:xfrm>
            <a:off x="4553203" y="3536696"/>
            <a:ext cx="499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min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6675119" y="3506693"/>
            <a:ext cx="2222500" cy="594995"/>
            <a:chOff x="6675119" y="3506693"/>
            <a:chExt cx="2222500" cy="594995"/>
          </a:xfrm>
        </p:grpSpPr>
        <p:pic>
          <p:nvPicPr>
            <p:cNvPr id="60" name="object 6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75119" y="3506693"/>
              <a:ext cx="2221992" cy="594390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6697979" y="3523488"/>
              <a:ext cx="2118360" cy="496570"/>
            </a:xfrm>
            <a:custGeom>
              <a:avLst/>
              <a:gdLst/>
              <a:ahLst/>
              <a:cxnLst/>
              <a:rect l="l" t="t" r="r" b="b"/>
              <a:pathLst>
                <a:path w="2118359" h="496570">
                  <a:moveTo>
                    <a:pt x="2035555" y="0"/>
                  </a:moveTo>
                  <a:lnTo>
                    <a:pt x="82803" y="0"/>
                  </a:lnTo>
                  <a:lnTo>
                    <a:pt x="50546" y="6476"/>
                  </a:lnTo>
                  <a:lnTo>
                    <a:pt x="24256" y="24256"/>
                  </a:lnTo>
                  <a:lnTo>
                    <a:pt x="6476" y="50545"/>
                  </a:lnTo>
                  <a:lnTo>
                    <a:pt x="0" y="82676"/>
                  </a:lnTo>
                  <a:lnTo>
                    <a:pt x="0" y="413765"/>
                  </a:lnTo>
                  <a:lnTo>
                    <a:pt x="6476" y="445896"/>
                  </a:lnTo>
                  <a:lnTo>
                    <a:pt x="24256" y="472185"/>
                  </a:lnTo>
                  <a:lnTo>
                    <a:pt x="50546" y="489965"/>
                  </a:lnTo>
                  <a:lnTo>
                    <a:pt x="82803" y="496442"/>
                  </a:lnTo>
                  <a:lnTo>
                    <a:pt x="2035555" y="496442"/>
                  </a:lnTo>
                  <a:lnTo>
                    <a:pt x="2067814" y="489965"/>
                  </a:lnTo>
                  <a:lnTo>
                    <a:pt x="2094102" y="472185"/>
                  </a:lnTo>
                  <a:lnTo>
                    <a:pt x="2111883" y="445896"/>
                  </a:lnTo>
                  <a:lnTo>
                    <a:pt x="2118360" y="413765"/>
                  </a:lnTo>
                  <a:lnTo>
                    <a:pt x="2118360" y="82676"/>
                  </a:lnTo>
                  <a:lnTo>
                    <a:pt x="2111883" y="50545"/>
                  </a:lnTo>
                  <a:lnTo>
                    <a:pt x="2094102" y="24256"/>
                  </a:lnTo>
                  <a:lnTo>
                    <a:pt x="2067814" y="6476"/>
                  </a:lnTo>
                  <a:lnTo>
                    <a:pt x="20355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6698741" y="3524250"/>
              <a:ext cx="2118360" cy="496570"/>
            </a:xfrm>
            <a:custGeom>
              <a:avLst/>
              <a:gdLst/>
              <a:ahLst/>
              <a:cxnLst/>
              <a:rect l="l" t="t" r="r" b="b"/>
              <a:pathLst>
                <a:path w="2118359" h="496570">
                  <a:moveTo>
                    <a:pt x="0" y="82676"/>
                  </a:moveTo>
                  <a:lnTo>
                    <a:pt x="6476" y="50546"/>
                  </a:lnTo>
                  <a:lnTo>
                    <a:pt x="24256" y="24256"/>
                  </a:lnTo>
                  <a:lnTo>
                    <a:pt x="50546" y="6476"/>
                  </a:lnTo>
                  <a:lnTo>
                    <a:pt x="82803" y="0"/>
                  </a:lnTo>
                  <a:lnTo>
                    <a:pt x="2035555" y="0"/>
                  </a:lnTo>
                  <a:lnTo>
                    <a:pt x="2067813" y="6476"/>
                  </a:lnTo>
                  <a:lnTo>
                    <a:pt x="2094102" y="24256"/>
                  </a:lnTo>
                  <a:lnTo>
                    <a:pt x="2111882" y="50546"/>
                  </a:lnTo>
                  <a:lnTo>
                    <a:pt x="2118359" y="82676"/>
                  </a:lnTo>
                  <a:lnTo>
                    <a:pt x="2118359" y="413765"/>
                  </a:lnTo>
                  <a:lnTo>
                    <a:pt x="2111882" y="445897"/>
                  </a:lnTo>
                  <a:lnTo>
                    <a:pt x="2094102" y="472186"/>
                  </a:lnTo>
                  <a:lnTo>
                    <a:pt x="2067813" y="489965"/>
                  </a:lnTo>
                  <a:lnTo>
                    <a:pt x="2035555" y="496442"/>
                  </a:lnTo>
                  <a:lnTo>
                    <a:pt x="82803" y="496442"/>
                  </a:lnTo>
                  <a:lnTo>
                    <a:pt x="50546" y="489965"/>
                  </a:lnTo>
                  <a:lnTo>
                    <a:pt x="24256" y="472186"/>
                  </a:lnTo>
                  <a:lnTo>
                    <a:pt x="6476" y="445897"/>
                  </a:lnTo>
                  <a:lnTo>
                    <a:pt x="0" y="413765"/>
                  </a:lnTo>
                  <a:lnTo>
                    <a:pt x="0" y="82676"/>
                  </a:lnTo>
                  <a:close/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/>
          <p:cNvSpPr txBox="1"/>
          <p:nvPr/>
        </p:nvSpPr>
        <p:spPr>
          <a:xfrm>
            <a:off x="7483220" y="3536696"/>
            <a:ext cx="5416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9627107" y="3506693"/>
            <a:ext cx="2222500" cy="594995"/>
            <a:chOff x="9627107" y="3506693"/>
            <a:chExt cx="2222500" cy="594995"/>
          </a:xfrm>
        </p:grpSpPr>
        <p:pic>
          <p:nvPicPr>
            <p:cNvPr id="65" name="object 6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27107" y="3506693"/>
              <a:ext cx="2221992" cy="594390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9649967" y="3521964"/>
              <a:ext cx="2118360" cy="498475"/>
            </a:xfrm>
            <a:custGeom>
              <a:avLst/>
              <a:gdLst/>
              <a:ahLst/>
              <a:cxnLst/>
              <a:rect l="l" t="t" r="r" b="b"/>
              <a:pathLst>
                <a:path w="2118359" h="498475">
                  <a:moveTo>
                    <a:pt x="2035555" y="0"/>
                  </a:moveTo>
                  <a:lnTo>
                    <a:pt x="82803" y="0"/>
                  </a:lnTo>
                  <a:lnTo>
                    <a:pt x="50546" y="6476"/>
                  </a:lnTo>
                  <a:lnTo>
                    <a:pt x="24256" y="24256"/>
                  </a:lnTo>
                  <a:lnTo>
                    <a:pt x="6476" y="50672"/>
                  </a:lnTo>
                  <a:lnTo>
                    <a:pt x="0" y="82930"/>
                  </a:lnTo>
                  <a:lnTo>
                    <a:pt x="0" y="414908"/>
                  </a:lnTo>
                  <a:lnTo>
                    <a:pt x="6476" y="447293"/>
                  </a:lnTo>
                  <a:lnTo>
                    <a:pt x="24256" y="473709"/>
                  </a:lnTo>
                  <a:lnTo>
                    <a:pt x="50546" y="491489"/>
                  </a:lnTo>
                  <a:lnTo>
                    <a:pt x="82803" y="497966"/>
                  </a:lnTo>
                  <a:lnTo>
                    <a:pt x="2035555" y="497966"/>
                  </a:lnTo>
                  <a:lnTo>
                    <a:pt x="2067813" y="491489"/>
                  </a:lnTo>
                  <a:lnTo>
                    <a:pt x="2094102" y="473709"/>
                  </a:lnTo>
                  <a:lnTo>
                    <a:pt x="2111882" y="447293"/>
                  </a:lnTo>
                  <a:lnTo>
                    <a:pt x="2118359" y="414908"/>
                  </a:lnTo>
                  <a:lnTo>
                    <a:pt x="2118359" y="82930"/>
                  </a:lnTo>
                  <a:lnTo>
                    <a:pt x="2111882" y="50672"/>
                  </a:lnTo>
                  <a:lnTo>
                    <a:pt x="2094102" y="24256"/>
                  </a:lnTo>
                  <a:lnTo>
                    <a:pt x="2067813" y="6476"/>
                  </a:lnTo>
                  <a:lnTo>
                    <a:pt x="20355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9650729" y="3522726"/>
              <a:ext cx="2118360" cy="498475"/>
            </a:xfrm>
            <a:custGeom>
              <a:avLst/>
              <a:gdLst/>
              <a:ahLst/>
              <a:cxnLst/>
              <a:rect l="l" t="t" r="r" b="b"/>
              <a:pathLst>
                <a:path w="2118359" h="498475">
                  <a:moveTo>
                    <a:pt x="0" y="82930"/>
                  </a:moveTo>
                  <a:lnTo>
                    <a:pt x="6476" y="50673"/>
                  </a:lnTo>
                  <a:lnTo>
                    <a:pt x="24256" y="24256"/>
                  </a:lnTo>
                  <a:lnTo>
                    <a:pt x="50546" y="6476"/>
                  </a:lnTo>
                  <a:lnTo>
                    <a:pt x="82803" y="0"/>
                  </a:lnTo>
                  <a:lnTo>
                    <a:pt x="2035555" y="0"/>
                  </a:lnTo>
                  <a:lnTo>
                    <a:pt x="2067814" y="6476"/>
                  </a:lnTo>
                  <a:lnTo>
                    <a:pt x="2094102" y="24256"/>
                  </a:lnTo>
                  <a:lnTo>
                    <a:pt x="2111883" y="50673"/>
                  </a:lnTo>
                  <a:lnTo>
                    <a:pt x="2118360" y="82930"/>
                  </a:lnTo>
                  <a:lnTo>
                    <a:pt x="2118360" y="414909"/>
                  </a:lnTo>
                  <a:lnTo>
                    <a:pt x="2111883" y="447294"/>
                  </a:lnTo>
                  <a:lnTo>
                    <a:pt x="2094102" y="473710"/>
                  </a:lnTo>
                  <a:lnTo>
                    <a:pt x="2067814" y="491489"/>
                  </a:lnTo>
                  <a:lnTo>
                    <a:pt x="2035555" y="497966"/>
                  </a:lnTo>
                  <a:lnTo>
                    <a:pt x="82803" y="497966"/>
                  </a:lnTo>
                  <a:lnTo>
                    <a:pt x="50546" y="491489"/>
                  </a:lnTo>
                  <a:lnTo>
                    <a:pt x="24256" y="473710"/>
                  </a:lnTo>
                  <a:lnTo>
                    <a:pt x="6476" y="447294"/>
                  </a:lnTo>
                  <a:lnTo>
                    <a:pt x="0" y="414909"/>
                  </a:lnTo>
                  <a:lnTo>
                    <a:pt x="0" y="82930"/>
                  </a:lnTo>
                  <a:close/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/>
          <p:cNvSpPr txBox="1"/>
          <p:nvPr/>
        </p:nvSpPr>
        <p:spPr>
          <a:xfrm>
            <a:off x="10166350" y="3536060"/>
            <a:ext cx="10763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required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3720084" y="8676101"/>
            <a:ext cx="2225040" cy="594995"/>
            <a:chOff x="3720084" y="8676101"/>
            <a:chExt cx="2225040" cy="594995"/>
          </a:xfrm>
        </p:grpSpPr>
        <p:pic>
          <p:nvPicPr>
            <p:cNvPr id="70" name="object 7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20084" y="8676101"/>
              <a:ext cx="2225040" cy="594390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3741420" y="8691372"/>
              <a:ext cx="2122805" cy="498475"/>
            </a:xfrm>
            <a:custGeom>
              <a:avLst/>
              <a:gdLst/>
              <a:ahLst/>
              <a:cxnLst/>
              <a:rect l="l" t="t" r="r" b="b"/>
              <a:pathLst>
                <a:path w="2122804" h="498475">
                  <a:moveTo>
                    <a:pt x="2040001" y="0"/>
                  </a:moveTo>
                  <a:lnTo>
                    <a:pt x="82803" y="0"/>
                  </a:lnTo>
                  <a:lnTo>
                    <a:pt x="50672" y="6476"/>
                  </a:lnTo>
                  <a:lnTo>
                    <a:pt x="24256" y="24256"/>
                  </a:lnTo>
                  <a:lnTo>
                    <a:pt x="6476" y="50672"/>
                  </a:lnTo>
                  <a:lnTo>
                    <a:pt x="0" y="82930"/>
                  </a:lnTo>
                  <a:lnTo>
                    <a:pt x="0" y="414972"/>
                  </a:lnTo>
                  <a:lnTo>
                    <a:pt x="6476" y="447281"/>
                  </a:lnTo>
                  <a:lnTo>
                    <a:pt x="24256" y="473659"/>
                  </a:lnTo>
                  <a:lnTo>
                    <a:pt x="50672" y="491439"/>
                  </a:lnTo>
                  <a:lnTo>
                    <a:pt x="82803" y="497966"/>
                  </a:lnTo>
                  <a:lnTo>
                    <a:pt x="2040001" y="497966"/>
                  </a:lnTo>
                  <a:lnTo>
                    <a:pt x="2072131" y="491439"/>
                  </a:lnTo>
                  <a:lnTo>
                    <a:pt x="2098547" y="473659"/>
                  </a:lnTo>
                  <a:lnTo>
                    <a:pt x="2116328" y="447281"/>
                  </a:lnTo>
                  <a:lnTo>
                    <a:pt x="2122804" y="414972"/>
                  </a:lnTo>
                  <a:lnTo>
                    <a:pt x="2122804" y="82930"/>
                  </a:lnTo>
                  <a:lnTo>
                    <a:pt x="2116328" y="50672"/>
                  </a:lnTo>
                  <a:lnTo>
                    <a:pt x="2098547" y="24256"/>
                  </a:lnTo>
                  <a:lnTo>
                    <a:pt x="2072131" y="6476"/>
                  </a:lnTo>
                  <a:lnTo>
                    <a:pt x="20400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3742182" y="8692134"/>
              <a:ext cx="2122805" cy="498475"/>
            </a:xfrm>
            <a:custGeom>
              <a:avLst/>
              <a:gdLst/>
              <a:ahLst/>
              <a:cxnLst/>
              <a:rect l="l" t="t" r="r" b="b"/>
              <a:pathLst>
                <a:path w="2122804" h="498475">
                  <a:moveTo>
                    <a:pt x="0" y="82931"/>
                  </a:moveTo>
                  <a:lnTo>
                    <a:pt x="6476" y="50673"/>
                  </a:lnTo>
                  <a:lnTo>
                    <a:pt x="24256" y="24257"/>
                  </a:lnTo>
                  <a:lnTo>
                    <a:pt x="50672" y="6477"/>
                  </a:lnTo>
                  <a:lnTo>
                    <a:pt x="82803" y="0"/>
                  </a:lnTo>
                  <a:lnTo>
                    <a:pt x="2040001" y="0"/>
                  </a:lnTo>
                  <a:lnTo>
                    <a:pt x="2072131" y="6477"/>
                  </a:lnTo>
                  <a:lnTo>
                    <a:pt x="2098547" y="24257"/>
                  </a:lnTo>
                  <a:lnTo>
                    <a:pt x="2116328" y="50673"/>
                  </a:lnTo>
                  <a:lnTo>
                    <a:pt x="2122804" y="82931"/>
                  </a:lnTo>
                  <a:lnTo>
                    <a:pt x="2122804" y="414972"/>
                  </a:lnTo>
                  <a:lnTo>
                    <a:pt x="2116328" y="447281"/>
                  </a:lnTo>
                  <a:lnTo>
                    <a:pt x="2098547" y="473659"/>
                  </a:lnTo>
                  <a:lnTo>
                    <a:pt x="2072131" y="491439"/>
                  </a:lnTo>
                  <a:lnTo>
                    <a:pt x="2040001" y="497967"/>
                  </a:lnTo>
                  <a:lnTo>
                    <a:pt x="82803" y="497967"/>
                  </a:lnTo>
                  <a:lnTo>
                    <a:pt x="50672" y="491439"/>
                  </a:lnTo>
                  <a:lnTo>
                    <a:pt x="24256" y="473659"/>
                  </a:lnTo>
                  <a:lnTo>
                    <a:pt x="6476" y="447281"/>
                  </a:lnTo>
                  <a:lnTo>
                    <a:pt x="0" y="414972"/>
                  </a:lnTo>
                  <a:lnTo>
                    <a:pt x="0" y="82931"/>
                  </a:lnTo>
                  <a:close/>
                </a:path>
              </a:pathLst>
            </a:custGeom>
            <a:ln w="28955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3" name="object 73"/>
          <p:cNvSpPr txBox="1"/>
          <p:nvPr/>
        </p:nvSpPr>
        <p:spPr>
          <a:xfrm>
            <a:off x="4330065" y="8706713"/>
            <a:ext cx="9340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rn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6675119" y="8677625"/>
            <a:ext cx="2225040" cy="594995"/>
            <a:chOff x="6675119" y="8677625"/>
            <a:chExt cx="2225040" cy="594995"/>
          </a:xfrm>
        </p:grpSpPr>
        <p:pic>
          <p:nvPicPr>
            <p:cNvPr id="75" name="object 7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75119" y="8677625"/>
              <a:ext cx="2225039" cy="594390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6697979" y="8694420"/>
              <a:ext cx="2121535" cy="496570"/>
            </a:xfrm>
            <a:custGeom>
              <a:avLst/>
              <a:gdLst/>
              <a:ahLst/>
              <a:cxnLst/>
              <a:rect l="l" t="t" r="r" b="b"/>
              <a:pathLst>
                <a:path w="2121534" h="496570">
                  <a:moveTo>
                    <a:pt x="2038477" y="0"/>
                  </a:moveTo>
                  <a:lnTo>
                    <a:pt x="82803" y="0"/>
                  </a:lnTo>
                  <a:lnTo>
                    <a:pt x="50546" y="6476"/>
                  </a:lnTo>
                  <a:lnTo>
                    <a:pt x="24256" y="24256"/>
                  </a:lnTo>
                  <a:lnTo>
                    <a:pt x="6476" y="50545"/>
                  </a:lnTo>
                  <a:lnTo>
                    <a:pt x="0" y="82676"/>
                  </a:lnTo>
                  <a:lnTo>
                    <a:pt x="0" y="413702"/>
                  </a:lnTo>
                  <a:lnTo>
                    <a:pt x="6476" y="445909"/>
                  </a:lnTo>
                  <a:lnTo>
                    <a:pt x="24256" y="472211"/>
                  </a:lnTo>
                  <a:lnTo>
                    <a:pt x="50546" y="489940"/>
                  </a:lnTo>
                  <a:lnTo>
                    <a:pt x="82803" y="496442"/>
                  </a:lnTo>
                  <a:lnTo>
                    <a:pt x="2038477" y="496442"/>
                  </a:lnTo>
                  <a:lnTo>
                    <a:pt x="2070735" y="489940"/>
                  </a:lnTo>
                  <a:lnTo>
                    <a:pt x="2097024" y="472211"/>
                  </a:lnTo>
                  <a:lnTo>
                    <a:pt x="2114804" y="445909"/>
                  </a:lnTo>
                  <a:lnTo>
                    <a:pt x="2121280" y="413702"/>
                  </a:lnTo>
                  <a:lnTo>
                    <a:pt x="2121280" y="82676"/>
                  </a:lnTo>
                  <a:lnTo>
                    <a:pt x="2114804" y="50545"/>
                  </a:lnTo>
                  <a:lnTo>
                    <a:pt x="2097024" y="24256"/>
                  </a:lnTo>
                  <a:lnTo>
                    <a:pt x="2070735" y="6476"/>
                  </a:lnTo>
                  <a:lnTo>
                    <a:pt x="20384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6698741" y="8695182"/>
              <a:ext cx="2121535" cy="496570"/>
            </a:xfrm>
            <a:custGeom>
              <a:avLst/>
              <a:gdLst/>
              <a:ahLst/>
              <a:cxnLst/>
              <a:rect l="l" t="t" r="r" b="b"/>
              <a:pathLst>
                <a:path w="2121534" h="496570">
                  <a:moveTo>
                    <a:pt x="0" y="82677"/>
                  </a:moveTo>
                  <a:lnTo>
                    <a:pt x="6476" y="50546"/>
                  </a:lnTo>
                  <a:lnTo>
                    <a:pt x="24256" y="24257"/>
                  </a:lnTo>
                  <a:lnTo>
                    <a:pt x="50546" y="6477"/>
                  </a:lnTo>
                  <a:lnTo>
                    <a:pt x="82803" y="0"/>
                  </a:lnTo>
                  <a:lnTo>
                    <a:pt x="2038477" y="0"/>
                  </a:lnTo>
                  <a:lnTo>
                    <a:pt x="2070734" y="6477"/>
                  </a:lnTo>
                  <a:lnTo>
                    <a:pt x="2097024" y="24257"/>
                  </a:lnTo>
                  <a:lnTo>
                    <a:pt x="2114804" y="50546"/>
                  </a:lnTo>
                  <a:lnTo>
                    <a:pt x="2121280" y="82677"/>
                  </a:lnTo>
                  <a:lnTo>
                    <a:pt x="2121280" y="413702"/>
                  </a:lnTo>
                  <a:lnTo>
                    <a:pt x="2114804" y="445909"/>
                  </a:lnTo>
                  <a:lnTo>
                    <a:pt x="2097024" y="472211"/>
                  </a:lnTo>
                  <a:lnTo>
                    <a:pt x="2070734" y="489940"/>
                  </a:lnTo>
                  <a:lnTo>
                    <a:pt x="2038477" y="496443"/>
                  </a:lnTo>
                  <a:lnTo>
                    <a:pt x="82803" y="496443"/>
                  </a:lnTo>
                  <a:lnTo>
                    <a:pt x="50546" y="489940"/>
                  </a:lnTo>
                  <a:lnTo>
                    <a:pt x="24256" y="472211"/>
                  </a:lnTo>
                  <a:lnTo>
                    <a:pt x="6476" y="445909"/>
                  </a:lnTo>
                  <a:lnTo>
                    <a:pt x="0" y="413702"/>
                  </a:lnTo>
                  <a:lnTo>
                    <a:pt x="0" y="82677"/>
                  </a:lnTo>
                  <a:close/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8" name="object 78"/>
          <p:cNvSpPr txBox="1"/>
          <p:nvPr/>
        </p:nvSpPr>
        <p:spPr>
          <a:xfrm>
            <a:off x="7063485" y="8708847"/>
            <a:ext cx="13747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maxLength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9628631" y="8676101"/>
            <a:ext cx="2220595" cy="594995"/>
            <a:chOff x="9628631" y="8676101"/>
            <a:chExt cx="2220595" cy="594995"/>
          </a:xfrm>
        </p:grpSpPr>
        <p:pic>
          <p:nvPicPr>
            <p:cNvPr id="80" name="object 8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28631" y="8676101"/>
              <a:ext cx="2220468" cy="594390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9649967" y="8691372"/>
              <a:ext cx="2118360" cy="498475"/>
            </a:xfrm>
            <a:custGeom>
              <a:avLst/>
              <a:gdLst/>
              <a:ahLst/>
              <a:cxnLst/>
              <a:rect l="l" t="t" r="r" b="b"/>
              <a:pathLst>
                <a:path w="2118359" h="498475">
                  <a:moveTo>
                    <a:pt x="2035302" y="0"/>
                  </a:moveTo>
                  <a:lnTo>
                    <a:pt x="82803" y="0"/>
                  </a:lnTo>
                  <a:lnTo>
                    <a:pt x="50546" y="6476"/>
                  </a:lnTo>
                  <a:lnTo>
                    <a:pt x="24256" y="24256"/>
                  </a:lnTo>
                  <a:lnTo>
                    <a:pt x="6476" y="50672"/>
                  </a:lnTo>
                  <a:lnTo>
                    <a:pt x="0" y="82930"/>
                  </a:lnTo>
                  <a:lnTo>
                    <a:pt x="0" y="414972"/>
                  </a:lnTo>
                  <a:lnTo>
                    <a:pt x="6476" y="447281"/>
                  </a:lnTo>
                  <a:lnTo>
                    <a:pt x="24256" y="473659"/>
                  </a:lnTo>
                  <a:lnTo>
                    <a:pt x="50546" y="491439"/>
                  </a:lnTo>
                  <a:lnTo>
                    <a:pt x="82803" y="497966"/>
                  </a:lnTo>
                  <a:lnTo>
                    <a:pt x="2035302" y="497966"/>
                  </a:lnTo>
                  <a:lnTo>
                    <a:pt x="2067559" y="491439"/>
                  </a:lnTo>
                  <a:lnTo>
                    <a:pt x="2093849" y="473659"/>
                  </a:lnTo>
                  <a:lnTo>
                    <a:pt x="2111629" y="447281"/>
                  </a:lnTo>
                  <a:lnTo>
                    <a:pt x="2118105" y="414972"/>
                  </a:lnTo>
                  <a:lnTo>
                    <a:pt x="2118105" y="82930"/>
                  </a:lnTo>
                  <a:lnTo>
                    <a:pt x="2111629" y="50672"/>
                  </a:lnTo>
                  <a:lnTo>
                    <a:pt x="2093849" y="24256"/>
                  </a:lnTo>
                  <a:lnTo>
                    <a:pt x="2067559" y="6476"/>
                  </a:lnTo>
                  <a:lnTo>
                    <a:pt x="20353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9650729" y="8692134"/>
              <a:ext cx="2118360" cy="498475"/>
            </a:xfrm>
            <a:custGeom>
              <a:avLst/>
              <a:gdLst/>
              <a:ahLst/>
              <a:cxnLst/>
              <a:rect l="l" t="t" r="r" b="b"/>
              <a:pathLst>
                <a:path w="2118359" h="498475">
                  <a:moveTo>
                    <a:pt x="0" y="82931"/>
                  </a:moveTo>
                  <a:lnTo>
                    <a:pt x="6476" y="50673"/>
                  </a:lnTo>
                  <a:lnTo>
                    <a:pt x="24256" y="24257"/>
                  </a:lnTo>
                  <a:lnTo>
                    <a:pt x="50546" y="6477"/>
                  </a:lnTo>
                  <a:lnTo>
                    <a:pt x="82803" y="0"/>
                  </a:lnTo>
                  <a:lnTo>
                    <a:pt x="2035302" y="0"/>
                  </a:lnTo>
                  <a:lnTo>
                    <a:pt x="2067560" y="6477"/>
                  </a:lnTo>
                  <a:lnTo>
                    <a:pt x="2093849" y="24257"/>
                  </a:lnTo>
                  <a:lnTo>
                    <a:pt x="2111629" y="50673"/>
                  </a:lnTo>
                  <a:lnTo>
                    <a:pt x="2118105" y="82931"/>
                  </a:lnTo>
                  <a:lnTo>
                    <a:pt x="2118105" y="414972"/>
                  </a:lnTo>
                  <a:lnTo>
                    <a:pt x="2111629" y="447281"/>
                  </a:lnTo>
                  <a:lnTo>
                    <a:pt x="2093849" y="473659"/>
                  </a:lnTo>
                  <a:lnTo>
                    <a:pt x="2067560" y="491439"/>
                  </a:lnTo>
                  <a:lnTo>
                    <a:pt x="2035302" y="497967"/>
                  </a:lnTo>
                  <a:lnTo>
                    <a:pt x="82803" y="497967"/>
                  </a:lnTo>
                  <a:lnTo>
                    <a:pt x="50546" y="491439"/>
                  </a:lnTo>
                  <a:lnTo>
                    <a:pt x="24256" y="473659"/>
                  </a:lnTo>
                  <a:lnTo>
                    <a:pt x="6476" y="447281"/>
                  </a:lnTo>
                  <a:lnTo>
                    <a:pt x="0" y="414972"/>
                  </a:lnTo>
                  <a:lnTo>
                    <a:pt x="0" y="82931"/>
                  </a:lnTo>
                  <a:close/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3" name="object 83"/>
          <p:cNvSpPr txBox="1"/>
          <p:nvPr/>
        </p:nvSpPr>
        <p:spPr>
          <a:xfrm>
            <a:off x="10038333" y="8706713"/>
            <a:ext cx="13366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min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g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12579095" y="8676101"/>
            <a:ext cx="2225040" cy="594995"/>
            <a:chOff x="12579095" y="8676101"/>
            <a:chExt cx="2225040" cy="594995"/>
          </a:xfrm>
        </p:grpSpPr>
        <p:pic>
          <p:nvPicPr>
            <p:cNvPr id="85" name="object 8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79095" y="8676101"/>
              <a:ext cx="2225040" cy="594390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12601955" y="8691372"/>
              <a:ext cx="2121535" cy="498475"/>
            </a:xfrm>
            <a:custGeom>
              <a:avLst/>
              <a:gdLst/>
              <a:ahLst/>
              <a:cxnLst/>
              <a:rect l="l" t="t" r="r" b="b"/>
              <a:pathLst>
                <a:path w="2121534" h="498475">
                  <a:moveTo>
                    <a:pt x="2038477" y="0"/>
                  </a:moveTo>
                  <a:lnTo>
                    <a:pt x="82803" y="0"/>
                  </a:lnTo>
                  <a:lnTo>
                    <a:pt x="50546" y="6476"/>
                  </a:lnTo>
                  <a:lnTo>
                    <a:pt x="24257" y="24256"/>
                  </a:lnTo>
                  <a:lnTo>
                    <a:pt x="6476" y="50672"/>
                  </a:lnTo>
                  <a:lnTo>
                    <a:pt x="0" y="82930"/>
                  </a:lnTo>
                  <a:lnTo>
                    <a:pt x="0" y="414972"/>
                  </a:lnTo>
                  <a:lnTo>
                    <a:pt x="6476" y="447281"/>
                  </a:lnTo>
                  <a:lnTo>
                    <a:pt x="24257" y="473659"/>
                  </a:lnTo>
                  <a:lnTo>
                    <a:pt x="50546" y="491439"/>
                  </a:lnTo>
                  <a:lnTo>
                    <a:pt x="82803" y="497966"/>
                  </a:lnTo>
                  <a:lnTo>
                    <a:pt x="2038477" y="497966"/>
                  </a:lnTo>
                  <a:lnTo>
                    <a:pt x="2070734" y="491439"/>
                  </a:lnTo>
                  <a:lnTo>
                    <a:pt x="2097024" y="473659"/>
                  </a:lnTo>
                  <a:lnTo>
                    <a:pt x="2114804" y="447281"/>
                  </a:lnTo>
                  <a:lnTo>
                    <a:pt x="2121280" y="414972"/>
                  </a:lnTo>
                  <a:lnTo>
                    <a:pt x="2121280" y="82930"/>
                  </a:lnTo>
                  <a:lnTo>
                    <a:pt x="2114804" y="50672"/>
                  </a:lnTo>
                  <a:lnTo>
                    <a:pt x="2097024" y="24256"/>
                  </a:lnTo>
                  <a:lnTo>
                    <a:pt x="2070734" y="6476"/>
                  </a:lnTo>
                  <a:lnTo>
                    <a:pt x="20384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12602717" y="8692134"/>
              <a:ext cx="2121535" cy="498475"/>
            </a:xfrm>
            <a:custGeom>
              <a:avLst/>
              <a:gdLst/>
              <a:ahLst/>
              <a:cxnLst/>
              <a:rect l="l" t="t" r="r" b="b"/>
              <a:pathLst>
                <a:path w="2121534" h="498475">
                  <a:moveTo>
                    <a:pt x="0" y="82931"/>
                  </a:moveTo>
                  <a:lnTo>
                    <a:pt x="6476" y="50673"/>
                  </a:lnTo>
                  <a:lnTo>
                    <a:pt x="24256" y="24257"/>
                  </a:lnTo>
                  <a:lnTo>
                    <a:pt x="50546" y="6477"/>
                  </a:lnTo>
                  <a:lnTo>
                    <a:pt x="82803" y="0"/>
                  </a:lnTo>
                  <a:lnTo>
                    <a:pt x="2038476" y="0"/>
                  </a:lnTo>
                  <a:lnTo>
                    <a:pt x="2070735" y="6477"/>
                  </a:lnTo>
                  <a:lnTo>
                    <a:pt x="2097024" y="24257"/>
                  </a:lnTo>
                  <a:lnTo>
                    <a:pt x="2114803" y="50673"/>
                  </a:lnTo>
                  <a:lnTo>
                    <a:pt x="2121280" y="82931"/>
                  </a:lnTo>
                  <a:lnTo>
                    <a:pt x="2121280" y="414972"/>
                  </a:lnTo>
                  <a:lnTo>
                    <a:pt x="2114803" y="447281"/>
                  </a:lnTo>
                  <a:lnTo>
                    <a:pt x="2097024" y="473659"/>
                  </a:lnTo>
                  <a:lnTo>
                    <a:pt x="2070735" y="491439"/>
                  </a:lnTo>
                  <a:lnTo>
                    <a:pt x="2038476" y="497967"/>
                  </a:lnTo>
                  <a:lnTo>
                    <a:pt x="82803" y="497967"/>
                  </a:lnTo>
                  <a:lnTo>
                    <a:pt x="50546" y="491439"/>
                  </a:lnTo>
                  <a:lnTo>
                    <a:pt x="24256" y="473659"/>
                  </a:lnTo>
                  <a:lnTo>
                    <a:pt x="6476" y="447281"/>
                  </a:lnTo>
                  <a:lnTo>
                    <a:pt x="0" y="414972"/>
                  </a:lnTo>
                  <a:lnTo>
                    <a:pt x="0" y="82931"/>
                  </a:lnTo>
                  <a:close/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8" name="object 88"/>
          <p:cNvSpPr txBox="1"/>
          <p:nvPr/>
        </p:nvSpPr>
        <p:spPr>
          <a:xfrm>
            <a:off x="13309218" y="8706713"/>
            <a:ext cx="708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mail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90" name="object 90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681926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>
                <a:solidFill>
                  <a:srgbClr val="095A82"/>
                </a:solidFill>
              </a:rPr>
              <a:t>Built-in</a:t>
            </a:r>
            <a:r>
              <a:rPr dirty="0" sz="5600" spc="-145">
                <a:solidFill>
                  <a:srgbClr val="095A82"/>
                </a:solidFill>
              </a:rPr>
              <a:t> </a:t>
            </a:r>
            <a:r>
              <a:rPr dirty="0" sz="5600" spc="-10">
                <a:solidFill>
                  <a:srgbClr val="095A82"/>
                </a:solidFill>
              </a:rPr>
              <a:t>Validators:</a:t>
            </a:r>
            <a:r>
              <a:rPr dirty="0" sz="5600" spc="-110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min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2426207" y="1987380"/>
            <a:ext cx="13496925" cy="1106805"/>
            <a:chOff x="2426207" y="1987380"/>
            <a:chExt cx="13496925" cy="11068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26207" y="1987380"/>
              <a:ext cx="13496544" cy="11063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47543" y="2002535"/>
              <a:ext cx="13394055" cy="1010285"/>
            </a:xfrm>
            <a:custGeom>
              <a:avLst/>
              <a:gdLst/>
              <a:ahLst/>
              <a:cxnLst/>
              <a:rect l="l" t="t" r="r" b="b"/>
              <a:pathLst>
                <a:path w="13394055" h="1010285">
                  <a:moveTo>
                    <a:pt x="13225779" y="0"/>
                  </a:moveTo>
                  <a:lnTo>
                    <a:pt x="168148" y="0"/>
                  </a:lnTo>
                  <a:lnTo>
                    <a:pt x="123443" y="5969"/>
                  </a:lnTo>
                  <a:lnTo>
                    <a:pt x="83312" y="22987"/>
                  </a:lnTo>
                  <a:lnTo>
                    <a:pt x="49275" y="49275"/>
                  </a:lnTo>
                  <a:lnTo>
                    <a:pt x="22987" y="83439"/>
                  </a:lnTo>
                  <a:lnTo>
                    <a:pt x="5968" y="123571"/>
                  </a:lnTo>
                  <a:lnTo>
                    <a:pt x="0" y="168402"/>
                  </a:lnTo>
                  <a:lnTo>
                    <a:pt x="0" y="841883"/>
                  </a:lnTo>
                  <a:lnTo>
                    <a:pt x="5968" y="886714"/>
                  </a:lnTo>
                  <a:lnTo>
                    <a:pt x="22987" y="926846"/>
                  </a:lnTo>
                  <a:lnTo>
                    <a:pt x="49275" y="961009"/>
                  </a:lnTo>
                  <a:lnTo>
                    <a:pt x="83312" y="987298"/>
                  </a:lnTo>
                  <a:lnTo>
                    <a:pt x="123443" y="1004316"/>
                  </a:lnTo>
                  <a:lnTo>
                    <a:pt x="168148" y="1010285"/>
                  </a:lnTo>
                  <a:lnTo>
                    <a:pt x="13225779" y="1010285"/>
                  </a:lnTo>
                  <a:lnTo>
                    <a:pt x="13270484" y="1004316"/>
                  </a:lnTo>
                  <a:lnTo>
                    <a:pt x="13310616" y="987298"/>
                  </a:lnTo>
                  <a:lnTo>
                    <a:pt x="13344652" y="961009"/>
                  </a:lnTo>
                  <a:lnTo>
                    <a:pt x="13370941" y="926846"/>
                  </a:lnTo>
                  <a:lnTo>
                    <a:pt x="13387959" y="886714"/>
                  </a:lnTo>
                  <a:lnTo>
                    <a:pt x="13393927" y="841883"/>
                  </a:lnTo>
                  <a:lnTo>
                    <a:pt x="13393927" y="168402"/>
                  </a:lnTo>
                  <a:lnTo>
                    <a:pt x="13387959" y="123571"/>
                  </a:lnTo>
                  <a:lnTo>
                    <a:pt x="13370941" y="83439"/>
                  </a:lnTo>
                  <a:lnTo>
                    <a:pt x="13344652" y="49275"/>
                  </a:lnTo>
                  <a:lnTo>
                    <a:pt x="13310616" y="22987"/>
                  </a:lnTo>
                  <a:lnTo>
                    <a:pt x="13270484" y="5969"/>
                  </a:lnTo>
                  <a:lnTo>
                    <a:pt x="13225779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448305" y="2003297"/>
              <a:ext cx="13394055" cy="1010285"/>
            </a:xfrm>
            <a:custGeom>
              <a:avLst/>
              <a:gdLst/>
              <a:ahLst/>
              <a:cxnLst/>
              <a:rect l="l" t="t" r="r" b="b"/>
              <a:pathLst>
                <a:path w="13394055" h="1010285">
                  <a:moveTo>
                    <a:pt x="0" y="168401"/>
                  </a:moveTo>
                  <a:lnTo>
                    <a:pt x="5968" y="123571"/>
                  </a:lnTo>
                  <a:lnTo>
                    <a:pt x="22987" y="83438"/>
                  </a:lnTo>
                  <a:lnTo>
                    <a:pt x="49275" y="49275"/>
                  </a:lnTo>
                  <a:lnTo>
                    <a:pt x="83312" y="22986"/>
                  </a:lnTo>
                  <a:lnTo>
                    <a:pt x="123443" y="5969"/>
                  </a:lnTo>
                  <a:lnTo>
                    <a:pt x="168148" y="0"/>
                  </a:lnTo>
                  <a:lnTo>
                    <a:pt x="13225780" y="0"/>
                  </a:lnTo>
                  <a:lnTo>
                    <a:pt x="13270484" y="5969"/>
                  </a:lnTo>
                  <a:lnTo>
                    <a:pt x="13310616" y="22986"/>
                  </a:lnTo>
                  <a:lnTo>
                    <a:pt x="13344652" y="49275"/>
                  </a:lnTo>
                  <a:lnTo>
                    <a:pt x="13370941" y="83438"/>
                  </a:lnTo>
                  <a:lnTo>
                    <a:pt x="13387959" y="123571"/>
                  </a:lnTo>
                  <a:lnTo>
                    <a:pt x="13393928" y="168401"/>
                  </a:lnTo>
                  <a:lnTo>
                    <a:pt x="13393928" y="841882"/>
                  </a:lnTo>
                  <a:lnTo>
                    <a:pt x="13387959" y="886713"/>
                  </a:lnTo>
                  <a:lnTo>
                    <a:pt x="13370941" y="926846"/>
                  </a:lnTo>
                  <a:lnTo>
                    <a:pt x="13344652" y="961008"/>
                  </a:lnTo>
                  <a:lnTo>
                    <a:pt x="13310616" y="987298"/>
                  </a:lnTo>
                  <a:lnTo>
                    <a:pt x="13270484" y="1004316"/>
                  </a:lnTo>
                  <a:lnTo>
                    <a:pt x="13225780" y="1010284"/>
                  </a:lnTo>
                  <a:lnTo>
                    <a:pt x="168148" y="1010284"/>
                  </a:lnTo>
                  <a:lnTo>
                    <a:pt x="123443" y="1004316"/>
                  </a:lnTo>
                  <a:lnTo>
                    <a:pt x="83312" y="987298"/>
                  </a:lnTo>
                  <a:lnTo>
                    <a:pt x="49275" y="961008"/>
                  </a:lnTo>
                  <a:lnTo>
                    <a:pt x="22987" y="926846"/>
                  </a:lnTo>
                  <a:lnTo>
                    <a:pt x="5968" y="886713"/>
                  </a:lnTo>
                  <a:lnTo>
                    <a:pt x="0" y="841882"/>
                  </a:lnTo>
                  <a:lnTo>
                    <a:pt x="0" y="168401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1132332" y="3912108"/>
            <a:ext cx="6375400" cy="4131945"/>
            <a:chOff x="1132332" y="3912108"/>
            <a:chExt cx="6375400" cy="413194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2332" y="3912108"/>
              <a:ext cx="6374892" cy="41315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0536" y="3998976"/>
              <a:ext cx="6153912" cy="395325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55776" y="6437376"/>
              <a:ext cx="4985004" cy="52882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296162" y="6477762"/>
              <a:ext cx="4853940" cy="399415"/>
            </a:xfrm>
            <a:custGeom>
              <a:avLst/>
              <a:gdLst/>
              <a:ahLst/>
              <a:cxnLst/>
              <a:rect l="l" t="t" r="r" b="b"/>
              <a:pathLst>
                <a:path w="4853940" h="399415">
                  <a:moveTo>
                    <a:pt x="0" y="398907"/>
                  </a:moveTo>
                  <a:lnTo>
                    <a:pt x="4853940" y="398907"/>
                  </a:lnTo>
                  <a:lnTo>
                    <a:pt x="4853940" y="0"/>
                  </a:lnTo>
                  <a:lnTo>
                    <a:pt x="0" y="0"/>
                  </a:lnTo>
                  <a:lnTo>
                    <a:pt x="0" y="398907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2617470" y="2089784"/>
            <a:ext cx="12976860" cy="2898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63950" marR="5080" indent="-3651885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5" b="1" i="1">
                <a:solidFill>
                  <a:srgbClr val="FFFFFF"/>
                </a:solidFill>
                <a:latin typeface="Calibri"/>
                <a:cs typeface="Calibri"/>
              </a:rPr>
              <a:t>‘min’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validator requires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 value of the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control to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greater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than or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equal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provided </a:t>
            </a:r>
            <a:r>
              <a:rPr dirty="0" sz="2400" spc="-60" i="1">
                <a:solidFill>
                  <a:srgbClr val="FFFFFF"/>
                </a:solidFill>
                <a:latin typeface="Calibri"/>
                <a:cs typeface="Calibri"/>
              </a:rPr>
              <a:t>number.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dirty="0" sz="2400" spc="-5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r>
              <a:rPr dirty="0" sz="2400" spc="-3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exists</a:t>
            </a:r>
            <a:r>
              <a:rPr dirty="0" sz="2400" spc="-6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function,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2400" spc="-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directive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Calibri"/>
              <a:cs typeface="Calibri"/>
            </a:endParaRPr>
          </a:p>
          <a:p>
            <a:pPr marL="728980">
              <a:lnSpc>
                <a:spcPct val="100000"/>
              </a:lnSpc>
            </a:pP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Reactive</a:t>
            </a:r>
            <a:r>
              <a:rPr dirty="0" sz="2400" spc="-8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b="1">
                <a:solidFill>
                  <a:srgbClr val="5F5F5F"/>
                </a:solidFill>
                <a:latin typeface="Calibri"/>
                <a:cs typeface="Calibri"/>
              </a:rPr>
              <a:t>Form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>
              <a:latin typeface="Calibri"/>
              <a:cs typeface="Calibri"/>
            </a:endParaRPr>
          </a:p>
          <a:p>
            <a:pPr marL="8422640">
              <a:lnSpc>
                <a:spcPct val="100000"/>
              </a:lnSpc>
            </a:pPr>
            <a:r>
              <a:rPr dirty="0" sz="2400" spc="-45" b="1">
                <a:solidFill>
                  <a:srgbClr val="5F5F5F"/>
                </a:solidFill>
                <a:latin typeface="Calibri"/>
                <a:cs typeface="Calibri"/>
              </a:rPr>
              <a:t>Template-Driven</a:t>
            </a:r>
            <a:r>
              <a:rPr dirty="0" sz="2400" spc="-8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b="1">
                <a:solidFill>
                  <a:srgbClr val="5F5F5F"/>
                </a:solidFill>
                <a:latin typeface="Calibri"/>
                <a:cs typeface="Calibri"/>
              </a:rPr>
              <a:t>Form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999476" y="5090159"/>
            <a:ext cx="9046845" cy="1632585"/>
            <a:chOff x="7999476" y="5090159"/>
            <a:chExt cx="9046845" cy="1632585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99476" y="5090159"/>
              <a:ext cx="9046464" cy="163220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35112" y="5152643"/>
              <a:ext cx="8779764" cy="15026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441168" y="5830823"/>
              <a:ext cx="1283207" cy="52730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5483078" y="5872733"/>
              <a:ext cx="1151890" cy="396240"/>
            </a:xfrm>
            <a:custGeom>
              <a:avLst/>
              <a:gdLst/>
              <a:ahLst/>
              <a:cxnLst/>
              <a:rect l="l" t="t" r="r" b="b"/>
              <a:pathLst>
                <a:path w="1151890" h="396239">
                  <a:moveTo>
                    <a:pt x="0" y="396239"/>
                  </a:moveTo>
                  <a:lnTo>
                    <a:pt x="1151763" y="396239"/>
                  </a:lnTo>
                  <a:lnTo>
                    <a:pt x="1151763" y="0"/>
                  </a:lnTo>
                  <a:lnTo>
                    <a:pt x="0" y="0"/>
                  </a:lnTo>
                  <a:lnTo>
                    <a:pt x="0" y="396239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4296155" y="8379041"/>
            <a:ext cx="11163300" cy="940435"/>
            <a:chOff x="4296155" y="8379041"/>
            <a:chExt cx="11163300" cy="940435"/>
          </a:xfrm>
        </p:grpSpPr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96155" y="8379041"/>
              <a:ext cx="11163300" cy="94021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319015" y="8394191"/>
              <a:ext cx="11059795" cy="843915"/>
            </a:xfrm>
            <a:custGeom>
              <a:avLst/>
              <a:gdLst/>
              <a:ahLst/>
              <a:cxnLst/>
              <a:rect l="l" t="t" r="r" b="b"/>
              <a:pathLst>
                <a:path w="11059794" h="843915">
                  <a:moveTo>
                    <a:pt x="10919079" y="0"/>
                  </a:moveTo>
                  <a:lnTo>
                    <a:pt x="140462" y="0"/>
                  </a:lnTo>
                  <a:lnTo>
                    <a:pt x="96012" y="7111"/>
                  </a:lnTo>
                  <a:lnTo>
                    <a:pt x="57531" y="27177"/>
                  </a:lnTo>
                  <a:lnTo>
                    <a:pt x="27050" y="57530"/>
                  </a:lnTo>
                  <a:lnTo>
                    <a:pt x="7112" y="96138"/>
                  </a:lnTo>
                  <a:lnTo>
                    <a:pt x="0" y="140588"/>
                  </a:lnTo>
                  <a:lnTo>
                    <a:pt x="0" y="703160"/>
                  </a:lnTo>
                  <a:lnTo>
                    <a:pt x="7112" y="747610"/>
                  </a:lnTo>
                  <a:lnTo>
                    <a:pt x="27050" y="786206"/>
                  </a:lnTo>
                  <a:lnTo>
                    <a:pt x="57531" y="816648"/>
                  </a:lnTo>
                  <a:lnTo>
                    <a:pt x="96012" y="836612"/>
                  </a:lnTo>
                  <a:lnTo>
                    <a:pt x="140462" y="843787"/>
                  </a:lnTo>
                  <a:lnTo>
                    <a:pt x="10919079" y="843787"/>
                  </a:lnTo>
                  <a:lnTo>
                    <a:pt x="10963529" y="836612"/>
                  </a:lnTo>
                  <a:lnTo>
                    <a:pt x="11002010" y="816648"/>
                  </a:lnTo>
                  <a:lnTo>
                    <a:pt x="11032490" y="786206"/>
                  </a:lnTo>
                  <a:lnTo>
                    <a:pt x="11052429" y="747610"/>
                  </a:lnTo>
                  <a:lnTo>
                    <a:pt x="11059541" y="703160"/>
                  </a:lnTo>
                  <a:lnTo>
                    <a:pt x="11059541" y="140588"/>
                  </a:lnTo>
                  <a:lnTo>
                    <a:pt x="11052429" y="96138"/>
                  </a:lnTo>
                  <a:lnTo>
                    <a:pt x="11032490" y="57530"/>
                  </a:lnTo>
                  <a:lnTo>
                    <a:pt x="11002010" y="27177"/>
                  </a:lnTo>
                  <a:lnTo>
                    <a:pt x="10963529" y="7111"/>
                  </a:lnTo>
                  <a:lnTo>
                    <a:pt x="109190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319777" y="8394953"/>
              <a:ext cx="11059795" cy="843915"/>
            </a:xfrm>
            <a:custGeom>
              <a:avLst/>
              <a:gdLst/>
              <a:ahLst/>
              <a:cxnLst/>
              <a:rect l="l" t="t" r="r" b="b"/>
              <a:pathLst>
                <a:path w="11059794" h="843915">
                  <a:moveTo>
                    <a:pt x="0" y="140589"/>
                  </a:moveTo>
                  <a:lnTo>
                    <a:pt x="7112" y="96139"/>
                  </a:lnTo>
                  <a:lnTo>
                    <a:pt x="27050" y="57531"/>
                  </a:lnTo>
                  <a:lnTo>
                    <a:pt x="57531" y="27178"/>
                  </a:lnTo>
                  <a:lnTo>
                    <a:pt x="96012" y="7112"/>
                  </a:lnTo>
                  <a:lnTo>
                    <a:pt x="140462" y="0"/>
                  </a:lnTo>
                  <a:lnTo>
                    <a:pt x="10919079" y="0"/>
                  </a:lnTo>
                  <a:lnTo>
                    <a:pt x="10963529" y="7112"/>
                  </a:lnTo>
                  <a:lnTo>
                    <a:pt x="11002010" y="27178"/>
                  </a:lnTo>
                  <a:lnTo>
                    <a:pt x="11032490" y="57531"/>
                  </a:lnTo>
                  <a:lnTo>
                    <a:pt x="11052429" y="96139"/>
                  </a:lnTo>
                  <a:lnTo>
                    <a:pt x="11059541" y="140589"/>
                  </a:lnTo>
                  <a:lnTo>
                    <a:pt x="11059541" y="703160"/>
                  </a:lnTo>
                  <a:lnTo>
                    <a:pt x="11052429" y="747610"/>
                  </a:lnTo>
                  <a:lnTo>
                    <a:pt x="11032490" y="786206"/>
                  </a:lnTo>
                  <a:lnTo>
                    <a:pt x="11002010" y="816648"/>
                  </a:lnTo>
                  <a:lnTo>
                    <a:pt x="10963529" y="836612"/>
                  </a:lnTo>
                  <a:lnTo>
                    <a:pt x="10919079" y="843788"/>
                  </a:lnTo>
                  <a:lnTo>
                    <a:pt x="140462" y="843788"/>
                  </a:lnTo>
                  <a:lnTo>
                    <a:pt x="96012" y="836612"/>
                  </a:lnTo>
                  <a:lnTo>
                    <a:pt x="57531" y="816648"/>
                  </a:lnTo>
                  <a:lnTo>
                    <a:pt x="27050" y="786206"/>
                  </a:lnTo>
                  <a:lnTo>
                    <a:pt x="7112" y="747610"/>
                  </a:lnTo>
                  <a:lnTo>
                    <a:pt x="0" y="703160"/>
                  </a:lnTo>
                  <a:lnTo>
                    <a:pt x="0" y="140589"/>
                  </a:lnTo>
                  <a:close/>
                </a:path>
              </a:pathLst>
            </a:custGeom>
            <a:ln w="28956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4574285" y="8399144"/>
            <a:ext cx="1055179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16735" marR="5080" indent="-180467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 b="1">
                <a:solidFill>
                  <a:srgbClr val="5F5F5F"/>
                </a:solidFill>
                <a:latin typeface="Calibri"/>
                <a:cs typeface="Calibri"/>
              </a:rPr>
              <a:t>‘Validators.min’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reactive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form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‘min’</a:t>
            </a:r>
            <a:r>
              <a:rPr dirty="0" sz="2400" spc="-1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directive</a:t>
            </a:r>
            <a:r>
              <a:rPr dirty="0" sz="2400" spc="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 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template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for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template- </a:t>
            </a:r>
            <a:r>
              <a:rPr dirty="0" sz="2400" spc="-5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driven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forms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set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minimum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required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number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as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15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4" name="object 24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694245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>
                <a:solidFill>
                  <a:srgbClr val="095A82"/>
                </a:solidFill>
              </a:rPr>
              <a:t>Built-in</a:t>
            </a:r>
            <a:r>
              <a:rPr dirty="0" sz="5600" spc="-145">
                <a:solidFill>
                  <a:srgbClr val="095A82"/>
                </a:solidFill>
              </a:rPr>
              <a:t> </a:t>
            </a:r>
            <a:r>
              <a:rPr dirty="0" sz="5600" spc="-10">
                <a:solidFill>
                  <a:srgbClr val="095A82"/>
                </a:solidFill>
              </a:rPr>
              <a:t>Validators:</a:t>
            </a:r>
            <a:r>
              <a:rPr dirty="0" sz="5600" spc="-11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max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2426207" y="1987380"/>
            <a:ext cx="13496925" cy="1106805"/>
            <a:chOff x="2426207" y="1987380"/>
            <a:chExt cx="13496925" cy="11068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26207" y="1987380"/>
              <a:ext cx="13496544" cy="11063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49067" y="2002535"/>
              <a:ext cx="13392785" cy="1010285"/>
            </a:xfrm>
            <a:custGeom>
              <a:avLst/>
              <a:gdLst/>
              <a:ahLst/>
              <a:cxnLst/>
              <a:rect l="l" t="t" r="r" b="b"/>
              <a:pathLst>
                <a:path w="13392785" h="1010285">
                  <a:moveTo>
                    <a:pt x="13224256" y="0"/>
                  </a:moveTo>
                  <a:lnTo>
                    <a:pt x="168148" y="0"/>
                  </a:lnTo>
                  <a:lnTo>
                    <a:pt x="123443" y="5969"/>
                  </a:lnTo>
                  <a:lnTo>
                    <a:pt x="83312" y="22987"/>
                  </a:lnTo>
                  <a:lnTo>
                    <a:pt x="49275" y="49275"/>
                  </a:lnTo>
                  <a:lnTo>
                    <a:pt x="22987" y="83439"/>
                  </a:lnTo>
                  <a:lnTo>
                    <a:pt x="5968" y="123571"/>
                  </a:lnTo>
                  <a:lnTo>
                    <a:pt x="0" y="168402"/>
                  </a:lnTo>
                  <a:lnTo>
                    <a:pt x="0" y="841883"/>
                  </a:lnTo>
                  <a:lnTo>
                    <a:pt x="5968" y="886714"/>
                  </a:lnTo>
                  <a:lnTo>
                    <a:pt x="22987" y="926846"/>
                  </a:lnTo>
                  <a:lnTo>
                    <a:pt x="49275" y="961009"/>
                  </a:lnTo>
                  <a:lnTo>
                    <a:pt x="83312" y="987298"/>
                  </a:lnTo>
                  <a:lnTo>
                    <a:pt x="123443" y="1004316"/>
                  </a:lnTo>
                  <a:lnTo>
                    <a:pt x="168148" y="1010285"/>
                  </a:lnTo>
                  <a:lnTo>
                    <a:pt x="13224256" y="1010285"/>
                  </a:lnTo>
                  <a:lnTo>
                    <a:pt x="13268960" y="1004316"/>
                  </a:lnTo>
                  <a:lnTo>
                    <a:pt x="13309092" y="987298"/>
                  </a:lnTo>
                  <a:lnTo>
                    <a:pt x="13343128" y="961009"/>
                  </a:lnTo>
                  <a:lnTo>
                    <a:pt x="13369417" y="926846"/>
                  </a:lnTo>
                  <a:lnTo>
                    <a:pt x="13386435" y="886714"/>
                  </a:lnTo>
                  <a:lnTo>
                    <a:pt x="13392404" y="841883"/>
                  </a:lnTo>
                  <a:lnTo>
                    <a:pt x="13392404" y="168402"/>
                  </a:lnTo>
                  <a:lnTo>
                    <a:pt x="13386435" y="123571"/>
                  </a:lnTo>
                  <a:lnTo>
                    <a:pt x="13369417" y="83439"/>
                  </a:lnTo>
                  <a:lnTo>
                    <a:pt x="13343128" y="49275"/>
                  </a:lnTo>
                  <a:lnTo>
                    <a:pt x="13309092" y="22987"/>
                  </a:lnTo>
                  <a:lnTo>
                    <a:pt x="13268960" y="5969"/>
                  </a:lnTo>
                  <a:lnTo>
                    <a:pt x="13224256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449829" y="2003297"/>
              <a:ext cx="13392785" cy="1010285"/>
            </a:xfrm>
            <a:custGeom>
              <a:avLst/>
              <a:gdLst/>
              <a:ahLst/>
              <a:cxnLst/>
              <a:rect l="l" t="t" r="r" b="b"/>
              <a:pathLst>
                <a:path w="13392785" h="1010285">
                  <a:moveTo>
                    <a:pt x="0" y="168401"/>
                  </a:moveTo>
                  <a:lnTo>
                    <a:pt x="5968" y="123571"/>
                  </a:lnTo>
                  <a:lnTo>
                    <a:pt x="22987" y="83438"/>
                  </a:lnTo>
                  <a:lnTo>
                    <a:pt x="49275" y="49275"/>
                  </a:lnTo>
                  <a:lnTo>
                    <a:pt x="83312" y="22986"/>
                  </a:lnTo>
                  <a:lnTo>
                    <a:pt x="123443" y="5969"/>
                  </a:lnTo>
                  <a:lnTo>
                    <a:pt x="168147" y="0"/>
                  </a:lnTo>
                  <a:lnTo>
                    <a:pt x="13224256" y="0"/>
                  </a:lnTo>
                  <a:lnTo>
                    <a:pt x="13268960" y="5969"/>
                  </a:lnTo>
                  <a:lnTo>
                    <a:pt x="13309091" y="22986"/>
                  </a:lnTo>
                  <a:lnTo>
                    <a:pt x="13343127" y="49275"/>
                  </a:lnTo>
                  <a:lnTo>
                    <a:pt x="13369416" y="83438"/>
                  </a:lnTo>
                  <a:lnTo>
                    <a:pt x="13386435" y="123571"/>
                  </a:lnTo>
                  <a:lnTo>
                    <a:pt x="13392404" y="168401"/>
                  </a:lnTo>
                  <a:lnTo>
                    <a:pt x="13392404" y="841882"/>
                  </a:lnTo>
                  <a:lnTo>
                    <a:pt x="13386435" y="886713"/>
                  </a:lnTo>
                  <a:lnTo>
                    <a:pt x="13369416" y="926846"/>
                  </a:lnTo>
                  <a:lnTo>
                    <a:pt x="13343127" y="961008"/>
                  </a:lnTo>
                  <a:lnTo>
                    <a:pt x="13309091" y="987298"/>
                  </a:lnTo>
                  <a:lnTo>
                    <a:pt x="13268960" y="1004316"/>
                  </a:lnTo>
                  <a:lnTo>
                    <a:pt x="13224256" y="1010284"/>
                  </a:lnTo>
                  <a:lnTo>
                    <a:pt x="168147" y="1010284"/>
                  </a:lnTo>
                  <a:lnTo>
                    <a:pt x="123443" y="1004316"/>
                  </a:lnTo>
                  <a:lnTo>
                    <a:pt x="83312" y="987298"/>
                  </a:lnTo>
                  <a:lnTo>
                    <a:pt x="49275" y="961008"/>
                  </a:lnTo>
                  <a:lnTo>
                    <a:pt x="22987" y="926846"/>
                  </a:lnTo>
                  <a:lnTo>
                    <a:pt x="5968" y="886713"/>
                  </a:lnTo>
                  <a:lnTo>
                    <a:pt x="0" y="841882"/>
                  </a:lnTo>
                  <a:lnTo>
                    <a:pt x="0" y="168401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3212592" y="8194637"/>
            <a:ext cx="13498194" cy="940435"/>
            <a:chOff x="3212592" y="8194637"/>
            <a:chExt cx="13498194" cy="94043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12592" y="8194637"/>
              <a:ext cx="13498067" cy="94021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233928" y="8211312"/>
              <a:ext cx="13395960" cy="842644"/>
            </a:xfrm>
            <a:custGeom>
              <a:avLst/>
              <a:gdLst/>
              <a:ahLst/>
              <a:cxnLst/>
              <a:rect l="l" t="t" r="r" b="b"/>
              <a:pathLst>
                <a:path w="13395960" h="842645">
                  <a:moveTo>
                    <a:pt x="13255243" y="0"/>
                  </a:moveTo>
                  <a:lnTo>
                    <a:pt x="140462" y="0"/>
                  </a:lnTo>
                  <a:lnTo>
                    <a:pt x="96012" y="7112"/>
                  </a:lnTo>
                  <a:lnTo>
                    <a:pt x="57531" y="27051"/>
                  </a:lnTo>
                  <a:lnTo>
                    <a:pt x="27050" y="57404"/>
                  </a:lnTo>
                  <a:lnTo>
                    <a:pt x="7112" y="96012"/>
                  </a:lnTo>
                  <a:lnTo>
                    <a:pt x="0" y="140335"/>
                  </a:lnTo>
                  <a:lnTo>
                    <a:pt x="0" y="701929"/>
                  </a:lnTo>
                  <a:lnTo>
                    <a:pt x="7112" y="746252"/>
                  </a:lnTo>
                  <a:lnTo>
                    <a:pt x="27050" y="784860"/>
                  </a:lnTo>
                  <a:lnTo>
                    <a:pt x="57531" y="815187"/>
                  </a:lnTo>
                  <a:lnTo>
                    <a:pt x="96012" y="835113"/>
                  </a:lnTo>
                  <a:lnTo>
                    <a:pt x="140462" y="842264"/>
                  </a:lnTo>
                  <a:lnTo>
                    <a:pt x="13255243" y="842264"/>
                  </a:lnTo>
                  <a:lnTo>
                    <a:pt x="13299693" y="835113"/>
                  </a:lnTo>
                  <a:lnTo>
                    <a:pt x="13338175" y="815187"/>
                  </a:lnTo>
                  <a:lnTo>
                    <a:pt x="13368655" y="784860"/>
                  </a:lnTo>
                  <a:lnTo>
                    <a:pt x="13388593" y="746252"/>
                  </a:lnTo>
                  <a:lnTo>
                    <a:pt x="13395706" y="701929"/>
                  </a:lnTo>
                  <a:lnTo>
                    <a:pt x="13395706" y="140335"/>
                  </a:lnTo>
                  <a:lnTo>
                    <a:pt x="13388593" y="96012"/>
                  </a:lnTo>
                  <a:lnTo>
                    <a:pt x="13368655" y="57404"/>
                  </a:lnTo>
                  <a:lnTo>
                    <a:pt x="13338175" y="27051"/>
                  </a:lnTo>
                  <a:lnTo>
                    <a:pt x="13299693" y="7112"/>
                  </a:lnTo>
                  <a:lnTo>
                    <a:pt x="132552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234690" y="8212074"/>
              <a:ext cx="13395960" cy="842644"/>
            </a:xfrm>
            <a:custGeom>
              <a:avLst/>
              <a:gdLst/>
              <a:ahLst/>
              <a:cxnLst/>
              <a:rect l="l" t="t" r="r" b="b"/>
              <a:pathLst>
                <a:path w="13395960" h="842645">
                  <a:moveTo>
                    <a:pt x="0" y="140334"/>
                  </a:moveTo>
                  <a:lnTo>
                    <a:pt x="7112" y="96012"/>
                  </a:lnTo>
                  <a:lnTo>
                    <a:pt x="27050" y="57403"/>
                  </a:lnTo>
                  <a:lnTo>
                    <a:pt x="57531" y="27050"/>
                  </a:lnTo>
                  <a:lnTo>
                    <a:pt x="96012" y="7112"/>
                  </a:lnTo>
                  <a:lnTo>
                    <a:pt x="140462" y="0"/>
                  </a:lnTo>
                  <a:lnTo>
                    <a:pt x="13255244" y="0"/>
                  </a:lnTo>
                  <a:lnTo>
                    <a:pt x="13299694" y="7112"/>
                  </a:lnTo>
                  <a:lnTo>
                    <a:pt x="13338175" y="27050"/>
                  </a:lnTo>
                  <a:lnTo>
                    <a:pt x="13368654" y="57403"/>
                  </a:lnTo>
                  <a:lnTo>
                    <a:pt x="13388594" y="96012"/>
                  </a:lnTo>
                  <a:lnTo>
                    <a:pt x="13395706" y="140334"/>
                  </a:lnTo>
                  <a:lnTo>
                    <a:pt x="13395706" y="701929"/>
                  </a:lnTo>
                  <a:lnTo>
                    <a:pt x="13388594" y="746251"/>
                  </a:lnTo>
                  <a:lnTo>
                    <a:pt x="13368654" y="784860"/>
                  </a:lnTo>
                  <a:lnTo>
                    <a:pt x="13338175" y="815187"/>
                  </a:lnTo>
                  <a:lnTo>
                    <a:pt x="13299694" y="835113"/>
                  </a:lnTo>
                  <a:lnTo>
                    <a:pt x="13255244" y="842263"/>
                  </a:lnTo>
                  <a:lnTo>
                    <a:pt x="140462" y="842263"/>
                  </a:lnTo>
                  <a:lnTo>
                    <a:pt x="96012" y="835113"/>
                  </a:lnTo>
                  <a:lnTo>
                    <a:pt x="57531" y="815187"/>
                  </a:lnTo>
                  <a:lnTo>
                    <a:pt x="27050" y="784860"/>
                  </a:lnTo>
                  <a:lnTo>
                    <a:pt x="7112" y="746251"/>
                  </a:lnTo>
                  <a:lnTo>
                    <a:pt x="0" y="701929"/>
                  </a:lnTo>
                  <a:lnTo>
                    <a:pt x="0" y="140334"/>
                  </a:lnTo>
                  <a:close/>
                </a:path>
              </a:pathLst>
            </a:custGeom>
            <a:ln w="28956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433064" y="8216010"/>
            <a:ext cx="1288605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90600" marR="5080" indent="-978535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‘Validators.max’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reactive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form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 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‘max’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directive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template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for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template-driven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forms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set </a:t>
            </a:r>
            <a:r>
              <a:rPr dirty="0" sz="2400" spc="-5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m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x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u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q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ui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ed</a:t>
            </a:r>
            <a:r>
              <a:rPr dirty="0" sz="2400" spc="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numb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er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as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50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.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60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dirty="0" sz="2400" spc="-8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u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also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add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than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on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v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lid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field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21436" y="4005071"/>
            <a:ext cx="6783705" cy="3672840"/>
            <a:chOff x="821436" y="4005071"/>
            <a:chExt cx="6783705" cy="367284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1436" y="4005071"/>
              <a:ext cx="6783323" cy="367284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4212" y="4087367"/>
              <a:ext cx="6562344" cy="350367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1936" y="6225539"/>
              <a:ext cx="6278879" cy="49072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053845" y="6267449"/>
              <a:ext cx="6148070" cy="359410"/>
            </a:xfrm>
            <a:custGeom>
              <a:avLst/>
              <a:gdLst/>
              <a:ahLst/>
              <a:cxnLst/>
              <a:rect l="l" t="t" r="r" b="b"/>
              <a:pathLst>
                <a:path w="6148070" h="359409">
                  <a:moveTo>
                    <a:pt x="0" y="359283"/>
                  </a:moveTo>
                  <a:lnTo>
                    <a:pt x="6147561" y="359283"/>
                  </a:lnTo>
                  <a:lnTo>
                    <a:pt x="6147561" y="0"/>
                  </a:lnTo>
                  <a:lnTo>
                    <a:pt x="0" y="0"/>
                  </a:lnTo>
                  <a:lnTo>
                    <a:pt x="0" y="359283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2812542" y="2089784"/>
            <a:ext cx="12597130" cy="2830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69004" marR="5080" indent="-345694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5" b="1" i="1">
                <a:solidFill>
                  <a:srgbClr val="FFFFFF"/>
                </a:solidFill>
                <a:latin typeface="Calibri"/>
                <a:cs typeface="Calibri"/>
              </a:rPr>
              <a:t>‘max’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validator requires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 value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control to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be less than or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equal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provided </a:t>
            </a:r>
            <a:r>
              <a:rPr dirty="0" sz="2400" spc="-60" i="1">
                <a:solidFill>
                  <a:srgbClr val="FFFFFF"/>
                </a:solidFill>
                <a:latin typeface="Calibri"/>
                <a:cs typeface="Calibri"/>
              </a:rPr>
              <a:t>number.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dirty="0" sz="2400" spc="-5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r>
              <a:rPr dirty="0" sz="2400" spc="-3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exists</a:t>
            </a:r>
            <a:r>
              <a:rPr dirty="0" sz="2400" spc="-6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function,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2400" spc="-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directive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Calibri"/>
              <a:cs typeface="Calibri"/>
            </a:endParaRPr>
          </a:p>
          <a:p>
            <a:pPr marL="342900">
              <a:lnSpc>
                <a:spcPct val="100000"/>
              </a:lnSpc>
            </a:pP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Reactive</a:t>
            </a:r>
            <a:r>
              <a:rPr dirty="0" sz="2400" spc="-8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b="1">
                <a:solidFill>
                  <a:srgbClr val="5F5F5F"/>
                </a:solidFill>
                <a:latin typeface="Calibri"/>
                <a:cs typeface="Calibri"/>
              </a:rPr>
              <a:t>Form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Calibri"/>
              <a:cs typeface="Calibri"/>
            </a:endParaRPr>
          </a:p>
          <a:p>
            <a:pPr marL="8395335">
              <a:lnSpc>
                <a:spcPct val="100000"/>
              </a:lnSpc>
            </a:pPr>
            <a:r>
              <a:rPr dirty="0" sz="2400" spc="-45" b="1">
                <a:solidFill>
                  <a:srgbClr val="5F5F5F"/>
                </a:solidFill>
                <a:latin typeface="Calibri"/>
                <a:cs typeface="Calibri"/>
              </a:rPr>
              <a:t>Template-Driven</a:t>
            </a:r>
            <a:r>
              <a:rPr dirty="0" sz="2400" spc="-8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b="1">
                <a:solidFill>
                  <a:srgbClr val="5F5F5F"/>
                </a:solidFill>
                <a:latin typeface="Calibri"/>
                <a:cs typeface="Calibri"/>
              </a:rPr>
              <a:t>Form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889747" y="5091684"/>
            <a:ext cx="9601200" cy="1499870"/>
            <a:chOff x="7889747" y="5091684"/>
            <a:chExt cx="9601200" cy="1499870"/>
          </a:xfrm>
        </p:grpSpPr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89747" y="5091684"/>
              <a:ext cx="9601200" cy="149961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29955" y="5152644"/>
              <a:ext cx="9325356" cy="137312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017240" y="5757672"/>
              <a:ext cx="1219200" cy="53492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6059150" y="5799582"/>
              <a:ext cx="1088390" cy="403860"/>
            </a:xfrm>
            <a:custGeom>
              <a:avLst/>
              <a:gdLst/>
              <a:ahLst/>
              <a:cxnLst/>
              <a:rect l="l" t="t" r="r" b="b"/>
              <a:pathLst>
                <a:path w="1088390" h="403860">
                  <a:moveTo>
                    <a:pt x="0" y="403860"/>
                  </a:moveTo>
                  <a:lnTo>
                    <a:pt x="1087882" y="403860"/>
                  </a:lnTo>
                  <a:lnTo>
                    <a:pt x="1087882" y="0"/>
                  </a:lnTo>
                  <a:lnTo>
                    <a:pt x="0" y="0"/>
                  </a:lnTo>
                  <a:lnTo>
                    <a:pt x="0" y="403860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4" name="object 24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822515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>
                <a:solidFill>
                  <a:srgbClr val="095A82"/>
                </a:solidFill>
              </a:rPr>
              <a:t>Built-in</a:t>
            </a:r>
            <a:r>
              <a:rPr dirty="0" sz="5600" spc="-140">
                <a:solidFill>
                  <a:srgbClr val="095A82"/>
                </a:solidFill>
              </a:rPr>
              <a:t> </a:t>
            </a:r>
            <a:r>
              <a:rPr dirty="0" sz="5600" spc="-10">
                <a:solidFill>
                  <a:srgbClr val="095A82"/>
                </a:solidFill>
              </a:rPr>
              <a:t>Validators:</a:t>
            </a:r>
            <a:r>
              <a:rPr dirty="0" sz="5600" spc="-105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required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2426207" y="1987380"/>
            <a:ext cx="13496925" cy="1106805"/>
            <a:chOff x="2426207" y="1987380"/>
            <a:chExt cx="13496925" cy="11068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26207" y="1987380"/>
              <a:ext cx="13496544" cy="11063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49067" y="2002535"/>
              <a:ext cx="13392785" cy="1010285"/>
            </a:xfrm>
            <a:custGeom>
              <a:avLst/>
              <a:gdLst/>
              <a:ahLst/>
              <a:cxnLst/>
              <a:rect l="l" t="t" r="r" b="b"/>
              <a:pathLst>
                <a:path w="13392785" h="1010285">
                  <a:moveTo>
                    <a:pt x="13224256" y="0"/>
                  </a:moveTo>
                  <a:lnTo>
                    <a:pt x="168148" y="0"/>
                  </a:lnTo>
                  <a:lnTo>
                    <a:pt x="123443" y="5969"/>
                  </a:lnTo>
                  <a:lnTo>
                    <a:pt x="83312" y="22987"/>
                  </a:lnTo>
                  <a:lnTo>
                    <a:pt x="49275" y="49275"/>
                  </a:lnTo>
                  <a:lnTo>
                    <a:pt x="22987" y="83439"/>
                  </a:lnTo>
                  <a:lnTo>
                    <a:pt x="5968" y="123571"/>
                  </a:lnTo>
                  <a:lnTo>
                    <a:pt x="0" y="168402"/>
                  </a:lnTo>
                  <a:lnTo>
                    <a:pt x="0" y="841883"/>
                  </a:lnTo>
                  <a:lnTo>
                    <a:pt x="5968" y="886714"/>
                  </a:lnTo>
                  <a:lnTo>
                    <a:pt x="22987" y="926846"/>
                  </a:lnTo>
                  <a:lnTo>
                    <a:pt x="49275" y="961009"/>
                  </a:lnTo>
                  <a:lnTo>
                    <a:pt x="83312" y="987298"/>
                  </a:lnTo>
                  <a:lnTo>
                    <a:pt x="123443" y="1004316"/>
                  </a:lnTo>
                  <a:lnTo>
                    <a:pt x="168148" y="1010285"/>
                  </a:lnTo>
                  <a:lnTo>
                    <a:pt x="13224256" y="1010285"/>
                  </a:lnTo>
                  <a:lnTo>
                    <a:pt x="13268960" y="1004316"/>
                  </a:lnTo>
                  <a:lnTo>
                    <a:pt x="13309092" y="987298"/>
                  </a:lnTo>
                  <a:lnTo>
                    <a:pt x="13343128" y="961009"/>
                  </a:lnTo>
                  <a:lnTo>
                    <a:pt x="13369417" y="926846"/>
                  </a:lnTo>
                  <a:lnTo>
                    <a:pt x="13386435" y="886714"/>
                  </a:lnTo>
                  <a:lnTo>
                    <a:pt x="13392404" y="841883"/>
                  </a:lnTo>
                  <a:lnTo>
                    <a:pt x="13392404" y="168402"/>
                  </a:lnTo>
                  <a:lnTo>
                    <a:pt x="13386435" y="123571"/>
                  </a:lnTo>
                  <a:lnTo>
                    <a:pt x="13369417" y="83439"/>
                  </a:lnTo>
                  <a:lnTo>
                    <a:pt x="13343128" y="49275"/>
                  </a:lnTo>
                  <a:lnTo>
                    <a:pt x="13309092" y="22987"/>
                  </a:lnTo>
                  <a:lnTo>
                    <a:pt x="13268960" y="5969"/>
                  </a:lnTo>
                  <a:lnTo>
                    <a:pt x="13224256" y="0"/>
                  </a:lnTo>
                  <a:close/>
                </a:path>
              </a:pathLst>
            </a:custGeom>
            <a:solidFill>
              <a:srgbClr val="7B91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449829" y="2003297"/>
              <a:ext cx="13392785" cy="1010285"/>
            </a:xfrm>
            <a:custGeom>
              <a:avLst/>
              <a:gdLst/>
              <a:ahLst/>
              <a:cxnLst/>
              <a:rect l="l" t="t" r="r" b="b"/>
              <a:pathLst>
                <a:path w="13392785" h="1010285">
                  <a:moveTo>
                    <a:pt x="0" y="168401"/>
                  </a:moveTo>
                  <a:lnTo>
                    <a:pt x="5968" y="123571"/>
                  </a:lnTo>
                  <a:lnTo>
                    <a:pt x="22987" y="83438"/>
                  </a:lnTo>
                  <a:lnTo>
                    <a:pt x="49275" y="49275"/>
                  </a:lnTo>
                  <a:lnTo>
                    <a:pt x="83312" y="22986"/>
                  </a:lnTo>
                  <a:lnTo>
                    <a:pt x="123443" y="5969"/>
                  </a:lnTo>
                  <a:lnTo>
                    <a:pt x="168147" y="0"/>
                  </a:lnTo>
                  <a:lnTo>
                    <a:pt x="13224256" y="0"/>
                  </a:lnTo>
                  <a:lnTo>
                    <a:pt x="13268960" y="5969"/>
                  </a:lnTo>
                  <a:lnTo>
                    <a:pt x="13309091" y="22986"/>
                  </a:lnTo>
                  <a:lnTo>
                    <a:pt x="13343127" y="49275"/>
                  </a:lnTo>
                  <a:lnTo>
                    <a:pt x="13369416" y="83438"/>
                  </a:lnTo>
                  <a:lnTo>
                    <a:pt x="13386435" y="123571"/>
                  </a:lnTo>
                  <a:lnTo>
                    <a:pt x="13392404" y="168401"/>
                  </a:lnTo>
                  <a:lnTo>
                    <a:pt x="13392404" y="841882"/>
                  </a:lnTo>
                  <a:lnTo>
                    <a:pt x="13386435" y="886713"/>
                  </a:lnTo>
                  <a:lnTo>
                    <a:pt x="13369416" y="926846"/>
                  </a:lnTo>
                  <a:lnTo>
                    <a:pt x="13343127" y="961008"/>
                  </a:lnTo>
                  <a:lnTo>
                    <a:pt x="13309091" y="987298"/>
                  </a:lnTo>
                  <a:lnTo>
                    <a:pt x="13268960" y="1004316"/>
                  </a:lnTo>
                  <a:lnTo>
                    <a:pt x="13224256" y="1010284"/>
                  </a:lnTo>
                  <a:lnTo>
                    <a:pt x="168147" y="1010284"/>
                  </a:lnTo>
                  <a:lnTo>
                    <a:pt x="123443" y="1004316"/>
                  </a:lnTo>
                  <a:lnTo>
                    <a:pt x="83312" y="987298"/>
                  </a:lnTo>
                  <a:lnTo>
                    <a:pt x="49275" y="961008"/>
                  </a:lnTo>
                  <a:lnTo>
                    <a:pt x="22987" y="926846"/>
                  </a:lnTo>
                  <a:lnTo>
                    <a:pt x="5968" y="886713"/>
                  </a:lnTo>
                  <a:lnTo>
                    <a:pt x="0" y="841882"/>
                  </a:lnTo>
                  <a:lnTo>
                    <a:pt x="0" y="168401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846065" y="2272665"/>
            <a:ext cx="85585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 b="1" i="1">
                <a:solidFill>
                  <a:srgbClr val="FFFFFF"/>
                </a:solidFill>
                <a:latin typeface="Calibri"/>
                <a:cs typeface="Calibri"/>
              </a:rPr>
              <a:t>‘required’</a:t>
            </a:r>
            <a:r>
              <a:rPr dirty="0" sz="2400" spc="25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validator</a:t>
            </a:r>
            <a:r>
              <a:rPr dirty="0" sz="2400" spc="-5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requires</a:t>
            </a:r>
            <a:r>
              <a:rPr dirty="0" sz="2400" spc="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3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dirty="0" sz="2400" spc="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3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non-empty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97051" y="4003547"/>
            <a:ext cx="16640810" cy="1412875"/>
            <a:chOff x="797051" y="4003547"/>
            <a:chExt cx="16640810" cy="141287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7051" y="4003547"/>
              <a:ext cx="9227820" cy="141274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4211" y="4062983"/>
              <a:ext cx="8958072" cy="128930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80760" y="4465319"/>
              <a:ext cx="3371088" cy="55321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122669" y="4505705"/>
              <a:ext cx="3239770" cy="423545"/>
            </a:xfrm>
            <a:custGeom>
              <a:avLst/>
              <a:gdLst/>
              <a:ahLst/>
              <a:cxnLst/>
              <a:rect l="l" t="t" r="r" b="b"/>
              <a:pathLst>
                <a:path w="3239770" h="423545">
                  <a:moveTo>
                    <a:pt x="0" y="423545"/>
                  </a:moveTo>
                  <a:lnTo>
                    <a:pt x="3239643" y="423545"/>
                  </a:lnTo>
                  <a:lnTo>
                    <a:pt x="3239643" y="0"/>
                  </a:lnTo>
                  <a:lnTo>
                    <a:pt x="0" y="0"/>
                  </a:lnTo>
                  <a:lnTo>
                    <a:pt x="0" y="423545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55095" y="4276433"/>
              <a:ext cx="6382511" cy="94021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1076432" y="4291583"/>
              <a:ext cx="6278880" cy="843915"/>
            </a:xfrm>
            <a:custGeom>
              <a:avLst/>
              <a:gdLst/>
              <a:ahLst/>
              <a:cxnLst/>
              <a:rect l="l" t="t" r="r" b="b"/>
              <a:pathLst>
                <a:path w="6278880" h="843914">
                  <a:moveTo>
                    <a:pt x="6138418" y="0"/>
                  </a:moveTo>
                  <a:lnTo>
                    <a:pt x="140462" y="0"/>
                  </a:lnTo>
                  <a:lnTo>
                    <a:pt x="96012" y="7112"/>
                  </a:lnTo>
                  <a:lnTo>
                    <a:pt x="57531" y="27177"/>
                  </a:lnTo>
                  <a:lnTo>
                    <a:pt x="27050" y="57530"/>
                  </a:lnTo>
                  <a:lnTo>
                    <a:pt x="7112" y="96138"/>
                  </a:lnTo>
                  <a:lnTo>
                    <a:pt x="0" y="140588"/>
                  </a:lnTo>
                  <a:lnTo>
                    <a:pt x="0" y="703199"/>
                  </a:lnTo>
                  <a:lnTo>
                    <a:pt x="7112" y="747649"/>
                  </a:lnTo>
                  <a:lnTo>
                    <a:pt x="27050" y="786256"/>
                  </a:lnTo>
                  <a:lnTo>
                    <a:pt x="57531" y="816610"/>
                  </a:lnTo>
                  <a:lnTo>
                    <a:pt x="96012" y="836676"/>
                  </a:lnTo>
                  <a:lnTo>
                    <a:pt x="140462" y="843788"/>
                  </a:lnTo>
                  <a:lnTo>
                    <a:pt x="6138418" y="843788"/>
                  </a:lnTo>
                  <a:lnTo>
                    <a:pt x="6182868" y="836676"/>
                  </a:lnTo>
                  <a:lnTo>
                    <a:pt x="6221349" y="816610"/>
                  </a:lnTo>
                  <a:lnTo>
                    <a:pt x="6251829" y="786256"/>
                  </a:lnTo>
                  <a:lnTo>
                    <a:pt x="6271768" y="747649"/>
                  </a:lnTo>
                  <a:lnTo>
                    <a:pt x="6278880" y="703199"/>
                  </a:lnTo>
                  <a:lnTo>
                    <a:pt x="6278880" y="140588"/>
                  </a:lnTo>
                  <a:lnTo>
                    <a:pt x="6271768" y="96138"/>
                  </a:lnTo>
                  <a:lnTo>
                    <a:pt x="6251829" y="57530"/>
                  </a:lnTo>
                  <a:lnTo>
                    <a:pt x="6221349" y="27177"/>
                  </a:lnTo>
                  <a:lnTo>
                    <a:pt x="6182868" y="7112"/>
                  </a:lnTo>
                  <a:lnTo>
                    <a:pt x="61384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1077194" y="4292345"/>
              <a:ext cx="6278880" cy="843915"/>
            </a:xfrm>
            <a:custGeom>
              <a:avLst/>
              <a:gdLst/>
              <a:ahLst/>
              <a:cxnLst/>
              <a:rect l="l" t="t" r="r" b="b"/>
              <a:pathLst>
                <a:path w="6278880" h="843914">
                  <a:moveTo>
                    <a:pt x="0" y="140588"/>
                  </a:moveTo>
                  <a:lnTo>
                    <a:pt x="7111" y="96138"/>
                  </a:lnTo>
                  <a:lnTo>
                    <a:pt x="27050" y="57530"/>
                  </a:lnTo>
                  <a:lnTo>
                    <a:pt x="57530" y="27177"/>
                  </a:lnTo>
                  <a:lnTo>
                    <a:pt x="96011" y="7112"/>
                  </a:lnTo>
                  <a:lnTo>
                    <a:pt x="140461" y="0"/>
                  </a:lnTo>
                  <a:lnTo>
                    <a:pt x="6138417" y="0"/>
                  </a:lnTo>
                  <a:lnTo>
                    <a:pt x="6182867" y="7112"/>
                  </a:lnTo>
                  <a:lnTo>
                    <a:pt x="6221348" y="27177"/>
                  </a:lnTo>
                  <a:lnTo>
                    <a:pt x="6251829" y="57530"/>
                  </a:lnTo>
                  <a:lnTo>
                    <a:pt x="6271767" y="96138"/>
                  </a:lnTo>
                  <a:lnTo>
                    <a:pt x="6278879" y="140588"/>
                  </a:lnTo>
                  <a:lnTo>
                    <a:pt x="6278879" y="703199"/>
                  </a:lnTo>
                  <a:lnTo>
                    <a:pt x="6271767" y="747649"/>
                  </a:lnTo>
                  <a:lnTo>
                    <a:pt x="6251829" y="786256"/>
                  </a:lnTo>
                  <a:lnTo>
                    <a:pt x="6221348" y="816609"/>
                  </a:lnTo>
                  <a:lnTo>
                    <a:pt x="6182867" y="836676"/>
                  </a:lnTo>
                  <a:lnTo>
                    <a:pt x="6138417" y="843788"/>
                  </a:lnTo>
                  <a:lnTo>
                    <a:pt x="140461" y="843788"/>
                  </a:lnTo>
                  <a:lnTo>
                    <a:pt x="96011" y="836676"/>
                  </a:lnTo>
                  <a:lnTo>
                    <a:pt x="57530" y="816609"/>
                  </a:lnTo>
                  <a:lnTo>
                    <a:pt x="27050" y="786256"/>
                  </a:lnTo>
                  <a:lnTo>
                    <a:pt x="7111" y="747649"/>
                  </a:lnTo>
                  <a:lnTo>
                    <a:pt x="0" y="703199"/>
                  </a:lnTo>
                  <a:lnTo>
                    <a:pt x="0" y="140588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797051" y="6352032"/>
            <a:ext cx="16640810" cy="1804670"/>
            <a:chOff x="797051" y="6352032"/>
            <a:chExt cx="16640810" cy="1804670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7051" y="6352032"/>
              <a:ext cx="9227820" cy="180441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34211" y="6416040"/>
              <a:ext cx="8958072" cy="167182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52387" y="7263384"/>
              <a:ext cx="1178052" cy="52882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192773" y="7303770"/>
              <a:ext cx="1048385" cy="399415"/>
            </a:xfrm>
            <a:custGeom>
              <a:avLst/>
              <a:gdLst/>
              <a:ahLst/>
              <a:cxnLst/>
              <a:rect l="l" t="t" r="r" b="b"/>
              <a:pathLst>
                <a:path w="1048384" h="399415">
                  <a:moveTo>
                    <a:pt x="0" y="398906"/>
                  </a:moveTo>
                  <a:lnTo>
                    <a:pt x="1048384" y="398906"/>
                  </a:lnTo>
                  <a:lnTo>
                    <a:pt x="1048384" y="0"/>
                  </a:lnTo>
                  <a:lnTo>
                    <a:pt x="0" y="0"/>
                  </a:lnTo>
                  <a:lnTo>
                    <a:pt x="0" y="398906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55095" y="6815417"/>
              <a:ext cx="6382511" cy="94021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1076432" y="6830568"/>
              <a:ext cx="6278880" cy="843915"/>
            </a:xfrm>
            <a:custGeom>
              <a:avLst/>
              <a:gdLst/>
              <a:ahLst/>
              <a:cxnLst/>
              <a:rect l="l" t="t" r="r" b="b"/>
              <a:pathLst>
                <a:path w="6278880" h="843915">
                  <a:moveTo>
                    <a:pt x="6138418" y="0"/>
                  </a:moveTo>
                  <a:lnTo>
                    <a:pt x="140462" y="0"/>
                  </a:lnTo>
                  <a:lnTo>
                    <a:pt x="96012" y="7112"/>
                  </a:lnTo>
                  <a:lnTo>
                    <a:pt x="57531" y="27178"/>
                  </a:lnTo>
                  <a:lnTo>
                    <a:pt x="27050" y="57531"/>
                  </a:lnTo>
                  <a:lnTo>
                    <a:pt x="7112" y="96139"/>
                  </a:lnTo>
                  <a:lnTo>
                    <a:pt x="0" y="140589"/>
                  </a:lnTo>
                  <a:lnTo>
                    <a:pt x="0" y="703199"/>
                  </a:lnTo>
                  <a:lnTo>
                    <a:pt x="7112" y="747649"/>
                  </a:lnTo>
                  <a:lnTo>
                    <a:pt x="27050" y="786257"/>
                  </a:lnTo>
                  <a:lnTo>
                    <a:pt x="57531" y="816610"/>
                  </a:lnTo>
                  <a:lnTo>
                    <a:pt x="96012" y="836676"/>
                  </a:lnTo>
                  <a:lnTo>
                    <a:pt x="140462" y="843788"/>
                  </a:lnTo>
                  <a:lnTo>
                    <a:pt x="6138418" y="843788"/>
                  </a:lnTo>
                  <a:lnTo>
                    <a:pt x="6182868" y="836676"/>
                  </a:lnTo>
                  <a:lnTo>
                    <a:pt x="6221349" y="816610"/>
                  </a:lnTo>
                  <a:lnTo>
                    <a:pt x="6251829" y="786257"/>
                  </a:lnTo>
                  <a:lnTo>
                    <a:pt x="6271768" y="747649"/>
                  </a:lnTo>
                  <a:lnTo>
                    <a:pt x="6278880" y="703199"/>
                  </a:lnTo>
                  <a:lnTo>
                    <a:pt x="6278880" y="140589"/>
                  </a:lnTo>
                  <a:lnTo>
                    <a:pt x="6271768" y="96139"/>
                  </a:lnTo>
                  <a:lnTo>
                    <a:pt x="6251829" y="57531"/>
                  </a:lnTo>
                  <a:lnTo>
                    <a:pt x="6221349" y="27178"/>
                  </a:lnTo>
                  <a:lnTo>
                    <a:pt x="6182868" y="7112"/>
                  </a:lnTo>
                  <a:lnTo>
                    <a:pt x="61384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1077194" y="6831330"/>
              <a:ext cx="6278880" cy="843915"/>
            </a:xfrm>
            <a:custGeom>
              <a:avLst/>
              <a:gdLst/>
              <a:ahLst/>
              <a:cxnLst/>
              <a:rect l="l" t="t" r="r" b="b"/>
              <a:pathLst>
                <a:path w="6278880" h="843915">
                  <a:moveTo>
                    <a:pt x="0" y="140589"/>
                  </a:moveTo>
                  <a:lnTo>
                    <a:pt x="7111" y="96139"/>
                  </a:lnTo>
                  <a:lnTo>
                    <a:pt x="27050" y="57531"/>
                  </a:lnTo>
                  <a:lnTo>
                    <a:pt x="57530" y="27178"/>
                  </a:lnTo>
                  <a:lnTo>
                    <a:pt x="96011" y="7112"/>
                  </a:lnTo>
                  <a:lnTo>
                    <a:pt x="140461" y="0"/>
                  </a:lnTo>
                  <a:lnTo>
                    <a:pt x="6138417" y="0"/>
                  </a:lnTo>
                  <a:lnTo>
                    <a:pt x="6182867" y="7112"/>
                  </a:lnTo>
                  <a:lnTo>
                    <a:pt x="6221348" y="27178"/>
                  </a:lnTo>
                  <a:lnTo>
                    <a:pt x="6251829" y="57531"/>
                  </a:lnTo>
                  <a:lnTo>
                    <a:pt x="6271767" y="96139"/>
                  </a:lnTo>
                  <a:lnTo>
                    <a:pt x="6278879" y="140589"/>
                  </a:lnTo>
                  <a:lnTo>
                    <a:pt x="6278879" y="703199"/>
                  </a:lnTo>
                  <a:lnTo>
                    <a:pt x="6271767" y="747649"/>
                  </a:lnTo>
                  <a:lnTo>
                    <a:pt x="6251829" y="786257"/>
                  </a:lnTo>
                  <a:lnTo>
                    <a:pt x="6221348" y="816610"/>
                  </a:lnTo>
                  <a:lnTo>
                    <a:pt x="6182867" y="836676"/>
                  </a:lnTo>
                  <a:lnTo>
                    <a:pt x="6138417" y="843788"/>
                  </a:lnTo>
                  <a:lnTo>
                    <a:pt x="140461" y="843788"/>
                  </a:lnTo>
                  <a:lnTo>
                    <a:pt x="96011" y="836676"/>
                  </a:lnTo>
                  <a:lnTo>
                    <a:pt x="57530" y="816610"/>
                  </a:lnTo>
                  <a:lnTo>
                    <a:pt x="27050" y="786257"/>
                  </a:lnTo>
                  <a:lnTo>
                    <a:pt x="7111" y="747649"/>
                  </a:lnTo>
                  <a:lnTo>
                    <a:pt x="0" y="703199"/>
                  </a:lnTo>
                  <a:lnTo>
                    <a:pt x="0" y="140589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11208766" y="4296536"/>
            <a:ext cx="597281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34539" marR="5080" indent="-2022475">
              <a:lnSpc>
                <a:spcPct val="100000"/>
              </a:lnSpc>
              <a:spcBef>
                <a:spcPts val="100"/>
              </a:spcBef>
            </a:pP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Attaches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required validator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FormControl </a:t>
            </a:r>
            <a:r>
              <a:rPr dirty="0" sz="2400" spc="-53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reactive</a:t>
            </a:r>
            <a:r>
              <a:rPr dirty="0" sz="2400" spc="-5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form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336781" y="6835216"/>
            <a:ext cx="5716270" cy="758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Attaches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required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directive</a:t>
            </a:r>
            <a:r>
              <a:rPr dirty="0" sz="2400" spc="-4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in the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template</a:t>
            </a:r>
            <a:endParaRPr sz="2400">
              <a:latin typeface="Calibri"/>
              <a:cs typeface="Calibri"/>
            </a:endParaRPr>
          </a:p>
          <a:p>
            <a:pPr algn="ctr" marL="27305">
              <a:lnSpc>
                <a:spcPct val="100000"/>
              </a:lnSpc>
              <a:spcBef>
                <a:spcPts val="5"/>
              </a:spcBef>
            </a:pP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template-driven</a:t>
            </a:r>
            <a:r>
              <a:rPr dirty="0" sz="2400" spc="-6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form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9849611" y="4579620"/>
            <a:ext cx="1381125" cy="311150"/>
            <a:chOff x="9849611" y="4579620"/>
            <a:chExt cx="1381125" cy="311150"/>
          </a:xfrm>
        </p:grpSpPr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849611" y="4579620"/>
              <a:ext cx="1380744" cy="31089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9892284" y="4655819"/>
              <a:ext cx="1184275" cy="114300"/>
            </a:xfrm>
            <a:custGeom>
              <a:avLst/>
              <a:gdLst/>
              <a:ahLst/>
              <a:cxnLst/>
              <a:rect l="l" t="t" r="r" b="b"/>
              <a:pathLst>
                <a:path w="1184275" h="114300">
                  <a:moveTo>
                    <a:pt x="1146429" y="76327"/>
                  </a:moveTo>
                  <a:lnTo>
                    <a:pt x="1088898" y="76327"/>
                  </a:lnTo>
                  <a:lnTo>
                    <a:pt x="1069721" y="76327"/>
                  </a:lnTo>
                  <a:lnTo>
                    <a:pt x="1069594" y="114300"/>
                  </a:lnTo>
                  <a:lnTo>
                    <a:pt x="1146429" y="76327"/>
                  </a:lnTo>
                  <a:close/>
                </a:path>
                <a:path w="1184275" h="114300">
                  <a:moveTo>
                    <a:pt x="1184148" y="57658"/>
                  </a:moveTo>
                  <a:lnTo>
                    <a:pt x="1070102" y="0"/>
                  </a:lnTo>
                  <a:lnTo>
                    <a:pt x="1069975" y="38100"/>
                  </a:lnTo>
                  <a:lnTo>
                    <a:pt x="254" y="33274"/>
                  </a:lnTo>
                  <a:lnTo>
                    <a:pt x="0" y="71374"/>
                  </a:lnTo>
                  <a:lnTo>
                    <a:pt x="1069721" y="76200"/>
                  </a:lnTo>
                  <a:lnTo>
                    <a:pt x="1088898" y="76327"/>
                  </a:lnTo>
                  <a:lnTo>
                    <a:pt x="1146556" y="76200"/>
                  </a:lnTo>
                  <a:lnTo>
                    <a:pt x="1184148" y="57658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/>
          <p:cNvGrpSpPr/>
          <p:nvPr/>
        </p:nvGrpSpPr>
        <p:grpSpPr>
          <a:xfrm>
            <a:off x="9849611" y="7117080"/>
            <a:ext cx="1381125" cy="311150"/>
            <a:chOff x="9849611" y="7117080"/>
            <a:chExt cx="1381125" cy="311150"/>
          </a:xfrm>
        </p:grpSpPr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849611" y="7117080"/>
              <a:ext cx="1380744" cy="31089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963401" y="7194804"/>
              <a:ext cx="76326" cy="11430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9892284" y="7232904"/>
              <a:ext cx="1185545" cy="38100"/>
            </a:xfrm>
            <a:custGeom>
              <a:avLst/>
              <a:gdLst/>
              <a:ahLst/>
              <a:cxnLst/>
              <a:rect l="l" t="t" r="r" b="b"/>
              <a:pathLst>
                <a:path w="1185545" h="38100">
                  <a:moveTo>
                    <a:pt x="107110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071105" y="38100"/>
                  </a:lnTo>
                  <a:lnTo>
                    <a:pt x="1071105" y="0"/>
                  </a:lnTo>
                  <a:close/>
                </a:path>
                <a:path w="1185545" h="38100">
                  <a:moveTo>
                    <a:pt x="1185545" y="19050"/>
                  </a:moveTo>
                  <a:lnTo>
                    <a:pt x="1147445" y="0"/>
                  </a:lnTo>
                  <a:lnTo>
                    <a:pt x="1090168" y="0"/>
                  </a:lnTo>
                  <a:lnTo>
                    <a:pt x="1090168" y="38100"/>
                  </a:lnTo>
                  <a:lnTo>
                    <a:pt x="1147445" y="38100"/>
                  </a:lnTo>
                  <a:lnTo>
                    <a:pt x="1185545" y="1905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3" name="object 33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34" name="object 34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957199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>
                <a:solidFill>
                  <a:srgbClr val="095A82"/>
                </a:solidFill>
              </a:rPr>
              <a:t>Built-in</a:t>
            </a:r>
            <a:r>
              <a:rPr dirty="0" sz="5600" spc="-105">
                <a:solidFill>
                  <a:srgbClr val="095A82"/>
                </a:solidFill>
              </a:rPr>
              <a:t> </a:t>
            </a:r>
            <a:r>
              <a:rPr dirty="0" sz="5600" spc="-10">
                <a:solidFill>
                  <a:srgbClr val="095A82"/>
                </a:solidFill>
              </a:rPr>
              <a:t>Validators:</a:t>
            </a:r>
            <a:r>
              <a:rPr dirty="0" sz="5600" spc="-45">
                <a:solidFill>
                  <a:srgbClr val="095A82"/>
                </a:solidFill>
              </a:rPr>
              <a:t> </a:t>
            </a:r>
            <a:r>
              <a:rPr dirty="0" sz="5600" spc="-10">
                <a:solidFill>
                  <a:srgbClr val="095A82"/>
                </a:solidFill>
              </a:rPr>
              <a:t>requiredTrue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2426207" y="1987380"/>
            <a:ext cx="13496925" cy="1106805"/>
            <a:chOff x="2426207" y="1987380"/>
            <a:chExt cx="13496925" cy="11068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26207" y="1987380"/>
              <a:ext cx="13496544" cy="11063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49067" y="2002535"/>
              <a:ext cx="13392785" cy="1010285"/>
            </a:xfrm>
            <a:custGeom>
              <a:avLst/>
              <a:gdLst/>
              <a:ahLst/>
              <a:cxnLst/>
              <a:rect l="l" t="t" r="r" b="b"/>
              <a:pathLst>
                <a:path w="13392785" h="1010285">
                  <a:moveTo>
                    <a:pt x="13224256" y="0"/>
                  </a:moveTo>
                  <a:lnTo>
                    <a:pt x="168148" y="0"/>
                  </a:lnTo>
                  <a:lnTo>
                    <a:pt x="123443" y="5969"/>
                  </a:lnTo>
                  <a:lnTo>
                    <a:pt x="83312" y="22987"/>
                  </a:lnTo>
                  <a:lnTo>
                    <a:pt x="49275" y="49275"/>
                  </a:lnTo>
                  <a:lnTo>
                    <a:pt x="22987" y="83439"/>
                  </a:lnTo>
                  <a:lnTo>
                    <a:pt x="5968" y="123571"/>
                  </a:lnTo>
                  <a:lnTo>
                    <a:pt x="0" y="168402"/>
                  </a:lnTo>
                  <a:lnTo>
                    <a:pt x="0" y="841883"/>
                  </a:lnTo>
                  <a:lnTo>
                    <a:pt x="5968" y="886714"/>
                  </a:lnTo>
                  <a:lnTo>
                    <a:pt x="22987" y="926846"/>
                  </a:lnTo>
                  <a:lnTo>
                    <a:pt x="49275" y="961009"/>
                  </a:lnTo>
                  <a:lnTo>
                    <a:pt x="83312" y="987298"/>
                  </a:lnTo>
                  <a:lnTo>
                    <a:pt x="123443" y="1004316"/>
                  </a:lnTo>
                  <a:lnTo>
                    <a:pt x="168148" y="1010285"/>
                  </a:lnTo>
                  <a:lnTo>
                    <a:pt x="13224256" y="1010285"/>
                  </a:lnTo>
                  <a:lnTo>
                    <a:pt x="13268960" y="1004316"/>
                  </a:lnTo>
                  <a:lnTo>
                    <a:pt x="13309092" y="987298"/>
                  </a:lnTo>
                  <a:lnTo>
                    <a:pt x="13343128" y="961009"/>
                  </a:lnTo>
                  <a:lnTo>
                    <a:pt x="13369417" y="926846"/>
                  </a:lnTo>
                  <a:lnTo>
                    <a:pt x="13386435" y="886714"/>
                  </a:lnTo>
                  <a:lnTo>
                    <a:pt x="13392404" y="841883"/>
                  </a:lnTo>
                  <a:lnTo>
                    <a:pt x="13392404" y="168402"/>
                  </a:lnTo>
                  <a:lnTo>
                    <a:pt x="13386435" y="123571"/>
                  </a:lnTo>
                  <a:lnTo>
                    <a:pt x="13369417" y="83439"/>
                  </a:lnTo>
                  <a:lnTo>
                    <a:pt x="13343128" y="49275"/>
                  </a:lnTo>
                  <a:lnTo>
                    <a:pt x="13309092" y="22987"/>
                  </a:lnTo>
                  <a:lnTo>
                    <a:pt x="13268960" y="5969"/>
                  </a:lnTo>
                  <a:lnTo>
                    <a:pt x="13224256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449829" y="2003297"/>
              <a:ext cx="13392785" cy="1010285"/>
            </a:xfrm>
            <a:custGeom>
              <a:avLst/>
              <a:gdLst/>
              <a:ahLst/>
              <a:cxnLst/>
              <a:rect l="l" t="t" r="r" b="b"/>
              <a:pathLst>
                <a:path w="13392785" h="1010285">
                  <a:moveTo>
                    <a:pt x="0" y="168401"/>
                  </a:moveTo>
                  <a:lnTo>
                    <a:pt x="5968" y="123571"/>
                  </a:lnTo>
                  <a:lnTo>
                    <a:pt x="22987" y="83438"/>
                  </a:lnTo>
                  <a:lnTo>
                    <a:pt x="49275" y="49275"/>
                  </a:lnTo>
                  <a:lnTo>
                    <a:pt x="83312" y="22986"/>
                  </a:lnTo>
                  <a:lnTo>
                    <a:pt x="123443" y="5969"/>
                  </a:lnTo>
                  <a:lnTo>
                    <a:pt x="168147" y="0"/>
                  </a:lnTo>
                  <a:lnTo>
                    <a:pt x="13224256" y="0"/>
                  </a:lnTo>
                  <a:lnTo>
                    <a:pt x="13268960" y="5969"/>
                  </a:lnTo>
                  <a:lnTo>
                    <a:pt x="13309091" y="22986"/>
                  </a:lnTo>
                  <a:lnTo>
                    <a:pt x="13343127" y="49275"/>
                  </a:lnTo>
                  <a:lnTo>
                    <a:pt x="13369416" y="83438"/>
                  </a:lnTo>
                  <a:lnTo>
                    <a:pt x="13386435" y="123571"/>
                  </a:lnTo>
                  <a:lnTo>
                    <a:pt x="13392404" y="168401"/>
                  </a:lnTo>
                  <a:lnTo>
                    <a:pt x="13392404" y="841882"/>
                  </a:lnTo>
                  <a:lnTo>
                    <a:pt x="13386435" y="886713"/>
                  </a:lnTo>
                  <a:lnTo>
                    <a:pt x="13369416" y="926846"/>
                  </a:lnTo>
                  <a:lnTo>
                    <a:pt x="13343127" y="961008"/>
                  </a:lnTo>
                  <a:lnTo>
                    <a:pt x="13309091" y="987298"/>
                  </a:lnTo>
                  <a:lnTo>
                    <a:pt x="13268960" y="1004316"/>
                  </a:lnTo>
                  <a:lnTo>
                    <a:pt x="13224256" y="1010284"/>
                  </a:lnTo>
                  <a:lnTo>
                    <a:pt x="168147" y="1010284"/>
                  </a:lnTo>
                  <a:lnTo>
                    <a:pt x="123443" y="1004316"/>
                  </a:lnTo>
                  <a:lnTo>
                    <a:pt x="83312" y="987298"/>
                  </a:lnTo>
                  <a:lnTo>
                    <a:pt x="49275" y="961008"/>
                  </a:lnTo>
                  <a:lnTo>
                    <a:pt x="22987" y="926846"/>
                  </a:lnTo>
                  <a:lnTo>
                    <a:pt x="5968" y="886713"/>
                  </a:lnTo>
                  <a:lnTo>
                    <a:pt x="0" y="841882"/>
                  </a:lnTo>
                  <a:lnTo>
                    <a:pt x="0" y="168401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774442" y="2272665"/>
            <a:ext cx="12675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 b="1" i="1">
                <a:solidFill>
                  <a:srgbClr val="FFFFFF"/>
                </a:solidFill>
                <a:latin typeface="Calibri"/>
                <a:cs typeface="Calibri"/>
              </a:rPr>
              <a:t>‘requiredTrue’</a:t>
            </a:r>
            <a:r>
              <a:rPr dirty="0" sz="2400" spc="-15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validator</a:t>
            </a:r>
            <a:r>
              <a:rPr dirty="0" sz="2400" spc="-4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 typically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dirty="0" sz="2400" spc="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checkboxes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and requires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dirty="0" sz="2400" spc="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true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81812" y="4123944"/>
            <a:ext cx="11905615" cy="4175760"/>
            <a:chOff x="781812" y="4123944"/>
            <a:chExt cx="11905615" cy="417576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812" y="6640067"/>
              <a:ext cx="10764012" cy="142036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4212" y="6701027"/>
              <a:ext cx="10463784" cy="130302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16496" y="7263383"/>
              <a:ext cx="1642872" cy="56388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056882" y="7303770"/>
              <a:ext cx="1513205" cy="434340"/>
            </a:xfrm>
            <a:custGeom>
              <a:avLst/>
              <a:gdLst/>
              <a:ahLst/>
              <a:cxnLst/>
              <a:rect l="l" t="t" r="r" b="b"/>
              <a:pathLst>
                <a:path w="1513204" h="434340">
                  <a:moveTo>
                    <a:pt x="0" y="434085"/>
                  </a:moveTo>
                  <a:lnTo>
                    <a:pt x="1513204" y="434085"/>
                  </a:lnTo>
                  <a:lnTo>
                    <a:pt x="1513204" y="0"/>
                  </a:lnTo>
                  <a:lnTo>
                    <a:pt x="0" y="0"/>
                  </a:lnTo>
                  <a:lnTo>
                    <a:pt x="0" y="434085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1812" y="4357116"/>
              <a:ext cx="10764012" cy="14264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4212" y="4425696"/>
              <a:ext cx="10463784" cy="129387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99376" y="4821936"/>
              <a:ext cx="3835908" cy="55626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239762" y="4862322"/>
              <a:ext cx="3706495" cy="426720"/>
            </a:xfrm>
            <a:custGeom>
              <a:avLst/>
              <a:gdLst/>
              <a:ahLst/>
              <a:cxnLst/>
              <a:rect l="l" t="t" r="r" b="b"/>
              <a:pathLst>
                <a:path w="3706495" h="426720">
                  <a:moveTo>
                    <a:pt x="0" y="426465"/>
                  </a:moveTo>
                  <a:lnTo>
                    <a:pt x="3705986" y="426465"/>
                  </a:lnTo>
                  <a:lnTo>
                    <a:pt x="3705986" y="0"/>
                  </a:lnTo>
                  <a:lnTo>
                    <a:pt x="0" y="0"/>
                  </a:lnTo>
                  <a:lnTo>
                    <a:pt x="0" y="426465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1592305" y="4136898"/>
              <a:ext cx="1082040" cy="4149725"/>
            </a:xfrm>
            <a:custGeom>
              <a:avLst/>
              <a:gdLst/>
              <a:ahLst/>
              <a:cxnLst/>
              <a:rect l="l" t="t" r="r" b="b"/>
              <a:pathLst>
                <a:path w="1082040" h="4149725">
                  <a:moveTo>
                    <a:pt x="0" y="0"/>
                  </a:moveTo>
                  <a:lnTo>
                    <a:pt x="73405" y="762"/>
                  </a:lnTo>
                  <a:lnTo>
                    <a:pt x="143764" y="3175"/>
                  </a:lnTo>
                  <a:lnTo>
                    <a:pt x="210566" y="7112"/>
                  </a:lnTo>
                  <a:lnTo>
                    <a:pt x="272923" y="12318"/>
                  </a:lnTo>
                  <a:lnTo>
                    <a:pt x="330453" y="18796"/>
                  </a:lnTo>
                  <a:lnTo>
                    <a:pt x="382397" y="26415"/>
                  </a:lnTo>
                  <a:lnTo>
                    <a:pt x="428117" y="35051"/>
                  </a:lnTo>
                  <a:lnTo>
                    <a:pt x="466978" y="44576"/>
                  </a:lnTo>
                  <a:lnTo>
                    <a:pt x="521589" y="66166"/>
                  </a:lnTo>
                  <a:lnTo>
                    <a:pt x="540893" y="90042"/>
                  </a:lnTo>
                  <a:lnTo>
                    <a:pt x="540893" y="1984755"/>
                  </a:lnTo>
                  <a:lnTo>
                    <a:pt x="545846" y="1997075"/>
                  </a:lnTo>
                  <a:lnTo>
                    <a:pt x="583438" y="2019935"/>
                  </a:lnTo>
                  <a:lnTo>
                    <a:pt x="653669" y="2039874"/>
                  </a:lnTo>
                  <a:lnTo>
                    <a:pt x="699389" y="2048510"/>
                  </a:lnTo>
                  <a:lnTo>
                    <a:pt x="751332" y="2056129"/>
                  </a:lnTo>
                  <a:lnTo>
                    <a:pt x="808863" y="2062606"/>
                  </a:lnTo>
                  <a:lnTo>
                    <a:pt x="871220" y="2067814"/>
                  </a:lnTo>
                  <a:lnTo>
                    <a:pt x="938022" y="2071624"/>
                  </a:lnTo>
                  <a:lnTo>
                    <a:pt x="1008379" y="2074037"/>
                  </a:lnTo>
                  <a:lnTo>
                    <a:pt x="1081786" y="2074926"/>
                  </a:lnTo>
                  <a:lnTo>
                    <a:pt x="1008379" y="2075688"/>
                  </a:lnTo>
                  <a:lnTo>
                    <a:pt x="938022" y="2078101"/>
                  </a:lnTo>
                  <a:lnTo>
                    <a:pt x="871220" y="2081911"/>
                  </a:lnTo>
                  <a:lnTo>
                    <a:pt x="808863" y="2087117"/>
                  </a:lnTo>
                  <a:lnTo>
                    <a:pt x="751332" y="2093594"/>
                  </a:lnTo>
                  <a:lnTo>
                    <a:pt x="699389" y="2101215"/>
                  </a:lnTo>
                  <a:lnTo>
                    <a:pt x="653669" y="2109851"/>
                  </a:lnTo>
                  <a:lnTo>
                    <a:pt x="614807" y="2119503"/>
                  </a:lnTo>
                  <a:lnTo>
                    <a:pt x="560197" y="2140966"/>
                  </a:lnTo>
                  <a:lnTo>
                    <a:pt x="540893" y="2164968"/>
                  </a:lnTo>
                  <a:lnTo>
                    <a:pt x="540893" y="4059681"/>
                  </a:lnTo>
                  <a:lnTo>
                    <a:pt x="535940" y="4071874"/>
                  </a:lnTo>
                  <a:lnTo>
                    <a:pt x="498348" y="4094733"/>
                  </a:lnTo>
                  <a:lnTo>
                    <a:pt x="428117" y="4114673"/>
                  </a:lnTo>
                  <a:lnTo>
                    <a:pt x="382397" y="4123308"/>
                  </a:lnTo>
                  <a:lnTo>
                    <a:pt x="330453" y="4130929"/>
                  </a:lnTo>
                  <a:lnTo>
                    <a:pt x="272923" y="4137405"/>
                  </a:lnTo>
                  <a:lnTo>
                    <a:pt x="210566" y="4142613"/>
                  </a:lnTo>
                  <a:lnTo>
                    <a:pt x="143764" y="4146550"/>
                  </a:lnTo>
                  <a:lnTo>
                    <a:pt x="73405" y="4148963"/>
                  </a:lnTo>
                  <a:lnTo>
                    <a:pt x="0" y="4149725"/>
                  </a:lnTo>
                </a:path>
              </a:pathLst>
            </a:custGeom>
            <a:ln w="25907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12867131" y="5271684"/>
            <a:ext cx="4570730" cy="1923414"/>
            <a:chOff x="12867131" y="5271684"/>
            <a:chExt cx="4570730" cy="1923414"/>
          </a:xfrm>
        </p:grpSpPr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867131" y="5271684"/>
              <a:ext cx="4570476" cy="192311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2889991" y="5286756"/>
              <a:ext cx="4466590" cy="1826895"/>
            </a:xfrm>
            <a:custGeom>
              <a:avLst/>
              <a:gdLst/>
              <a:ahLst/>
              <a:cxnLst/>
              <a:rect l="l" t="t" r="r" b="b"/>
              <a:pathLst>
                <a:path w="4466590" h="1826895">
                  <a:moveTo>
                    <a:pt x="4162171" y="0"/>
                  </a:moveTo>
                  <a:lnTo>
                    <a:pt x="304292" y="0"/>
                  </a:lnTo>
                  <a:lnTo>
                    <a:pt x="254888" y="3937"/>
                  </a:lnTo>
                  <a:lnTo>
                    <a:pt x="208152" y="15494"/>
                  </a:lnTo>
                  <a:lnTo>
                    <a:pt x="164465" y="34036"/>
                  </a:lnTo>
                  <a:lnTo>
                    <a:pt x="124586" y="58801"/>
                  </a:lnTo>
                  <a:lnTo>
                    <a:pt x="89153" y="89154"/>
                  </a:lnTo>
                  <a:lnTo>
                    <a:pt x="58674" y="124714"/>
                  </a:lnTo>
                  <a:lnTo>
                    <a:pt x="33908" y="164592"/>
                  </a:lnTo>
                  <a:lnTo>
                    <a:pt x="15493" y="208280"/>
                  </a:lnTo>
                  <a:lnTo>
                    <a:pt x="3936" y="255143"/>
                  </a:lnTo>
                  <a:lnTo>
                    <a:pt x="0" y="304419"/>
                  </a:lnTo>
                  <a:lnTo>
                    <a:pt x="0" y="1522349"/>
                  </a:lnTo>
                  <a:lnTo>
                    <a:pt x="3936" y="1571625"/>
                  </a:lnTo>
                  <a:lnTo>
                    <a:pt x="15493" y="1618488"/>
                  </a:lnTo>
                  <a:lnTo>
                    <a:pt x="33908" y="1662176"/>
                  </a:lnTo>
                  <a:lnTo>
                    <a:pt x="58674" y="1702054"/>
                  </a:lnTo>
                  <a:lnTo>
                    <a:pt x="89153" y="1737614"/>
                  </a:lnTo>
                  <a:lnTo>
                    <a:pt x="124586" y="1767967"/>
                  </a:lnTo>
                  <a:lnTo>
                    <a:pt x="164465" y="1792732"/>
                  </a:lnTo>
                  <a:lnTo>
                    <a:pt x="208152" y="1811274"/>
                  </a:lnTo>
                  <a:lnTo>
                    <a:pt x="254888" y="1822831"/>
                  </a:lnTo>
                  <a:lnTo>
                    <a:pt x="304292" y="1826768"/>
                  </a:lnTo>
                  <a:lnTo>
                    <a:pt x="4162171" y="1826768"/>
                  </a:lnTo>
                  <a:lnTo>
                    <a:pt x="4211573" y="1822831"/>
                  </a:lnTo>
                  <a:lnTo>
                    <a:pt x="4258309" y="1811274"/>
                  </a:lnTo>
                  <a:lnTo>
                    <a:pt x="4301998" y="1792732"/>
                  </a:lnTo>
                  <a:lnTo>
                    <a:pt x="4341875" y="1767967"/>
                  </a:lnTo>
                  <a:lnTo>
                    <a:pt x="4377309" y="1737614"/>
                  </a:lnTo>
                  <a:lnTo>
                    <a:pt x="4407788" y="1702054"/>
                  </a:lnTo>
                  <a:lnTo>
                    <a:pt x="4432554" y="1662176"/>
                  </a:lnTo>
                  <a:lnTo>
                    <a:pt x="4450969" y="1618488"/>
                  </a:lnTo>
                  <a:lnTo>
                    <a:pt x="4462525" y="1571625"/>
                  </a:lnTo>
                  <a:lnTo>
                    <a:pt x="4466463" y="1522349"/>
                  </a:lnTo>
                  <a:lnTo>
                    <a:pt x="4466463" y="304419"/>
                  </a:lnTo>
                  <a:lnTo>
                    <a:pt x="4462525" y="255143"/>
                  </a:lnTo>
                  <a:lnTo>
                    <a:pt x="4450969" y="208280"/>
                  </a:lnTo>
                  <a:lnTo>
                    <a:pt x="4432554" y="164592"/>
                  </a:lnTo>
                  <a:lnTo>
                    <a:pt x="4407788" y="124714"/>
                  </a:lnTo>
                  <a:lnTo>
                    <a:pt x="4377309" y="89154"/>
                  </a:lnTo>
                  <a:lnTo>
                    <a:pt x="4341875" y="58801"/>
                  </a:lnTo>
                  <a:lnTo>
                    <a:pt x="4301998" y="34036"/>
                  </a:lnTo>
                  <a:lnTo>
                    <a:pt x="4258309" y="15494"/>
                  </a:lnTo>
                  <a:lnTo>
                    <a:pt x="4211573" y="3937"/>
                  </a:lnTo>
                  <a:lnTo>
                    <a:pt x="4162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2890753" y="5287518"/>
              <a:ext cx="4466590" cy="1826895"/>
            </a:xfrm>
            <a:custGeom>
              <a:avLst/>
              <a:gdLst/>
              <a:ahLst/>
              <a:cxnLst/>
              <a:rect l="l" t="t" r="r" b="b"/>
              <a:pathLst>
                <a:path w="4466590" h="1826895">
                  <a:moveTo>
                    <a:pt x="0" y="304419"/>
                  </a:moveTo>
                  <a:lnTo>
                    <a:pt x="3937" y="255143"/>
                  </a:lnTo>
                  <a:lnTo>
                    <a:pt x="15494" y="208280"/>
                  </a:lnTo>
                  <a:lnTo>
                    <a:pt x="33909" y="164592"/>
                  </a:lnTo>
                  <a:lnTo>
                    <a:pt x="58674" y="124714"/>
                  </a:lnTo>
                  <a:lnTo>
                    <a:pt x="89153" y="89154"/>
                  </a:lnTo>
                  <a:lnTo>
                    <a:pt x="124586" y="58801"/>
                  </a:lnTo>
                  <a:lnTo>
                    <a:pt x="164465" y="34036"/>
                  </a:lnTo>
                  <a:lnTo>
                    <a:pt x="208153" y="15494"/>
                  </a:lnTo>
                  <a:lnTo>
                    <a:pt x="254888" y="3937"/>
                  </a:lnTo>
                  <a:lnTo>
                    <a:pt x="304292" y="0"/>
                  </a:lnTo>
                  <a:lnTo>
                    <a:pt x="4162171" y="0"/>
                  </a:lnTo>
                  <a:lnTo>
                    <a:pt x="4211574" y="3937"/>
                  </a:lnTo>
                  <a:lnTo>
                    <a:pt x="4258309" y="15494"/>
                  </a:lnTo>
                  <a:lnTo>
                    <a:pt x="4301998" y="34036"/>
                  </a:lnTo>
                  <a:lnTo>
                    <a:pt x="4341876" y="58801"/>
                  </a:lnTo>
                  <a:lnTo>
                    <a:pt x="4377309" y="89154"/>
                  </a:lnTo>
                  <a:lnTo>
                    <a:pt x="4407788" y="124714"/>
                  </a:lnTo>
                  <a:lnTo>
                    <a:pt x="4432554" y="164592"/>
                  </a:lnTo>
                  <a:lnTo>
                    <a:pt x="4450969" y="208280"/>
                  </a:lnTo>
                  <a:lnTo>
                    <a:pt x="4462526" y="255143"/>
                  </a:lnTo>
                  <a:lnTo>
                    <a:pt x="4466463" y="304419"/>
                  </a:lnTo>
                  <a:lnTo>
                    <a:pt x="4466463" y="1522349"/>
                  </a:lnTo>
                  <a:lnTo>
                    <a:pt x="4462526" y="1571625"/>
                  </a:lnTo>
                  <a:lnTo>
                    <a:pt x="4450969" y="1618488"/>
                  </a:lnTo>
                  <a:lnTo>
                    <a:pt x="4432554" y="1662176"/>
                  </a:lnTo>
                  <a:lnTo>
                    <a:pt x="4407788" y="1702054"/>
                  </a:lnTo>
                  <a:lnTo>
                    <a:pt x="4377309" y="1737614"/>
                  </a:lnTo>
                  <a:lnTo>
                    <a:pt x="4341876" y="1767967"/>
                  </a:lnTo>
                  <a:lnTo>
                    <a:pt x="4301998" y="1792732"/>
                  </a:lnTo>
                  <a:lnTo>
                    <a:pt x="4258309" y="1811274"/>
                  </a:lnTo>
                  <a:lnTo>
                    <a:pt x="4211574" y="1822831"/>
                  </a:lnTo>
                  <a:lnTo>
                    <a:pt x="4162171" y="1826768"/>
                  </a:lnTo>
                  <a:lnTo>
                    <a:pt x="304292" y="1826768"/>
                  </a:lnTo>
                  <a:lnTo>
                    <a:pt x="254888" y="1822831"/>
                  </a:lnTo>
                  <a:lnTo>
                    <a:pt x="208153" y="1811274"/>
                  </a:lnTo>
                  <a:lnTo>
                    <a:pt x="164465" y="1792732"/>
                  </a:lnTo>
                  <a:lnTo>
                    <a:pt x="124586" y="1767967"/>
                  </a:lnTo>
                  <a:lnTo>
                    <a:pt x="89153" y="1737614"/>
                  </a:lnTo>
                  <a:lnTo>
                    <a:pt x="58674" y="1702054"/>
                  </a:lnTo>
                  <a:lnTo>
                    <a:pt x="33909" y="1662176"/>
                  </a:lnTo>
                  <a:lnTo>
                    <a:pt x="15494" y="1618488"/>
                  </a:lnTo>
                  <a:lnTo>
                    <a:pt x="3937" y="1571625"/>
                  </a:lnTo>
                  <a:lnTo>
                    <a:pt x="0" y="1522349"/>
                  </a:lnTo>
                  <a:lnTo>
                    <a:pt x="0" y="304419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3099795" y="5417946"/>
            <a:ext cx="4053840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3810">
              <a:lnSpc>
                <a:spcPct val="100000"/>
              </a:lnSpc>
              <a:spcBef>
                <a:spcPts val="100"/>
              </a:spcBef>
            </a:pPr>
            <a:r>
              <a:rPr dirty="0" sz="2400" spc="-45" i="1">
                <a:solidFill>
                  <a:srgbClr val="5F5F5F"/>
                </a:solidFill>
                <a:latin typeface="Calibri"/>
                <a:cs typeface="Calibri"/>
              </a:rPr>
              <a:t>Validate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that the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field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value is 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true.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required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property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set </a:t>
            </a:r>
            <a:r>
              <a:rPr dirty="0" sz="2400" spc="-5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true if the validation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check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fails,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otherwise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null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82870" y="3756405"/>
            <a:ext cx="18065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5" b="1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10" b="1">
                <a:solidFill>
                  <a:srgbClr val="5F5F5F"/>
                </a:solidFill>
                <a:latin typeface="Calibri"/>
                <a:cs typeface="Calibri"/>
              </a:rPr>
              <a:t>eac</a:t>
            </a: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15" b="1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dirty="0" sz="2400" spc="-35" b="1">
                <a:solidFill>
                  <a:srgbClr val="5F5F5F"/>
                </a:solidFill>
                <a:latin typeface="Calibri"/>
                <a:cs typeface="Calibri"/>
              </a:rPr>
              <a:t>v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8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 b="1">
                <a:solidFill>
                  <a:srgbClr val="5F5F5F"/>
                </a:solidFill>
                <a:latin typeface="Calibri"/>
                <a:cs typeface="Calibri"/>
              </a:rPr>
              <a:t>F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orm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67503" y="8248268"/>
            <a:ext cx="27927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29" b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25" b="1">
                <a:solidFill>
                  <a:srgbClr val="5F5F5F"/>
                </a:solidFill>
                <a:latin typeface="Calibri"/>
                <a:cs typeface="Calibri"/>
              </a:rPr>
              <a:t>em</a:t>
            </a:r>
            <a:r>
              <a:rPr dirty="0" sz="2400" spc="-30" b="1">
                <a:solidFill>
                  <a:srgbClr val="5F5F5F"/>
                </a:solidFill>
                <a:latin typeface="Calibri"/>
                <a:cs typeface="Calibri"/>
              </a:rPr>
              <a:t>pl</a:t>
            </a:r>
            <a:r>
              <a:rPr dirty="0" sz="2400" spc="-45" b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55" b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25" b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30" b="1">
                <a:solidFill>
                  <a:srgbClr val="5F5F5F"/>
                </a:solidFill>
                <a:latin typeface="Calibri"/>
                <a:cs typeface="Calibri"/>
              </a:rPr>
              <a:t>-</a:t>
            </a:r>
            <a:r>
              <a:rPr dirty="0" sz="2400" spc="-25" b="1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dirty="0" sz="2400" spc="-30" b="1">
                <a:solidFill>
                  <a:srgbClr val="5F5F5F"/>
                </a:solidFill>
                <a:latin typeface="Calibri"/>
                <a:cs typeface="Calibri"/>
              </a:rPr>
              <a:t>ri</a:t>
            </a:r>
            <a:r>
              <a:rPr dirty="0" sz="2400" spc="-45" b="1">
                <a:solidFill>
                  <a:srgbClr val="5F5F5F"/>
                </a:solidFill>
                <a:latin typeface="Calibri"/>
                <a:cs typeface="Calibri"/>
              </a:rPr>
              <a:t>v</a:t>
            </a:r>
            <a:r>
              <a:rPr dirty="0" sz="2400" spc="-25" b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 spc="-7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 b="1">
                <a:solidFill>
                  <a:srgbClr val="5F5F5F"/>
                </a:solidFill>
                <a:latin typeface="Calibri"/>
                <a:cs typeface="Calibri"/>
              </a:rPr>
              <a:t>F</a:t>
            </a:r>
            <a:r>
              <a:rPr dirty="0" sz="2400" spc="-10" b="1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15" b="1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6" name="object 26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732155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>
                <a:solidFill>
                  <a:srgbClr val="095A82"/>
                </a:solidFill>
              </a:rPr>
              <a:t>Built-in</a:t>
            </a:r>
            <a:r>
              <a:rPr dirty="0" sz="5600" spc="-140">
                <a:solidFill>
                  <a:srgbClr val="095A82"/>
                </a:solidFill>
              </a:rPr>
              <a:t> </a:t>
            </a:r>
            <a:r>
              <a:rPr dirty="0" sz="5600" spc="-10">
                <a:solidFill>
                  <a:srgbClr val="095A82"/>
                </a:solidFill>
              </a:rPr>
              <a:t>Validators:</a:t>
            </a:r>
            <a:r>
              <a:rPr dirty="0" sz="5600" spc="-110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email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2426207" y="1987380"/>
            <a:ext cx="13496925" cy="1106805"/>
            <a:chOff x="2426207" y="1987380"/>
            <a:chExt cx="13496925" cy="11068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26207" y="1987380"/>
              <a:ext cx="13496544" cy="11063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49067" y="2002535"/>
              <a:ext cx="13392785" cy="1010285"/>
            </a:xfrm>
            <a:custGeom>
              <a:avLst/>
              <a:gdLst/>
              <a:ahLst/>
              <a:cxnLst/>
              <a:rect l="l" t="t" r="r" b="b"/>
              <a:pathLst>
                <a:path w="13392785" h="1010285">
                  <a:moveTo>
                    <a:pt x="13224256" y="0"/>
                  </a:moveTo>
                  <a:lnTo>
                    <a:pt x="168148" y="0"/>
                  </a:lnTo>
                  <a:lnTo>
                    <a:pt x="123443" y="5969"/>
                  </a:lnTo>
                  <a:lnTo>
                    <a:pt x="83312" y="22987"/>
                  </a:lnTo>
                  <a:lnTo>
                    <a:pt x="49275" y="49275"/>
                  </a:lnTo>
                  <a:lnTo>
                    <a:pt x="22987" y="83439"/>
                  </a:lnTo>
                  <a:lnTo>
                    <a:pt x="5968" y="123571"/>
                  </a:lnTo>
                  <a:lnTo>
                    <a:pt x="0" y="168402"/>
                  </a:lnTo>
                  <a:lnTo>
                    <a:pt x="0" y="841883"/>
                  </a:lnTo>
                  <a:lnTo>
                    <a:pt x="5968" y="886714"/>
                  </a:lnTo>
                  <a:lnTo>
                    <a:pt x="22987" y="926846"/>
                  </a:lnTo>
                  <a:lnTo>
                    <a:pt x="49275" y="961009"/>
                  </a:lnTo>
                  <a:lnTo>
                    <a:pt x="83312" y="987298"/>
                  </a:lnTo>
                  <a:lnTo>
                    <a:pt x="123443" y="1004316"/>
                  </a:lnTo>
                  <a:lnTo>
                    <a:pt x="168148" y="1010285"/>
                  </a:lnTo>
                  <a:lnTo>
                    <a:pt x="13224256" y="1010285"/>
                  </a:lnTo>
                  <a:lnTo>
                    <a:pt x="13268960" y="1004316"/>
                  </a:lnTo>
                  <a:lnTo>
                    <a:pt x="13309092" y="987298"/>
                  </a:lnTo>
                  <a:lnTo>
                    <a:pt x="13343128" y="961009"/>
                  </a:lnTo>
                  <a:lnTo>
                    <a:pt x="13369417" y="926846"/>
                  </a:lnTo>
                  <a:lnTo>
                    <a:pt x="13386435" y="886714"/>
                  </a:lnTo>
                  <a:lnTo>
                    <a:pt x="13392404" y="841883"/>
                  </a:lnTo>
                  <a:lnTo>
                    <a:pt x="13392404" y="168402"/>
                  </a:lnTo>
                  <a:lnTo>
                    <a:pt x="13386435" y="123571"/>
                  </a:lnTo>
                  <a:lnTo>
                    <a:pt x="13369417" y="83439"/>
                  </a:lnTo>
                  <a:lnTo>
                    <a:pt x="13343128" y="49275"/>
                  </a:lnTo>
                  <a:lnTo>
                    <a:pt x="13309092" y="22987"/>
                  </a:lnTo>
                  <a:lnTo>
                    <a:pt x="13268960" y="5969"/>
                  </a:lnTo>
                  <a:lnTo>
                    <a:pt x="13224256" y="0"/>
                  </a:lnTo>
                  <a:close/>
                </a:path>
              </a:pathLst>
            </a:custGeom>
            <a:solidFill>
              <a:srgbClr val="AB47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449829" y="2003297"/>
              <a:ext cx="13392785" cy="1010285"/>
            </a:xfrm>
            <a:custGeom>
              <a:avLst/>
              <a:gdLst/>
              <a:ahLst/>
              <a:cxnLst/>
              <a:rect l="l" t="t" r="r" b="b"/>
              <a:pathLst>
                <a:path w="13392785" h="1010285">
                  <a:moveTo>
                    <a:pt x="0" y="168401"/>
                  </a:moveTo>
                  <a:lnTo>
                    <a:pt x="5968" y="123571"/>
                  </a:lnTo>
                  <a:lnTo>
                    <a:pt x="22987" y="83438"/>
                  </a:lnTo>
                  <a:lnTo>
                    <a:pt x="49275" y="49275"/>
                  </a:lnTo>
                  <a:lnTo>
                    <a:pt x="83312" y="22986"/>
                  </a:lnTo>
                  <a:lnTo>
                    <a:pt x="123443" y="5969"/>
                  </a:lnTo>
                  <a:lnTo>
                    <a:pt x="168147" y="0"/>
                  </a:lnTo>
                  <a:lnTo>
                    <a:pt x="13224256" y="0"/>
                  </a:lnTo>
                  <a:lnTo>
                    <a:pt x="13268960" y="5969"/>
                  </a:lnTo>
                  <a:lnTo>
                    <a:pt x="13309091" y="22986"/>
                  </a:lnTo>
                  <a:lnTo>
                    <a:pt x="13343127" y="49275"/>
                  </a:lnTo>
                  <a:lnTo>
                    <a:pt x="13369416" y="83438"/>
                  </a:lnTo>
                  <a:lnTo>
                    <a:pt x="13386435" y="123571"/>
                  </a:lnTo>
                  <a:lnTo>
                    <a:pt x="13392404" y="168401"/>
                  </a:lnTo>
                  <a:lnTo>
                    <a:pt x="13392404" y="841882"/>
                  </a:lnTo>
                  <a:lnTo>
                    <a:pt x="13386435" y="886713"/>
                  </a:lnTo>
                  <a:lnTo>
                    <a:pt x="13369416" y="926846"/>
                  </a:lnTo>
                  <a:lnTo>
                    <a:pt x="13343127" y="961008"/>
                  </a:lnTo>
                  <a:lnTo>
                    <a:pt x="13309091" y="987298"/>
                  </a:lnTo>
                  <a:lnTo>
                    <a:pt x="13268960" y="1004316"/>
                  </a:lnTo>
                  <a:lnTo>
                    <a:pt x="13224256" y="1010284"/>
                  </a:lnTo>
                  <a:lnTo>
                    <a:pt x="168147" y="1010284"/>
                  </a:lnTo>
                  <a:lnTo>
                    <a:pt x="123443" y="1004316"/>
                  </a:lnTo>
                  <a:lnTo>
                    <a:pt x="83312" y="987298"/>
                  </a:lnTo>
                  <a:lnTo>
                    <a:pt x="49275" y="961008"/>
                  </a:lnTo>
                  <a:lnTo>
                    <a:pt x="22987" y="926846"/>
                  </a:lnTo>
                  <a:lnTo>
                    <a:pt x="5968" y="886713"/>
                  </a:lnTo>
                  <a:lnTo>
                    <a:pt x="0" y="841882"/>
                  </a:lnTo>
                  <a:lnTo>
                    <a:pt x="0" y="168401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274311" y="2272665"/>
            <a:ext cx="96932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b="1" i="1">
                <a:solidFill>
                  <a:srgbClr val="FFFFFF"/>
                </a:solidFill>
                <a:latin typeface="Calibri"/>
                <a:cs typeface="Calibri"/>
              </a:rPr>
              <a:t>‘email’</a:t>
            </a:r>
            <a:r>
              <a:rPr dirty="0" sz="2400" spc="-60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validator</a:t>
            </a:r>
            <a:r>
              <a:rPr dirty="0" sz="2400" spc="-4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requires</a:t>
            </a:r>
            <a:r>
              <a:rPr dirty="0" sz="2400" spc="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dirty="0" sz="2400" spc="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5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matche</a:t>
            </a:r>
            <a:r>
              <a:rPr dirty="0" sz="2400" spc="-3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 valid</a:t>
            </a:r>
            <a:r>
              <a:rPr dirty="0" sz="2400" spc="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email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pattern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71144" y="7824216"/>
            <a:ext cx="16663669" cy="963294"/>
            <a:chOff x="771144" y="7824216"/>
            <a:chExt cx="16663669" cy="963294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144" y="7824216"/>
              <a:ext cx="11903964" cy="95097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4212" y="7879080"/>
              <a:ext cx="11582400" cy="83667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54567" y="8049768"/>
              <a:ext cx="1097279" cy="49682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394953" y="8090154"/>
              <a:ext cx="967740" cy="365760"/>
            </a:xfrm>
            <a:custGeom>
              <a:avLst/>
              <a:gdLst/>
              <a:ahLst/>
              <a:cxnLst/>
              <a:rect l="l" t="t" r="r" b="b"/>
              <a:pathLst>
                <a:path w="967740" h="365759">
                  <a:moveTo>
                    <a:pt x="0" y="365760"/>
                  </a:moveTo>
                  <a:lnTo>
                    <a:pt x="967486" y="365760"/>
                  </a:lnTo>
                  <a:lnTo>
                    <a:pt x="967486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298424" y="7847165"/>
              <a:ext cx="4136136" cy="94021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3321284" y="7862316"/>
              <a:ext cx="4032250" cy="843915"/>
            </a:xfrm>
            <a:custGeom>
              <a:avLst/>
              <a:gdLst/>
              <a:ahLst/>
              <a:cxnLst/>
              <a:rect l="l" t="t" r="r" b="b"/>
              <a:pathLst>
                <a:path w="4032250" h="843915">
                  <a:moveTo>
                    <a:pt x="3891660" y="0"/>
                  </a:moveTo>
                  <a:lnTo>
                    <a:pt x="140461" y="0"/>
                  </a:lnTo>
                  <a:lnTo>
                    <a:pt x="96011" y="7111"/>
                  </a:lnTo>
                  <a:lnTo>
                    <a:pt x="57530" y="27177"/>
                  </a:lnTo>
                  <a:lnTo>
                    <a:pt x="27050" y="57530"/>
                  </a:lnTo>
                  <a:lnTo>
                    <a:pt x="7111" y="96138"/>
                  </a:lnTo>
                  <a:lnTo>
                    <a:pt x="0" y="140588"/>
                  </a:lnTo>
                  <a:lnTo>
                    <a:pt x="0" y="703198"/>
                  </a:lnTo>
                  <a:lnTo>
                    <a:pt x="7111" y="747648"/>
                  </a:lnTo>
                  <a:lnTo>
                    <a:pt x="27050" y="786256"/>
                  </a:lnTo>
                  <a:lnTo>
                    <a:pt x="57530" y="816609"/>
                  </a:lnTo>
                  <a:lnTo>
                    <a:pt x="96011" y="836675"/>
                  </a:lnTo>
                  <a:lnTo>
                    <a:pt x="140461" y="843787"/>
                  </a:lnTo>
                  <a:lnTo>
                    <a:pt x="3891660" y="843787"/>
                  </a:lnTo>
                  <a:lnTo>
                    <a:pt x="3936110" y="836675"/>
                  </a:lnTo>
                  <a:lnTo>
                    <a:pt x="3974592" y="816609"/>
                  </a:lnTo>
                  <a:lnTo>
                    <a:pt x="4005071" y="786256"/>
                  </a:lnTo>
                  <a:lnTo>
                    <a:pt x="4025010" y="747648"/>
                  </a:lnTo>
                  <a:lnTo>
                    <a:pt x="4032123" y="703198"/>
                  </a:lnTo>
                  <a:lnTo>
                    <a:pt x="4032123" y="140588"/>
                  </a:lnTo>
                  <a:lnTo>
                    <a:pt x="4025010" y="96138"/>
                  </a:lnTo>
                  <a:lnTo>
                    <a:pt x="4005071" y="57530"/>
                  </a:lnTo>
                  <a:lnTo>
                    <a:pt x="3974592" y="27177"/>
                  </a:lnTo>
                  <a:lnTo>
                    <a:pt x="3936110" y="7111"/>
                  </a:lnTo>
                  <a:lnTo>
                    <a:pt x="38916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3322046" y="7863078"/>
              <a:ext cx="4032250" cy="843915"/>
            </a:xfrm>
            <a:custGeom>
              <a:avLst/>
              <a:gdLst/>
              <a:ahLst/>
              <a:cxnLst/>
              <a:rect l="l" t="t" r="r" b="b"/>
              <a:pathLst>
                <a:path w="4032250" h="843915">
                  <a:moveTo>
                    <a:pt x="0" y="140589"/>
                  </a:moveTo>
                  <a:lnTo>
                    <a:pt x="7111" y="96139"/>
                  </a:lnTo>
                  <a:lnTo>
                    <a:pt x="27050" y="57531"/>
                  </a:lnTo>
                  <a:lnTo>
                    <a:pt x="57530" y="27178"/>
                  </a:lnTo>
                  <a:lnTo>
                    <a:pt x="96011" y="7112"/>
                  </a:lnTo>
                  <a:lnTo>
                    <a:pt x="140461" y="0"/>
                  </a:lnTo>
                  <a:lnTo>
                    <a:pt x="3891661" y="0"/>
                  </a:lnTo>
                  <a:lnTo>
                    <a:pt x="3936111" y="7112"/>
                  </a:lnTo>
                  <a:lnTo>
                    <a:pt x="3974592" y="27178"/>
                  </a:lnTo>
                  <a:lnTo>
                    <a:pt x="4005071" y="57531"/>
                  </a:lnTo>
                  <a:lnTo>
                    <a:pt x="4025011" y="96139"/>
                  </a:lnTo>
                  <a:lnTo>
                    <a:pt x="4032123" y="140589"/>
                  </a:lnTo>
                  <a:lnTo>
                    <a:pt x="4032123" y="703199"/>
                  </a:lnTo>
                  <a:lnTo>
                    <a:pt x="4025011" y="747649"/>
                  </a:lnTo>
                  <a:lnTo>
                    <a:pt x="4005071" y="786257"/>
                  </a:lnTo>
                  <a:lnTo>
                    <a:pt x="3974592" y="816610"/>
                  </a:lnTo>
                  <a:lnTo>
                    <a:pt x="3936111" y="836676"/>
                  </a:lnTo>
                  <a:lnTo>
                    <a:pt x="3891661" y="843788"/>
                  </a:lnTo>
                  <a:lnTo>
                    <a:pt x="140461" y="843788"/>
                  </a:lnTo>
                  <a:lnTo>
                    <a:pt x="96011" y="836676"/>
                  </a:lnTo>
                  <a:lnTo>
                    <a:pt x="57530" y="816610"/>
                  </a:lnTo>
                  <a:lnTo>
                    <a:pt x="27050" y="786257"/>
                  </a:lnTo>
                  <a:lnTo>
                    <a:pt x="7111" y="747649"/>
                  </a:lnTo>
                  <a:lnTo>
                    <a:pt x="0" y="703199"/>
                  </a:lnTo>
                  <a:lnTo>
                    <a:pt x="0" y="140589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3898391" y="3403091"/>
            <a:ext cx="13536294" cy="3789045"/>
            <a:chOff x="3898391" y="3403091"/>
            <a:chExt cx="13536294" cy="3789045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98391" y="3403091"/>
              <a:ext cx="5649468" cy="378866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00499" y="3486911"/>
              <a:ext cx="5449824" cy="361645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07763" y="5679947"/>
              <a:ext cx="4163567" cy="56235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249673" y="5720333"/>
              <a:ext cx="4032250" cy="432434"/>
            </a:xfrm>
            <a:custGeom>
              <a:avLst/>
              <a:gdLst/>
              <a:ahLst/>
              <a:cxnLst/>
              <a:rect l="l" t="t" r="r" b="b"/>
              <a:pathLst>
                <a:path w="4032250" h="432435">
                  <a:moveTo>
                    <a:pt x="0" y="432308"/>
                  </a:moveTo>
                  <a:lnTo>
                    <a:pt x="4032123" y="432308"/>
                  </a:lnTo>
                  <a:lnTo>
                    <a:pt x="4032123" y="0"/>
                  </a:lnTo>
                  <a:lnTo>
                    <a:pt x="0" y="0"/>
                  </a:lnTo>
                  <a:lnTo>
                    <a:pt x="0" y="432308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298423" y="5498681"/>
              <a:ext cx="4136136" cy="94021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3321284" y="5515355"/>
              <a:ext cx="4032250" cy="842644"/>
            </a:xfrm>
            <a:custGeom>
              <a:avLst/>
              <a:gdLst/>
              <a:ahLst/>
              <a:cxnLst/>
              <a:rect l="l" t="t" r="r" b="b"/>
              <a:pathLst>
                <a:path w="4032250" h="842645">
                  <a:moveTo>
                    <a:pt x="3891660" y="0"/>
                  </a:moveTo>
                  <a:lnTo>
                    <a:pt x="140461" y="0"/>
                  </a:lnTo>
                  <a:lnTo>
                    <a:pt x="96011" y="7112"/>
                  </a:lnTo>
                  <a:lnTo>
                    <a:pt x="57530" y="27051"/>
                  </a:lnTo>
                  <a:lnTo>
                    <a:pt x="27050" y="57404"/>
                  </a:lnTo>
                  <a:lnTo>
                    <a:pt x="7111" y="96012"/>
                  </a:lnTo>
                  <a:lnTo>
                    <a:pt x="0" y="140335"/>
                  </a:lnTo>
                  <a:lnTo>
                    <a:pt x="0" y="701929"/>
                  </a:lnTo>
                  <a:lnTo>
                    <a:pt x="7111" y="746252"/>
                  </a:lnTo>
                  <a:lnTo>
                    <a:pt x="27050" y="784860"/>
                  </a:lnTo>
                  <a:lnTo>
                    <a:pt x="57530" y="815213"/>
                  </a:lnTo>
                  <a:lnTo>
                    <a:pt x="96011" y="835152"/>
                  </a:lnTo>
                  <a:lnTo>
                    <a:pt x="140461" y="842264"/>
                  </a:lnTo>
                  <a:lnTo>
                    <a:pt x="3891660" y="842264"/>
                  </a:lnTo>
                  <a:lnTo>
                    <a:pt x="3936110" y="835152"/>
                  </a:lnTo>
                  <a:lnTo>
                    <a:pt x="3974592" y="815213"/>
                  </a:lnTo>
                  <a:lnTo>
                    <a:pt x="4005071" y="784860"/>
                  </a:lnTo>
                  <a:lnTo>
                    <a:pt x="4025010" y="746252"/>
                  </a:lnTo>
                  <a:lnTo>
                    <a:pt x="4032123" y="701929"/>
                  </a:lnTo>
                  <a:lnTo>
                    <a:pt x="4032123" y="140335"/>
                  </a:lnTo>
                  <a:lnTo>
                    <a:pt x="4025010" y="96012"/>
                  </a:lnTo>
                  <a:lnTo>
                    <a:pt x="4005071" y="57404"/>
                  </a:lnTo>
                  <a:lnTo>
                    <a:pt x="3974592" y="27051"/>
                  </a:lnTo>
                  <a:lnTo>
                    <a:pt x="3936110" y="7112"/>
                  </a:lnTo>
                  <a:lnTo>
                    <a:pt x="38916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3322046" y="5516117"/>
              <a:ext cx="4032250" cy="842644"/>
            </a:xfrm>
            <a:custGeom>
              <a:avLst/>
              <a:gdLst/>
              <a:ahLst/>
              <a:cxnLst/>
              <a:rect l="l" t="t" r="r" b="b"/>
              <a:pathLst>
                <a:path w="4032250" h="842645">
                  <a:moveTo>
                    <a:pt x="0" y="140335"/>
                  </a:moveTo>
                  <a:lnTo>
                    <a:pt x="7111" y="96012"/>
                  </a:lnTo>
                  <a:lnTo>
                    <a:pt x="27050" y="57404"/>
                  </a:lnTo>
                  <a:lnTo>
                    <a:pt x="57530" y="27051"/>
                  </a:lnTo>
                  <a:lnTo>
                    <a:pt x="96011" y="7112"/>
                  </a:lnTo>
                  <a:lnTo>
                    <a:pt x="140461" y="0"/>
                  </a:lnTo>
                  <a:lnTo>
                    <a:pt x="3891661" y="0"/>
                  </a:lnTo>
                  <a:lnTo>
                    <a:pt x="3936111" y="7112"/>
                  </a:lnTo>
                  <a:lnTo>
                    <a:pt x="3974592" y="27051"/>
                  </a:lnTo>
                  <a:lnTo>
                    <a:pt x="4005071" y="57404"/>
                  </a:lnTo>
                  <a:lnTo>
                    <a:pt x="4025011" y="96012"/>
                  </a:lnTo>
                  <a:lnTo>
                    <a:pt x="4032123" y="140335"/>
                  </a:lnTo>
                  <a:lnTo>
                    <a:pt x="4032123" y="701929"/>
                  </a:lnTo>
                  <a:lnTo>
                    <a:pt x="4025011" y="746252"/>
                  </a:lnTo>
                  <a:lnTo>
                    <a:pt x="4005071" y="784860"/>
                  </a:lnTo>
                  <a:lnTo>
                    <a:pt x="3974592" y="815213"/>
                  </a:lnTo>
                  <a:lnTo>
                    <a:pt x="3936111" y="835152"/>
                  </a:lnTo>
                  <a:lnTo>
                    <a:pt x="3891661" y="842264"/>
                  </a:lnTo>
                  <a:lnTo>
                    <a:pt x="140461" y="842264"/>
                  </a:lnTo>
                  <a:lnTo>
                    <a:pt x="96011" y="835152"/>
                  </a:lnTo>
                  <a:lnTo>
                    <a:pt x="57530" y="815213"/>
                  </a:lnTo>
                  <a:lnTo>
                    <a:pt x="27050" y="784860"/>
                  </a:lnTo>
                  <a:lnTo>
                    <a:pt x="7111" y="746252"/>
                  </a:lnTo>
                  <a:lnTo>
                    <a:pt x="0" y="701929"/>
                  </a:lnTo>
                  <a:lnTo>
                    <a:pt x="0" y="140335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13843254" y="5518784"/>
            <a:ext cx="299148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19125" marR="5080" indent="-60706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Use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‘Validators.email’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in </a:t>
            </a:r>
            <a:r>
              <a:rPr dirty="0" sz="2400" spc="-5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reactive</a:t>
            </a:r>
            <a:r>
              <a:rPr dirty="0" sz="2400" spc="-6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forms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281416" y="5879591"/>
            <a:ext cx="5039995" cy="114300"/>
            <a:chOff x="8281416" y="5879591"/>
            <a:chExt cx="5039995" cy="114300"/>
          </a:xfrm>
        </p:grpSpPr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206857" y="5879591"/>
              <a:ext cx="76200" cy="11430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8281416" y="5917691"/>
              <a:ext cx="5039995" cy="38100"/>
            </a:xfrm>
            <a:custGeom>
              <a:avLst/>
              <a:gdLst/>
              <a:ahLst/>
              <a:cxnLst/>
              <a:rect l="l" t="t" r="r" b="b"/>
              <a:pathLst>
                <a:path w="5039994" h="38100">
                  <a:moveTo>
                    <a:pt x="4925441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925441" y="38100"/>
                  </a:lnTo>
                  <a:lnTo>
                    <a:pt x="4925441" y="0"/>
                  </a:lnTo>
                  <a:close/>
                </a:path>
                <a:path w="5039994" h="38100">
                  <a:moveTo>
                    <a:pt x="5039741" y="19050"/>
                  </a:moveTo>
                  <a:lnTo>
                    <a:pt x="5001641" y="0"/>
                  </a:lnTo>
                  <a:lnTo>
                    <a:pt x="4944618" y="0"/>
                  </a:lnTo>
                  <a:lnTo>
                    <a:pt x="4944618" y="38100"/>
                  </a:lnTo>
                  <a:lnTo>
                    <a:pt x="5001641" y="38100"/>
                  </a:lnTo>
                  <a:lnTo>
                    <a:pt x="5039741" y="1905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13935837" y="7868157"/>
            <a:ext cx="278003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590" marR="5080" indent="-9525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Use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‘email’</a:t>
            </a:r>
            <a:r>
              <a:rPr dirty="0" sz="2400" spc="-9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directive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in </a:t>
            </a:r>
            <a:r>
              <a:rPr dirty="0" sz="2400" spc="-5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empla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-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ven</a:t>
            </a:r>
            <a:r>
              <a:rPr dirty="0" sz="2400" spc="-10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f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2516611" y="8241792"/>
            <a:ext cx="805180" cy="114300"/>
            <a:chOff x="12516611" y="8241792"/>
            <a:chExt cx="805180" cy="114300"/>
          </a:xfrm>
        </p:grpSpPr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206856" y="8241792"/>
              <a:ext cx="76326" cy="1143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2516612" y="8279892"/>
              <a:ext cx="805180" cy="38100"/>
            </a:xfrm>
            <a:custGeom>
              <a:avLst/>
              <a:gdLst/>
              <a:ahLst/>
              <a:cxnLst/>
              <a:rect l="l" t="t" r="r" b="b"/>
              <a:pathLst>
                <a:path w="805180" h="38100">
                  <a:moveTo>
                    <a:pt x="69027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690270" y="38100"/>
                  </a:lnTo>
                  <a:lnTo>
                    <a:pt x="690270" y="0"/>
                  </a:lnTo>
                  <a:close/>
                </a:path>
                <a:path w="805180" h="38100">
                  <a:moveTo>
                    <a:pt x="804672" y="19050"/>
                  </a:moveTo>
                  <a:lnTo>
                    <a:pt x="766572" y="0"/>
                  </a:lnTo>
                  <a:lnTo>
                    <a:pt x="709295" y="0"/>
                  </a:lnTo>
                  <a:lnTo>
                    <a:pt x="709295" y="38100"/>
                  </a:lnTo>
                  <a:lnTo>
                    <a:pt x="766572" y="38100"/>
                  </a:lnTo>
                  <a:lnTo>
                    <a:pt x="804672" y="1905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2" name="object 32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33" name="object 3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0" y="4503420"/>
            <a:ext cx="8705215" cy="1297305"/>
            <a:chOff x="2286000" y="4503420"/>
            <a:chExt cx="8705215" cy="12973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0" y="4503420"/>
              <a:ext cx="8705088" cy="12969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88279" y="4838700"/>
              <a:ext cx="4306824" cy="5897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330189" y="4880610"/>
              <a:ext cx="4175760" cy="458470"/>
            </a:xfrm>
            <a:custGeom>
              <a:avLst/>
              <a:gdLst/>
              <a:ahLst/>
              <a:cxnLst/>
              <a:rect l="l" t="t" r="r" b="b"/>
              <a:pathLst>
                <a:path w="4175759" h="458470">
                  <a:moveTo>
                    <a:pt x="0" y="458343"/>
                  </a:moveTo>
                  <a:lnTo>
                    <a:pt x="4175760" y="458343"/>
                  </a:lnTo>
                  <a:lnTo>
                    <a:pt x="4175760" y="0"/>
                  </a:lnTo>
                  <a:lnTo>
                    <a:pt x="0" y="0"/>
                  </a:lnTo>
                  <a:lnTo>
                    <a:pt x="0" y="458343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882459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>
                <a:solidFill>
                  <a:srgbClr val="095A82"/>
                </a:solidFill>
              </a:rPr>
              <a:t>Built-in</a:t>
            </a:r>
            <a:r>
              <a:rPr dirty="0" sz="5600" spc="-120">
                <a:solidFill>
                  <a:srgbClr val="095A82"/>
                </a:solidFill>
              </a:rPr>
              <a:t> </a:t>
            </a:r>
            <a:r>
              <a:rPr dirty="0" sz="5600" spc="-10">
                <a:solidFill>
                  <a:srgbClr val="095A82"/>
                </a:solidFill>
              </a:rPr>
              <a:t>Validators:</a:t>
            </a:r>
            <a:r>
              <a:rPr dirty="0" sz="5600" spc="-75">
                <a:solidFill>
                  <a:srgbClr val="095A82"/>
                </a:solidFill>
              </a:rPr>
              <a:t> </a:t>
            </a:r>
            <a:r>
              <a:rPr dirty="0" sz="5600" spc="-10">
                <a:solidFill>
                  <a:srgbClr val="095A82"/>
                </a:solidFill>
              </a:rPr>
              <a:t>minLength</a:t>
            </a:r>
            <a:endParaRPr sz="5600"/>
          </a:p>
        </p:txBody>
      </p:sp>
      <p:grpSp>
        <p:nvGrpSpPr>
          <p:cNvPr id="7" name="object 7"/>
          <p:cNvGrpSpPr/>
          <p:nvPr/>
        </p:nvGrpSpPr>
        <p:grpSpPr>
          <a:xfrm>
            <a:off x="2426207" y="1987380"/>
            <a:ext cx="13496925" cy="1106805"/>
            <a:chOff x="2426207" y="1987380"/>
            <a:chExt cx="13496925" cy="110680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26207" y="1987380"/>
              <a:ext cx="13496544" cy="11063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449067" y="2002535"/>
              <a:ext cx="13392785" cy="1010285"/>
            </a:xfrm>
            <a:custGeom>
              <a:avLst/>
              <a:gdLst/>
              <a:ahLst/>
              <a:cxnLst/>
              <a:rect l="l" t="t" r="r" b="b"/>
              <a:pathLst>
                <a:path w="13392785" h="1010285">
                  <a:moveTo>
                    <a:pt x="13224256" y="0"/>
                  </a:moveTo>
                  <a:lnTo>
                    <a:pt x="168148" y="0"/>
                  </a:lnTo>
                  <a:lnTo>
                    <a:pt x="123443" y="5969"/>
                  </a:lnTo>
                  <a:lnTo>
                    <a:pt x="83312" y="22987"/>
                  </a:lnTo>
                  <a:lnTo>
                    <a:pt x="49275" y="49275"/>
                  </a:lnTo>
                  <a:lnTo>
                    <a:pt x="22987" y="83439"/>
                  </a:lnTo>
                  <a:lnTo>
                    <a:pt x="5968" y="123571"/>
                  </a:lnTo>
                  <a:lnTo>
                    <a:pt x="0" y="168402"/>
                  </a:lnTo>
                  <a:lnTo>
                    <a:pt x="0" y="841883"/>
                  </a:lnTo>
                  <a:lnTo>
                    <a:pt x="5968" y="886714"/>
                  </a:lnTo>
                  <a:lnTo>
                    <a:pt x="22987" y="926846"/>
                  </a:lnTo>
                  <a:lnTo>
                    <a:pt x="49275" y="961009"/>
                  </a:lnTo>
                  <a:lnTo>
                    <a:pt x="83312" y="987298"/>
                  </a:lnTo>
                  <a:lnTo>
                    <a:pt x="123443" y="1004316"/>
                  </a:lnTo>
                  <a:lnTo>
                    <a:pt x="168148" y="1010285"/>
                  </a:lnTo>
                  <a:lnTo>
                    <a:pt x="13224256" y="1010285"/>
                  </a:lnTo>
                  <a:lnTo>
                    <a:pt x="13268960" y="1004316"/>
                  </a:lnTo>
                  <a:lnTo>
                    <a:pt x="13309092" y="987298"/>
                  </a:lnTo>
                  <a:lnTo>
                    <a:pt x="13343128" y="961009"/>
                  </a:lnTo>
                  <a:lnTo>
                    <a:pt x="13369417" y="926846"/>
                  </a:lnTo>
                  <a:lnTo>
                    <a:pt x="13386435" y="886714"/>
                  </a:lnTo>
                  <a:lnTo>
                    <a:pt x="13392404" y="841883"/>
                  </a:lnTo>
                  <a:lnTo>
                    <a:pt x="13392404" y="168402"/>
                  </a:lnTo>
                  <a:lnTo>
                    <a:pt x="13386435" y="123571"/>
                  </a:lnTo>
                  <a:lnTo>
                    <a:pt x="13369417" y="83439"/>
                  </a:lnTo>
                  <a:lnTo>
                    <a:pt x="13343128" y="49275"/>
                  </a:lnTo>
                  <a:lnTo>
                    <a:pt x="13309092" y="22987"/>
                  </a:lnTo>
                  <a:lnTo>
                    <a:pt x="13268960" y="5969"/>
                  </a:lnTo>
                  <a:lnTo>
                    <a:pt x="13224256" y="0"/>
                  </a:lnTo>
                  <a:close/>
                </a:path>
              </a:pathLst>
            </a:custGeom>
            <a:solidFill>
              <a:srgbClr val="9CB8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449829" y="2003297"/>
              <a:ext cx="13392785" cy="1010285"/>
            </a:xfrm>
            <a:custGeom>
              <a:avLst/>
              <a:gdLst/>
              <a:ahLst/>
              <a:cxnLst/>
              <a:rect l="l" t="t" r="r" b="b"/>
              <a:pathLst>
                <a:path w="13392785" h="1010285">
                  <a:moveTo>
                    <a:pt x="0" y="168401"/>
                  </a:moveTo>
                  <a:lnTo>
                    <a:pt x="5968" y="123571"/>
                  </a:lnTo>
                  <a:lnTo>
                    <a:pt x="22987" y="83438"/>
                  </a:lnTo>
                  <a:lnTo>
                    <a:pt x="49275" y="49275"/>
                  </a:lnTo>
                  <a:lnTo>
                    <a:pt x="83312" y="22986"/>
                  </a:lnTo>
                  <a:lnTo>
                    <a:pt x="123443" y="5969"/>
                  </a:lnTo>
                  <a:lnTo>
                    <a:pt x="168147" y="0"/>
                  </a:lnTo>
                  <a:lnTo>
                    <a:pt x="13224256" y="0"/>
                  </a:lnTo>
                  <a:lnTo>
                    <a:pt x="13268960" y="5969"/>
                  </a:lnTo>
                  <a:lnTo>
                    <a:pt x="13309091" y="22986"/>
                  </a:lnTo>
                  <a:lnTo>
                    <a:pt x="13343127" y="49275"/>
                  </a:lnTo>
                  <a:lnTo>
                    <a:pt x="13369416" y="83438"/>
                  </a:lnTo>
                  <a:lnTo>
                    <a:pt x="13386435" y="123571"/>
                  </a:lnTo>
                  <a:lnTo>
                    <a:pt x="13392404" y="168401"/>
                  </a:lnTo>
                  <a:lnTo>
                    <a:pt x="13392404" y="841882"/>
                  </a:lnTo>
                  <a:lnTo>
                    <a:pt x="13386435" y="886713"/>
                  </a:lnTo>
                  <a:lnTo>
                    <a:pt x="13369416" y="926846"/>
                  </a:lnTo>
                  <a:lnTo>
                    <a:pt x="13343127" y="961008"/>
                  </a:lnTo>
                  <a:lnTo>
                    <a:pt x="13309091" y="987298"/>
                  </a:lnTo>
                  <a:lnTo>
                    <a:pt x="13268960" y="1004316"/>
                  </a:lnTo>
                  <a:lnTo>
                    <a:pt x="13224256" y="1010284"/>
                  </a:lnTo>
                  <a:lnTo>
                    <a:pt x="168147" y="1010284"/>
                  </a:lnTo>
                  <a:lnTo>
                    <a:pt x="123443" y="1004316"/>
                  </a:lnTo>
                  <a:lnTo>
                    <a:pt x="83312" y="987298"/>
                  </a:lnTo>
                  <a:lnTo>
                    <a:pt x="49275" y="961008"/>
                  </a:lnTo>
                  <a:lnTo>
                    <a:pt x="22987" y="926846"/>
                  </a:lnTo>
                  <a:lnTo>
                    <a:pt x="5968" y="886713"/>
                  </a:lnTo>
                  <a:lnTo>
                    <a:pt x="0" y="841882"/>
                  </a:lnTo>
                  <a:lnTo>
                    <a:pt x="0" y="168401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996945" y="2089784"/>
            <a:ext cx="1224534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54220" marR="5080" indent="-4542155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10" b="1" i="1">
                <a:solidFill>
                  <a:srgbClr val="FFFFFF"/>
                </a:solidFill>
                <a:latin typeface="Calibri"/>
                <a:cs typeface="Calibri"/>
              </a:rPr>
              <a:t>‘minLength’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validator requires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 length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control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value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greater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than or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equal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5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provided</a:t>
            </a:r>
            <a:r>
              <a:rPr dirty="0" sz="2400" spc="-3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minimum</a:t>
            </a:r>
            <a:r>
              <a:rPr dirty="0" sz="2400" spc="-4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length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72668" y="4312920"/>
            <a:ext cx="12849860" cy="3797935"/>
            <a:chOff x="772668" y="4312920"/>
            <a:chExt cx="12849860" cy="3797935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2668" y="7141464"/>
              <a:ext cx="11728704" cy="8610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4212" y="7196327"/>
              <a:ext cx="11410188" cy="746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015" y="7299960"/>
              <a:ext cx="2135124" cy="54711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788401" y="7340346"/>
              <a:ext cx="2004060" cy="417195"/>
            </a:xfrm>
            <a:custGeom>
              <a:avLst/>
              <a:gdLst/>
              <a:ahLst/>
              <a:cxnLst/>
              <a:rect l="l" t="t" r="r" b="b"/>
              <a:pathLst>
                <a:path w="2004059" h="417195">
                  <a:moveTo>
                    <a:pt x="0" y="417067"/>
                  </a:moveTo>
                  <a:lnTo>
                    <a:pt x="2004059" y="417067"/>
                  </a:lnTo>
                  <a:lnTo>
                    <a:pt x="2004059" y="0"/>
                  </a:lnTo>
                  <a:lnTo>
                    <a:pt x="0" y="0"/>
                  </a:lnTo>
                  <a:lnTo>
                    <a:pt x="0" y="417067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2529565" y="4325874"/>
              <a:ext cx="1080135" cy="3771900"/>
            </a:xfrm>
            <a:custGeom>
              <a:avLst/>
              <a:gdLst/>
              <a:ahLst/>
              <a:cxnLst/>
              <a:rect l="l" t="t" r="r" b="b"/>
              <a:pathLst>
                <a:path w="1080134" h="3771900">
                  <a:moveTo>
                    <a:pt x="0" y="0"/>
                  </a:moveTo>
                  <a:lnTo>
                    <a:pt x="73278" y="762"/>
                  </a:lnTo>
                  <a:lnTo>
                    <a:pt x="143509" y="3175"/>
                  </a:lnTo>
                  <a:lnTo>
                    <a:pt x="210184" y="7112"/>
                  </a:lnTo>
                  <a:lnTo>
                    <a:pt x="272541" y="12318"/>
                  </a:lnTo>
                  <a:lnTo>
                    <a:pt x="329945" y="18796"/>
                  </a:lnTo>
                  <a:lnTo>
                    <a:pt x="381888" y="26288"/>
                  </a:lnTo>
                  <a:lnTo>
                    <a:pt x="427481" y="34925"/>
                  </a:lnTo>
                  <a:lnTo>
                    <a:pt x="466216" y="44576"/>
                  </a:lnTo>
                  <a:lnTo>
                    <a:pt x="520699" y="66039"/>
                  </a:lnTo>
                  <a:lnTo>
                    <a:pt x="540003" y="89915"/>
                  </a:lnTo>
                  <a:lnTo>
                    <a:pt x="540003" y="1795906"/>
                  </a:lnTo>
                  <a:lnTo>
                    <a:pt x="544956" y="1808099"/>
                  </a:lnTo>
                  <a:lnTo>
                    <a:pt x="582422" y="1830831"/>
                  </a:lnTo>
                  <a:lnTo>
                    <a:pt x="652526" y="1850898"/>
                  </a:lnTo>
                  <a:lnTo>
                    <a:pt x="698118" y="1859534"/>
                  </a:lnTo>
                  <a:lnTo>
                    <a:pt x="750062" y="1867027"/>
                  </a:lnTo>
                  <a:lnTo>
                    <a:pt x="807466" y="1873503"/>
                  </a:lnTo>
                  <a:lnTo>
                    <a:pt x="869822" y="1878711"/>
                  </a:lnTo>
                  <a:lnTo>
                    <a:pt x="936497" y="1882648"/>
                  </a:lnTo>
                  <a:lnTo>
                    <a:pt x="1006728" y="1885061"/>
                  </a:lnTo>
                  <a:lnTo>
                    <a:pt x="1080007" y="1885823"/>
                  </a:lnTo>
                  <a:lnTo>
                    <a:pt x="1006728" y="1886585"/>
                  </a:lnTo>
                  <a:lnTo>
                    <a:pt x="936497" y="1888998"/>
                  </a:lnTo>
                  <a:lnTo>
                    <a:pt x="869822" y="1892935"/>
                  </a:lnTo>
                  <a:lnTo>
                    <a:pt x="807466" y="1898141"/>
                  </a:lnTo>
                  <a:lnTo>
                    <a:pt x="750062" y="1904618"/>
                  </a:lnTo>
                  <a:lnTo>
                    <a:pt x="698118" y="1912112"/>
                  </a:lnTo>
                  <a:lnTo>
                    <a:pt x="652526" y="1920748"/>
                  </a:lnTo>
                  <a:lnTo>
                    <a:pt x="613791" y="1930400"/>
                  </a:lnTo>
                  <a:lnTo>
                    <a:pt x="559307" y="1951863"/>
                  </a:lnTo>
                  <a:lnTo>
                    <a:pt x="540003" y="1975739"/>
                  </a:lnTo>
                  <a:lnTo>
                    <a:pt x="540003" y="3681729"/>
                  </a:lnTo>
                  <a:lnTo>
                    <a:pt x="535051" y="3693922"/>
                  </a:lnTo>
                  <a:lnTo>
                    <a:pt x="497585" y="3716654"/>
                  </a:lnTo>
                  <a:lnTo>
                    <a:pt x="427481" y="3736721"/>
                  </a:lnTo>
                  <a:lnTo>
                    <a:pt x="381888" y="3745356"/>
                  </a:lnTo>
                  <a:lnTo>
                    <a:pt x="329945" y="3752850"/>
                  </a:lnTo>
                  <a:lnTo>
                    <a:pt x="272541" y="3759327"/>
                  </a:lnTo>
                  <a:lnTo>
                    <a:pt x="210184" y="3764533"/>
                  </a:lnTo>
                  <a:lnTo>
                    <a:pt x="143509" y="3768471"/>
                  </a:lnTo>
                  <a:lnTo>
                    <a:pt x="73278" y="3770883"/>
                  </a:lnTo>
                  <a:lnTo>
                    <a:pt x="0" y="3771646"/>
                  </a:lnTo>
                </a:path>
              </a:pathLst>
            </a:custGeom>
            <a:ln w="25908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13729715" y="5271684"/>
            <a:ext cx="3708400" cy="1923414"/>
            <a:chOff x="13729715" y="5271684"/>
            <a:chExt cx="3708400" cy="1923414"/>
          </a:xfrm>
        </p:grpSpPr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29715" y="5271684"/>
              <a:ext cx="3707892" cy="192311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3752575" y="5286756"/>
              <a:ext cx="3604260" cy="1826895"/>
            </a:xfrm>
            <a:custGeom>
              <a:avLst/>
              <a:gdLst/>
              <a:ahLst/>
              <a:cxnLst/>
              <a:rect l="l" t="t" r="r" b="b"/>
              <a:pathLst>
                <a:path w="3604259" h="1826895">
                  <a:moveTo>
                    <a:pt x="3299967" y="0"/>
                  </a:moveTo>
                  <a:lnTo>
                    <a:pt x="304291" y="0"/>
                  </a:lnTo>
                  <a:lnTo>
                    <a:pt x="254888" y="3937"/>
                  </a:lnTo>
                  <a:lnTo>
                    <a:pt x="208152" y="15494"/>
                  </a:lnTo>
                  <a:lnTo>
                    <a:pt x="164464" y="34036"/>
                  </a:lnTo>
                  <a:lnTo>
                    <a:pt x="124586" y="58801"/>
                  </a:lnTo>
                  <a:lnTo>
                    <a:pt x="89153" y="89154"/>
                  </a:lnTo>
                  <a:lnTo>
                    <a:pt x="58673" y="124714"/>
                  </a:lnTo>
                  <a:lnTo>
                    <a:pt x="33908" y="164592"/>
                  </a:lnTo>
                  <a:lnTo>
                    <a:pt x="15493" y="208280"/>
                  </a:lnTo>
                  <a:lnTo>
                    <a:pt x="3936" y="255143"/>
                  </a:lnTo>
                  <a:lnTo>
                    <a:pt x="0" y="304419"/>
                  </a:lnTo>
                  <a:lnTo>
                    <a:pt x="0" y="1522349"/>
                  </a:lnTo>
                  <a:lnTo>
                    <a:pt x="3936" y="1571625"/>
                  </a:lnTo>
                  <a:lnTo>
                    <a:pt x="15493" y="1618488"/>
                  </a:lnTo>
                  <a:lnTo>
                    <a:pt x="33908" y="1662176"/>
                  </a:lnTo>
                  <a:lnTo>
                    <a:pt x="58673" y="1702054"/>
                  </a:lnTo>
                  <a:lnTo>
                    <a:pt x="89153" y="1737614"/>
                  </a:lnTo>
                  <a:lnTo>
                    <a:pt x="124586" y="1767967"/>
                  </a:lnTo>
                  <a:lnTo>
                    <a:pt x="164464" y="1792732"/>
                  </a:lnTo>
                  <a:lnTo>
                    <a:pt x="208152" y="1811274"/>
                  </a:lnTo>
                  <a:lnTo>
                    <a:pt x="254888" y="1822831"/>
                  </a:lnTo>
                  <a:lnTo>
                    <a:pt x="304291" y="1826768"/>
                  </a:lnTo>
                  <a:lnTo>
                    <a:pt x="3299967" y="1826768"/>
                  </a:lnTo>
                  <a:lnTo>
                    <a:pt x="3349370" y="1822831"/>
                  </a:lnTo>
                  <a:lnTo>
                    <a:pt x="3396106" y="1811274"/>
                  </a:lnTo>
                  <a:lnTo>
                    <a:pt x="3439794" y="1792732"/>
                  </a:lnTo>
                  <a:lnTo>
                    <a:pt x="3479672" y="1767967"/>
                  </a:lnTo>
                  <a:lnTo>
                    <a:pt x="3515105" y="1737614"/>
                  </a:lnTo>
                  <a:lnTo>
                    <a:pt x="3545585" y="1702054"/>
                  </a:lnTo>
                  <a:lnTo>
                    <a:pt x="3570350" y="1662176"/>
                  </a:lnTo>
                  <a:lnTo>
                    <a:pt x="3588765" y="1618488"/>
                  </a:lnTo>
                  <a:lnTo>
                    <a:pt x="3600322" y="1571625"/>
                  </a:lnTo>
                  <a:lnTo>
                    <a:pt x="3604259" y="1522349"/>
                  </a:lnTo>
                  <a:lnTo>
                    <a:pt x="3604259" y="304419"/>
                  </a:lnTo>
                  <a:lnTo>
                    <a:pt x="3600322" y="255143"/>
                  </a:lnTo>
                  <a:lnTo>
                    <a:pt x="3588765" y="208280"/>
                  </a:lnTo>
                  <a:lnTo>
                    <a:pt x="3570350" y="164592"/>
                  </a:lnTo>
                  <a:lnTo>
                    <a:pt x="3545585" y="124714"/>
                  </a:lnTo>
                  <a:lnTo>
                    <a:pt x="3515105" y="89154"/>
                  </a:lnTo>
                  <a:lnTo>
                    <a:pt x="3479672" y="58801"/>
                  </a:lnTo>
                  <a:lnTo>
                    <a:pt x="3439794" y="34036"/>
                  </a:lnTo>
                  <a:lnTo>
                    <a:pt x="3396106" y="15494"/>
                  </a:lnTo>
                  <a:lnTo>
                    <a:pt x="3349370" y="3937"/>
                  </a:lnTo>
                  <a:lnTo>
                    <a:pt x="32999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3753337" y="5287518"/>
              <a:ext cx="3604260" cy="1826895"/>
            </a:xfrm>
            <a:custGeom>
              <a:avLst/>
              <a:gdLst/>
              <a:ahLst/>
              <a:cxnLst/>
              <a:rect l="l" t="t" r="r" b="b"/>
              <a:pathLst>
                <a:path w="3604259" h="1826895">
                  <a:moveTo>
                    <a:pt x="0" y="304419"/>
                  </a:moveTo>
                  <a:lnTo>
                    <a:pt x="3936" y="255143"/>
                  </a:lnTo>
                  <a:lnTo>
                    <a:pt x="15494" y="208280"/>
                  </a:lnTo>
                  <a:lnTo>
                    <a:pt x="33908" y="164592"/>
                  </a:lnTo>
                  <a:lnTo>
                    <a:pt x="58673" y="124714"/>
                  </a:lnTo>
                  <a:lnTo>
                    <a:pt x="89153" y="89154"/>
                  </a:lnTo>
                  <a:lnTo>
                    <a:pt x="124586" y="58801"/>
                  </a:lnTo>
                  <a:lnTo>
                    <a:pt x="164465" y="34036"/>
                  </a:lnTo>
                  <a:lnTo>
                    <a:pt x="208152" y="15494"/>
                  </a:lnTo>
                  <a:lnTo>
                    <a:pt x="254888" y="3937"/>
                  </a:lnTo>
                  <a:lnTo>
                    <a:pt x="304292" y="0"/>
                  </a:lnTo>
                  <a:lnTo>
                    <a:pt x="3299967" y="0"/>
                  </a:lnTo>
                  <a:lnTo>
                    <a:pt x="3349371" y="3937"/>
                  </a:lnTo>
                  <a:lnTo>
                    <a:pt x="3396106" y="15494"/>
                  </a:lnTo>
                  <a:lnTo>
                    <a:pt x="3439794" y="34036"/>
                  </a:lnTo>
                  <a:lnTo>
                    <a:pt x="3479673" y="58801"/>
                  </a:lnTo>
                  <a:lnTo>
                    <a:pt x="3515105" y="89154"/>
                  </a:lnTo>
                  <a:lnTo>
                    <a:pt x="3545585" y="124714"/>
                  </a:lnTo>
                  <a:lnTo>
                    <a:pt x="3570350" y="164592"/>
                  </a:lnTo>
                  <a:lnTo>
                    <a:pt x="3588765" y="208280"/>
                  </a:lnTo>
                  <a:lnTo>
                    <a:pt x="3600323" y="255143"/>
                  </a:lnTo>
                  <a:lnTo>
                    <a:pt x="3604259" y="304419"/>
                  </a:lnTo>
                  <a:lnTo>
                    <a:pt x="3604259" y="1522349"/>
                  </a:lnTo>
                  <a:lnTo>
                    <a:pt x="3600323" y="1571625"/>
                  </a:lnTo>
                  <a:lnTo>
                    <a:pt x="3588765" y="1618488"/>
                  </a:lnTo>
                  <a:lnTo>
                    <a:pt x="3570350" y="1662176"/>
                  </a:lnTo>
                  <a:lnTo>
                    <a:pt x="3545585" y="1702054"/>
                  </a:lnTo>
                  <a:lnTo>
                    <a:pt x="3515105" y="1737614"/>
                  </a:lnTo>
                  <a:lnTo>
                    <a:pt x="3479673" y="1767967"/>
                  </a:lnTo>
                  <a:lnTo>
                    <a:pt x="3439794" y="1792732"/>
                  </a:lnTo>
                  <a:lnTo>
                    <a:pt x="3396106" y="1811274"/>
                  </a:lnTo>
                  <a:lnTo>
                    <a:pt x="3349371" y="1822831"/>
                  </a:lnTo>
                  <a:lnTo>
                    <a:pt x="3299967" y="1826768"/>
                  </a:lnTo>
                  <a:lnTo>
                    <a:pt x="304292" y="1826768"/>
                  </a:lnTo>
                  <a:lnTo>
                    <a:pt x="254888" y="1822831"/>
                  </a:lnTo>
                  <a:lnTo>
                    <a:pt x="208152" y="1811274"/>
                  </a:lnTo>
                  <a:lnTo>
                    <a:pt x="164465" y="1792732"/>
                  </a:lnTo>
                  <a:lnTo>
                    <a:pt x="124586" y="1767967"/>
                  </a:lnTo>
                  <a:lnTo>
                    <a:pt x="89153" y="1737614"/>
                  </a:lnTo>
                  <a:lnTo>
                    <a:pt x="58673" y="1702054"/>
                  </a:lnTo>
                  <a:lnTo>
                    <a:pt x="33908" y="1662176"/>
                  </a:lnTo>
                  <a:lnTo>
                    <a:pt x="15494" y="1618488"/>
                  </a:lnTo>
                  <a:lnTo>
                    <a:pt x="3936" y="1571625"/>
                  </a:lnTo>
                  <a:lnTo>
                    <a:pt x="0" y="1522349"/>
                  </a:lnTo>
                  <a:lnTo>
                    <a:pt x="0" y="304419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3970635" y="5600827"/>
            <a:ext cx="316928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45" i="1">
                <a:solidFill>
                  <a:srgbClr val="5F5F5F"/>
                </a:solidFill>
                <a:latin typeface="Calibri"/>
                <a:cs typeface="Calibri"/>
              </a:rPr>
              <a:t>Validate</a:t>
            </a:r>
            <a:r>
              <a:rPr dirty="0" sz="2400" spc="-7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that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field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has </a:t>
            </a:r>
            <a:r>
              <a:rPr dirty="0" sz="2400" spc="-5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minimum of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8 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characters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17285" y="3884421"/>
            <a:ext cx="180276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5" b="1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10" b="1">
                <a:solidFill>
                  <a:srgbClr val="5F5F5F"/>
                </a:solidFill>
                <a:latin typeface="Calibri"/>
                <a:cs typeface="Calibri"/>
              </a:rPr>
              <a:t>eac</a:t>
            </a: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15" b="1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dirty="0" sz="2400" spc="-35" b="1">
                <a:solidFill>
                  <a:srgbClr val="5F5F5F"/>
                </a:solidFill>
                <a:latin typeface="Calibri"/>
                <a:cs typeface="Calibri"/>
              </a:rPr>
              <a:t>v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8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 b="1">
                <a:solidFill>
                  <a:srgbClr val="5F5F5F"/>
                </a:solidFill>
                <a:latin typeface="Calibri"/>
                <a:cs typeface="Calibri"/>
              </a:rPr>
              <a:t>F</a:t>
            </a:r>
            <a:r>
              <a:rPr dirty="0" sz="2400" spc="-10" b="1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15" b="1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01792" y="8062086"/>
            <a:ext cx="27927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29" b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25" b="1">
                <a:solidFill>
                  <a:srgbClr val="5F5F5F"/>
                </a:solidFill>
                <a:latin typeface="Calibri"/>
                <a:cs typeface="Calibri"/>
              </a:rPr>
              <a:t>em</a:t>
            </a:r>
            <a:r>
              <a:rPr dirty="0" sz="2400" spc="-30" b="1">
                <a:solidFill>
                  <a:srgbClr val="5F5F5F"/>
                </a:solidFill>
                <a:latin typeface="Calibri"/>
                <a:cs typeface="Calibri"/>
              </a:rPr>
              <a:t>pl</a:t>
            </a:r>
            <a:r>
              <a:rPr dirty="0" sz="2400" spc="-45" b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55" b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25" b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30" b="1">
                <a:solidFill>
                  <a:srgbClr val="5F5F5F"/>
                </a:solidFill>
                <a:latin typeface="Calibri"/>
                <a:cs typeface="Calibri"/>
              </a:rPr>
              <a:t>-</a:t>
            </a:r>
            <a:r>
              <a:rPr dirty="0" sz="2400" spc="-25" b="1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dirty="0" sz="2400" spc="-30" b="1">
                <a:solidFill>
                  <a:srgbClr val="5F5F5F"/>
                </a:solidFill>
                <a:latin typeface="Calibri"/>
                <a:cs typeface="Calibri"/>
              </a:rPr>
              <a:t>ri</a:t>
            </a:r>
            <a:r>
              <a:rPr dirty="0" sz="2400" spc="-45" b="1">
                <a:solidFill>
                  <a:srgbClr val="5F5F5F"/>
                </a:solidFill>
                <a:latin typeface="Calibri"/>
                <a:cs typeface="Calibri"/>
              </a:rPr>
              <a:t>v</a:t>
            </a:r>
            <a:r>
              <a:rPr dirty="0" sz="2400" spc="-25" b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 spc="-7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 b="1">
                <a:solidFill>
                  <a:srgbClr val="5F5F5F"/>
                </a:solidFill>
                <a:latin typeface="Calibri"/>
                <a:cs typeface="Calibri"/>
              </a:rPr>
              <a:t>F</a:t>
            </a:r>
            <a:r>
              <a:rPr dirty="0" sz="2400" spc="-10" b="1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15" b="1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6" name="object 26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894842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>
                <a:solidFill>
                  <a:srgbClr val="095A82"/>
                </a:solidFill>
              </a:rPr>
              <a:t>Built-in</a:t>
            </a:r>
            <a:r>
              <a:rPr dirty="0" sz="5600" spc="-110">
                <a:solidFill>
                  <a:srgbClr val="095A82"/>
                </a:solidFill>
              </a:rPr>
              <a:t> </a:t>
            </a:r>
            <a:r>
              <a:rPr dirty="0" sz="5600" spc="-10">
                <a:solidFill>
                  <a:srgbClr val="095A82"/>
                </a:solidFill>
              </a:rPr>
              <a:t>Validators:</a:t>
            </a:r>
            <a:r>
              <a:rPr dirty="0" sz="5600" spc="-70">
                <a:solidFill>
                  <a:srgbClr val="095A82"/>
                </a:solidFill>
              </a:rPr>
              <a:t> </a:t>
            </a:r>
            <a:r>
              <a:rPr dirty="0" sz="5600" spc="-10">
                <a:solidFill>
                  <a:srgbClr val="095A82"/>
                </a:solidFill>
              </a:rPr>
              <a:t>maxLength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2426207" y="1987380"/>
            <a:ext cx="13496925" cy="1106805"/>
            <a:chOff x="2426207" y="1987380"/>
            <a:chExt cx="13496925" cy="11068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26207" y="1987380"/>
              <a:ext cx="13496544" cy="11063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49067" y="2002535"/>
              <a:ext cx="13392785" cy="1010285"/>
            </a:xfrm>
            <a:custGeom>
              <a:avLst/>
              <a:gdLst/>
              <a:ahLst/>
              <a:cxnLst/>
              <a:rect l="l" t="t" r="r" b="b"/>
              <a:pathLst>
                <a:path w="13392785" h="1010285">
                  <a:moveTo>
                    <a:pt x="13224256" y="0"/>
                  </a:moveTo>
                  <a:lnTo>
                    <a:pt x="168148" y="0"/>
                  </a:lnTo>
                  <a:lnTo>
                    <a:pt x="123443" y="5969"/>
                  </a:lnTo>
                  <a:lnTo>
                    <a:pt x="83312" y="22987"/>
                  </a:lnTo>
                  <a:lnTo>
                    <a:pt x="49275" y="49275"/>
                  </a:lnTo>
                  <a:lnTo>
                    <a:pt x="22987" y="83439"/>
                  </a:lnTo>
                  <a:lnTo>
                    <a:pt x="5968" y="123571"/>
                  </a:lnTo>
                  <a:lnTo>
                    <a:pt x="0" y="168402"/>
                  </a:lnTo>
                  <a:lnTo>
                    <a:pt x="0" y="841883"/>
                  </a:lnTo>
                  <a:lnTo>
                    <a:pt x="5968" y="886714"/>
                  </a:lnTo>
                  <a:lnTo>
                    <a:pt x="22987" y="926846"/>
                  </a:lnTo>
                  <a:lnTo>
                    <a:pt x="49275" y="961009"/>
                  </a:lnTo>
                  <a:lnTo>
                    <a:pt x="83312" y="987298"/>
                  </a:lnTo>
                  <a:lnTo>
                    <a:pt x="123443" y="1004316"/>
                  </a:lnTo>
                  <a:lnTo>
                    <a:pt x="168148" y="1010285"/>
                  </a:lnTo>
                  <a:lnTo>
                    <a:pt x="13224256" y="1010285"/>
                  </a:lnTo>
                  <a:lnTo>
                    <a:pt x="13268960" y="1004316"/>
                  </a:lnTo>
                  <a:lnTo>
                    <a:pt x="13309092" y="987298"/>
                  </a:lnTo>
                  <a:lnTo>
                    <a:pt x="13343128" y="961009"/>
                  </a:lnTo>
                  <a:lnTo>
                    <a:pt x="13369417" y="926846"/>
                  </a:lnTo>
                  <a:lnTo>
                    <a:pt x="13386435" y="886714"/>
                  </a:lnTo>
                  <a:lnTo>
                    <a:pt x="13392404" y="841883"/>
                  </a:lnTo>
                  <a:lnTo>
                    <a:pt x="13392404" y="168402"/>
                  </a:lnTo>
                  <a:lnTo>
                    <a:pt x="13386435" y="123571"/>
                  </a:lnTo>
                  <a:lnTo>
                    <a:pt x="13369417" y="83439"/>
                  </a:lnTo>
                  <a:lnTo>
                    <a:pt x="13343128" y="49275"/>
                  </a:lnTo>
                  <a:lnTo>
                    <a:pt x="13309092" y="22987"/>
                  </a:lnTo>
                  <a:lnTo>
                    <a:pt x="13268960" y="5969"/>
                  </a:lnTo>
                  <a:lnTo>
                    <a:pt x="13224256" y="0"/>
                  </a:lnTo>
                  <a:close/>
                </a:path>
              </a:pathLst>
            </a:custGeom>
            <a:solidFill>
              <a:srgbClr val="16A9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449829" y="2003297"/>
              <a:ext cx="13392785" cy="1010285"/>
            </a:xfrm>
            <a:custGeom>
              <a:avLst/>
              <a:gdLst/>
              <a:ahLst/>
              <a:cxnLst/>
              <a:rect l="l" t="t" r="r" b="b"/>
              <a:pathLst>
                <a:path w="13392785" h="1010285">
                  <a:moveTo>
                    <a:pt x="0" y="168401"/>
                  </a:moveTo>
                  <a:lnTo>
                    <a:pt x="5968" y="123571"/>
                  </a:lnTo>
                  <a:lnTo>
                    <a:pt x="22987" y="83438"/>
                  </a:lnTo>
                  <a:lnTo>
                    <a:pt x="49275" y="49275"/>
                  </a:lnTo>
                  <a:lnTo>
                    <a:pt x="83312" y="22986"/>
                  </a:lnTo>
                  <a:lnTo>
                    <a:pt x="123443" y="5969"/>
                  </a:lnTo>
                  <a:lnTo>
                    <a:pt x="168147" y="0"/>
                  </a:lnTo>
                  <a:lnTo>
                    <a:pt x="13224256" y="0"/>
                  </a:lnTo>
                  <a:lnTo>
                    <a:pt x="13268960" y="5969"/>
                  </a:lnTo>
                  <a:lnTo>
                    <a:pt x="13309091" y="22986"/>
                  </a:lnTo>
                  <a:lnTo>
                    <a:pt x="13343127" y="49275"/>
                  </a:lnTo>
                  <a:lnTo>
                    <a:pt x="13369416" y="83438"/>
                  </a:lnTo>
                  <a:lnTo>
                    <a:pt x="13386435" y="123571"/>
                  </a:lnTo>
                  <a:lnTo>
                    <a:pt x="13392404" y="168401"/>
                  </a:lnTo>
                  <a:lnTo>
                    <a:pt x="13392404" y="841882"/>
                  </a:lnTo>
                  <a:lnTo>
                    <a:pt x="13386435" y="886713"/>
                  </a:lnTo>
                  <a:lnTo>
                    <a:pt x="13369416" y="926846"/>
                  </a:lnTo>
                  <a:lnTo>
                    <a:pt x="13343127" y="961008"/>
                  </a:lnTo>
                  <a:lnTo>
                    <a:pt x="13309091" y="987298"/>
                  </a:lnTo>
                  <a:lnTo>
                    <a:pt x="13268960" y="1004316"/>
                  </a:lnTo>
                  <a:lnTo>
                    <a:pt x="13224256" y="1010284"/>
                  </a:lnTo>
                  <a:lnTo>
                    <a:pt x="168147" y="1010284"/>
                  </a:lnTo>
                  <a:lnTo>
                    <a:pt x="123443" y="1004316"/>
                  </a:lnTo>
                  <a:lnTo>
                    <a:pt x="83312" y="987298"/>
                  </a:lnTo>
                  <a:lnTo>
                    <a:pt x="49275" y="961008"/>
                  </a:lnTo>
                  <a:lnTo>
                    <a:pt x="22987" y="926846"/>
                  </a:lnTo>
                  <a:lnTo>
                    <a:pt x="5968" y="886713"/>
                  </a:lnTo>
                  <a:lnTo>
                    <a:pt x="0" y="841882"/>
                  </a:lnTo>
                  <a:lnTo>
                    <a:pt x="0" y="168401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618994" y="2089784"/>
            <a:ext cx="1300670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478145" marR="5080" indent="-546608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5" b="1" i="1">
                <a:solidFill>
                  <a:srgbClr val="FFFFFF"/>
                </a:solidFill>
                <a:latin typeface="Calibri"/>
                <a:cs typeface="Calibri"/>
              </a:rPr>
              <a:t>‘maxLength’ 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validator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requires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 length of the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control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value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be less than or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equal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provided </a:t>
            </a:r>
            <a:r>
              <a:rPr dirty="0" sz="2400" spc="-5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maximum</a:t>
            </a:r>
            <a:r>
              <a:rPr dirty="0" sz="2400" spc="-5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length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37004" y="4565903"/>
            <a:ext cx="10012680" cy="1155700"/>
            <a:chOff x="1937004" y="4565903"/>
            <a:chExt cx="10012680" cy="11557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7004" y="4565903"/>
              <a:ext cx="10012680" cy="115519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52544" y="4887467"/>
              <a:ext cx="7258811" cy="58978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394454" y="4927853"/>
              <a:ext cx="7127875" cy="460375"/>
            </a:xfrm>
            <a:custGeom>
              <a:avLst/>
              <a:gdLst/>
              <a:ahLst/>
              <a:cxnLst/>
              <a:rect l="l" t="t" r="r" b="b"/>
              <a:pathLst>
                <a:path w="7127875" h="460375">
                  <a:moveTo>
                    <a:pt x="0" y="459866"/>
                  </a:moveTo>
                  <a:lnTo>
                    <a:pt x="7127621" y="459866"/>
                  </a:lnTo>
                  <a:lnTo>
                    <a:pt x="7127621" y="0"/>
                  </a:lnTo>
                  <a:lnTo>
                    <a:pt x="0" y="0"/>
                  </a:lnTo>
                  <a:lnTo>
                    <a:pt x="0" y="459866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934211" y="5271684"/>
            <a:ext cx="16504919" cy="2377440"/>
            <a:chOff x="934211" y="5271684"/>
            <a:chExt cx="16504919" cy="237744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4211" y="6902196"/>
              <a:ext cx="12018264" cy="74675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732764" y="5271684"/>
              <a:ext cx="3706367" cy="192311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3754100" y="5286756"/>
              <a:ext cx="3604260" cy="1826895"/>
            </a:xfrm>
            <a:custGeom>
              <a:avLst/>
              <a:gdLst/>
              <a:ahLst/>
              <a:cxnLst/>
              <a:rect l="l" t="t" r="r" b="b"/>
              <a:pathLst>
                <a:path w="3604259" h="1826895">
                  <a:moveTo>
                    <a:pt x="3299586" y="0"/>
                  </a:moveTo>
                  <a:lnTo>
                    <a:pt x="304419" y="0"/>
                  </a:lnTo>
                  <a:lnTo>
                    <a:pt x="255015" y="3937"/>
                  </a:lnTo>
                  <a:lnTo>
                    <a:pt x="208153" y="15494"/>
                  </a:lnTo>
                  <a:lnTo>
                    <a:pt x="164465" y="34036"/>
                  </a:lnTo>
                  <a:lnTo>
                    <a:pt x="124586" y="58801"/>
                  </a:lnTo>
                  <a:lnTo>
                    <a:pt x="89153" y="89154"/>
                  </a:lnTo>
                  <a:lnTo>
                    <a:pt x="58801" y="124714"/>
                  </a:lnTo>
                  <a:lnTo>
                    <a:pt x="34036" y="164592"/>
                  </a:lnTo>
                  <a:lnTo>
                    <a:pt x="15494" y="208280"/>
                  </a:lnTo>
                  <a:lnTo>
                    <a:pt x="3936" y="255143"/>
                  </a:lnTo>
                  <a:lnTo>
                    <a:pt x="0" y="304419"/>
                  </a:lnTo>
                  <a:lnTo>
                    <a:pt x="0" y="1522349"/>
                  </a:lnTo>
                  <a:lnTo>
                    <a:pt x="3936" y="1571625"/>
                  </a:lnTo>
                  <a:lnTo>
                    <a:pt x="15494" y="1618488"/>
                  </a:lnTo>
                  <a:lnTo>
                    <a:pt x="34036" y="1662176"/>
                  </a:lnTo>
                  <a:lnTo>
                    <a:pt x="58801" y="1702054"/>
                  </a:lnTo>
                  <a:lnTo>
                    <a:pt x="89153" y="1737614"/>
                  </a:lnTo>
                  <a:lnTo>
                    <a:pt x="124586" y="1767967"/>
                  </a:lnTo>
                  <a:lnTo>
                    <a:pt x="164465" y="1792732"/>
                  </a:lnTo>
                  <a:lnTo>
                    <a:pt x="208153" y="1811274"/>
                  </a:lnTo>
                  <a:lnTo>
                    <a:pt x="255015" y="1822831"/>
                  </a:lnTo>
                  <a:lnTo>
                    <a:pt x="304419" y="1826768"/>
                  </a:lnTo>
                  <a:lnTo>
                    <a:pt x="3299586" y="1826768"/>
                  </a:lnTo>
                  <a:lnTo>
                    <a:pt x="3348990" y="1822831"/>
                  </a:lnTo>
                  <a:lnTo>
                    <a:pt x="3395853" y="1811274"/>
                  </a:lnTo>
                  <a:lnTo>
                    <a:pt x="3439540" y="1792732"/>
                  </a:lnTo>
                  <a:lnTo>
                    <a:pt x="3479419" y="1767967"/>
                  </a:lnTo>
                  <a:lnTo>
                    <a:pt x="3514852" y="1737614"/>
                  </a:lnTo>
                  <a:lnTo>
                    <a:pt x="3545205" y="1702054"/>
                  </a:lnTo>
                  <a:lnTo>
                    <a:pt x="3569969" y="1662176"/>
                  </a:lnTo>
                  <a:lnTo>
                    <a:pt x="3588511" y="1618488"/>
                  </a:lnTo>
                  <a:lnTo>
                    <a:pt x="3600069" y="1571625"/>
                  </a:lnTo>
                  <a:lnTo>
                    <a:pt x="3604005" y="1522349"/>
                  </a:lnTo>
                  <a:lnTo>
                    <a:pt x="3604005" y="304419"/>
                  </a:lnTo>
                  <a:lnTo>
                    <a:pt x="3600069" y="255143"/>
                  </a:lnTo>
                  <a:lnTo>
                    <a:pt x="3588511" y="208280"/>
                  </a:lnTo>
                  <a:lnTo>
                    <a:pt x="3569969" y="164592"/>
                  </a:lnTo>
                  <a:lnTo>
                    <a:pt x="3545205" y="124714"/>
                  </a:lnTo>
                  <a:lnTo>
                    <a:pt x="3514852" y="89154"/>
                  </a:lnTo>
                  <a:lnTo>
                    <a:pt x="3479419" y="58801"/>
                  </a:lnTo>
                  <a:lnTo>
                    <a:pt x="3439540" y="34036"/>
                  </a:lnTo>
                  <a:lnTo>
                    <a:pt x="3395853" y="15494"/>
                  </a:lnTo>
                  <a:lnTo>
                    <a:pt x="3348990" y="3937"/>
                  </a:lnTo>
                  <a:lnTo>
                    <a:pt x="32995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3754861" y="5287518"/>
              <a:ext cx="3604260" cy="1826895"/>
            </a:xfrm>
            <a:custGeom>
              <a:avLst/>
              <a:gdLst/>
              <a:ahLst/>
              <a:cxnLst/>
              <a:rect l="l" t="t" r="r" b="b"/>
              <a:pathLst>
                <a:path w="3604259" h="1826895">
                  <a:moveTo>
                    <a:pt x="0" y="304419"/>
                  </a:moveTo>
                  <a:lnTo>
                    <a:pt x="3936" y="255143"/>
                  </a:lnTo>
                  <a:lnTo>
                    <a:pt x="15494" y="208280"/>
                  </a:lnTo>
                  <a:lnTo>
                    <a:pt x="34036" y="164592"/>
                  </a:lnTo>
                  <a:lnTo>
                    <a:pt x="58801" y="124714"/>
                  </a:lnTo>
                  <a:lnTo>
                    <a:pt x="89153" y="89154"/>
                  </a:lnTo>
                  <a:lnTo>
                    <a:pt x="124586" y="58801"/>
                  </a:lnTo>
                  <a:lnTo>
                    <a:pt x="164465" y="34036"/>
                  </a:lnTo>
                  <a:lnTo>
                    <a:pt x="208153" y="15494"/>
                  </a:lnTo>
                  <a:lnTo>
                    <a:pt x="255016" y="3937"/>
                  </a:lnTo>
                  <a:lnTo>
                    <a:pt x="304419" y="0"/>
                  </a:lnTo>
                  <a:lnTo>
                    <a:pt x="3299586" y="0"/>
                  </a:lnTo>
                  <a:lnTo>
                    <a:pt x="3348990" y="3937"/>
                  </a:lnTo>
                  <a:lnTo>
                    <a:pt x="3395853" y="15494"/>
                  </a:lnTo>
                  <a:lnTo>
                    <a:pt x="3439541" y="34036"/>
                  </a:lnTo>
                  <a:lnTo>
                    <a:pt x="3479419" y="58801"/>
                  </a:lnTo>
                  <a:lnTo>
                    <a:pt x="3514852" y="89154"/>
                  </a:lnTo>
                  <a:lnTo>
                    <a:pt x="3545205" y="124714"/>
                  </a:lnTo>
                  <a:lnTo>
                    <a:pt x="3569970" y="164592"/>
                  </a:lnTo>
                  <a:lnTo>
                    <a:pt x="3588511" y="208280"/>
                  </a:lnTo>
                  <a:lnTo>
                    <a:pt x="3600069" y="255143"/>
                  </a:lnTo>
                  <a:lnTo>
                    <a:pt x="3604005" y="304419"/>
                  </a:lnTo>
                  <a:lnTo>
                    <a:pt x="3604005" y="1522349"/>
                  </a:lnTo>
                  <a:lnTo>
                    <a:pt x="3600069" y="1571625"/>
                  </a:lnTo>
                  <a:lnTo>
                    <a:pt x="3588511" y="1618488"/>
                  </a:lnTo>
                  <a:lnTo>
                    <a:pt x="3569970" y="1662176"/>
                  </a:lnTo>
                  <a:lnTo>
                    <a:pt x="3545205" y="1702054"/>
                  </a:lnTo>
                  <a:lnTo>
                    <a:pt x="3514852" y="1737614"/>
                  </a:lnTo>
                  <a:lnTo>
                    <a:pt x="3479419" y="1767967"/>
                  </a:lnTo>
                  <a:lnTo>
                    <a:pt x="3439541" y="1792732"/>
                  </a:lnTo>
                  <a:lnTo>
                    <a:pt x="3395853" y="1811274"/>
                  </a:lnTo>
                  <a:lnTo>
                    <a:pt x="3348990" y="1822831"/>
                  </a:lnTo>
                  <a:lnTo>
                    <a:pt x="3299586" y="1826768"/>
                  </a:lnTo>
                  <a:lnTo>
                    <a:pt x="304419" y="1826768"/>
                  </a:lnTo>
                  <a:lnTo>
                    <a:pt x="255016" y="1822831"/>
                  </a:lnTo>
                  <a:lnTo>
                    <a:pt x="208153" y="1811274"/>
                  </a:lnTo>
                  <a:lnTo>
                    <a:pt x="164465" y="1792732"/>
                  </a:lnTo>
                  <a:lnTo>
                    <a:pt x="124586" y="1767967"/>
                  </a:lnTo>
                  <a:lnTo>
                    <a:pt x="89153" y="1737614"/>
                  </a:lnTo>
                  <a:lnTo>
                    <a:pt x="58801" y="1702054"/>
                  </a:lnTo>
                  <a:lnTo>
                    <a:pt x="34036" y="1662176"/>
                  </a:lnTo>
                  <a:lnTo>
                    <a:pt x="15494" y="1618488"/>
                  </a:lnTo>
                  <a:lnTo>
                    <a:pt x="3936" y="1571625"/>
                  </a:lnTo>
                  <a:lnTo>
                    <a:pt x="0" y="1522349"/>
                  </a:lnTo>
                  <a:lnTo>
                    <a:pt x="0" y="304419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3973047" y="5417946"/>
            <a:ext cx="3169285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45" i="1">
                <a:solidFill>
                  <a:srgbClr val="5F5F5F"/>
                </a:solidFill>
                <a:latin typeface="Calibri"/>
                <a:cs typeface="Calibri"/>
              </a:rPr>
              <a:t>Validate</a:t>
            </a:r>
            <a:r>
              <a:rPr dirty="0" sz="2400" spc="-7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that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field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has </a:t>
            </a:r>
            <a:r>
              <a:rPr dirty="0" sz="2400" spc="-5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minimum of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8 and 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maximum of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16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characters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016495" y="4312920"/>
            <a:ext cx="6751320" cy="3797935"/>
            <a:chOff x="7016495" y="4312920"/>
            <a:chExt cx="6751320" cy="3797935"/>
          </a:xfrm>
        </p:grpSpPr>
        <p:sp>
          <p:nvSpPr>
            <p:cNvPr id="19" name="object 19"/>
            <p:cNvSpPr/>
            <p:nvPr/>
          </p:nvSpPr>
          <p:spPr>
            <a:xfrm>
              <a:off x="12672821" y="4325874"/>
              <a:ext cx="1082040" cy="3771900"/>
            </a:xfrm>
            <a:custGeom>
              <a:avLst/>
              <a:gdLst/>
              <a:ahLst/>
              <a:cxnLst/>
              <a:rect l="l" t="t" r="r" b="b"/>
              <a:pathLst>
                <a:path w="1082040" h="3771900">
                  <a:moveTo>
                    <a:pt x="0" y="0"/>
                  </a:moveTo>
                  <a:lnTo>
                    <a:pt x="73405" y="762"/>
                  </a:lnTo>
                  <a:lnTo>
                    <a:pt x="143763" y="3175"/>
                  </a:lnTo>
                  <a:lnTo>
                    <a:pt x="210566" y="7112"/>
                  </a:lnTo>
                  <a:lnTo>
                    <a:pt x="272923" y="12318"/>
                  </a:lnTo>
                  <a:lnTo>
                    <a:pt x="330453" y="18796"/>
                  </a:lnTo>
                  <a:lnTo>
                    <a:pt x="382397" y="26415"/>
                  </a:lnTo>
                  <a:lnTo>
                    <a:pt x="428116" y="35051"/>
                  </a:lnTo>
                  <a:lnTo>
                    <a:pt x="466979" y="44576"/>
                  </a:lnTo>
                  <a:lnTo>
                    <a:pt x="521589" y="66166"/>
                  </a:lnTo>
                  <a:lnTo>
                    <a:pt x="540893" y="90042"/>
                  </a:lnTo>
                  <a:lnTo>
                    <a:pt x="540893" y="1795779"/>
                  </a:lnTo>
                  <a:lnTo>
                    <a:pt x="545845" y="1807972"/>
                  </a:lnTo>
                  <a:lnTo>
                    <a:pt x="583437" y="1830831"/>
                  </a:lnTo>
                  <a:lnTo>
                    <a:pt x="653668" y="1850771"/>
                  </a:lnTo>
                  <a:lnTo>
                    <a:pt x="699389" y="1859406"/>
                  </a:lnTo>
                  <a:lnTo>
                    <a:pt x="751331" y="1867027"/>
                  </a:lnTo>
                  <a:lnTo>
                    <a:pt x="808862" y="1873503"/>
                  </a:lnTo>
                  <a:lnTo>
                    <a:pt x="871220" y="1878711"/>
                  </a:lnTo>
                  <a:lnTo>
                    <a:pt x="938022" y="1882648"/>
                  </a:lnTo>
                  <a:lnTo>
                    <a:pt x="1008379" y="1885061"/>
                  </a:lnTo>
                  <a:lnTo>
                    <a:pt x="1081785" y="1885823"/>
                  </a:lnTo>
                  <a:lnTo>
                    <a:pt x="1008379" y="1886585"/>
                  </a:lnTo>
                  <a:lnTo>
                    <a:pt x="938022" y="1888998"/>
                  </a:lnTo>
                  <a:lnTo>
                    <a:pt x="871220" y="1892935"/>
                  </a:lnTo>
                  <a:lnTo>
                    <a:pt x="808862" y="1898141"/>
                  </a:lnTo>
                  <a:lnTo>
                    <a:pt x="751331" y="1904618"/>
                  </a:lnTo>
                  <a:lnTo>
                    <a:pt x="699389" y="1912239"/>
                  </a:lnTo>
                  <a:lnTo>
                    <a:pt x="653668" y="1920875"/>
                  </a:lnTo>
                  <a:lnTo>
                    <a:pt x="614806" y="1930400"/>
                  </a:lnTo>
                  <a:lnTo>
                    <a:pt x="560197" y="1951989"/>
                  </a:lnTo>
                  <a:lnTo>
                    <a:pt x="540893" y="1975865"/>
                  </a:lnTo>
                  <a:lnTo>
                    <a:pt x="540893" y="3681603"/>
                  </a:lnTo>
                  <a:lnTo>
                    <a:pt x="535939" y="3693795"/>
                  </a:lnTo>
                  <a:lnTo>
                    <a:pt x="498347" y="3716654"/>
                  </a:lnTo>
                  <a:lnTo>
                    <a:pt x="428116" y="3736594"/>
                  </a:lnTo>
                  <a:lnTo>
                    <a:pt x="382397" y="3745229"/>
                  </a:lnTo>
                  <a:lnTo>
                    <a:pt x="330453" y="3752850"/>
                  </a:lnTo>
                  <a:lnTo>
                    <a:pt x="272923" y="3759327"/>
                  </a:lnTo>
                  <a:lnTo>
                    <a:pt x="210566" y="3764533"/>
                  </a:lnTo>
                  <a:lnTo>
                    <a:pt x="143763" y="3768471"/>
                  </a:lnTo>
                  <a:lnTo>
                    <a:pt x="73405" y="3770883"/>
                  </a:lnTo>
                  <a:lnTo>
                    <a:pt x="0" y="3771646"/>
                  </a:lnTo>
                </a:path>
              </a:pathLst>
            </a:custGeom>
            <a:ln w="25908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16495" y="7007352"/>
              <a:ext cx="3875532" cy="58826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056881" y="7049262"/>
              <a:ext cx="3745865" cy="457200"/>
            </a:xfrm>
            <a:custGeom>
              <a:avLst/>
              <a:gdLst/>
              <a:ahLst/>
              <a:cxnLst/>
              <a:rect l="l" t="t" r="r" b="b"/>
              <a:pathLst>
                <a:path w="3745865" h="457200">
                  <a:moveTo>
                    <a:pt x="0" y="457200"/>
                  </a:moveTo>
                  <a:lnTo>
                    <a:pt x="3745864" y="457200"/>
                  </a:lnTo>
                  <a:lnTo>
                    <a:pt x="3745864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5717285" y="3882897"/>
            <a:ext cx="180276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5" b="1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10" b="1">
                <a:solidFill>
                  <a:srgbClr val="5F5F5F"/>
                </a:solidFill>
                <a:latin typeface="Calibri"/>
                <a:cs typeface="Calibri"/>
              </a:rPr>
              <a:t>eac</a:t>
            </a: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15" b="1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dirty="0" sz="2400" spc="-35" b="1">
                <a:solidFill>
                  <a:srgbClr val="5F5F5F"/>
                </a:solidFill>
                <a:latin typeface="Calibri"/>
                <a:cs typeface="Calibri"/>
              </a:rPr>
              <a:t>v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8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 b="1">
                <a:solidFill>
                  <a:srgbClr val="5F5F5F"/>
                </a:solidFill>
                <a:latin typeface="Calibri"/>
                <a:cs typeface="Calibri"/>
              </a:rPr>
              <a:t>F</a:t>
            </a:r>
            <a:r>
              <a:rPr dirty="0" sz="2400" spc="-10" b="1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15" b="1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01792" y="8062086"/>
            <a:ext cx="27927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29" b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25" b="1">
                <a:solidFill>
                  <a:srgbClr val="5F5F5F"/>
                </a:solidFill>
                <a:latin typeface="Calibri"/>
                <a:cs typeface="Calibri"/>
              </a:rPr>
              <a:t>em</a:t>
            </a:r>
            <a:r>
              <a:rPr dirty="0" sz="2400" spc="-30" b="1">
                <a:solidFill>
                  <a:srgbClr val="5F5F5F"/>
                </a:solidFill>
                <a:latin typeface="Calibri"/>
                <a:cs typeface="Calibri"/>
              </a:rPr>
              <a:t>pl</a:t>
            </a:r>
            <a:r>
              <a:rPr dirty="0" sz="2400" spc="-45" b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55" b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25" b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30" b="1">
                <a:solidFill>
                  <a:srgbClr val="5F5F5F"/>
                </a:solidFill>
                <a:latin typeface="Calibri"/>
                <a:cs typeface="Calibri"/>
              </a:rPr>
              <a:t>-</a:t>
            </a:r>
            <a:r>
              <a:rPr dirty="0" sz="2400" spc="-25" b="1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dirty="0" sz="2400" spc="-30" b="1">
                <a:solidFill>
                  <a:srgbClr val="5F5F5F"/>
                </a:solidFill>
                <a:latin typeface="Calibri"/>
                <a:cs typeface="Calibri"/>
              </a:rPr>
              <a:t>ri</a:t>
            </a:r>
            <a:r>
              <a:rPr dirty="0" sz="2400" spc="-45" b="1">
                <a:solidFill>
                  <a:srgbClr val="5F5F5F"/>
                </a:solidFill>
                <a:latin typeface="Calibri"/>
                <a:cs typeface="Calibri"/>
              </a:rPr>
              <a:t>v</a:t>
            </a:r>
            <a:r>
              <a:rPr dirty="0" sz="2400" spc="-25" b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 spc="-7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 b="1">
                <a:solidFill>
                  <a:srgbClr val="5F5F5F"/>
                </a:solidFill>
                <a:latin typeface="Calibri"/>
                <a:cs typeface="Calibri"/>
              </a:rPr>
              <a:t>F</a:t>
            </a:r>
            <a:r>
              <a:rPr dirty="0" sz="2400" spc="-10" b="1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15" b="1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5" name="object 2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7906384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>
                <a:solidFill>
                  <a:srgbClr val="095A82"/>
                </a:solidFill>
              </a:rPr>
              <a:t>Built-in</a:t>
            </a:r>
            <a:r>
              <a:rPr dirty="0" sz="5600" spc="-140">
                <a:solidFill>
                  <a:srgbClr val="095A82"/>
                </a:solidFill>
              </a:rPr>
              <a:t> </a:t>
            </a:r>
            <a:r>
              <a:rPr dirty="0" sz="5600" spc="-10">
                <a:solidFill>
                  <a:srgbClr val="095A82"/>
                </a:solidFill>
              </a:rPr>
              <a:t>Validators:</a:t>
            </a:r>
            <a:r>
              <a:rPr dirty="0" sz="5600" spc="-11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pattern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2426207" y="1987380"/>
            <a:ext cx="13496925" cy="1106805"/>
            <a:chOff x="2426207" y="1987380"/>
            <a:chExt cx="13496925" cy="11068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26207" y="1987380"/>
              <a:ext cx="13496544" cy="11063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49067" y="2002535"/>
              <a:ext cx="13392785" cy="1010285"/>
            </a:xfrm>
            <a:custGeom>
              <a:avLst/>
              <a:gdLst/>
              <a:ahLst/>
              <a:cxnLst/>
              <a:rect l="l" t="t" r="r" b="b"/>
              <a:pathLst>
                <a:path w="13392785" h="1010285">
                  <a:moveTo>
                    <a:pt x="13224256" y="0"/>
                  </a:moveTo>
                  <a:lnTo>
                    <a:pt x="168148" y="0"/>
                  </a:lnTo>
                  <a:lnTo>
                    <a:pt x="123443" y="5969"/>
                  </a:lnTo>
                  <a:lnTo>
                    <a:pt x="83312" y="22987"/>
                  </a:lnTo>
                  <a:lnTo>
                    <a:pt x="49275" y="49275"/>
                  </a:lnTo>
                  <a:lnTo>
                    <a:pt x="22987" y="83439"/>
                  </a:lnTo>
                  <a:lnTo>
                    <a:pt x="5968" y="123571"/>
                  </a:lnTo>
                  <a:lnTo>
                    <a:pt x="0" y="168402"/>
                  </a:lnTo>
                  <a:lnTo>
                    <a:pt x="0" y="841883"/>
                  </a:lnTo>
                  <a:lnTo>
                    <a:pt x="5968" y="886714"/>
                  </a:lnTo>
                  <a:lnTo>
                    <a:pt x="22987" y="926846"/>
                  </a:lnTo>
                  <a:lnTo>
                    <a:pt x="49275" y="961009"/>
                  </a:lnTo>
                  <a:lnTo>
                    <a:pt x="83312" y="987298"/>
                  </a:lnTo>
                  <a:lnTo>
                    <a:pt x="123443" y="1004316"/>
                  </a:lnTo>
                  <a:lnTo>
                    <a:pt x="168148" y="1010285"/>
                  </a:lnTo>
                  <a:lnTo>
                    <a:pt x="13224256" y="1010285"/>
                  </a:lnTo>
                  <a:lnTo>
                    <a:pt x="13268960" y="1004316"/>
                  </a:lnTo>
                  <a:lnTo>
                    <a:pt x="13309092" y="987298"/>
                  </a:lnTo>
                  <a:lnTo>
                    <a:pt x="13343128" y="961009"/>
                  </a:lnTo>
                  <a:lnTo>
                    <a:pt x="13369417" y="926846"/>
                  </a:lnTo>
                  <a:lnTo>
                    <a:pt x="13386435" y="886714"/>
                  </a:lnTo>
                  <a:lnTo>
                    <a:pt x="13392404" y="841883"/>
                  </a:lnTo>
                  <a:lnTo>
                    <a:pt x="13392404" y="168402"/>
                  </a:lnTo>
                  <a:lnTo>
                    <a:pt x="13386435" y="123571"/>
                  </a:lnTo>
                  <a:lnTo>
                    <a:pt x="13369417" y="83439"/>
                  </a:lnTo>
                  <a:lnTo>
                    <a:pt x="13343128" y="49275"/>
                  </a:lnTo>
                  <a:lnTo>
                    <a:pt x="13309092" y="22987"/>
                  </a:lnTo>
                  <a:lnTo>
                    <a:pt x="13268960" y="5969"/>
                  </a:lnTo>
                  <a:lnTo>
                    <a:pt x="13224256" y="0"/>
                  </a:lnTo>
                  <a:close/>
                </a:path>
              </a:pathLst>
            </a:custGeom>
            <a:solidFill>
              <a:srgbClr val="688A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449829" y="2003297"/>
              <a:ext cx="13392785" cy="1010285"/>
            </a:xfrm>
            <a:custGeom>
              <a:avLst/>
              <a:gdLst/>
              <a:ahLst/>
              <a:cxnLst/>
              <a:rect l="l" t="t" r="r" b="b"/>
              <a:pathLst>
                <a:path w="13392785" h="1010285">
                  <a:moveTo>
                    <a:pt x="0" y="168401"/>
                  </a:moveTo>
                  <a:lnTo>
                    <a:pt x="5968" y="123571"/>
                  </a:lnTo>
                  <a:lnTo>
                    <a:pt x="22987" y="83438"/>
                  </a:lnTo>
                  <a:lnTo>
                    <a:pt x="49275" y="49275"/>
                  </a:lnTo>
                  <a:lnTo>
                    <a:pt x="83312" y="22986"/>
                  </a:lnTo>
                  <a:lnTo>
                    <a:pt x="123443" y="5969"/>
                  </a:lnTo>
                  <a:lnTo>
                    <a:pt x="168147" y="0"/>
                  </a:lnTo>
                  <a:lnTo>
                    <a:pt x="13224256" y="0"/>
                  </a:lnTo>
                  <a:lnTo>
                    <a:pt x="13268960" y="5969"/>
                  </a:lnTo>
                  <a:lnTo>
                    <a:pt x="13309091" y="22986"/>
                  </a:lnTo>
                  <a:lnTo>
                    <a:pt x="13343127" y="49275"/>
                  </a:lnTo>
                  <a:lnTo>
                    <a:pt x="13369416" y="83438"/>
                  </a:lnTo>
                  <a:lnTo>
                    <a:pt x="13386435" y="123571"/>
                  </a:lnTo>
                  <a:lnTo>
                    <a:pt x="13392404" y="168401"/>
                  </a:lnTo>
                  <a:lnTo>
                    <a:pt x="13392404" y="841882"/>
                  </a:lnTo>
                  <a:lnTo>
                    <a:pt x="13386435" y="886713"/>
                  </a:lnTo>
                  <a:lnTo>
                    <a:pt x="13369416" y="926846"/>
                  </a:lnTo>
                  <a:lnTo>
                    <a:pt x="13343127" y="961008"/>
                  </a:lnTo>
                  <a:lnTo>
                    <a:pt x="13309091" y="987298"/>
                  </a:lnTo>
                  <a:lnTo>
                    <a:pt x="13268960" y="1004316"/>
                  </a:lnTo>
                  <a:lnTo>
                    <a:pt x="13224256" y="1010284"/>
                  </a:lnTo>
                  <a:lnTo>
                    <a:pt x="168147" y="1010284"/>
                  </a:lnTo>
                  <a:lnTo>
                    <a:pt x="123443" y="1004316"/>
                  </a:lnTo>
                  <a:lnTo>
                    <a:pt x="83312" y="987298"/>
                  </a:lnTo>
                  <a:lnTo>
                    <a:pt x="49275" y="961008"/>
                  </a:lnTo>
                  <a:lnTo>
                    <a:pt x="22987" y="926846"/>
                  </a:lnTo>
                  <a:lnTo>
                    <a:pt x="5968" y="886713"/>
                  </a:lnTo>
                  <a:lnTo>
                    <a:pt x="0" y="841882"/>
                  </a:lnTo>
                  <a:lnTo>
                    <a:pt x="0" y="168401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675382" y="2089784"/>
            <a:ext cx="1293304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47210" marR="5080" indent="-4335145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b="1" i="1">
                <a:solidFill>
                  <a:srgbClr val="FFFFFF"/>
                </a:solidFill>
                <a:latin typeface="Calibri"/>
                <a:cs typeface="Calibri"/>
              </a:rPr>
              <a:t>‘pattern’</a:t>
            </a:r>
            <a:r>
              <a:rPr dirty="0" sz="2400" spc="60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validator</a:t>
            </a:r>
            <a:r>
              <a:rPr dirty="0" sz="2400" spc="-5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requires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r>
              <a:rPr dirty="0" sz="2400" spc="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dirty="0" sz="2400" spc="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to match</a:t>
            </a:r>
            <a:r>
              <a:rPr dirty="0" sz="2400" spc="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regular</a:t>
            </a:r>
            <a:r>
              <a:rPr dirty="0" sz="2400" spc="-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expression.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entire</a:t>
            </a:r>
            <a:r>
              <a:rPr dirty="0" sz="2400" spc="-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5" i="1">
                <a:solidFill>
                  <a:srgbClr val="FFFFFF"/>
                </a:solidFill>
                <a:latin typeface="Calibri"/>
                <a:cs typeface="Calibri"/>
              </a:rPr>
              <a:t>control’s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value </a:t>
            </a:r>
            <a:r>
              <a:rPr dirty="0" sz="2400" spc="-5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must match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regular</a:t>
            </a:r>
            <a:r>
              <a:rPr dirty="0" sz="2400" spc="-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expression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427988" y="4259579"/>
            <a:ext cx="9939655" cy="1027430"/>
            <a:chOff x="1427988" y="4259579"/>
            <a:chExt cx="9939655" cy="102743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7988" y="4259579"/>
              <a:ext cx="9939527" cy="102717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1244" y="4315967"/>
              <a:ext cx="9648444" cy="90982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47944" y="4571999"/>
              <a:ext cx="5532120" cy="58978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689853" y="4613909"/>
              <a:ext cx="5401310" cy="458470"/>
            </a:xfrm>
            <a:custGeom>
              <a:avLst/>
              <a:gdLst/>
              <a:ahLst/>
              <a:cxnLst/>
              <a:rect l="l" t="t" r="r" b="b"/>
              <a:pathLst>
                <a:path w="5401309" h="458470">
                  <a:moveTo>
                    <a:pt x="0" y="458343"/>
                  </a:moveTo>
                  <a:lnTo>
                    <a:pt x="5400802" y="458343"/>
                  </a:lnTo>
                  <a:lnTo>
                    <a:pt x="5400802" y="0"/>
                  </a:lnTo>
                  <a:lnTo>
                    <a:pt x="0" y="0"/>
                  </a:lnTo>
                  <a:lnTo>
                    <a:pt x="0" y="458343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2154935" y="6734556"/>
            <a:ext cx="8476615" cy="1009015"/>
            <a:chOff x="2154935" y="6734556"/>
            <a:chExt cx="8476615" cy="1009015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54935" y="6734556"/>
              <a:ext cx="8476488" cy="100888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84475" y="6790944"/>
              <a:ext cx="8221980" cy="89154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56832" y="6908292"/>
              <a:ext cx="3874008" cy="58978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698741" y="6950202"/>
              <a:ext cx="3742690" cy="458470"/>
            </a:xfrm>
            <a:custGeom>
              <a:avLst/>
              <a:gdLst/>
              <a:ahLst/>
              <a:cxnLst/>
              <a:rect l="l" t="t" r="r" b="b"/>
              <a:pathLst>
                <a:path w="3742690" h="458470">
                  <a:moveTo>
                    <a:pt x="0" y="458343"/>
                  </a:moveTo>
                  <a:lnTo>
                    <a:pt x="3742563" y="458343"/>
                  </a:lnTo>
                  <a:lnTo>
                    <a:pt x="3742563" y="0"/>
                  </a:lnTo>
                  <a:lnTo>
                    <a:pt x="0" y="0"/>
                  </a:lnTo>
                  <a:lnTo>
                    <a:pt x="0" y="458343"/>
                  </a:lnTo>
                  <a:close/>
                </a:path>
              </a:pathLst>
            </a:custGeom>
            <a:ln w="28955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13092684" y="5003455"/>
            <a:ext cx="3706495" cy="1922145"/>
            <a:chOff x="13092684" y="5003455"/>
            <a:chExt cx="3706495" cy="1922145"/>
          </a:xfrm>
        </p:grpSpPr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092684" y="5003455"/>
              <a:ext cx="3706367" cy="19216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3114020" y="5020056"/>
              <a:ext cx="3604260" cy="1824355"/>
            </a:xfrm>
            <a:custGeom>
              <a:avLst/>
              <a:gdLst/>
              <a:ahLst/>
              <a:cxnLst/>
              <a:rect l="l" t="t" r="r" b="b"/>
              <a:pathLst>
                <a:path w="3604259" h="1824354">
                  <a:moveTo>
                    <a:pt x="3299841" y="0"/>
                  </a:moveTo>
                  <a:lnTo>
                    <a:pt x="304165" y="0"/>
                  </a:lnTo>
                  <a:lnTo>
                    <a:pt x="254762" y="3937"/>
                  </a:lnTo>
                  <a:lnTo>
                    <a:pt x="208026" y="15494"/>
                  </a:lnTo>
                  <a:lnTo>
                    <a:pt x="164338" y="33909"/>
                  </a:lnTo>
                  <a:lnTo>
                    <a:pt x="124587" y="58674"/>
                  </a:lnTo>
                  <a:lnTo>
                    <a:pt x="89026" y="89027"/>
                  </a:lnTo>
                  <a:lnTo>
                    <a:pt x="58674" y="124460"/>
                  </a:lnTo>
                  <a:lnTo>
                    <a:pt x="33909" y="164338"/>
                  </a:lnTo>
                  <a:lnTo>
                    <a:pt x="15494" y="207899"/>
                  </a:lnTo>
                  <a:lnTo>
                    <a:pt x="3937" y="254762"/>
                  </a:lnTo>
                  <a:lnTo>
                    <a:pt x="0" y="304038"/>
                  </a:lnTo>
                  <a:lnTo>
                    <a:pt x="0" y="1520063"/>
                  </a:lnTo>
                  <a:lnTo>
                    <a:pt x="3937" y="1569339"/>
                  </a:lnTo>
                  <a:lnTo>
                    <a:pt x="15494" y="1616202"/>
                  </a:lnTo>
                  <a:lnTo>
                    <a:pt x="33909" y="1659763"/>
                  </a:lnTo>
                  <a:lnTo>
                    <a:pt x="58674" y="1699641"/>
                  </a:lnTo>
                  <a:lnTo>
                    <a:pt x="89026" y="1735074"/>
                  </a:lnTo>
                  <a:lnTo>
                    <a:pt x="124587" y="1765427"/>
                  </a:lnTo>
                  <a:lnTo>
                    <a:pt x="164338" y="1790192"/>
                  </a:lnTo>
                  <a:lnTo>
                    <a:pt x="208026" y="1808607"/>
                  </a:lnTo>
                  <a:lnTo>
                    <a:pt x="254762" y="1820164"/>
                  </a:lnTo>
                  <a:lnTo>
                    <a:pt x="304165" y="1824101"/>
                  </a:lnTo>
                  <a:lnTo>
                    <a:pt x="3299841" y="1824101"/>
                  </a:lnTo>
                  <a:lnTo>
                    <a:pt x="3349244" y="1820164"/>
                  </a:lnTo>
                  <a:lnTo>
                    <a:pt x="3395980" y="1808607"/>
                  </a:lnTo>
                  <a:lnTo>
                    <a:pt x="3439668" y="1790192"/>
                  </a:lnTo>
                  <a:lnTo>
                    <a:pt x="3479419" y="1765427"/>
                  </a:lnTo>
                  <a:lnTo>
                    <a:pt x="3514852" y="1735074"/>
                  </a:lnTo>
                  <a:lnTo>
                    <a:pt x="3545332" y="1699641"/>
                  </a:lnTo>
                  <a:lnTo>
                    <a:pt x="3570097" y="1659763"/>
                  </a:lnTo>
                  <a:lnTo>
                    <a:pt x="3588512" y="1616202"/>
                  </a:lnTo>
                  <a:lnTo>
                    <a:pt x="3600069" y="1569339"/>
                  </a:lnTo>
                  <a:lnTo>
                    <a:pt x="3604006" y="1520063"/>
                  </a:lnTo>
                  <a:lnTo>
                    <a:pt x="3604006" y="304038"/>
                  </a:lnTo>
                  <a:lnTo>
                    <a:pt x="3600069" y="254762"/>
                  </a:lnTo>
                  <a:lnTo>
                    <a:pt x="3588512" y="207899"/>
                  </a:lnTo>
                  <a:lnTo>
                    <a:pt x="3570097" y="164338"/>
                  </a:lnTo>
                  <a:lnTo>
                    <a:pt x="3545332" y="124460"/>
                  </a:lnTo>
                  <a:lnTo>
                    <a:pt x="3514852" y="89027"/>
                  </a:lnTo>
                  <a:lnTo>
                    <a:pt x="3479419" y="58674"/>
                  </a:lnTo>
                  <a:lnTo>
                    <a:pt x="3439668" y="33909"/>
                  </a:lnTo>
                  <a:lnTo>
                    <a:pt x="3395980" y="15494"/>
                  </a:lnTo>
                  <a:lnTo>
                    <a:pt x="3349244" y="3937"/>
                  </a:lnTo>
                  <a:lnTo>
                    <a:pt x="32998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3114782" y="5020818"/>
              <a:ext cx="3604260" cy="1824355"/>
            </a:xfrm>
            <a:custGeom>
              <a:avLst/>
              <a:gdLst/>
              <a:ahLst/>
              <a:cxnLst/>
              <a:rect l="l" t="t" r="r" b="b"/>
              <a:pathLst>
                <a:path w="3604259" h="1824354">
                  <a:moveTo>
                    <a:pt x="0" y="304038"/>
                  </a:moveTo>
                  <a:lnTo>
                    <a:pt x="3936" y="254762"/>
                  </a:lnTo>
                  <a:lnTo>
                    <a:pt x="15494" y="207899"/>
                  </a:lnTo>
                  <a:lnTo>
                    <a:pt x="33908" y="164337"/>
                  </a:lnTo>
                  <a:lnTo>
                    <a:pt x="58673" y="124460"/>
                  </a:lnTo>
                  <a:lnTo>
                    <a:pt x="89026" y="89027"/>
                  </a:lnTo>
                  <a:lnTo>
                    <a:pt x="124586" y="58674"/>
                  </a:lnTo>
                  <a:lnTo>
                    <a:pt x="164337" y="33909"/>
                  </a:lnTo>
                  <a:lnTo>
                    <a:pt x="208025" y="15494"/>
                  </a:lnTo>
                  <a:lnTo>
                    <a:pt x="254761" y="3937"/>
                  </a:lnTo>
                  <a:lnTo>
                    <a:pt x="304164" y="0"/>
                  </a:lnTo>
                  <a:lnTo>
                    <a:pt x="3299840" y="0"/>
                  </a:lnTo>
                  <a:lnTo>
                    <a:pt x="3349244" y="3937"/>
                  </a:lnTo>
                  <a:lnTo>
                    <a:pt x="3395979" y="15494"/>
                  </a:lnTo>
                  <a:lnTo>
                    <a:pt x="3439667" y="33909"/>
                  </a:lnTo>
                  <a:lnTo>
                    <a:pt x="3479419" y="58674"/>
                  </a:lnTo>
                  <a:lnTo>
                    <a:pt x="3514852" y="89027"/>
                  </a:lnTo>
                  <a:lnTo>
                    <a:pt x="3545331" y="124460"/>
                  </a:lnTo>
                  <a:lnTo>
                    <a:pt x="3570096" y="164337"/>
                  </a:lnTo>
                  <a:lnTo>
                    <a:pt x="3588511" y="207899"/>
                  </a:lnTo>
                  <a:lnTo>
                    <a:pt x="3600069" y="254762"/>
                  </a:lnTo>
                  <a:lnTo>
                    <a:pt x="3604005" y="304038"/>
                  </a:lnTo>
                  <a:lnTo>
                    <a:pt x="3604005" y="1520063"/>
                  </a:lnTo>
                  <a:lnTo>
                    <a:pt x="3600069" y="1569339"/>
                  </a:lnTo>
                  <a:lnTo>
                    <a:pt x="3588511" y="1616202"/>
                  </a:lnTo>
                  <a:lnTo>
                    <a:pt x="3570096" y="1659763"/>
                  </a:lnTo>
                  <a:lnTo>
                    <a:pt x="3545331" y="1699641"/>
                  </a:lnTo>
                  <a:lnTo>
                    <a:pt x="3514852" y="1735074"/>
                  </a:lnTo>
                  <a:lnTo>
                    <a:pt x="3479419" y="1765427"/>
                  </a:lnTo>
                  <a:lnTo>
                    <a:pt x="3439667" y="1790192"/>
                  </a:lnTo>
                  <a:lnTo>
                    <a:pt x="3395979" y="1808607"/>
                  </a:lnTo>
                  <a:lnTo>
                    <a:pt x="3349244" y="1820164"/>
                  </a:lnTo>
                  <a:lnTo>
                    <a:pt x="3299840" y="1824101"/>
                  </a:lnTo>
                  <a:lnTo>
                    <a:pt x="304164" y="1824101"/>
                  </a:lnTo>
                  <a:lnTo>
                    <a:pt x="254761" y="1820164"/>
                  </a:lnTo>
                  <a:lnTo>
                    <a:pt x="208025" y="1808607"/>
                  </a:lnTo>
                  <a:lnTo>
                    <a:pt x="164337" y="1790192"/>
                  </a:lnTo>
                  <a:lnTo>
                    <a:pt x="124586" y="1765427"/>
                  </a:lnTo>
                  <a:lnTo>
                    <a:pt x="89026" y="1735074"/>
                  </a:lnTo>
                  <a:lnTo>
                    <a:pt x="58673" y="1699641"/>
                  </a:lnTo>
                  <a:lnTo>
                    <a:pt x="33908" y="1659763"/>
                  </a:lnTo>
                  <a:lnTo>
                    <a:pt x="15494" y="1616202"/>
                  </a:lnTo>
                  <a:lnTo>
                    <a:pt x="3936" y="1569339"/>
                  </a:lnTo>
                  <a:lnTo>
                    <a:pt x="0" y="1520063"/>
                  </a:lnTo>
                  <a:lnTo>
                    <a:pt x="0" y="304038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3520165" y="5331714"/>
            <a:ext cx="280098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3175">
              <a:lnSpc>
                <a:spcPct val="100000"/>
              </a:lnSpc>
              <a:spcBef>
                <a:spcPts val="100"/>
              </a:spcBef>
            </a:pPr>
            <a:r>
              <a:rPr dirty="0" sz="2400" spc="-45" i="1">
                <a:solidFill>
                  <a:srgbClr val="5F5F5F"/>
                </a:solidFill>
                <a:latin typeface="Calibri"/>
                <a:cs typeface="Calibri"/>
              </a:rPr>
              <a:t>Validate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that the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field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only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contains</a:t>
            </a:r>
            <a:r>
              <a:rPr dirty="0" sz="2400" spc="-6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letters</a:t>
            </a:r>
            <a:r>
              <a:rPr dirty="0" sz="2400" spc="-4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or </a:t>
            </a:r>
            <a:r>
              <a:rPr dirty="0" sz="2400" spc="-5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spaces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2038838" y="3992117"/>
            <a:ext cx="1080770" cy="3878579"/>
          </a:xfrm>
          <a:custGeom>
            <a:avLst/>
            <a:gdLst/>
            <a:ahLst/>
            <a:cxnLst/>
            <a:rect l="l" t="t" r="r" b="b"/>
            <a:pathLst>
              <a:path w="1080769" h="3878579">
                <a:moveTo>
                  <a:pt x="0" y="0"/>
                </a:moveTo>
                <a:lnTo>
                  <a:pt x="73278" y="762"/>
                </a:lnTo>
                <a:lnTo>
                  <a:pt x="143509" y="3175"/>
                </a:lnTo>
                <a:lnTo>
                  <a:pt x="210184" y="7112"/>
                </a:lnTo>
                <a:lnTo>
                  <a:pt x="272541" y="12319"/>
                </a:lnTo>
                <a:lnTo>
                  <a:pt x="330072" y="18796"/>
                </a:lnTo>
                <a:lnTo>
                  <a:pt x="381888" y="26289"/>
                </a:lnTo>
                <a:lnTo>
                  <a:pt x="427608" y="35052"/>
                </a:lnTo>
                <a:lnTo>
                  <a:pt x="466343" y="44577"/>
                </a:lnTo>
                <a:lnTo>
                  <a:pt x="520826" y="66040"/>
                </a:lnTo>
                <a:lnTo>
                  <a:pt x="540130" y="90043"/>
                </a:lnTo>
                <a:lnTo>
                  <a:pt x="540130" y="1849247"/>
                </a:lnTo>
                <a:lnTo>
                  <a:pt x="545083" y="1861439"/>
                </a:lnTo>
                <a:lnTo>
                  <a:pt x="582548" y="1884299"/>
                </a:lnTo>
                <a:lnTo>
                  <a:pt x="652652" y="1904238"/>
                </a:lnTo>
                <a:lnTo>
                  <a:pt x="698372" y="1912874"/>
                </a:lnTo>
                <a:lnTo>
                  <a:pt x="750188" y="1920494"/>
                </a:lnTo>
                <a:lnTo>
                  <a:pt x="807719" y="1926971"/>
                </a:lnTo>
                <a:lnTo>
                  <a:pt x="870076" y="1932178"/>
                </a:lnTo>
                <a:lnTo>
                  <a:pt x="936751" y="1936115"/>
                </a:lnTo>
                <a:lnTo>
                  <a:pt x="1006982" y="1938528"/>
                </a:lnTo>
                <a:lnTo>
                  <a:pt x="1080261" y="1939290"/>
                </a:lnTo>
                <a:lnTo>
                  <a:pt x="1006982" y="1940052"/>
                </a:lnTo>
                <a:lnTo>
                  <a:pt x="936751" y="1942465"/>
                </a:lnTo>
                <a:lnTo>
                  <a:pt x="870076" y="1946402"/>
                </a:lnTo>
                <a:lnTo>
                  <a:pt x="807719" y="1951609"/>
                </a:lnTo>
                <a:lnTo>
                  <a:pt x="750188" y="1958086"/>
                </a:lnTo>
                <a:lnTo>
                  <a:pt x="698372" y="1965579"/>
                </a:lnTo>
                <a:lnTo>
                  <a:pt x="652652" y="1974342"/>
                </a:lnTo>
                <a:lnTo>
                  <a:pt x="613917" y="1983867"/>
                </a:lnTo>
                <a:lnTo>
                  <a:pt x="559434" y="2005330"/>
                </a:lnTo>
                <a:lnTo>
                  <a:pt x="540130" y="2029333"/>
                </a:lnTo>
                <a:lnTo>
                  <a:pt x="540130" y="3788537"/>
                </a:lnTo>
                <a:lnTo>
                  <a:pt x="535177" y="3800729"/>
                </a:lnTo>
                <a:lnTo>
                  <a:pt x="497712" y="3823589"/>
                </a:lnTo>
                <a:lnTo>
                  <a:pt x="427608" y="3843528"/>
                </a:lnTo>
                <a:lnTo>
                  <a:pt x="381888" y="3852164"/>
                </a:lnTo>
                <a:lnTo>
                  <a:pt x="330072" y="3859784"/>
                </a:lnTo>
                <a:lnTo>
                  <a:pt x="272541" y="3866261"/>
                </a:lnTo>
                <a:lnTo>
                  <a:pt x="210184" y="3871468"/>
                </a:lnTo>
                <a:lnTo>
                  <a:pt x="143509" y="3875405"/>
                </a:lnTo>
                <a:lnTo>
                  <a:pt x="73278" y="3877818"/>
                </a:lnTo>
                <a:lnTo>
                  <a:pt x="0" y="3878580"/>
                </a:lnTo>
              </a:path>
            </a:pathLst>
          </a:custGeom>
          <a:ln w="25908">
            <a:solidFill>
              <a:srgbClr val="F09C1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473953" y="3755263"/>
            <a:ext cx="18021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5" b="1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10" b="1">
                <a:solidFill>
                  <a:srgbClr val="5F5F5F"/>
                </a:solidFill>
                <a:latin typeface="Calibri"/>
                <a:cs typeface="Calibri"/>
              </a:rPr>
              <a:t>eac</a:t>
            </a: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15" b="1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dirty="0" sz="2400" spc="-35" b="1">
                <a:solidFill>
                  <a:srgbClr val="5F5F5F"/>
                </a:solidFill>
                <a:latin typeface="Calibri"/>
                <a:cs typeface="Calibri"/>
              </a:rPr>
              <a:t>v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8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 b="1">
                <a:solidFill>
                  <a:srgbClr val="5F5F5F"/>
                </a:solidFill>
                <a:latin typeface="Calibri"/>
                <a:cs typeface="Calibri"/>
              </a:rPr>
              <a:t>F</a:t>
            </a:r>
            <a:r>
              <a:rPr dirty="0" sz="2400" spc="-10" b="1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15" b="1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58588" y="7893557"/>
            <a:ext cx="27927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29" b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25" b="1">
                <a:solidFill>
                  <a:srgbClr val="5F5F5F"/>
                </a:solidFill>
                <a:latin typeface="Calibri"/>
                <a:cs typeface="Calibri"/>
              </a:rPr>
              <a:t>em</a:t>
            </a:r>
            <a:r>
              <a:rPr dirty="0" sz="2400" spc="-30" b="1">
                <a:solidFill>
                  <a:srgbClr val="5F5F5F"/>
                </a:solidFill>
                <a:latin typeface="Calibri"/>
                <a:cs typeface="Calibri"/>
              </a:rPr>
              <a:t>pl</a:t>
            </a:r>
            <a:r>
              <a:rPr dirty="0" sz="2400" spc="-45" b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55" b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25" b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30" b="1">
                <a:solidFill>
                  <a:srgbClr val="5F5F5F"/>
                </a:solidFill>
                <a:latin typeface="Calibri"/>
                <a:cs typeface="Calibri"/>
              </a:rPr>
              <a:t>-</a:t>
            </a:r>
            <a:r>
              <a:rPr dirty="0" sz="2400" spc="-25" b="1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dirty="0" sz="2400" spc="-30" b="1">
                <a:solidFill>
                  <a:srgbClr val="5F5F5F"/>
                </a:solidFill>
                <a:latin typeface="Calibri"/>
                <a:cs typeface="Calibri"/>
              </a:rPr>
              <a:t>ri</a:t>
            </a:r>
            <a:r>
              <a:rPr dirty="0" sz="2400" spc="-45" b="1">
                <a:solidFill>
                  <a:srgbClr val="5F5F5F"/>
                </a:solidFill>
                <a:latin typeface="Calibri"/>
                <a:cs typeface="Calibri"/>
              </a:rPr>
              <a:t>v</a:t>
            </a:r>
            <a:r>
              <a:rPr dirty="0" sz="2400" spc="-25" b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 spc="-7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 b="1">
                <a:solidFill>
                  <a:srgbClr val="5F5F5F"/>
                </a:solidFill>
                <a:latin typeface="Calibri"/>
                <a:cs typeface="Calibri"/>
              </a:rPr>
              <a:t>F</a:t>
            </a:r>
            <a:r>
              <a:rPr dirty="0" sz="2400" spc="-10" b="1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15" b="1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7" name="object 2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6476" cy="10286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635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COURSE</a:t>
            </a:r>
            <a:r>
              <a:rPr dirty="0" spc="-190"/>
              <a:t> </a:t>
            </a:r>
            <a:r>
              <a:rPr dirty="0" spc="-5"/>
              <a:t>OUTLINE</a:t>
            </a:r>
          </a:p>
          <a:p>
            <a:pPr algn="ctr" marL="8255">
              <a:lnSpc>
                <a:spcPct val="100000"/>
              </a:lnSpc>
              <a:spcBef>
                <a:spcPts val="155"/>
              </a:spcBef>
            </a:pPr>
            <a:r>
              <a:rPr dirty="0" sz="2700" spc="-5" b="0">
                <a:latin typeface="Calibri"/>
                <a:cs typeface="Calibri"/>
              </a:rPr>
              <a:t>MODULE</a:t>
            </a:r>
            <a:r>
              <a:rPr dirty="0" sz="2700" spc="-70" b="0">
                <a:latin typeface="Calibri"/>
                <a:cs typeface="Calibri"/>
              </a:rPr>
              <a:t> </a:t>
            </a:r>
            <a:r>
              <a:rPr dirty="0" sz="2700" spc="-5" b="0">
                <a:latin typeface="Calibri"/>
                <a:cs typeface="Calibri"/>
              </a:rPr>
              <a:t>09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070" y="2236469"/>
            <a:ext cx="4219575" cy="4133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50" spc="-10" b="1">
                <a:solidFill>
                  <a:srgbClr val="FFFFFF"/>
                </a:solidFill>
                <a:latin typeface="Calibri"/>
                <a:cs typeface="Calibri"/>
              </a:rPr>
              <a:t>01</a:t>
            </a:r>
            <a:r>
              <a:rPr dirty="0" sz="255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50" spc="-20" b="1">
                <a:solidFill>
                  <a:srgbClr val="FFFFFF"/>
                </a:solidFill>
                <a:latin typeface="Calibri"/>
                <a:cs typeface="Calibri"/>
              </a:rPr>
              <a:t>Getting</a:t>
            </a:r>
            <a:r>
              <a:rPr dirty="0" sz="255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50" spc="-25" b="1">
                <a:solidFill>
                  <a:srgbClr val="FFFFFF"/>
                </a:solidFill>
                <a:latin typeface="Calibri"/>
                <a:cs typeface="Calibri"/>
              </a:rPr>
              <a:t>started</a:t>
            </a:r>
            <a:r>
              <a:rPr dirty="0" sz="2550" spc="-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50" spc="-10" b="1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255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50" spc="-5" b="1">
                <a:solidFill>
                  <a:srgbClr val="FFFFFF"/>
                </a:solidFill>
                <a:latin typeface="Calibri"/>
                <a:cs typeface="Calibri"/>
              </a:rPr>
              <a:t>Angular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3391" y="3527552"/>
            <a:ext cx="3864610" cy="4133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02</a:t>
            </a:r>
            <a:r>
              <a:rPr dirty="0" sz="2550" spc="-4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Modules</a:t>
            </a:r>
            <a:r>
              <a:rPr dirty="0" sz="2550" spc="7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and</a:t>
            </a:r>
            <a:r>
              <a:rPr dirty="0" sz="2550" spc="-3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5">
                <a:solidFill>
                  <a:srgbClr val="86B5CE"/>
                </a:solidFill>
                <a:latin typeface="Calibri"/>
                <a:cs typeface="Calibri"/>
              </a:rPr>
              <a:t>Components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1070" y="4939995"/>
            <a:ext cx="4128770" cy="4140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03</a:t>
            </a:r>
            <a:r>
              <a:rPr dirty="0" sz="2550" spc="-8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Databinding</a:t>
            </a:r>
            <a:r>
              <a:rPr dirty="0" sz="2550" spc="3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and</a:t>
            </a:r>
            <a:r>
              <a:rPr dirty="0" sz="2550" spc="-6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Animations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6251" y="6273800"/>
            <a:ext cx="4132579" cy="4133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04</a:t>
            </a:r>
            <a:r>
              <a:rPr dirty="0" sz="2550" spc="-5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Angular</a:t>
            </a:r>
            <a:r>
              <a:rPr dirty="0" sz="2550" spc="-3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5">
                <a:solidFill>
                  <a:srgbClr val="86B5CE"/>
                </a:solidFill>
                <a:latin typeface="Calibri"/>
                <a:cs typeface="Calibri"/>
              </a:rPr>
              <a:t>Directives</a:t>
            </a:r>
            <a:r>
              <a:rPr dirty="0" sz="2550" spc="6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and</a:t>
            </a:r>
            <a:r>
              <a:rPr dirty="0" sz="2550" spc="-3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Pipes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3391" y="7299197"/>
            <a:ext cx="4850765" cy="8020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sz="2550" spc="-15">
                <a:solidFill>
                  <a:srgbClr val="86B5CE"/>
                </a:solidFill>
                <a:latin typeface="Calibri"/>
                <a:cs typeface="Calibri"/>
              </a:rPr>
              <a:t>05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Angular Services and 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Dependency </a:t>
            </a:r>
            <a:r>
              <a:rPr dirty="0" sz="2550" spc="-56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Injection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5947" y="8791143"/>
            <a:ext cx="3054985" cy="4133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06</a:t>
            </a:r>
            <a:r>
              <a:rPr dirty="0" sz="2550" spc="-5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RxJS</a:t>
            </a:r>
            <a:r>
              <a:rPr dirty="0" sz="2550" spc="-2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and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 HTTPClient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092178" y="2236469"/>
            <a:ext cx="4429125" cy="4133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07</a:t>
            </a:r>
            <a:r>
              <a:rPr dirty="0" sz="2550" spc="-4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Angular</a:t>
            </a:r>
            <a:r>
              <a:rPr dirty="0" sz="2550" spc="-3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40">
                <a:solidFill>
                  <a:srgbClr val="86B5CE"/>
                </a:solidFill>
                <a:latin typeface="Calibri"/>
                <a:cs typeface="Calibri"/>
              </a:rPr>
              <a:t>Routes</a:t>
            </a:r>
            <a:r>
              <a:rPr dirty="0" sz="2550" spc="2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and</a:t>
            </a:r>
            <a:r>
              <a:rPr dirty="0" sz="2550" spc="-3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5">
                <a:solidFill>
                  <a:srgbClr val="86B5CE"/>
                </a:solidFill>
                <a:latin typeface="Calibri"/>
                <a:cs typeface="Calibri"/>
              </a:rPr>
              <a:t>Navigation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092431" y="3527552"/>
            <a:ext cx="3813175" cy="4133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50" spc="-15">
                <a:solidFill>
                  <a:srgbClr val="86B5CE"/>
                </a:solidFill>
                <a:latin typeface="Calibri"/>
                <a:cs typeface="Calibri"/>
              </a:rPr>
              <a:t>08</a:t>
            </a:r>
            <a:r>
              <a:rPr dirty="0" sz="2550" spc="-4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Handling</a:t>
            </a:r>
            <a:r>
              <a:rPr dirty="0" sz="2550" spc="3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5">
                <a:solidFill>
                  <a:srgbClr val="86B5CE"/>
                </a:solidFill>
                <a:latin typeface="Calibri"/>
                <a:cs typeface="Calibri"/>
              </a:rPr>
              <a:t>forms</a:t>
            </a:r>
            <a:r>
              <a:rPr dirty="0" sz="2550" spc="-4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in</a:t>
            </a:r>
            <a:r>
              <a:rPr dirty="0" sz="2550" spc="-2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Angular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092178" y="4958283"/>
            <a:ext cx="3747135" cy="4140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50" spc="-10" b="1">
                <a:solidFill>
                  <a:srgbClr val="FFFFFF"/>
                </a:solidFill>
                <a:latin typeface="Calibri"/>
                <a:cs typeface="Calibri"/>
              </a:rPr>
              <a:t>09</a:t>
            </a:r>
            <a:r>
              <a:rPr dirty="0" sz="2550" spc="-7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50" spc="-45" b="1">
                <a:solidFill>
                  <a:srgbClr val="FFFFFF"/>
                </a:solidFill>
                <a:latin typeface="Calibri"/>
                <a:cs typeface="Calibri"/>
              </a:rPr>
              <a:t>Validating</a:t>
            </a:r>
            <a:r>
              <a:rPr dirty="0" sz="255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50" spc="-5" b="1">
                <a:solidFill>
                  <a:srgbClr val="FFFFFF"/>
                </a:solidFill>
                <a:latin typeface="Calibri"/>
                <a:cs typeface="Calibri"/>
              </a:rPr>
              <a:t>Angular</a:t>
            </a:r>
            <a:r>
              <a:rPr dirty="0" sz="255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50" spc="-25" b="1">
                <a:solidFill>
                  <a:srgbClr val="FFFFFF"/>
                </a:solidFill>
                <a:latin typeface="Calibri"/>
                <a:cs typeface="Calibri"/>
              </a:rPr>
              <a:t>Forms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074397" y="6185661"/>
            <a:ext cx="5327650" cy="4133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10</a:t>
            </a:r>
            <a:r>
              <a:rPr dirty="0" sz="2550" spc="-3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5">
                <a:solidFill>
                  <a:srgbClr val="86B5CE"/>
                </a:solidFill>
                <a:latin typeface="Calibri"/>
                <a:cs typeface="Calibri"/>
              </a:rPr>
              <a:t>Authentication</a:t>
            </a:r>
            <a:r>
              <a:rPr dirty="0" sz="2550" spc="5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with</a:t>
            </a:r>
            <a:r>
              <a:rPr dirty="0" sz="2550" spc="-1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JWT</a:t>
            </a:r>
            <a:r>
              <a:rPr dirty="0" sz="2550" spc="-6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and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Security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074143" y="7294626"/>
            <a:ext cx="5431155" cy="8020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11</a:t>
            </a:r>
            <a:r>
              <a:rPr dirty="0" sz="2550" spc="-3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75">
                <a:solidFill>
                  <a:srgbClr val="86B5CE"/>
                </a:solidFill>
                <a:latin typeface="Calibri"/>
                <a:cs typeface="Calibri"/>
              </a:rPr>
              <a:t>Testing</a:t>
            </a:r>
            <a:r>
              <a:rPr dirty="0" sz="2550" spc="-3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and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 Application</a:t>
            </a:r>
            <a:r>
              <a:rPr dirty="0" sz="2550" spc="2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Deployment</a:t>
            </a:r>
            <a:r>
              <a:rPr dirty="0" sz="2550" spc="8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In </a:t>
            </a:r>
            <a:r>
              <a:rPr dirty="0" sz="2550" spc="-56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Angular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092178" y="8723172"/>
            <a:ext cx="2412365" cy="4133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12</a:t>
            </a:r>
            <a:r>
              <a:rPr dirty="0" sz="2550" spc="-8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15">
                <a:solidFill>
                  <a:srgbClr val="86B5CE"/>
                </a:solidFill>
                <a:latin typeface="Calibri"/>
                <a:cs typeface="Calibri"/>
              </a:rPr>
              <a:t>In-Class</a:t>
            </a:r>
            <a:r>
              <a:rPr dirty="0" sz="255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Project</a:t>
            </a:r>
            <a:endParaRPr sz="2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761" y="4552264"/>
            <a:ext cx="7603490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>
                <a:solidFill>
                  <a:srgbClr val="095A82"/>
                </a:solidFill>
              </a:rPr>
              <a:t>Form</a:t>
            </a:r>
            <a:r>
              <a:rPr dirty="0" sz="7200" spc="-95">
                <a:solidFill>
                  <a:srgbClr val="095A82"/>
                </a:solidFill>
              </a:rPr>
              <a:t> </a:t>
            </a:r>
            <a:r>
              <a:rPr dirty="0" sz="7200" spc="-5">
                <a:solidFill>
                  <a:srgbClr val="095A82"/>
                </a:solidFill>
              </a:rPr>
              <a:t>Control</a:t>
            </a:r>
            <a:r>
              <a:rPr dirty="0" sz="7200" spc="-114">
                <a:solidFill>
                  <a:srgbClr val="095A82"/>
                </a:solidFill>
              </a:rPr>
              <a:t> </a:t>
            </a:r>
            <a:r>
              <a:rPr dirty="0" sz="7200">
                <a:solidFill>
                  <a:srgbClr val="095A82"/>
                </a:solidFill>
              </a:rPr>
              <a:t>Status</a:t>
            </a:r>
            <a:endParaRPr sz="7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591312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>
                <a:solidFill>
                  <a:srgbClr val="095A82"/>
                </a:solidFill>
              </a:rPr>
              <a:t>Form</a:t>
            </a:r>
            <a:r>
              <a:rPr dirty="0" sz="5600" spc="-85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Control</a:t>
            </a:r>
            <a:r>
              <a:rPr dirty="0" sz="5600" spc="-15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Status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912875" y="1987380"/>
            <a:ext cx="16525240" cy="1106805"/>
            <a:chOff x="912875" y="1987380"/>
            <a:chExt cx="16525240" cy="11068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2875" y="1987380"/>
              <a:ext cx="16524731" cy="11063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5735" y="2002535"/>
              <a:ext cx="16421100" cy="1010285"/>
            </a:xfrm>
            <a:custGeom>
              <a:avLst/>
              <a:gdLst/>
              <a:ahLst/>
              <a:cxnLst/>
              <a:rect l="l" t="t" r="r" b="b"/>
              <a:pathLst>
                <a:path w="16421100" h="1010285">
                  <a:moveTo>
                    <a:pt x="16252952" y="0"/>
                  </a:moveTo>
                  <a:lnTo>
                    <a:pt x="168147" y="0"/>
                  </a:lnTo>
                  <a:lnTo>
                    <a:pt x="123443" y="5969"/>
                  </a:lnTo>
                  <a:lnTo>
                    <a:pt x="83286" y="22987"/>
                  </a:lnTo>
                  <a:lnTo>
                    <a:pt x="49250" y="49275"/>
                  </a:lnTo>
                  <a:lnTo>
                    <a:pt x="22961" y="83439"/>
                  </a:lnTo>
                  <a:lnTo>
                    <a:pt x="6007" y="123571"/>
                  </a:lnTo>
                  <a:lnTo>
                    <a:pt x="0" y="168402"/>
                  </a:lnTo>
                  <a:lnTo>
                    <a:pt x="0" y="841883"/>
                  </a:lnTo>
                  <a:lnTo>
                    <a:pt x="6007" y="886714"/>
                  </a:lnTo>
                  <a:lnTo>
                    <a:pt x="22961" y="926846"/>
                  </a:lnTo>
                  <a:lnTo>
                    <a:pt x="49250" y="961009"/>
                  </a:lnTo>
                  <a:lnTo>
                    <a:pt x="83286" y="987298"/>
                  </a:lnTo>
                  <a:lnTo>
                    <a:pt x="123443" y="1004316"/>
                  </a:lnTo>
                  <a:lnTo>
                    <a:pt x="168147" y="1010285"/>
                  </a:lnTo>
                  <a:lnTo>
                    <a:pt x="16252952" y="1010285"/>
                  </a:lnTo>
                  <a:lnTo>
                    <a:pt x="16297656" y="1004316"/>
                  </a:lnTo>
                  <a:lnTo>
                    <a:pt x="16337787" y="987298"/>
                  </a:lnTo>
                  <a:lnTo>
                    <a:pt x="16371823" y="961009"/>
                  </a:lnTo>
                  <a:lnTo>
                    <a:pt x="16398112" y="926846"/>
                  </a:lnTo>
                  <a:lnTo>
                    <a:pt x="16415131" y="886714"/>
                  </a:lnTo>
                  <a:lnTo>
                    <a:pt x="16421100" y="841883"/>
                  </a:lnTo>
                  <a:lnTo>
                    <a:pt x="16421100" y="168402"/>
                  </a:lnTo>
                  <a:lnTo>
                    <a:pt x="16415131" y="123571"/>
                  </a:lnTo>
                  <a:lnTo>
                    <a:pt x="16398112" y="83439"/>
                  </a:lnTo>
                  <a:lnTo>
                    <a:pt x="16371823" y="49275"/>
                  </a:lnTo>
                  <a:lnTo>
                    <a:pt x="16337787" y="22987"/>
                  </a:lnTo>
                  <a:lnTo>
                    <a:pt x="16297656" y="5969"/>
                  </a:lnTo>
                  <a:lnTo>
                    <a:pt x="16252952" y="0"/>
                  </a:lnTo>
                  <a:close/>
                </a:path>
              </a:pathLst>
            </a:custGeom>
            <a:solidFill>
              <a:srgbClr val="688A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36497" y="2003297"/>
              <a:ext cx="16421100" cy="1010285"/>
            </a:xfrm>
            <a:custGeom>
              <a:avLst/>
              <a:gdLst/>
              <a:ahLst/>
              <a:cxnLst/>
              <a:rect l="l" t="t" r="r" b="b"/>
              <a:pathLst>
                <a:path w="16421100" h="1010285">
                  <a:moveTo>
                    <a:pt x="0" y="168401"/>
                  </a:moveTo>
                  <a:lnTo>
                    <a:pt x="6007" y="123571"/>
                  </a:lnTo>
                  <a:lnTo>
                    <a:pt x="22961" y="83438"/>
                  </a:lnTo>
                  <a:lnTo>
                    <a:pt x="49250" y="49275"/>
                  </a:lnTo>
                  <a:lnTo>
                    <a:pt x="83286" y="22986"/>
                  </a:lnTo>
                  <a:lnTo>
                    <a:pt x="123443" y="5969"/>
                  </a:lnTo>
                  <a:lnTo>
                    <a:pt x="168148" y="0"/>
                  </a:lnTo>
                  <a:lnTo>
                    <a:pt x="16252952" y="0"/>
                  </a:lnTo>
                  <a:lnTo>
                    <a:pt x="16297656" y="5969"/>
                  </a:lnTo>
                  <a:lnTo>
                    <a:pt x="16337788" y="22986"/>
                  </a:lnTo>
                  <a:lnTo>
                    <a:pt x="16371823" y="49275"/>
                  </a:lnTo>
                  <a:lnTo>
                    <a:pt x="16398113" y="83438"/>
                  </a:lnTo>
                  <a:lnTo>
                    <a:pt x="16415131" y="123571"/>
                  </a:lnTo>
                  <a:lnTo>
                    <a:pt x="16421100" y="168401"/>
                  </a:lnTo>
                  <a:lnTo>
                    <a:pt x="16421100" y="841882"/>
                  </a:lnTo>
                  <a:lnTo>
                    <a:pt x="16415131" y="886713"/>
                  </a:lnTo>
                  <a:lnTo>
                    <a:pt x="16398113" y="926846"/>
                  </a:lnTo>
                  <a:lnTo>
                    <a:pt x="16371823" y="961008"/>
                  </a:lnTo>
                  <a:lnTo>
                    <a:pt x="16337788" y="987298"/>
                  </a:lnTo>
                  <a:lnTo>
                    <a:pt x="16297656" y="1004316"/>
                  </a:lnTo>
                  <a:lnTo>
                    <a:pt x="16252952" y="1010284"/>
                  </a:lnTo>
                  <a:lnTo>
                    <a:pt x="168148" y="1010284"/>
                  </a:lnTo>
                  <a:lnTo>
                    <a:pt x="123443" y="1004316"/>
                  </a:lnTo>
                  <a:lnTo>
                    <a:pt x="83286" y="987298"/>
                  </a:lnTo>
                  <a:lnTo>
                    <a:pt x="49250" y="961008"/>
                  </a:lnTo>
                  <a:lnTo>
                    <a:pt x="22961" y="926846"/>
                  </a:lnTo>
                  <a:lnTo>
                    <a:pt x="6007" y="886713"/>
                  </a:lnTo>
                  <a:lnTo>
                    <a:pt x="0" y="841882"/>
                  </a:lnTo>
                  <a:lnTo>
                    <a:pt x="0" y="168401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262888" y="2089784"/>
            <a:ext cx="1570926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98315" marR="5080" indent="-428625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AbstractControl</a:t>
            </a:r>
            <a:r>
              <a:rPr dirty="0" sz="2400" spc="-6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provided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‘@angular/forms’</a:t>
            </a:r>
            <a:r>
              <a:rPr dirty="0" sz="2400" spc="-4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dirty="0" sz="2400" spc="4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common</a:t>
            </a:r>
            <a:r>
              <a:rPr dirty="0" sz="2400" spc="4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behavior</a:t>
            </a:r>
            <a:r>
              <a:rPr dirty="0" sz="2400" spc="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all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controls</a:t>
            </a:r>
            <a:r>
              <a:rPr dirty="0" sz="2400" spc="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groups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have,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including </a:t>
            </a:r>
            <a:r>
              <a:rPr dirty="0" sz="2400" spc="-5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running</a:t>
            </a:r>
            <a:r>
              <a:rPr dirty="0" sz="2400" spc="-4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validators,</a:t>
            </a:r>
            <a:r>
              <a:rPr dirty="0" sz="2400" spc="-6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calculating</a:t>
            </a:r>
            <a:r>
              <a:rPr dirty="0" sz="2400" spc="-4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status,</a:t>
            </a:r>
            <a:r>
              <a:rPr dirty="0" sz="2400" spc="-5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resetting</a:t>
            </a:r>
            <a:r>
              <a:rPr dirty="0" sz="2400" spc="-3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status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37965" y="3956430"/>
            <a:ext cx="7543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ta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tus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66735" y="3956430"/>
            <a:ext cx="9594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pr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tine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26100" y="8811869"/>
            <a:ext cx="7588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50594" y="8811869"/>
            <a:ext cx="6813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0">
                <a:solidFill>
                  <a:srgbClr val="5F5F5F"/>
                </a:solidFill>
                <a:latin typeface="Calibri"/>
                <a:cs typeface="Calibri"/>
              </a:rPr>
              <a:t>v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alue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46005" y="8811869"/>
            <a:ext cx="6013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dirty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749531" y="3956430"/>
            <a:ext cx="10388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u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h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769466" y="8811869"/>
            <a:ext cx="13569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nt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ouched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397734" y="3265678"/>
            <a:ext cx="1866264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635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valueChanges,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ta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tusChan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g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, 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updateOn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4211" y="4567428"/>
            <a:ext cx="16421100" cy="4233672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555496" y="6361252"/>
            <a:ext cx="47498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solidFill>
                  <a:srgbClr val="FFFFFF"/>
                </a:solidFill>
                <a:latin typeface="Bahnschrift"/>
                <a:cs typeface="Bahnschrift"/>
              </a:rPr>
              <a:t>01</a:t>
            </a:r>
            <a:endParaRPr sz="4000">
              <a:latin typeface="Bahnschrift"/>
              <a:cs typeface="Bahnschrif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35755" y="6361252"/>
            <a:ext cx="56896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solidFill>
                  <a:srgbClr val="FFFFFF"/>
                </a:solidFill>
                <a:latin typeface="Bahnschrift"/>
                <a:cs typeface="Bahnschrift"/>
              </a:rPr>
              <a:t>02</a:t>
            </a:r>
            <a:endParaRPr sz="4000">
              <a:latin typeface="Bahnschrift"/>
              <a:cs typeface="Bahnschrif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23001" y="6361252"/>
            <a:ext cx="57467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solidFill>
                  <a:srgbClr val="FFFFFF"/>
                </a:solidFill>
                <a:latin typeface="Bahnschrift"/>
                <a:cs typeface="Bahnschrift"/>
              </a:rPr>
              <a:t>03</a:t>
            </a:r>
            <a:endParaRPr sz="4000">
              <a:latin typeface="Bahnschrift"/>
              <a:cs typeface="Bahnschrif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49869" y="6361252"/>
            <a:ext cx="59499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solidFill>
                  <a:srgbClr val="FFFFFF"/>
                </a:solidFill>
                <a:latin typeface="Bahnschrift"/>
                <a:cs typeface="Bahnschrift"/>
              </a:rPr>
              <a:t>04</a:t>
            </a:r>
            <a:endParaRPr sz="4000">
              <a:latin typeface="Bahnschrift"/>
              <a:cs typeface="Bahnschrif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946385" y="6361252"/>
            <a:ext cx="58293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solidFill>
                  <a:srgbClr val="FFFFFF"/>
                </a:solidFill>
                <a:latin typeface="Bahnschrift"/>
                <a:cs typeface="Bahnschrift"/>
              </a:rPr>
              <a:t>05</a:t>
            </a:r>
            <a:endParaRPr sz="4000">
              <a:latin typeface="Bahnschrift"/>
              <a:cs typeface="Bahnschrif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991847" y="6361252"/>
            <a:ext cx="56705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solidFill>
                  <a:srgbClr val="FFFFFF"/>
                </a:solidFill>
                <a:latin typeface="Bahnschrift"/>
                <a:cs typeface="Bahnschrift"/>
              </a:rPr>
              <a:t>06</a:t>
            </a:r>
            <a:endParaRPr sz="4000">
              <a:latin typeface="Bahnschrift"/>
              <a:cs typeface="Bahnschrif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118462" y="6326581"/>
            <a:ext cx="56197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solidFill>
                  <a:srgbClr val="FFFFFF"/>
                </a:solidFill>
                <a:latin typeface="Bahnschrift"/>
                <a:cs typeface="Bahnschrift"/>
              </a:rPr>
              <a:t>07</a:t>
            </a:r>
            <a:endParaRPr sz="4000">
              <a:latin typeface="Bahnschrift"/>
              <a:cs typeface="Bahnschrif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140811" y="6326581"/>
            <a:ext cx="59182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solidFill>
                  <a:srgbClr val="FFFFFF"/>
                </a:solidFill>
                <a:latin typeface="Bahnschrift"/>
                <a:cs typeface="Bahnschrift"/>
              </a:rPr>
              <a:t>08</a:t>
            </a:r>
            <a:endParaRPr sz="4000">
              <a:latin typeface="Bahnschrift"/>
              <a:cs typeface="Bahnschrif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6" name="object 26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786765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>
                <a:solidFill>
                  <a:srgbClr val="095A82"/>
                </a:solidFill>
              </a:rPr>
              <a:t>Form</a:t>
            </a:r>
            <a:r>
              <a:rPr dirty="0" sz="5600" spc="-55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Control</a:t>
            </a:r>
            <a:r>
              <a:rPr dirty="0" sz="5600" spc="-114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Status:</a:t>
            </a:r>
            <a:r>
              <a:rPr dirty="0" sz="5600" spc="-100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value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2209800" y="1959948"/>
            <a:ext cx="13929360" cy="1106805"/>
            <a:chOff x="2209800" y="1959948"/>
            <a:chExt cx="13929360" cy="11068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9800" y="1959948"/>
              <a:ext cx="13929360" cy="11063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232659" y="1976627"/>
              <a:ext cx="13825855" cy="1009015"/>
            </a:xfrm>
            <a:custGeom>
              <a:avLst/>
              <a:gdLst/>
              <a:ahLst/>
              <a:cxnLst/>
              <a:rect l="l" t="t" r="r" b="b"/>
              <a:pathLst>
                <a:path w="13825855" h="1009014">
                  <a:moveTo>
                    <a:pt x="13657453" y="0"/>
                  </a:moveTo>
                  <a:lnTo>
                    <a:pt x="168147" y="0"/>
                  </a:lnTo>
                  <a:lnTo>
                    <a:pt x="123443" y="5969"/>
                  </a:lnTo>
                  <a:lnTo>
                    <a:pt x="83312" y="22987"/>
                  </a:lnTo>
                  <a:lnTo>
                    <a:pt x="49275" y="49275"/>
                  </a:lnTo>
                  <a:lnTo>
                    <a:pt x="22987" y="83312"/>
                  </a:lnTo>
                  <a:lnTo>
                    <a:pt x="5968" y="123444"/>
                  </a:lnTo>
                  <a:lnTo>
                    <a:pt x="0" y="168148"/>
                  </a:lnTo>
                  <a:lnTo>
                    <a:pt x="0" y="840613"/>
                  </a:lnTo>
                  <a:lnTo>
                    <a:pt x="5968" y="885317"/>
                  </a:lnTo>
                  <a:lnTo>
                    <a:pt x="22987" y="925449"/>
                  </a:lnTo>
                  <a:lnTo>
                    <a:pt x="49275" y="959485"/>
                  </a:lnTo>
                  <a:lnTo>
                    <a:pt x="83312" y="985774"/>
                  </a:lnTo>
                  <a:lnTo>
                    <a:pt x="123443" y="1002792"/>
                  </a:lnTo>
                  <a:lnTo>
                    <a:pt x="168147" y="1008761"/>
                  </a:lnTo>
                  <a:lnTo>
                    <a:pt x="13657453" y="1008761"/>
                  </a:lnTo>
                  <a:lnTo>
                    <a:pt x="13702157" y="1002792"/>
                  </a:lnTo>
                  <a:lnTo>
                    <a:pt x="13742289" y="985774"/>
                  </a:lnTo>
                  <a:lnTo>
                    <a:pt x="13776325" y="959485"/>
                  </a:lnTo>
                  <a:lnTo>
                    <a:pt x="13802614" y="925449"/>
                  </a:lnTo>
                  <a:lnTo>
                    <a:pt x="13819632" y="885317"/>
                  </a:lnTo>
                  <a:lnTo>
                    <a:pt x="13825601" y="840613"/>
                  </a:lnTo>
                  <a:lnTo>
                    <a:pt x="13825601" y="168148"/>
                  </a:lnTo>
                  <a:lnTo>
                    <a:pt x="13819632" y="123444"/>
                  </a:lnTo>
                  <a:lnTo>
                    <a:pt x="13802614" y="83312"/>
                  </a:lnTo>
                  <a:lnTo>
                    <a:pt x="13776325" y="49275"/>
                  </a:lnTo>
                  <a:lnTo>
                    <a:pt x="13742289" y="22987"/>
                  </a:lnTo>
                  <a:lnTo>
                    <a:pt x="13702157" y="5969"/>
                  </a:lnTo>
                  <a:lnTo>
                    <a:pt x="13657453" y="0"/>
                  </a:lnTo>
                  <a:close/>
                </a:path>
              </a:pathLst>
            </a:custGeom>
            <a:solidFill>
              <a:srgbClr val="4761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33422" y="1977389"/>
              <a:ext cx="13825855" cy="1009015"/>
            </a:xfrm>
            <a:custGeom>
              <a:avLst/>
              <a:gdLst/>
              <a:ahLst/>
              <a:cxnLst/>
              <a:rect l="l" t="t" r="r" b="b"/>
              <a:pathLst>
                <a:path w="13825855" h="1009014">
                  <a:moveTo>
                    <a:pt x="0" y="168148"/>
                  </a:moveTo>
                  <a:lnTo>
                    <a:pt x="5968" y="123443"/>
                  </a:lnTo>
                  <a:lnTo>
                    <a:pt x="22986" y="83311"/>
                  </a:lnTo>
                  <a:lnTo>
                    <a:pt x="49275" y="49275"/>
                  </a:lnTo>
                  <a:lnTo>
                    <a:pt x="83311" y="22986"/>
                  </a:lnTo>
                  <a:lnTo>
                    <a:pt x="123443" y="5968"/>
                  </a:lnTo>
                  <a:lnTo>
                    <a:pt x="168147" y="0"/>
                  </a:lnTo>
                  <a:lnTo>
                    <a:pt x="13657452" y="0"/>
                  </a:lnTo>
                  <a:lnTo>
                    <a:pt x="13702156" y="5968"/>
                  </a:lnTo>
                  <a:lnTo>
                    <a:pt x="13742289" y="22986"/>
                  </a:lnTo>
                  <a:lnTo>
                    <a:pt x="13776325" y="49275"/>
                  </a:lnTo>
                  <a:lnTo>
                    <a:pt x="13802614" y="83311"/>
                  </a:lnTo>
                  <a:lnTo>
                    <a:pt x="13819631" y="123443"/>
                  </a:lnTo>
                  <a:lnTo>
                    <a:pt x="13825601" y="168148"/>
                  </a:lnTo>
                  <a:lnTo>
                    <a:pt x="13825601" y="840612"/>
                  </a:lnTo>
                  <a:lnTo>
                    <a:pt x="13819631" y="885316"/>
                  </a:lnTo>
                  <a:lnTo>
                    <a:pt x="13802614" y="925449"/>
                  </a:lnTo>
                  <a:lnTo>
                    <a:pt x="13776325" y="959484"/>
                  </a:lnTo>
                  <a:lnTo>
                    <a:pt x="13742289" y="985774"/>
                  </a:lnTo>
                  <a:lnTo>
                    <a:pt x="13702156" y="1002791"/>
                  </a:lnTo>
                  <a:lnTo>
                    <a:pt x="13657452" y="1008760"/>
                  </a:lnTo>
                  <a:lnTo>
                    <a:pt x="168147" y="1008760"/>
                  </a:lnTo>
                  <a:lnTo>
                    <a:pt x="123443" y="1002791"/>
                  </a:lnTo>
                  <a:lnTo>
                    <a:pt x="83311" y="985774"/>
                  </a:lnTo>
                  <a:lnTo>
                    <a:pt x="49275" y="959484"/>
                  </a:lnTo>
                  <a:lnTo>
                    <a:pt x="22986" y="925449"/>
                  </a:lnTo>
                  <a:lnTo>
                    <a:pt x="5968" y="885316"/>
                  </a:lnTo>
                  <a:lnTo>
                    <a:pt x="0" y="840612"/>
                  </a:lnTo>
                  <a:lnTo>
                    <a:pt x="0" y="168148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131057" y="2244597"/>
            <a:ext cx="119894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17015" algn="l"/>
              </a:tabLst>
            </a:pP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Calibri"/>
                <a:cs typeface="Calibri"/>
              </a:rPr>
              <a:t>‘value’	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property</a:t>
            </a:r>
            <a:r>
              <a:rPr dirty="0" sz="2400" spc="-5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reports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current</a:t>
            </a:r>
            <a:r>
              <a:rPr dirty="0" sz="2400" spc="-6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dirty="0" sz="2400" spc="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dirty="0" sz="2400" spc="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2400" spc="-3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 present,</a:t>
            </a:r>
            <a:r>
              <a:rPr dirty="0" sz="2400" spc="-6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otherwise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returns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null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71097" y="3733546"/>
            <a:ext cx="3897629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49350" marR="5080" indent="-1137285">
              <a:lnSpc>
                <a:spcPct val="100000"/>
              </a:lnSpc>
              <a:spcBef>
                <a:spcPts val="100"/>
              </a:spcBef>
            </a:pPr>
            <a:r>
              <a:rPr dirty="0" sz="2400" spc="-20" i="1">
                <a:solidFill>
                  <a:srgbClr val="095A82"/>
                </a:solidFill>
                <a:latin typeface="Calibri"/>
                <a:cs typeface="Calibri"/>
              </a:rPr>
              <a:t>For</a:t>
            </a:r>
            <a:r>
              <a:rPr dirty="0" sz="2400" spc="-75" i="1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095A82"/>
                </a:solidFill>
                <a:latin typeface="Calibri"/>
                <a:cs typeface="Calibri"/>
              </a:rPr>
              <a:t>a</a:t>
            </a:r>
            <a:r>
              <a:rPr dirty="0" sz="2400" spc="-35" i="1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095A82"/>
                </a:solidFill>
                <a:latin typeface="Calibri"/>
                <a:cs typeface="Calibri"/>
              </a:rPr>
              <a:t>FormControl</a:t>
            </a:r>
            <a:r>
              <a:rPr dirty="0" sz="2400" spc="-85" i="1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095A82"/>
                </a:solidFill>
                <a:latin typeface="Calibri"/>
                <a:cs typeface="Calibri"/>
              </a:rPr>
              <a:t>it</a:t>
            </a:r>
            <a:r>
              <a:rPr dirty="0" sz="2400" spc="-70" i="1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095A82"/>
                </a:solidFill>
                <a:latin typeface="Calibri"/>
                <a:cs typeface="Calibri"/>
              </a:rPr>
              <a:t>returns</a:t>
            </a:r>
            <a:r>
              <a:rPr dirty="0" sz="2400" spc="-40" i="1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095A82"/>
                </a:solidFill>
                <a:latin typeface="Calibri"/>
                <a:cs typeface="Calibri"/>
              </a:rPr>
              <a:t>the </a:t>
            </a:r>
            <a:r>
              <a:rPr dirty="0" sz="2400" spc="-530" i="1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095A82"/>
                </a:solidFill>
                <a:latin typeface="Calibri"/>
                <a:cs typeface="Calibri"/>
              </a:rPr>
              <a:t>current</a:t>
            </a:r>
            <a:r>
              <a:rPr dirty="0" sz="2400" spc="-70" i="1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095A82"/>
                </a:solidFill>
                <a:latin typeface="Calibri"/>
                <a:cs typeface="Calibri"/>
              </a:rPr>
              <a:t>value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01296" y="6869048"/>
            <a:ext cx="4591685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20" i="1">
                <a:solidFill>
                  <a:srgbClr val="0D80B8"/>
                </a:solidFill>
                <a:latin typeface="Calibri"/>
                <a:cs typeface="Calibri"/>
              </a:rPr>
              <a:t>For</a:t>
            </a:r>
            <a:r>
              <a:rPr dirty="0" sz="2400" spc="-60" i="1">
                <a:solidFill>
                  <a:srgbClr val="0D80B8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0D80B8"/>
                </a:solidFill>
                <a:latin typeface="Calibri"/>
                <a:cs typeface="Calibri"/>
              </a:rPr>
              <a:t>an</a:t>
            </a:r>
            <a:r>
              <a:rPr dirty="0" sz="2400" spc="-25" i="1">
                <a:solidFill>
                  <a:srgbClr val="0D80B8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0D80B8"/>
                </a:solidFill>
                <a:latin typeface="Calibri"/>
                <a:cs typeface="Calibri"/>
              </a:rPr>
              <a:t>enabled</a:t>
            </a:r>
            <a:r>
              <a:rPr dirty="0" sz="2400" spc="-50" i="1">
                <a:solidFill>
                  <a:srgbClr val="0D80B8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0D80B8"/>
                </a:solidFill>
                <a:latin typeface="Calibri"/>
                <a:cs typeface="Calibri"/>
              </a:rPr>
              <a:t>FormGroup,</a:t>
            </a:r>
            <a:r>
              <a:rPr dirty="0" sz="2400" spc="-50" i="1">
                <a:solidFill>
                  <a:srgbClr val="0D80B8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0D80B8"/>
                </a:solidFill>
                <a:latin typeface="Calibri"/>
                <a:cs typeface="Calibri"/>
              </a:rPr>
              <a:t>it</a:t>
            </a:r>
            <a:r>
              <a:rPr dirty="0" sz="2400" spc="-25" i="1">
                <a:solidFill>
                  <a:srgbClr val="0D80B8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0D80B8"/>
                </a:solidFill>
                <a:latin typeface="Calibri"/>
                <a:cs typeface="Calibri"/>
              </a:rPr>
              <a:t>returns </a:t>
            </a:r>
            <a:r>
              <a:rPr dirty="0" sz="2400" spc="-530" i="1">
                <a:solidFill>
                  <a:srgbClr val="0D80B8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0D80B8"/>
                </a:solidFill>
                <a:latin typeface="Calibri"/>
                <a:cs typeface="Calibri"/>
              </a:rPr>
              <a:t>the values </a:t>
            </a:r>
            <a:r>
              <a:rPr dirty="0" sz="2400" spc="-5" i="1">
                <a:solidFill>
                  <a:srgbClr val="0D80B8"/>
                </a:solidFill>
                <a:latin typeface="Calibri"/>
                <a:cs typeface="Calibri"/>
              </a:rPr>
              <a:t>of enabled </a:t>
            </a:r>
            <a:r>
              <a:rPr dirty="0" sz="2400" spc="-20" i="1">
                <a:solidFill>
                  <a:srgbClr val="0D80B8"/>
                </a:solidFill>
                <a:latin typeface="Calibri"/>
                <a:cs typeface="Calibri"/>
              </a:rPr>
              <a:t>controls </a:t>
            </a:r>
            <a:r>
              <a:rPr dirty="0" sz="2400" spc="-5" i="1">
                <a:solidFill>
                  <a:srgbClr val="0D80B8"/>
                </a:solidFill>
                <a:latin typeface="Calibri"/>
                <a:cs typeface="Calibri"/>
              </a:rPr>
              <a:t>as an </a:t>
            </a:r>
            <a:r>
              <a:rPr dirty="0" sz="2400" i="1">
                <a:solidFill>
                  <a:srgbClr val="0D80B8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0D80B8"/>
                </a:solidFill>
                <a:latin typeface="Calibri"/>
                <a:cs typeface="Calibri"/>
              </a:rPr>
              <a:t>object </a:t>
            </a:r>
            <a:r>
              <a:rPr dirty="0" sz="2400" i="1">
                <a:solidFill>
                  <a:srgbClr val="0D80B8"/>
                </a:solidFill>
                <a:latin typeface="Calibri"/>
                <a:cs typeface="Calibri"/>
              </a:rPr>
              <a:t>with a </a:t>
            </a:r>
            <a:r>
              <a:rPr dirty="0" sz="2400" spc="-25" i="1">
                <a:solidFill>
                  <a:srgbClr val="0D80B8"/>
                </a:solidFill>
                <a:latin typeface="Calibri"/>
                <a:cs typeface="Calibri"/>
              </a:rPr>
              <a:t>key-value </a:t>
            </a:r>
            <a:r>
              <a:rPr dirty="0" sz="2400" spc="-5" i="1">
                <a:solidFill>
                  <a:srgbClr val="0D80B8"/>
                </a:solidFill>
                <a:latin typeface="Calibri"/>
                <a:cs typeface="Calibri"/>
              </a:rPr>
              <a:t>pair </a:t>
            </a:r>
            <a:r>
              <a:rPr dirty="0" sz="2400" spc="-20" i="1">
                <a:solidFill>
                  <a:srgbClr val="0D80B8"/>
                </a:solidFill>
                <a:latin typeface="Calibri"/>
                <a:cs typeface="Calibri"/>
              </a:rPr>
              <a:t>for </a:t>
            </a:r>
            <a:r>
              <a:rPr dirty="0" sz="2400" spc="-5" i="1">
                <a:solidFill>
                  <a:srgbClr val="0D80B8"/>
                </a:solidFill>
                <a:latin typeface="Calibri"/>
                <a:cs typeface="Calibri"/>
              </a:rPr>
              <a:t>each </a:t>
            </a:r>
            <a:r>
              <a:rPr dirty="0" sz="2400" i="1">
                <a:solidFill>
                  <a:srgbClr val="0D80B8"/>
                </a:solidFill>
                <a:latin typeface="Calibri"/>
                <a:cs typeface="Calibri"/>
              </a:rPr>
              <a:t> member of</a:t>
            </a:r>
            <a:r>
              <a:rPr dirty="0" sz="2400" spc="-20" i="1">
                <a:solidFill>
                  <a:srgbClr val="0D80B8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0D80B8"/>
                </a:solidFill>
                <a:latin typeface="Calibri"/>
                <a:cs typeface="Calibri"/>
              </a:rPr>
              <a:t>the</a:t>
            </a:r>
            <a:r>
              <a:rPr dirty="0" sz="2400" spc="5" i="1">
                <a:solidFill>
                  <a:srgbClr val="0D80B8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0D80B8"/>
                </a:solidFill>
                <a:latin typeface="Calibri"/>
                <a:cs typeface="Calibri"/>
              </a:rPr>
              <a:t>group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05533" y="4944236"/>
            <a:ext cx="457136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6240" marR="5080" indent="-384175">
              <a:lnSpc>
                <a:spcPct val="100000"/>
              </a:lnSpc>
              <a:spcBef>
                <a:spcPts val="100"/>
              </a:spcBef>
            </a:pPr>
            <a:r>
              <a:rPr dirty="0" sz="2400" spc="-20" i="1">
                <a:solidFill>
                  <a:srgbClr val="9CB854"/>
                </a:solidFill>
                <a:latin typeface="Calibri"/>
                <a:cs typeface="Calibri"/>
              </a:rPr>
              <a:t>For</a:t>
            </a:r>
            <a:r>
              <a:rPr dirty="0" sz="2400" spc="-75" i="1">
                <a:solidFill>
                  <a:srgbClr val="9CB854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9CB854"/>
                </a:solidFill>
                <a:latin typeface="Calibri"/>
                <a:cs typeface="Calibri"/>
              </a:rPr>
              <a:t>a</a:t>
            </a:r>
            <a:r>
              <a:rPr dirty="0" sz="2400" spc="-30" i="1">
                <a:solidFill>
                  <a:srgbClr val="9CB854"/>
                </a:solidFill>
                <a:latin typeface="Calibri"/>
                <a:cs typeface="Calibri"/>
              </a:rPr>
              <a:t> </a:t>
            </a:r>
            <a:r>
              <a:rPr dirty="0" sz="2400" spc="-40" i="1">
                <a:solidFill>
                  <a:srgbClr val="9CB854"/>
                </a:solidFill>
                <a:latin typeface="Calibri"/>
                <a:cs typeface="Calibri"/>
              </a:rPr>
              <a:t>FormArray,</a:t>
            </a:r>
            <a:r>
              <a:rPr dirty="0" sz="2400" spc="-20" i="1">
                <a:solidFill>
                  <a:srgbClr val="9CB854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9CB854"/>
                </a:solidFill>
                <a:latin typeface="Calibri"/>
                <a:cs typeface="Calibri"/>
              </a:rPr>
              <a:t>it</a:t>
            </a:r>
            <a:r>
              <a:rPr dirty="0" sz="2400" spc="-40" i="1">
                <a:solidFill>
                  <a:srgbClr val="9CB854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9CB854"/>
                </a:solidFill>
                <a:latin typeface="Calibri"/>
                <a:cs typeface="Calibri"/>
              </a:rPr>
              <a:t>returns</a:t>
            </a:r>
            <a:r>
              <a:rPr dirty="0" sz="2400" spc="-50" i="1">
                <a:solidFill>
                  <a:srgbClr val="9CB854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9CB854"/>
                </a:solidFill>
                <a:latin typeface="Calibri"/>
                <a:cs typeface="Calibri"/>
              </a:rPr>
              <a:t>the</a:t>
            </a:r>
            <a:r>
              <a:rPr dirty="0" sz="2400" spc="-25" i="1">
                <a:solidFill>
                  <a:srgbClr val="9CB854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9CB854"/>
                </a:solidFill>
                <a:latin typeface="Calibri"/>
                <a:cs typeface="Calibri"/>
              </a:rPr>
              <a:t>values </a:t>
            </a:r>
            <a:r>
              <a:rPr dirty="0" sz="2400" spc="-530" i="1">
                <a:solidFill>
                  <a:srgbClr val="9CB854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9CB854"/>
                </a:solidFill>
                <a:latin typeface="Calibri"/>
                <a:cs typeface="Calibri"/>
              </a:rPr>
              <a:t>of</a:t>
            </a:r>
            <a:r>
              <a:rPr dirty="0" sz="2400" spc="-20" i="1">
                <a:solidFill>
                  <a:srgbClr val="9CB854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9CB854"/>
                </a:solidFill>
                <a:latin typeface="Calibri"/>
                <a:cs typeface="Calibri"/>
              </a:rPr>
              <a:t>enabled</a:t>
            </a:r>
            <a:r>
              <a:rPr dirty="0" sz="2400" spc="-15" i="1">
                <a:solidFill>
                  <a:srgbClr val="9CB854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9CB854"/>
                </a:solidFill>
                <a:latin typeface="Calibri"/>
                <a:cs typeface="Calibri"/>
              </a:rPr>
              <a:t>controls</a:t>
            </a:r>
            <a:r>
              <a:rPr dirty="0" sz="2400" spc="5" i="1">
                <a:solidFill>
                  <a:srgbClr val="9CB854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9CB854"/>
                </a:solidFill>
                <a:latin typeface="Calibri"/>
                <a:cs typeface="Calibri"/>
              </a:rPr>
              <a:t>as</a:t>
            </a:r>
            <a:r>
              <a:rPr dirty="0" sz="2400" spc="-30" i="1">
                <a:solidFill>
                  <a:srgbClr val="9CB854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9CB854"/>
                </a:solidFill>
                <a:latin typeface="Calibri"/>
                <a:cs typeface="Calibri"/>
              </a:rPr>
              <a:t>an</a:t>
            </a:r>
            <a:r>
              <a:rPr dirty="0" sz="2400" spc="-5" i="1">
                <a:solidFill>
                  <a:srgbClr val="9CB854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9CB854"/>
                </a:solidFill>
                <a:latin typeface="Calibri"/>
                <a:cs typeface="Calibri"/>
              </a:rPr>
              <a:t>array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96336" y="7744459"/>
            <a:ext cx="4561205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2540">
              <a:lnSpc>
                <a:spcPct val="100000"/>
              </a:lnSpc>
              <a:spcBef>
                <a:spcPts val="100"/>
              </a:spcBef>
            </a:pPr>
            <a:r>
              <a:rPr dirty="0" sz="2400" spc="-20" i="1">
                <a:solidFill>
                  <a:srgbClr val="F09C12"/>
                </a:solidFill>
                <a:latin typeface="Calibri"/>
                <a:cs typeface="Calibri"/>
              </a:rPr>
              <a:t>For </a:t>
            </a:r>
            <a:r>
              <a:rPr dirty="0" sz="2400" i="1">
                <a:solidFill>
                  <a:srgbClr val="F09C12"/>
                </a:solidFill>
                <a:latin typeface="Calibri"/>
                <a:cs typeface="Calibri"/>
              </a:rPr>
              <a:t>a </a:t>
            </a:r>
            <a:r>
              <a:rPr dirty="0" sz="2400" spc="-5" i="1">
                <a:solidFill>
                  <a:srgbClr val="F09C12"/>
                </a:solidFill>
                <a:latin typeface="Calibri"/>
                <a:cs typeface="Calibri"/>
              </a:rPr>
              <a:t>disabled FormGroup, </a:t>
            </a:r>
            <a:r>
              <a:rPr dirty="0" sz="2400" i="1">
                <a:solidFill>
                  <a:srgbClr val="F09C12"/>
                </a:solidFill>
                <a:latin typeface="Calibri"/>
                <a:cs typeface="Calibri"/>
              </a:rPr>
              <a:t>it returns </a:t>
            </a:r>
            <a:r>
              <a:rPr dirty="0" sz="2400" spc="-530" i="1">
                <a:solidFill>
                  <a:srgbClr val="F09C12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09C12"/>
                </a:solidFill>
                <a:latin typeface="Calibri"/>
                <a:cs typeface="Calibri"/>
              </a:rPr>
              <a:t>the values </a:t>
            </a:r>
            <a:r>
              <a:rPr dirty="0" sz="2400" spc="-5" i="1">
                <a:solidFill>
                  <a:srgbClr val="F09C12"/>
                </a:solidFill>
                <a:latin typeface="Calibri"/>
                <a:cs typeface="Calibri"/>
              </a:rPr>
              <a:t>of all </a:t>
            </a:r>
            <a:r>
              <a:rPr dirty="0" sz="2400" spc="-20" i="1">
                <a:solidFill>
                  <a:srgbClr val="F09C12"/>
                </a:solidFill>
                <a:latin typeface="Calibri"/>
                <a:cs typeface="Calibri"/>
              </a:rPr>
              <a:t>controls </a:t>
            </a:r>
            <a:r>
              <a:rPr dirty="0" sz="2400" spc="-5" i="1">
                <a:solidFill>
                  <a:srgbClr val="F09C12"/>
                </a:solidFill>
                <a:latin typeface="Calibri"/>
                <a:cs typeface="Calibri"/>
              </a:rPr>
              <a:t>as an object </a:t>
            </a:r>
            <a:r>
              <a:rPr dirty="0" sz="2400" spc="-530" i="1">
                <a:solidFill>
                  <a:srgbClr val="F09C12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09C12"/>
                </a:solidFill>
                <a:latin typeface="Calibri"/>
                <a:cs typeface="Calibri"/>
              </a:rPr>
              <a:t>with a </a:t>
            </a:r>
            <a:r>
              <a:rPr dirty="0" sz="2400" spc="-25" i="1">
                <a:solidFill>
                  <a:srgbClr val="F09C12"/>
                </a:solidFill>
                <a:latin typeface="Calibri"/>
                <a:cs typeface="Calibri"/>
              </a:rPr>
              <a:t>key-value </a:t>
            </a:r>
            <a:r>
              <a:rPr dirty="0" sz="2400" spc="-5" i="1">
                <a:solidFill>
                  <a:srgbClr val="F09C12"/>
                </a:solidFill>
                <a:latin typeface="Calibri"/>
                <a:cs typeface="Calibri"/>
              </a:rPr>
              <a:t>pair </a:t>
            </a:r>
            <a:r>
              <a:rPr dirty="0" sz="2400" spc="-20" i="1">
                <a:solidFill>
                  <a:srgbClr val="F09C12"/>
                </a:solidFill>
                <a:latin typeface="Calibri"/>
                <a:cs typeface="Calibri"/>
              </a:rPr>
              <a:t>for </a:t>
            </a:r>
            <a:r>
              <a:rPr dirty="0" sz="2400" spc="-5" i="1">
                <a:solidFill>
                  <a:srgbClr val="F09C12"/>
                </a:solidFill>
                <a:latin typeface="Calibri"/>
                <a:cs typeface="Calibri"/>
              </a:rPr>
              <a:t>each </a:t>
            </a:r>
            <a:r>
              <a:rPr dirty="0" sz="2400" i="1">
                <a:solidFill>
                  <a:srgbClr val="F09C12"/>
                </a:solidFill>
                <a:latin typeface="Calibri"/>
                <a:cs typeface="Calibri"/>
              </a:rPr>
              <a:t> member</a:t>
            </a:r>
            <a:r>
              <a:rPr dirty="0" sz="2400" spc="-5" i="1">
                <a:solidFill>
                  <a:srgbClr val="F09C12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09C12"/>
                </a:solidFill>
                <a:latin typeface="Calibri"/>
                <a:cs typeface="Calibri"/>
              </a:rPr>
              <a:t>of</a:t>
            </a:r>
            <a:r>
              <a:rPr dirty="0" sz="2400" spc="-20" i="1">
                <a:solidFill>
                  <a:srgbClr val="F09C12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09C12"/>
                </a:solidFill>
                <a:latin typeface="Calibri"/>
                <a:cs typeface="Calibri"/>
              </a:rPr>
              <a:t>the </a:t>
            </a:r>
            <a:r>
              <a:rPr dirty="0" sz="2400" spc="-5" i="1">
                <a:solidFill>
                  <a:srgbClr val="F09C12"/>
                </a:solidFill>
                <a:latin typeface="Calibri"/>
                <a:cs typeface="Calibri"/>
              </a:rPr>
              <a:t>group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3723" y="3272028"/>
            <a:ext cx="6080760" cy="6074664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4" name="object 14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806005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>
                <a:solidFill>
                  <a:srgbClr val="095A82"/>
                </a:solidFill>
              </a:rPr>
              <a:t>Form</a:t>
            </a:r>
            <a:r>
              <a:rPr dirty="0" sz="5600" spc="-55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Control</a:t>
            </a:r>
            <a:r>
              <a:rPr dirty="0" sz="5600" spc="-114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Status:</a:t>
            </a:r>
            <a:r>
              <a:rPr dirty="0" sz="5600" spc="-10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status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1921764" y="1862383"/>
            <a:ext cx="14505940" cy="843280"/>
            <a:chOff x="1921764" y="1862383"/>
            <a:chExt cx="14505940" cy="8432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1764" y="1862383"/>
              <a:ext cx="14505432" cy="84271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944624" y="1877568"/>
              <a:ext cx="14401800" cy="746760"/>
            </a:xfrm>
            <a:custGeom>
              <a:avLst/>
              <a:gdLst/>
              <a:ahLst/>
              <a:cxnLst/>
              <a:rect l="l" t="t" r="r" b="b"/>
              <a:pathLst>
                <a:path w="14401800" h="746760">
                  <a:moveTo>
                    <a:pt x="14277593" y="0"/>
                  </a:moveTo>
                  <a:lnTo>
                    <a:pt x="124206" y="0"/>
                  </a:lnTo>
                  <a:lnTo>
                    <a:pt x="75818" y="9778"/>
                  </a:lnTo>
                  <a:lnTo>
                    <a:pt x="36321" y="36449"/>
                  </a:lnTo>
                  <a:lnTo>
                    <a:pt x="9778" y="75946"/>
                  </a:lnTo>
                  <a:lnTo>
                    <a:pt x="0" y="124459"/>
                  </a:lnTo>
                  <a:lnTo>
                    <a:pt x="0" y="622046"/>
                  </a:lnTo>
                  <a:lnTo>
                    <a:pt x="9778" y="670559"/>
                  </a:lnTo>
                  <a:lnTo>
                    <a:pt x="36321" y="710056"/>
                  </a:lnTo>
                  <a:lnTo>
                    <a:pt x="75818" y="736726"/>
                  </a:lnTo>
                  <a:lnTo>
                    <a:pt x="124206" y="746505"/>
                  </a:lnTo>
                  <a:lnTo>
                    <a:pt x="14277593" y="746505"/>
                  </a:lnTo>
                  <a:lnTo>
                    <a:pt x="14325981" y="736726"/>
                  </a:lnTo>
                  <a:lnTo>
                    <a:pt x="14365351" y="710056"/>
                  </a:lnTo>
                  <a:lnTo>
                    <a:pt x="14392021" y="670559"/>
                  </a:lnTo>
                  <a:lnTo>
                    <a:pt x="14401800" y="622046"/>
                  </a:lnTo>
                  <a:lnTo>
                    <a:pt x="14401800" y="124459"/>
                  </a:lnTo>
                  <a:lnTo>
                    <a:pt x="14392021" y="75946"/>
                  </a:lnTo>
                  <a:lnTo>
                    <a:pt x="14365351" y="36449"/>
                  </a:lnTo>
                  <a:lnTo>
                    <a:pt x="14325981" y="9778"/>
                  </a:lnTo>
                  <a:lnTo>
                    <a:pt x="14277593" y="0"/>
                  </a:lnTo>
                  <a:close/>
                </a:path>
              </a:pathLst>
            </a:custGeom>
            <a:solidFill>
              <a:srgbClr val="46A3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945386" y="1878330"/>
              <a:ext cx="14401800" cy="746760"/>
            </a:xfrm>
            <a:custGeom>
              <a:avLst/>
              <a:gdLst/>
              <a:ahLst/>
              <a:cxnLst/>
              <a:rect l="l" t="t" r="r" b="b"/>
              <a:pathLst>
                <a:path w="14401800" h="746760">
                  <a:moveTo>
                    <a:pt x="0" y="124460"/>
                  </a:moveTo>
                  <a:lnTo>
                    <a:pt x="9778" y="75946"/>
                  </a:lnTo>
                  <a:lnTo>
                    <a:pt x="36321" y="36449"/>
                  </a:lnTo>
                  <a:lnTo>
                    <a:pt x="75818" y="9778"/>
                  </a:lnTo>
                  <a:lnTo>
                    <a:pt x="124206" y="0"/>
                  </a:lnTo>
                  <a:lnTo>
                    <a:pt x="14277594" y="0"/>
                  </a:lnTo>
                  <a:lnTo>
                    <a:pt x="14325981" y="9778"/>
                  </a:lnTo>
                  <a:lnTo>
                    <a:pt x="14365350" y="36449"/>
                  </a:lnTo>
                  <a:lnTo>
                    <a:pt x="14392021" y="75946"/>
                  </a:lnTo>
                  <a:lnTo>
                    <a:pt x="14401800" y="124460"/>
                  </a:lnTo>
                  <a:lnTo>
                    <a:pt x="14401800" y="622046"/>
                  </a:lnTo>
                  <a:lnTo>
                    <a:pt x="14392021" y="670560"/>
                  </a:lnTo>
                  <a:lnTo>
                    <a:pt x="14365350" y="710056"/>
                  </a:lnTo>
                  <a:lnTo>
                    <a:pt x="14325981" y="736726"/>
                  </a:lnTo>
                  <a:lnTo>
                    <a:pt x="14277594" y="746505"/>
                  </a:lnTo>
                  <a:lnTo>
                    <a:pt x="124206" y="746505"/>
                  </a:lnTo>
                  <a:lnTo>
                    <a:pt x="75818" y="736726"/>
                  </a:lnTo>
                  <a:lnTo>
                    <a:pt x="36321" y="710056"/>
                  </a:lnTo>
                  <a:lnTo>
                    <a:pt x="9778" y="670560"/>
                  </a:lnTo>
                  <a:lnTo>
                    <a:pt x="0" y="622046"/>
                  </a:lnTo>
                  <a:lnTo>
                    <a:pt x="0" y="12446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190114" y="2015743"/>
            <a:ext cx="138525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92580" algn="l"/>
              </a:tabLst>
            </a:pP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 b="1" i="1">
                <a:solidFill>
                  <a:srgbClr val="FFFFFF"/>
                </a:solidFill>
                <a:latin typeface="Calibri"/>
                <a:cs typeface="Calibri"/>
              </a:rPr>
              <a:t>‘status’	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property</a:t>
            </a:r>
            <a:r>
              <a:rPr dirty="0" sz="2400" spc="-5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reports</a:t>
            </a:r>
            <a:r>
              <a:rPr dirty="0" sz="2400" spc="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validation</a:t>
            </a:r>
            <a:r>
              <a:rPr dirty="0" sz="2400" spc="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status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control.</a:t>
            </a:r>
            <a:r>
              <a:rPr dirty="0" sz="2400" spc="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There are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five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possible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validation</a:t>
            </a:r>
            <a:r>
              <a:rPr dirty="0" sz="2400" spc="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status</a:t>
            </a:r>
            <a:r>
              <a:rPr dirty="0" sz="2400" spc="-5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values: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223772" y="4521708"/>
            <a:ext cx="1982470" cy="990600"/>
            <a:chOff x="1223772" y="4521708"/>
            <a:chExt cx="1982470" cy="990600"/>
          </a:xfrm>
        </p:grpSpPr>
        <p:sp>
          <p:nvSpPr>
            <p:cNvPr id="9" name="object 9"/>
            <p:cNvSpPr/>
            <p:nvPr/>
          </p:nvSpPr>
          <p:spPr>
            <a:xfrm>
              <a:off x="1223772" y="4629912"/>
              <a:ext cx="1982470" cy="709930"/>
            </a:xfrm>
            <a:custGeom>
              <a:avLst/>
              <a:gdLst/>
              <a:ahLst/>
              <a:cxnLst/>
              <a:rect l="l" t="t" r="r" b="b"/>
              <a:pathLst>
                <a:path w="1982470" h="709929">
                  <a:moveTo>
                    <a:pt x="1716151" y="0"/>
                  </a:moveTo>
                  <a:lnTo>
                    <a:pt x="26619" y="0"/>
                  </a:lnTo>
                  <a:lnTo>
                    <a:pt x="16840" y="2159"/>
                  </a:lnTo>
                  <a:lnTo>
                    <a:pt x="8318" y="7620"/>
                  </a:lnTo>
                  <a:lnTo>
                    <a:pt x="2286" y="15493"/>
                  </a:lnTo>
                  <a:lnTo>
                    <a:pt x="0" y="24511"/>
                  </a:lnTo>
                  <a:lnTo>
                    <a:pt x="0" y="685291"/>
                  </a:lnTo>
                  <a:lnTo>
                    <a:pt x="2286" y="694309"/>
                  </a:lnTo>
                  <a:lnTo>
                    <a:pt x="8318" y="702183"/>
                  </a:lnTo>
                  <a:lnTo>
                    <a:pt x="16840" y="707643"/>
                  </a:lnTo>
                  <a:lnTo>
                    <a:pt x="26619" y="709802"/>
                  </a:lnTo>
                  <a:lnTo>
                    <a:pt x="1716151" y="709802"/>
                  </a:lnTo>
                  <a:lnTo>
                    <a:pt x="1982342" y="379349"/>
                  </a:lnTo>
                  <a:lnTo>
                    <a:pt x="1982342" y="342773"/>
                  </a:lnTo>
                  <a:lnTo>
                    <a:pt x="1742821" y="24511"/>
                  </a:lnTo>
                  <a:lnTo>
                    <a:pt x="1740535" y="15493"/>
                  </a:lnTo>
                  <a:lnTo>
                    <a:pt x="1734565" y="7620"/>
                  </a:lnTo>
                  <a:lnTo>
                    <a:pt x="1725929" y="2159"/>
                  </a:lnTo>
                  <a:lnTo>
                    <a:pt x="1716151" y="0"/>
                  </a:lnTo>
                  <a:close/>
                </a:path>
              </a:pathLst>
            </a:custGeom>
            <a:solidFill>
              <a:srgbClr val="9CB85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3772" y="4521708"/>
              <a:ext cx="850391" cy="9906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223772" y="4521708"/>
              <a:ext cx="850265" cy="231775"/>
            </a:xfrm>
            <a:custGeom>
              <a:avLst/>
              <a:gdLst/>
              <a:ahLst/>
              <a:cxnLst/>
              <a:rect l="l" t="t" r="r" b="b"/>
              <a:pathLst>
                <a:path w="850264" h="231775">
                  <a:moveTo>
                    <a:pt x="424941" y="0"/>
                  </a:moveTo>
                  <a:lnTo>
                    <a:pt x="355981" y="1524"/>
                  </a:lnTo>
                  <a:lnTo>
                    <a:pt x="290575" y="5841"/>
                  </a:lnTo>
                  <a:lnTo>
                    <a:pt x="229615" y="12953"/>
                  </a:lnTo>
                  <a:lnTo>
                    <a:pt x="173990" y="22351"/>
                  </a:lnTo>
                  <a:lnTo>
                    <a:pt x="124459" y="33908"/>
                  </a:lnTo>
                  <a:lnTo>
                    <a:pt x="82041" y="47370"/>
                  </a:lnTo>
                  <a:lnTo>
                    <a:pt x="21666" y="79120"/>
                  </a:lnTo>
                  <a:lnTo>
                    <a:pt x="0" y="115696"/>
                  </a:lnTo>
                  <a:lnTo>
                    <a:pt x="5562" y="134492"/>
                  </a:lnTo>
                  <a:lnTo>
                    <a:pt x="47371" y="169037"/>
                  </a:lnTo>
                  <a:lnTo>
                    <a:pt x="124459" y="197612"/>
                  </a:lnTo>
                  <a:lnTo>
                    <a:pt x="173990" y="209168"/>
                  </a:lnTo>
                  <a:lnTo>
                    <a:pt x="229615" y="218566"/>
                  </a:lnTo>
                  <a:lnTo>
                    <a:pt x="290575" y="225678"/>
                  </a:lnTo>
                  <a:lnTo>
                    <a:pt x="355981" y="229996"/>
                  </a:lnTo>
                  <a:lnTo>
                    <a:pt x="424941" y="231520"/>
                  </a:lnTo>
                  <a:lnTo>
                    <a:pt x="493903" y="229996"/>
                  </a:lnTo>
                  <a:lnTo>
                    <a:pt x="559308" y="225678"/>
                  </a:lnTo>
                  <a:lnTo>
                    <a:pt x="620267" y="218566"/>
                  </a:lnTo>
                  <a:lnTo>
                    <a:pt x="675894" y="209168"/>
                  </a:lnTo>
                  <a:lnTo>
                    <a:pt x="725423" y="197612"/>
                  </a:lnTo>
                  <a:lnTo>
                    <a:pt x="767841" y="184150"/>
                  </a:lnTo>
                  <a:lnTo>
                    <a:pt x="828166" y="152400"/>
                  </a:lnTo>
                  <a:lnTo>
                    <a:pt x="849884" y="115696"/>
                  </a:lnTo>
                  <a:lnTo>
                    <a:pt x="844296" y="97027"/>
                  </a:lnTo>
                  <a:lnTo>
                    <a:pt x="802513" y="62483"/>
                  </a:lnTo>
                  <a:lnTo>
                    <a:pt x="725423" y="33908"/>
                  </a:lnTo>
                  <a:lnTo>
                    <a:pt x="675894" y="22351"/>
                  </a:lnTo>
                  <a:lnTo>
                    <a:pt x="620267" y="12953"/>
                  </a:lnTo>
                  <a:lnTo>
                    <a:pt x="559308" y="5841"/>
                  </a:lnTo>
                  <a:lnTo>
                    <a:pt x="493903" y="1524"/>
                  </a:lnTo>
                  <a:lnTo>
                    <a:pt x="424941" y="0"/>
                  </a:lnTo>
                  <a:close/>
                </a:path>
              </a:pathLst>
            </a:custGeom>
            <a:solidFill>
              <a:srgbClr val="77913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479296" y="4859223"/>
            <a:ext cx="37338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FFFFFF"/>
                </a:solidFill>
                <a:latin typeface="Microsoft JhengHei"/>
                <a:cs typeface="Microsoft JhengHei"/>
              </a:rPr>
              <a:t>02</a:t>
            </a:r>
            <a:endParaRPr sz="2400">
              <a:latin typeface="Microsoft JhengHei"/>
              <a:cs typeface="Microsoft JhengHe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23772" y="3272028"/>
            <a:ext cx="1982470" cy="975360"/>
            <a:chOff x="1223772" y="3272028"/>
            <a:chExt cx="1982470" cy="975360"/>
          </a:xfrm>
        </p:grpSpPr>
        <p:sp>
          <p:nvSpPr>
            <p:cNvPr id="14" name="object 14"/>
            <p:cNvSpPr/>
            <p:nvPr/>
          </p:nvSpPr>
          <p:spPr>
            <a:xfrm>
              <a:off x="1223772" y="3381756"/>
              <a:ext cx="1982470" cy="708660"/>
            </a:xfrm>
            <a:custGeom>
              <a:avLst/>
              <a:gdLst/>
              <a:ahLst/>
              <a:cxnLst/>
              <a:rect l="l" t="t" r="r" b="b"/>
              <a:pathLst>
                <a:path w="1982470" h="708660">
                  <a:moveTo>
                    <a:pt x="1716151" y="0"/>
                  </a:moveTo>
                  <a:lnTo>
                    <a:pt x="26619" y="0"/>
                  </a:lnTo>
                  <a:lnTo>
                    <a:pt x="16840" y="2032"/>
                  </a:lnTo>
                  <a:lnTo>
                    <a:pt x="8318" y="7620"/>
                  </a:lnTo>
                  <a:lnTo>
                    <a:pt x="2286" y="15367"/>
                  </a:lnTo>
                  <a:lnTo>
                    <a:pt x="0" y="24384"/>
                  </a:lnTo>
                  <a:lnTo>
                    <a:pt x="0" y="684276"/>
                  </a:lnTo>
                  <a:lnTo>
                    <a:pt x="2286" y="693166"/>
                  </a:lnTo>
                  <a:lnTo>
                    <a:pt x="8318" y="701040"/>
                  </a:lnTo>
                  <a:lnTo>
                    <a:pt x="16840" y="706501"/>
                  </a:lnTo>
                  <a:lnTo>
                    <a:pt x="26619" y="708660"/>
                  </a:lnTo>
                  <a:lnTo>
                    <a:pt x="1716151" y="708660"/>
                  </a:lnTo>
                  <a:lnTo>
                    <a:pt x="1720341" y="706501"/>
                  </a:lnTo>
                  <a:lnTo>
                    <a:pt x="1729486" y="701040"/>
                  </a:lnTo>
                  <a:lnTo>
                    <a:pt x="1738757" y="693166"/>
                  </a:lnTo>
                  <a:lnTo>
                    <a:pt x="1742821" y="684276"/>
                  </a:lnTo>
                  <a:lnTo>
                    <a:pt x="1982342" y="366522"/>
                  </a:lnTo>
                  <a:lnTo>
                    <a:pt x="1982342" y="329946"/>
                  </a:lnTo>
                  <a:lnTo>
                    <a:pt x="1742821" y="12192"/>
                  </a:lnTo>
                  <a:lnTo>
                    <a:pt x="1716151" y="0"/>
                  </a:lnTo>
                  <a:close/>
                </a:path>
              </a:pathLst>
            </a:custGeom>
            <a:solidFill>
              <a:srgbClr val="16A99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3772" y="3272028"/>
              <a:ext cx="850391" cy="97536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223772" y="3272028"/>
              <a:ext cx="850265" cy="231775"/>
            </a:xfrm>
            <a:custGeom>
              <a:avLst/>
              <a:gdLst/>
              <a:ahLst/>
              <a:cxnLst/>
              <a:rect l="l" t="t" r="r" b="b"/>
              <a:pathLst>
                <a:path w="850264" h="231775">
                  <a:moveTo>
                    <a:pt x="424941" y="0"/>
                  </a:moveTo>
                  <a:lnTo>
                    <a:pt x="355981" y="1524"/>
                  </a:lnTo>
                  <a:lnTo>
                    <a:pt x="290575" y="5842"/>
                  </a:lnTo>
                  <a:lnTo>
                    <a:pt x="229615" y="12953"/>
                  </a:lnTo>
                  <a:lnTo>
                    <a:pt x="173990" y="22351"/>
                  </a:lnTo>
                  <a:lnTo>
                    <a:pt x="124459" y="33908"/>
                  </a:lnTo>
                  <a:lnTo>
                    <a:pt x="82041" y="47371"/>
                  </a:lnTo>
                  <a:lnTo>
                    <a:pt x="21666" y="79121"/>
                  </a:lnTo>
                  <a:lnTo>
                    <a:pt x="0" y="115697"/>
                  </a:lnTo>
                  <a:lnTo>
                    <a:pt x="5562" y="134493"/>
                  </a:lnTo>
                  <a:lnTo>
                    <a:pt x="47371" y="169037"/>
                  </a:lnTo>
                  <a:lnTo>
                    <a:pt x="124459" y="197612"/>
                  </a:lnTo>
                  <a:lnTo>
                    <a:pt x="173990" y="209169"/>
                  </a:lnTo>
                  <a:lnTo>
                    <a:pt x="229615" y="218567"/>
                  </a:lnTo>
                  <a:lnTo>
                    <a:pt x="290575" y="225678"/>
                  </a:lnTo>
                  <a:lnTo>
                    <a:pt x="355981" y="229997"/>
                  </a:lnTo>
                  <a:lnTo>
                    <a:pt x="424941" y="231521"/>
                  </a:lnTo>
                  <a:lnTo>
                    <a:pt x="493903" y="229997"/>
                  </a:lnTo>
                  <a:lnTo>
                    <a:pt x="559308" y="225678"/>
                  </a:lnTo>
                  <a:lnTo>
                    <a:pt x="620267" y="218567"/>
                  </a:lnTo>
                  <a:lnTo>
                    <a:pt x="675894" y="209169"/>
                  </a:lnTo>
                  <a:lnTo>
                    <a:pt x="725423" y="197612"/>
                  </a:lnTo>
                  <a:lnTo>
                    <a:pt x="767841" y="184150"/>
                  </a:lnTo>
                  <a:lnTo>
                    <a:pt x="828166" y="152400"/>
                  </a:lnTo>
                  <a:lnTo>
                    <a:pt x="849884" y="115697"/>
                  </a:lnTo>
                  <a:lnTo>
                    <a:pt x="844296" y="97027"/>
                  </a:lnTo>
                  <a:lnTo>
                    <a:pt x="802513" y="62483"/>
                  </a:lnTo>
                  <a:lnTo>
                    <a:pt x="725423" y="33908"/>
                  </a:lnTo>
                  <a:lnTo>
                    <a:pt x="675894" y="22351"/>
                  </a:lnTo>
                  <a:lnTo>
                    <a:pt x="620267" y="12953"/>
                  </a:lnTo>
                  <a:lnTo>
                    <a:pt x="559308" y="5842"/>
                  </a:lnTo>
                  <a:lnTo>
                    <a:pt x="493903" y="1524"/>
                  </a:lnTo>
                  <a:lnTo>
                    <a:pt x="424941" y="0"/>
                  </a:lnTo>
                  <a:close/>
                </a:path>
              </a:pathLst>
            </a:custGeom>
            <a:solidFill>
              <a:srgbClr val="0E7D6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479296" y="3603116"/>
            <a:ext cx="3733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FFFFFF"/>
                </a:solidFill>
                <a:latin typeface="Microsoft JhengHei"/>
                <a:cs typeface="Microsoft JhengHei"/>
              </a:rPr>
              <a:t>01</a:t>
            </a:r>
            <a:endParaRPr sz="2400">
              <a:latin typeface="Microsoft JhengHei"/>
              <a:cs typeface="Microsoft JhengHe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223772" y="7005828"/>
            <a:ext cx="1979295" cy="977265"/>
            <a:chOff x="1223772" y="7005828"/>
            <a:chExt cx="1979295" cy="977265"/>
          </a:xfrm>
        </p:grpSpPr>
        <p:sp>
          <p:nvSpPr>
            <p:cNvPr id="19" name="object 19"/>
            <p:cNvSpPr/>
            <p:nvPr/>
          </p:nvSpPr>
          <p:spPr>
            <a:xfrm>
              <a:off x="1223772" y="7117080"/>
              <a:ext cx="1979295" cy="707390"/>
            </a:xfrm>
            <a:custGeom>
              <a:avLst/>
              <a:gdLst/>
              <a:ahLst/>
              <a:cxnLst/>
              <a:rect l="l" t="t" r="r" b="b"/>
              <a:pathLst>
                <a:path w="1979295" h="707390">
                  <a:moveTo>
                    <a:pt x="1716277" y="0"/>
                  </a:moveTo>
                  <a:lnTo>
                    <a:pt x="13309" y="0"/>
                  </a:lnTo>
                  <a:lnTo>
                    <a:pt x="11226" y="2032"/>
                  </a:lnTo>
                  <a:lnTo>
                    <a:pt x="6654" y="7620"/>
                  </a:lnTo>
                  <a:lnTo>
                    <a:pt x="2082" y="15367"/>
                  </a:lnTo>
                  <a:lnTo>
                    <a:pt x="0" y="24384"/>
                  </a:lnTo>
                  <a:lnTo>
                    <a:pt x="0" y="682498"/>
                  </a:lnTo>
                  <a:lnTo>
                    <a:pt x="2082" y="691515"/>
                  </a:lnTo>
                  <a:lnTo>
                    <a:pt x="6654" y="699262"/>
                  </a:lnTo>
                  <a:lnTo>
                    <a:pt x="11226" y="704850"/>
                  </a:lnTo>
                  <a:lnTo>
                    <a:pt x="13309" y="706882"/>
                  </a:lnTo>
                  <a:lnTo>
                    <a:pt x="1716277" y="706882"/>
                  </a:lnTo>
                  <a:lnTo>
                    <a:pt x="1742948" y="682498"/>
                  </a:lnTo>
                  <a:lnTo>
                    <a:pt x="1969135" y="365633"/>
                  </a:lnTo>
                  <a:lnTo>
                    <a:pt x="1976627" y="356489"/>
                  </a:lnTo>
                  <a:lnTo>
                    <a:pt x="1979167" y="347345"/>
                  </a:lnTo>
                  <a:lnTo>
                    <a:pt x="1976627" y="338201"/>
                  </a:lnTo>
                  <a:lnTo>
                    <a:pt x="1969135" y="329057"/>
                  </a:lnTo>
                  <a:lnTo>
                    <a:pt x="1742948" y="12192"/>
                  </a:lnTo>
                  <a:lnTo>
                    <a:pt x="1733169" y="10287"/>
                  </a:lnTo>
                  <a:lnTo>
                    <a:pt x="1724660" y="6096"/>
                  </a:lnTo>
                  <a:lnTo>
                    <a:pt x="1718564" y="1905"/>
                  </a:lnTo>
                  <a:lnTo>
                    <a:pt x="1716277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3772" y="7005828"/>
              <a:ext cx="853440" cy="97688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223772" y="7005828"/>
              <a:ext cx="853440" cy="233045"/>
            </a:xfrm>
            <a:custGeom>
              <a:avLst/>
              <a:gdLst/>
              <a:ahLst/>
              <a:cxnLst/>
              <a:rect l="l" t="t" r="r" b="b"/>
              <a:pathLst>
                <a:path w="853439" h="233045">
                  <a:moveTo>
                    <a:pt x="426720" y="0"/>
                  </a:moveTo>
                  <a:lnTo>
                    <a:pt x="357505" y="1524"/>
                  </a:lnTo>
                  <a:lnTo>
                    <a:pt x="291846" y="5969"/>
                  </a:lnTo>
                  <a:lnTo>
                    <a:pt x="230631" y="12954"/>
                  </a:lnTo>
                  <a:lnTo>
                    <a:pt x="174625" y="22479"/>
                  </a:lnTo>
                  <a:lnTo>
                    <a:pt x="124968" y="34036"/>
                  </a:lnTo>
                  <a:lnTo>
                    <a:pt x="82296" y="47625"/>
                  </a:lnTo>
                  <a:lnTo>
                    <a:pt x="21755" y="79502"/>
                  </a:lnTo>
                  <a:lnTo>
                    <a:pt x="0" y="116332"/>
                  </a:lnTo>
                  <a:lnTo>
                    <a:pt x="5587" y="135255"/>
                  </a:lnTo>
                  <a:lnTo>
                    <a:pt x="47625" y="169799"/>
                  </a:lnTo>
                  <a:lnTo>
                    <a:pt x="124968" y="198628"/>
                  </a:lnTo>
                  <a:lnTo>
                    <a:pt x="174625" y="210185"/>
                  </a:lnTo>
                  <a:lnTo>
                    <a:pt x="230631" y="219710"/>
                  </a:lnTo>
                  <a:lnTo>
                    <a:pt x="291846" y="226695"/>
                  </a:lnTo>
                  <a:lnTo>
                    <a:pt x="357505" y="231140"/>
                  </a:lnTo>
                  <a:lnTo>
                    <a:pt x="426720" y="232664"/>
                  </a:lnTo>
                  <a:lnTo>
                    <a:pt x="495934" y="231140"/>
                  </a:lnTo>
                  <a:lnTo>
                    <a:pt x="561594" y="226695"/>
                  </a:lnTo>
                  <a:lnTo>
                    <a:pt x="622808" y="219710"/>
                  </a:lnTo>
                  <a:lnTo>
                    <a:pt x="678815" y="210185"/>
                  </a:lnTo>
                  <a:lnTo>
                    <a:pt x="728472" y="198628"/>
                  </a:lnTo>
                  <a:lnTo>
                    <a:pt x="771144" y="185039"/>
                  </a:lnTo>
                  <a:lnTo>
                    <a:pt x="831722" y="153162"/>
                  </a:lnTo>
                  <a:lnTo>
                    <a:pt x="853440" y="116332"/>
                  </a:lnTo>
                  <a:lnTo>
                    <a:pt x="847852" y="97409"/>
                  </a:lnTo>
                  <a:lnTo>
                    <a:pt x="805815" y="62865"/>
                  </a:lnTo>
                  <a:lnTo>
                    <a:pt x="728472" y="34036"/>
                  </a:lnTo>
                  <a:lnTo>
                    <a:pt x="678815" y="22479"/>
                  </a:lnTo>
                  <a:lnTo>
                    <a:pt x="622808" y="12954"/>
                  </a:lnTo>
                  <a:lnTo>
                    <a:pt x="561594" y="5969"/>
                  </a:lnTo>
                  <a:lnTo>
                    <a:pt x="495934" y="1524"/>
                  </a:lnTo>
                  <a:lnTo>
                    <a:pt x="426720" y="0"/>
                  </a:lnTo>
                  <a:close/>
                </a:path>
              </a:pathLst>
            </a:custGeom>
            <a:solidFill>
              <a:srgbClr val="095F8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463421" y="7370444"/>
            <a:ext cx="3733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FFFFFF"/>
                </a:solidFill>
                <a:latin typeface="Microsoft JhengHei"/>
                <a:cs typeface="Microsoft JhengHei"/>
              </a:rPr>
              <a:t>04</a:t>
            </a:r>
            <a:endParaRPr sz="2400">
              <a:latin typeface="Microsoft JhengHei"/>
              <a:cs typeface="Microsoft JhengHe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223772" y="5716523"/>
            <a:ext cx="1982470" cy="990600"/>
            <a:chOff x="1223772" y="5716523"/>
            <a:chExt cx="1982470" cy="990600"/>
          </a:xfrm>
        </p:grpSpPr>
        <p:sp>
          <p:nvSpPr>
            <p:cNvPr id="24" name="object 24"/>
            <p:cNvSpPr/>
            <p:nvPr/>
          </p:nvSpPr>
          <p:spPr>
            <a:xfrm>
              <a:off x="1223772" y="5878067"/>
              <a:ext cx="1982470" cy="696595"/>
            </a:xfrm>
            <a:custGeom>
              <a:avLst/>
              <a:gdLst/>
              <a:ahLst/>
              <a:cxnLst/>
              <a:rect l="l" t="t" r="r" b="b"/>
              <a:pathLst>
                <a:path w="1982470" h="696595">
                  <a:moveTo>
                    <a:pt x="1716151" y="0"/>
                  </a:moveTo>
                  <a:lnTo>
                    <a:pt x="26619" y="0"/>
                  </a:lnTo>
                  <a:lnTo>
                    <a:pt x="16840" y="2032"/>
                  </a:lnTo>
                  <a:lnTo>
                    <a:pt x="8318" y="7620"/>
                  </a:lnTo>
                  <a:lnTo>
                    <a:pt x="2286" y="15367"/>
                  </a:lnTo>
                  <a:lnTo>
                    <a:pt x="0" y="24384"/>
                  </a:lnTo>
                  <a:lnTo>
                    <a:pt x="0" y="671957"/>
                  </a:lnTo>
                  <a:lnTo>
                    <a:pt x="2286" y="680974"/>
                  </a:lnTo>
                  <a:lnTo>
                    <a:pt x="8318" y="688721"/>
                  </a:lnTo>
                  <a:lnTo>
                    <a:pt x="16840" y="694182"/>
                  </a:lnTo>
                  <a:lnTo>
                    <a:pt x="26619" y="696341"/>
                  </a:lnTo>
                  <a:lnTo>
                    <a:pt x="1716151" y="696341"/>
                  </a:lnTo>
                  <a:lnTo>
                    <a:pt x="1725929" y="696087"/>
                  </a:lnTo>
                  <a:lnTo>
                    <a:pt x="1734565" y="694817"/>
                  </a:lnTo>
                  <a:lnTo>
                    <a:pt x="1740535" y="691261"/>
                  </a:lnTo>
                  <a:lnTo>
                    <a:pt x="1742821" y="684149"/>
                  </a:lnTo>
                  <a:lnTo>
                    <a:pt x="1982342" y="366395"/>
                  </a:lnTo>
                  <a:lnTo>
                    <a:pt x="1982342" y="329946"/>
                  </a:lnTo>
                  <a:lnTo>
                    <a:pt x="1742821" y="12192"/>
                  </a:lnTo>
                  <a:lnTo>
                    <a:pt x="1740535" y="5080"/>
                  </a:lnTo>
                  <a:lnTo>
                    <a:pt x="1734565" y="1524"/>
                  </a:lnTo>
                  <a:lnTo>
                    <a:pt x="1725929" y="127"/>
                  </a:lnTo>
                  <a:lnTo>
                    <a:pt x="1716151" y="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23772" y="5716523"/>
              <a:ext cx="853440" cy="9906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223772" y="5716523"/>
              <a:ext cx="853440" cy="247015"/>
            </a:xfrm>
            <a:custGeom>
              <a:avLst/>
              <a:gdLst/>
              <a:ahLst/>
              <a:cxnLst/>
              <a:rect l="l" t="t" r="r" b="b"/>
              <a:pathLst>
                <a:path w="853439" h="247014">
                  <a:moveTo>
                    <a:pt x="426720" y="0"/>
                  </a:moveTo>
                  <a:lnTo>
                    <a:pt x="357505" y="1650"/>
                  </a:lnTo>
                  <a:lnTo>
                    <a:pt x="291846" y="6350"/>
                  </a:lnTo>
                  <a:lnTo>
                    <a:pt x="230631" y="13715"/>
                  </a:lnTo>
                  <a:lnTo>
                    <a:pt x="174625" y="23749"/>
                  </a:lnTo>
                  <a:lnTo>
                    <a:pt x="124968" y="36067"/>
                  </a:lnTo>
                  <a:lnTo>
                    <a:pt x="82296" y="50546"/>
                  </a:lnTo>
                  <a:lnTo>
                    <a:pt x="47625" y="66675"/>
                  </a:lnTo>
                  <a:lnTo>
                    <a:pt x="5587" y="103377"/>
                  </a:lnTo>
                  <a:lnTo>
                    <a:pt x="0" y="123316"/>
                  </a:lnTo>
                  <a:lnTo>
                    <a:pt x="5587" y="143383"/>
                  </a:lnTo>
                  <a:lnTo>
                    <a:pt x="47625" y="180086"/>
                  </a:lnTo>
                  <a:lnTo>
                    <a:pt x="82296" y="196214"/>
                  </a:lnTo>
                  <a:lnTo>
                    <a:pt x="124968" y="210692"/>
                  </a:lnTo>
                  <a:lnTo>
                    <a:pt x="174625" y="223012"/>
                  </a:lnTo>
                  <a:lnTo>
                    <a:pt x="230631" y="233045"/>
                  </a:lnTo>
                  <a:lnTo>
                    <a:pt x="291846" y="240411"/>
                  </a:lnTo>
                  <a:lnTo>
                    <a:pt x="357505" y="245110"/>
                  </a:lnTo>
                  <a:lnTo>
                    <a:pt x="426720" y="246761"/>
                  </a:lnTo>
                  <a:lnTo>
                    <a:pt x="495934" y="245110"/>
                  </a:lnTo>
                  <a:lnTo>
                    <a:pt x="561594" y="240411"/>
                  </a:lnTo>
                  <a:lnTo>
                    <a:pt x="622808" y="233045"/>
                  </a:lnTo>
                  <a:lnTo>
                    <a:pt x="678815" y="223012"/>
                  </a:lnTo>
                  <a:lnTo>
                    <a:pt x="728472" y="210692"/>
                  </a:lnTo>
                  <a:lnTo>
                    <a:pt x="771144" y="196214"/>
                  </a:lnTo>
                  <a:lnTo>
                    <a:pt x="805815" y="180086"/>
                  </a:lnTo>
                  <a:lnTo>
                    <a:pt x="847852" y="143383"/>
                  </a:lnTo>
                  <a:lnTo>
                    <a:pt x="853440" y="123316"/>
                  </a:lnTo>
                  <a:lnTo>
                    <a:pt x="847852" y="103377"/>
                  </a:lnTo>
                  <a:lnTo>
                    <a:pt x="805815" y="66675"/>
                  </a:lnTo>
                  <a:lnTo>
                    <a:pt x="771144" y="50546"/>
                  </a:lnTo>
                  <a:lnTo>
                    <a:pt x="728472" y="36067"/>
                  </a:lnTo>
                  <a:lnTo>
                    <a:pt x="678815" y="23749"/>
                  </a:lnTo>
                  <a:lnTo>
                    <a:pt x="622808" y="13715"/>
                  </a:lnTo>
                  <a:lnTo>
                    <a:pt x="561594" y="6350"/>
                  </a:lnTo>
                  <a:lnTo>
                    <a:pt x="495934" y="1650"/>
                  </a:lnTo>
                  <a:lnTo>
                    <a:pt x="426720" y="0"/>
                  </a:lnTo>
                  <a:close/>
                </a:path>
              </a:pathLst>
            </a:custGeom>
            <a:solidFill>
              <a:srgbClr val="B8760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1463421" y="6073266"/>
            <a:ext cx="3733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FFFFFF"/>
                </a:solidFill>
                <a:latin typeface="Microsoft JhengHei"/>
                <a:cs typeface="Microsoft JhengHei"/>
              </a:rPr>
              <a:t>03</a:t>
            </a:r>
            <a:endParaRPr sz="2400">
              <a:latin typeface="Microsoft JhengHei"/>
              <a:cs typeface="Microsoft JhengHe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223772" y="8252459"/>
            <a:ext cx="1979295" cy="989330"/>
            <a:chOff x="1223772" y="8252459"/>
            <a:chExt cx="1979295" cy="989330"/>
          </a:xfrm>
        </p:grpSpPr>
        <p:sp>
          <p:nvSpPr>
            <p:cNvPr id="29" name="object 29"/>
            <p:cNvSpPr/>
            <p:nvPr/>
          </p:nvSpPr>
          <p:spPr>
            <a:xfrm>
              <a:off x="1223772" y="8363711"/>
              <a:ext cx="1979295" cy="707390"/>
            </a:xfrm>
            <a:custGeom>
              <a:avLst/>
              <a:gdLst/>
              <a:ahLst/>
              <a:cxnLst/>
              <a:rect l="l" t="t" r="r" b="b"/>
              <a:pathLst>
                <a:path w="1979295" h="707390">
                  <a:moveTo>
                    <a:pt x="1703070" y="0"/>
                  </a:moveTo>
                  <a:lnTo>
                    <a:pt x="13309" y="0"/>
                  </a:lnTo>
                  <a:lnTo>
                    <a:pt x="5613" y="2032"/>
                  </a:lnTo>
                  <a:lnTo>
                    <a:pt x="1663" y="7620"/>
                  </a:lnTo>
                  <a:lnTo>
                    <a:pt x="203" y="15367"/>
                  </a:lnTo>
                  <a:lnTo>
                    <a:pt x="0" y="24384"/>
                  </a:lnTo>
                  <a:lnTo>
                    <a:pt x="0" y="682510"/>
                  </a:lnTo>
                  <a:lnTo>
                    <a:pt x="203" y="691451"/>
                  </a:lnTo>
                  <a:lnTo>
                    <a:pt x="1663" y="699262"/>
                  </a:lnTo>
                  <a:lnTo>
                    <a:pt x="5613" y="704786"/>
                  </a:lnTo>
                  <a:lnTo>
                    <a:pt x="13309" y="706882"/>
                  </a:lnTo>
                  <a:lnTo>
                    <a:pt x="1703070" y="706882"/>
                  </a:lnTo>
                  <a:lnTo>
                    <a:pt x="1712976" y="704977"/>
                  </a:lnTo>
                  <a:lnTo>
                    <a:pt x="1733041" y="696595"/>
                  </a:lnTo>
                  <a:lnTo>
                    <a:pt x="1742948" y="694690"/>
                  </a:lnTo>
                  <a:lnTo>
                    <a:pt x="1969135" y="377825"/>
                  </a:lnTo>
                  <a:lnTo>
                    <a:pt x="1976627" y="366903"/>
                  </a:lnTo>
                  <a:lnTo>
                    <a:pt x="1979167" y="354965"/>
                  </a:lnTo>
                  <a:lnTo>
                    <a:pt x="1976627" y="345313"/>
                  </a:lnTo>
                  <a:lnTo>
                    <a:pt x="1969135" y="341249"/>
                  </a:lnTo>
                  <a:lnTo>
                    <a:pt x="1742948" y="24384"/>
                  </a:lnTo>
                  <a:lnTo>
                    <a:pt x="1733041" y="15367"/>
                  </a:lnTo>
                  <a:lnTo>
                    <a:pt x="1723009" y="7620"/>
                  </a:lnTo>
                  <a:lnTo>
                    <a:pt x="1712976" y="2032"/>
                  </a:lnTo>
                  <a:lnTo>
                    <a:pt x="1703070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3772" y="8252459"/>
              <a:ext cx="839724" cy="989076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223772" y="8252459"/>
              <a:ext cx="839469" cy="231775"/>
            </a:xfrm>
            <a:custGeom>
              <a:avLst/>
              <a:gdLst/>
              <a:ahLst/>
              <a:cxnLst/>
              <a:rect l="l" t="t" r="r" b="b"/>
              <a:pathLst>
                <a:path w="839469" h="231775">
                  <a:moveTo>
                    <a:pt x="419608" y="0"/>
                  </a:moveTo>
                  <a:lnTo>
                    <a:pt x="351536" y="1524"/>
                  </a:lnTo>
                  <a:lnTo>
                    <a:pt x="287019" y="5842"/>
                  </a:lnTo>
                  <a:lnTo>
                    <a:pt x="226822" y="12954"/>
                  </a:lnTo>
                  <a:lnTo>
                    <a:pt x="171831" y="22352"/>
                  </a:lnTo>
                  <a:lnTo>
                    <a:pt x="122936" y="33909"/>
                  </a:lnTo>
                  <a:lnTo>
                    <a:pt x="81025" y="47371"/>
                  </a:lnTo>
                  <a:lnTo>
                    <a:pt x="21399" y="79121"/>
                  </a:lnTo>
                  <a:lnTo>
                    <a:pt x="0" y="115697"/>
                  </a:lnTo>
                  <a:lnTo>
                    <a:pt x="5486" y="134493"/>
                  </a:lnTo>
                  <a:lnTo>
                    <a:pt x="46862" y="169037"/>
                  </a:lnTo>
                  <a:lnTo>
                    <a:pt x="122936" y="197612"/>
                  </a:lnTo>
                  <a:lnTo>
                    <a:pt x="171831" y="209169"/>
                  </a:lnTo>
                  <a:lnTo>
                    <a:pt x="226822" y="218567"/>
                  </a:lnTo>
                  <a:lnTo>
                    <a:pt x="287019" y="225679"/>
                  </a:lnTo>
                  <a:lnTo>
                    <a:pt x="351536" y="229997"/>
                  </a:lnTo>
                  <a:lnTo>
                    <a:pt x="419608" y="231521"/>
                  </a:lnTo>
                  <a:lnTo>
                    <a:pt x="487807" y="229997"/>
                  </a:lnTo>
                  <a:lnTo>
                    <a:pt x="552322" y="225679"/>
                  </a:lnTo>
                  <a:lnTo>
                    <a:pt x="612521" y="218567"/>
                  </a:lnTo>
                  <a:lnTo>
                    <a:pt x="667511" y="209169"/>
                  </a:lnTo>
                  <a:lnTo>
                    <a:pt x="716407" y="197612"/>
                  </a:lnTo>
                  <a:lnTo>
                    <a:pt x="758316" y="184150"/>
                  </a:lnTo>
                  <a:lnTo>
                    <a:pt x="818007" y="152400"/>
                  </a:lnTo>
                  <a:lnTo>
                    <a:pt x="839342" y="115697"/>
                  </a:lnTo>
                  <a:lnTo>
                    <a:pt x="833882" y="97028"/>
                  </a:lnTo>
                  <a:lnTo>
                    <a:pt x="792479" y="62484"/>
                  </a:lnTo>
                  <a:lnTo>
                    <a:pt x="716407" y="33909"/>
                  </a:lnTo>
                  <a:lnTo>
                    <a:pt x="667511" y="22352"/>
                  </a:lnTo>
                  <a:lnTo>
                    <a:pt x="612521" y="12954"/>
                  </a:lnTo>
                  <a:lnTo>
                    <a:pt x="552322" y="5842"/>
                  </a:lnTo>
                  <a:lnTo>
                    <a:pt x="487807" y="1524"/>
                  </a:lnTo>
                  <a:lnTo>
                    <a:pt x="419608" y="0"/>
                  </a:lnTo>
                  <a:close/>
                </a:path>
              </a:pathLst>
            </a:custGeom>
            <a:solidFill>
              <a:srgbClr val="07436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1456436" y="8563432"/>
            <a:ext cx="37338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FFFFFF"/>
                </a:solidFill>
                <a:latin typeface="Microsoft JhengHei"/>
                <a:cs typeface="Microsoft JhengHei"/>
              </a:rPr>
              <a:t>05</a:t>
            </a:r>
            <a:endParaRPr sz="2400">
              <a:latin typeface="Microsoft JhengHei"/>
              <a:cs typeface="Microsoft JhengHe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578352" y="3307176"/>
            <a:ext cx="9608820" cy="972819"/>
            <a:chOff x="3578352" y="3307176"/>
            <a:chExt cx="9608820" cy="972819"/>
          </a:xfrm>
        </p:grpSpPr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78352" y="3307176"/>
              <a:ext cx="9608820" cy="97221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599688" y="3322319"/>
              <a:ext cx="9506585" cy="876300"/>
            </a:xfrm>
            <a:custGeom>
              <a:avLst/>
              <a:gdLst/>
              <a:ahLst/>
              <a:cxnLst/>
              <a:rect l="l" t="t" r="r" b="b"/>
              <a:pathLst>
                <a:path w="9506585" h="876300">
                  <a:moveTo>
                    <a:pt x="9360789" y="0"/>
                  </a:moveTo>
                  <a:lnTo>
                    <a:pt x="145796" y="0"/>
                  </a:lnTo>
                  <a:lnTo>
                    <a:pt x="99695" y="7493"/>
                  </a:lnTo>
                  <a:lnTo>
                    <a:pt x="59689" y="28194"/>
                  </a:lnTo>
                  <a:lnTo>
                    <a:pt x="28194" y="59816"/>
                  </a:lnTo>
                  <a:lnTo>
                    <a:pt x="7492" y="99822"/>
                  </a:lnTo>
                  <a:lnTo>
                    <a:pt x="0" y="146050"/>
                  </a:lnTo>
                  <a:lnTo>
                    <a:pt x="0" y="729995"/>
                  </a:lnTo>
                  <a:lnTo>
                    <a:pt x="7492" y="776224"/>
                  </a:lnTo>
                  <a:lnTo>
                    <a:pt x="28194" y="816228"/>
                  </a:lnTo>
                  <a:lnTo>
                    <a:pt x="59689" y="847851"/>
                  </a:lnTo>
                  <a:lnTo>
                    <a:pt x="99695" y="868552"/>
                  </a:lnTo>
                  <a:lnTo>
                    <a:pt x="145796" y="876045"/>
                  </a:lnTo>
                  <a:lnTo>
                    <a:pt x="9360789" y="876045"/>
                  </a:lnTo>
                  <a:lnTo>
                    <a:pt x="9406890" y="868552"/>
                  </a:lnTo>
                  <a:lnTo>
                    <a:pt x="9446894" y="847851"/>
                  </a:lnTo>
                  <a:lnTo>
                    <a:pt x="9478391" y="816228"/>
                  </a:lnTo>
                  <a:lnTo>
                    <a:pt x="9499092" y="776224"/>
                  </a:lnTo>
                  <a:lnTo>
                    <a:pt x="9506585" y="729995"/>
                  </a:lnTo>
                  <a:lnTo>
                    <a:pt x="9506585" y="146050"/>
                  </a:lnTo>
                  <a:lnTo>
                    <a:pt x="9499092" y="99822"/>
                  </a:lnTo>
                  <a:lnTo>
                    <a:pt x="9478391" y="59816"/>
                  </a:lnTo>
                  <a:lnTo>
                    <a:pt x="9446894" y="28194"/>
                  </a:lnTo>
                  <a:lnTo>
                    <a:pt x="9406890" y="7493"/>
                  </a:lnTo>
                  <a:lnTo>
                    <a:pt x="93607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3600450" y="3323081"/>
              <a:ext cx="9506585" cy="876300"/>
            </a:xfrm>
            <a:custGeom>
              <a:avLst/>
              <a:gdLst/>
              <a:ahLst/>
              <a:cxnLst/>
              <a:rect l="l" t="t" r="r" b="b"/>
              <a:pathLst>
                <a:path w="9506585" h="876300">
                  <a:moveTo>
                    <a:pt x="0" y="146050"/>
                  </a:moveTo>
                  <a:lnTo>
                    <a:pt x="7492" y="99822"/>
                  </a:lnTo>
                  <a:lnTo>
                    <a:pt x="28194" y="59817"/>
                  </a:lnTo>
                  <a:lnTo>
                    <a:pt x="59689" y="28194"/>
                  </a:lnTo>
                  <a:lnTo>
                    <a:pt x="99695" y="7493"/>
                  </a:lnTo>
                  <a:lnTo>
                    <a:pt x="145796" y="0"/>
                  </a:lnTo>
                  <a:lnTo>
                    <a:pt x="9360789" y="0"/>
                  </a:lnTo>
                  <a:lnTo>
                    <a:pt x="9406890" y="7493"/>
                  </a:lnTo>
                  <a:lnTo>
                    <a:pt x="9446894" y="28194"/>
                  </a:lnTo>
                  <a:lnTo>
                    <a:pt x="9478391" y="59817"/>
                  </a:lnTo>
                  <a:lnTo>
                    <a:pt x="9499092" y="99822"/>
                  </a:lnTo>
                  <a:lnTo>
                    <a:pt x="9506585" y="146050"/>
                  </a:lnTo>
                  <a:lnTo>
                    <a:pt x="9506585" y="729996"/>
                  </a:lnTo>
                  <a:lnTo>
                    <a:pt x="9499092" y="776224"/>
                  </a:lnTo>
                  <a:lnTo>
                    <a:pt x="9478391" y="816229"/>
                  </a:lnTo>
                  <a:lnTo>
                    <a:pt x="9446894" y="847852"/>
                  </a:lnTo>
                  <a:lnTo>
                    <a:pt x="9406890" y="868553"/>
                  </a:lnTo>
                  <a:lnTo>
                    <a:pt x="9360789" y="876046"/>
                  </a:lnTo>
                  <a:lnTo>
                    <a:pt x="145796" y="876046"/>
                  </a:lnTo>
                  <a:lnTo>
                    <a:pt x="99695" y="868553"/>
                  </a:lnTo>
                  <a:lnTo>
                    <a:pt x="59689" y="847852"/>
                  </a:lnTo>
                  <a:lnTo>
                    <a:pt x="28194" y="816229"/>
                  </a:lnTo>
                  <a:lnTo>
                    <a:pt x="7492" y="776224"/>
                  </a:lnTo>
                  <a:lnTo>
                    <a:pt x="0" y="729996"/>
                  </a:lnTo>
                  <a:lnTo>
                    <a:pt x="0" y="146050"/>
                  </a:lnTo>
                  <a:close/>
                </a:path>
              </a:pathLst>
            </a:custGeom>
            <a:ln w="28955">
              <a:solidFill>
                <a:srgbClr val="16A9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3762247" y="3525773"/>
            <a:ext cx="9102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5" b="1" i="1">
                <a:solidFill>
                  <a:srgbClr val="5F5F5F"/>
                </a:solidFill>
                <a:latin typeface="Calibri"/>
                <a:cs typeface="Calibri"/>
              </a:rPr>
              <a:t>Valid:</a:t>
            </a:r>
            <a:r>
              <a:rPr dirty="0" sz="2400" spc="-60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control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considered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valid</a:t>
            </a:r>
            <a:r>
              <a:rPr dirty="0" sz="2400" spc="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if it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has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passed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all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validation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checks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578352" y="4567495"/>
            <a:ext cx="10688320" cy="974090"/>
            <a:chOff x="3578352" y="4567495"/>
            <a:chExt cx="10688320" cy="974090"/>
          </a:xfrm>
        </p:grpSpPr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78352" y="4567495"/>
              <a:ext cx="10687812" cy="973768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601212" y="4584192"/>
              <a:ext cx="10584180" cy="876300"/>
            </a:xfrm>
            <a:custGeom>
              <a:avLst/>
              <a:gdLst/>
              <a:ahLst/>
              <a:cxnLst/>
              <a:rect l="l" t="t" r="r" b="b"/>
              <a:pathLst>
                <a:path w="10584180" h="876300">
                  <a:moveTo>
                    <a:pt x="10438130" y="0"/>
                  </a:moveTo>
                  <a:lnTo>
                    <a:pt x="146050" y="0"/>
                  </a:lnTo>
                  <a:lnTo>
                    <a:pt x="99949" y="7493"/>
                  </a:lnTo>
                  <a:lnTo>
                    <a:pt x="59816" y="28194"/>
                  </a:lnTo>
                  <a:lnTo>
                    <a:pt x="28193" y="59817"/>
                  </a:lnTo>
                  <a:lnTo>
                    <a:pt x="7492" y="99949"/>
                  </a:lnTo>
                  <a:lnTo>
                    <a:pt x="0" y="146050"/>
                  </a:lnTo>
                  <a:lnTo>
                    <a:pt x="0" y="730250"/>
                  </a:lnTo>
                  <a:lnTo>
                    <a:pt x="7492" y="776351"/>
                  </a:lnTo>
                  <a:lnTo>
                    <a:pt x="28193" y="816483"/>
                  </a:lnTo>
                  <a:lnTo>
                    <a:pt x="59816" y="848106"/>
                  </a:lnTo>
                  <a:lnTo>
                    <a:pt x="99949" y="868807"/>
                  </a:lnTo>
                  <a:lnTo>
                    <a:pt x="146050" y="876300"/>
                  </a:lnTo>
                  <a:lnTo>
                    <a:pt x="10438130" y="876300"/>
                  </a:lnTo>
                  <a:lnTo>
                    <a:pt x="10484231" y="868807"/>
                  </a:lnTo>
                  <a:lnTo>
                    <a:pt x="10524363" y="848106"/>
                  </a:lnTo>
                  <a:lnTo>
                    <a:pt x="10555986" y="816483"/>
                  </a:lnTo>
                  <a:lnTo>
                    <a:pt x="10576687" y="776351"/>
                  </a:lnTo>
                  <a:lnTo>
                    <a:pt x="10584180" y="730250"/>
                  </a:lnTo>
                  <a:lnTo>
                    <a:pt x="10584180" y="146050"/>
                  </a:lnTo>
                  <a:lnTo>
                    <a:pt x="10576687" y="99949"/>
                  </a:lnTo>
                  <a:lnTo>
                    <a:pt x="10555986" y="59817"/>
                  </a:lnTo>
                  <a:lnTo>
                    <a:pt x="10524363" y="28194"/>
                  </a:lnTo>
                  <a:lnTo>
                    <a:pt x="10484231" y="7493"/>
                  </a:lnTo>
                  <a:lnTo>
                    <a:pt x="104381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3601974" y="4584954"/>
              <a:ext cx="10584180" cy="876300"/>
            </a:xfrm>
            <a:custGeom>
              <a:avLst/>
              <a:gdLst/>
              <a:ahLst/>
              <a:cxnLst/>
              <a:rect l="l" t="t" r="r" b="b"/>
              <a:pathLst>
                <a:path w="10584180" h="876300">
                  <a:moveTo>
                    <a:pt x="0" y="146050"/>
                  </a:moveTo>
                  <a:lnTo>
                    <a:pt x="7492" y="99949"/>
                  </a:lnTo>
                  <a:lnTo>
                    <a:pt x="28193" y="59817"/>
                  </a:lnTo>
                  <a:lnTo>
                    <a:pt x="59816" y="28194"/>
                  </a:lnTo>
                  <a:lnTo>
                    <a:pt x="99949" y="7493"/>
                  </a:lnTo>
                  <a:lnTo>
                    <a:pt x="146050" y="0"/>
                  </a:lnTo>
                  <a:lnTo>
                    <a:pt x="10438130" y="0"/>
                  </a:lnTo>
                  <a:lnTo>
                    <a:pt x="10484231" y="7493"/>
                  </a:lnTo>
                  <a:lnTo>
                    <a:pt x="10524363" y="28194"/>
                  </a:lnTo>
                  <a:lnTo>
                    <a:pt x="10555986" y="59817"/>
                  </a:lnTo>
                  <a:lnTo>
                    <a:pt x="10576687" y="99949"/>
                  </a:lnTo>
                  <a:lnTo>
                    <a:pt x="10584180" y="146050"/>
                  </a:lnTo>
                  <a:lnTo>
                    <a:pt x="10584180" y="730250"/>
                  </a:lnTo>
                  <a:lnTo>
                    <a:pt x="10576687" y="776351"/>
                  </a:lnTo>
                  <a:lnTo>
                    <a:pt x="10555986" y="816483"/>
                  </a:lnTo>
                  <a:lnTo>
                    <a:pt x="10524363" y="848106"/>
                  </a:lnTo>
                  <a:lnTo>
                    <a:pt x="10484231" y="868807"/>
                  </a:lnTo>
                  <a:lnTo>
                    <a:pt x="10438130" y="876300"/>
                  </a:lnTo>
                  <a:lnTo>
                    <a:pt x="146050" y="876300"/>
                  </a:lnTo>
                  <a:lnTo>
                    <a:pt x="99949" y="868807"/>
                  </a:lnTo>
                  <a:lnTo>
                    <a:pt x="59816" y="848106"/>
                  </a:lnTo>
                  <a:lnTo>
                    <a:pt x="28193" y="816483"/>
                  </a:lnTo>
                  <a:lnTo>
                    <a:pt x="7492" y="776351"/>
                  </a:lnTo>
                  <a:lnTo>
                    <a:pt x="0" y="730250"/>
                  </a:lnTo>
                  <a:lnTo>
                    <a:pt x="0" y="146050"/>
                  </a:lnTo>
                  <a:close/>
                </a:path>
              </a:pathLst>
            </a:custGeom>
            <a:ln w="28956">
              <a:solidFill>
                <a:srgbClr val="9CB85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3892422" y="4604130"/>
            <a:ext cx="991171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61995" marR="5080" indent="-3249930">
              <a:lnSpc>
                <a:spcPct val="100000"/>
              </a:lnSpc>
              <a:spcBef>
                <a:spcPts val="100"/>
              </a:spcBef>
            </a:pP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Invalid: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control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considered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invalid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if it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has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failed at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least one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validation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check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meaning</a:t>
            </a:r>
            <a:r>
              <a:rPr dirty="0" sz="2400" spc="-8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that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error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exists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578352" y="5772979"/>
            <a:ext cx="11768455" cy="974090"/>
            <a:chOff x="3578352" y="5772979"/>
            <a:chExt cx="11768455" cy="974090"/>
          </a:xfrm>
        </p:grpSpPr>
        <p:pic>
          <p:nvPicPr>
            <p:cNvPr id="44" name="object 4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78352" y="5772979"/>
              <a:ext cx="11768328" cy="973768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3599688" y="5788151"/>
              <a:ext cx="11666220" cy="876300"/>
            </a:xfrm>
            <a:custGeom>
              <a:avLst/>
              <a:gdLst/>
              <a:ahLst/>
              <a:cxnLst/>
              <a:rect l="l" t="t" r="r" b="b"/>
              <a:pathLst>
                <a:path w="11666219" h="876300">
                  <a:moveTo>
                    <a:pt x="11519916" y="0"/>
                  </a:moveTo>
                  <a:lnTo>
                    <a:pt x="146050" y="0"/>
                  </a:lnTo>
                  <a:lnTo>
                    <a:pt x="99949" y="7493"/>
                  </a:lnTo>
                  <a:lnTo>
                    <a:pt x="59816" y="28194"/>
                  </a:lnTo>
                  <a:lnTo>
                    <a:pt x="28194" y="59817"/>
                  </a:lnTo>
                  <a:lnTo>
                    <a:pt x="7492" y="99949"/>
                  </a:lnTo>
                  <a:lnTo>
                    <a:pt x="0" y="146050"/>
                  </a:lnTo>
                  <a:lnTo>
                    <a:pt x="0" y="730250"/>
                  </a:lnTo>
                  <a:lnTo>
                    <a:pt x="7492" y="776351"/>
                  </a:lnTo>
                  <a:lnTo>
                    <a:pt x="28194" y="816483"/>
                  </a:lnTo>
                  <a:lnTo>
                    <a:pt x="59816" y="848106"/>
                  </a:lnTo>
                  <a:lnTo>
                    <a:pt x="99949" y="868807"/>
                  </a:lnTo>
                  <a:lnTo>
                    <a:pt x="146050" y="876300"/>
                  </a:lnTo>
                  <a:lnTo>
                    <a:pt x="11519916" y="876300"/>
                  </a:lnTo>
                  <a:lnTo>
                    <a:pt x="11566017" y="868807"/>
                  </a:lnTo>
                  <a:lnTo>
                    <a:pt x="11606148" y="848106"/>
                  </a:lnTo>
                  <a:lnTo>
                    <a:pt x="11637771" y="816483"/>
                  </a:lnTo>
                  <a:lnTo>
                    <a:pt x="11658473" y="776351"/>
                  </a:lnTo>
                  <a:lnTo>
                    <a:pt x="11665966" y="730250"/>
                  </a:lnTo>
                  <a:lnTo>
                    <a:pt x="11665966" y="146050"/>
                  </a:lnTo>
                  <a:lnTo>
                    <a:pt x="11658473" y="99949"/>
                  </a:lnTo>
                  <a:lnTo>
                    <a:pt x="11637771" y="59817"/>
                  </a:lnTo>
                  <a:lnTo>
                    <a:pt x="11606148" y="28194"/>
                  </a:lnTo>
                  <a:lnTo>
                    <a:pt x="11566017" y="7493"/>
                  </a:lnTo>
                  <a:lnTo>
                    <a:pt x="11519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3600450" y="5788913"/>
              <a:ext cx="11666220" cy="876300"/>
            </a:xfrm>
            <a:custGeom>
              <a:avLst/>
              <a:gdLst/>
              <a:ahLst/>
              <a:cxnLst/>
              <a:rect l="l" t="t" r="r" b="b"/>
              <a:pathLst>
                <a:path w="11666219" h="876300">
                  <a:moveTo>
                    <a:pt x="0" y="146050"/>
                  </a:moveTo>
                  <a:lnTo>
                    <a:pt x="7492" y="99949"/>
                  </a:lnTo>
                  <a:lnTo>
                    <a:pt x="28194" y="59816"/>
                  </a:lnTo>
                  <a:lnTo>
                    <a:pt x="59816" y="28194"/>
                  </a:lnTo>
                  <a:lnTo>
                    <a:pt x="99949" y="7493"/>
                  </a:lnTo>
                  <a:lnTo>
                    <a:pt x="146050" y="0"/>
                  </a:lnTo>
                  <a:lnTo>
                    <a:pt x="11519916" y="0"/>
                  </a:lnTo>
                  <a:lnTo>
                    <a:pt x="11566017" y="7493"/>
                  </a:lnTo>
                  <a:lnTo>
                    <a:pt x="11606148" y="28194"/>
                  </a:lnTo>
                  <a:lnTo>
                    <a:pt x="11637771" y="59816"/>
                  </a:lnTo>
                  <a:lnTo>
                    <a:pt x="11658473" y="99949"/>
                  </a:lnTo>
                  <a:lnTo>
                    <a:pt x="11665966" y="146050"/>
                  </a:lnTo>
                  <a:lnTo>
                    <a:pt x="11665966" y="730250"/>
                  </a:lnTo>
                  <a:lnTo>
                    <a:pt x="11658473" y="776351"/>
                  </a:lnTo>
                  <a:lnTo>
                    <a:pt x="11637771" y="816483"/>
                  </a:lnTo>
                  <a:lnTo>
                    <a:pt x="11606148" y="848106"/>
                  </a:lnTo>
                  <a:lnTo>
                    <a:pt x="11566017" y="868807"/>
                  </a:lnTo>
                  <a:lnTo>
                    <a:pt x="11519916" y="876300"/>
                  </a:lnTo>
                  <a:lnTo>
                    <a:pt x="146050" y="876300"/>
                  </a:lnTo>
                  <a:lnTo>
                    <a:pt x="99949" y="868807"/>
                  </a:lnTo>
                  <a:lnTo>
                    <a:pt x="59816" y="848106"/>
                  </a:lnTo>
                  <a:lnTo>
                    <a:pt x="28194" y="816483"/>
                  </a:lnTo>
                  <a:lnTo>
                    <a:pt x="7492" y="776351"/>
                  </a:lnTo>
                  <a:lnTo>
                    <a:pt x="0" y="730250"/>
                  </a:lnTo>
                  <a:lnTo>
                    <a:pt x="0" y="146050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4172203" y="5810503"/>
            <a:ext cx="1043813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72565" marR="5080" indent="-1460500">
              <a:lnSpc>
                <a:spcPct val="100000"/>
              </a:lnSpc>
              <a:spcBef>
                <a:spcPts val="100"/>
              </a:spcBef>
            </a:pP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Pending:</a:t>
            </a:r>
            <a:r>
              <a:rPr dirty="0" sz="2400" spc="-30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control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considered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pending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if the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control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 in the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midst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conducting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validation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check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meaning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that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errors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are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not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yet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available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592067" y="7103430"/>
            <a:ext cx="12830810" cy="974090"/>
            <a:chOff x="3592067" y="7103430"/>
            <a:chExt cx="12830810" cy="974090"/>
          </a:xfrm>
        </p:grpSpPr>
        <p:pic>
          <p:nvPicPr>
            <p:cNvPr id="49" name="object 4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92067" y="7103430"/>
              <a:ext cx="12830556" cy="973768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3613403" y="7120127"/>
              <a:ext cx="12728575" cy="876300"/>
            </a:xfrm>
            <a:custGeom>
              <a:avLst/>
              <a:gdLst/>
              <a:ahLst/>
              <a:cxnLst/>
              <a:rect l="l" t="t" r="r" b="b"/>
              <a:pathLst>
                <a:path w="12728575" h="876300">
                  <a:moveTo>
                    <a:pt x="12582017" y="0"/>
                  </a:moveTo>
                  <a:lnTo>
                    <a:pt x="146050" y="0"/>
                  </a:lnTo>
                  <a:lnTo>
                    <a:pt x="99949" y="7493"/>
                  </a:lnTo>
                  <a:lnTo>
                    <a:pt x="59817" y="28194"/>
                  </a:lnTo>
                  <a:lnTo>
                    <a:pt x="28194" y="59817"/>
                  </a:lnTo>
                  <a:lnTo>
                    <a:pt x="7493" y="99949"/>
                  </a:lnTo>
                  <a:lnTo>
                    <a:pt x="0" y="146050"/>
                  </a:lnTo>
                  <a:lnTo>
                    <a:pt x="0" y="730250"/>
                  </a:lnTo>
                  <a:lnTo>
                    <a:pt x="7493" y="776351"/>
                  </a:lnTo>
                  <a:lnTo>
                    <a:pt x="28194" y="816483"/>
                  </a:lnTo>
                  <a:lnTo>
                    <a:pt x="59817" y="848106"/>
                  </a:lnTo>
                  <a:lnTo>
                    <a:pt x="99949" y="868807"/>
                  </a:lnTo>
                  <a:lnTo>
                    <a:pt x="146050" y="876300"/>
                  </a:lnTo>
                  <a:lnTo>
                    <a:pt x="12582017" y="876300"/>
                  </a:lnTo>
                  <a:lnTo>
                    <a:pt x="12628117" y="868807"/>
                  </a:lnTo>
                  <a:lnTo>
                    <a:pt x="12668250" y="848106"/>
                  </a:lnTo>
                  <a:lnTo>
                    <a:pt x="12699873" y="816483"/>
                  </a:lnTo>
                  <a:lnTo>
                    <a:pt x="12720574" y="776351"/>
                  </a:lnTo>
                  <a:lnTo>
                    <a:pt x="12728067" y="730250"/>
                  </a:lnTo>
                  <a:lnTo>
                    <a:pt x="12728067" y="146050"/>
                  </a:lnTo>
                  <a:lnTo>
                    <a:pt x="12720574" y="99949"/>
                  </a:lnTo>
                  <a:lnTo>
                    <a:pt x="12699873" y="59817"/>
                  </a:lnTo>
                  <a:lnTo>
                    <a:pt x="12668250" y="28194"/>
                  </a:lnTo>
                  <a:lnTo>
                    <a:pt x="12628117" y="7493"/>
                  </a:lnTo>
                  <a:lnTo>
                    <a:pt x="125820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3614165" y="7120889"/>
              <a:ext cx="12728575" cy="876300"/>
            </a:xfrm>
            <a:custGeom>
              <a:avLst/>
              <a:gdLst/>
              <a:ahLst/>
              <a:cxnLst/>
              <a:rect l="l" t="t" r="r" b="b"/>
              <a:pathLst>
                <a:path w="12728575" h="876300">
                  <a:moveTo>
                    <a:pt x="0" y="146049"/>
                  </a:moveTo>
                  <a:lnTo>
                    <a:pt x="7493" y="99948"/>
                  </a:lnTo>
                  <a:lnTo>
                    <a:pt x="28194" y="59816"/>
                  </a:lnTo>
                  <a:lnTo>
                    <a:pt x="59817" y="28193"/>
                  </a:lnTo>
                  <a:lnTo>
                    <a:pt x="99949" y="7492"/>
                  </a:lnTo>
                  <a:lnTo>
                    <a:pt x="146050" y="0"/>
                  </a:lnTo>
                  <a:lnTo>
                    <a:pt x="12582017" y="0"/>
                  </a:lnTo>
                  <a:lnTo>
                    <a:pt x="12628118" y="7492"/>
                  </a:lnTo>
                  <a:lnTo>
                    <a:pt x="12668250" y="28193"/>
                  </a:lnTo>
                  <a:lnTo>
                    <a:pt x="12699873" y="59816"/>
                  </a:lnTo>
                  <a:lnTo>
                    <a:pt x="12720574" y="99948"/>
                  </a:lnTo>
                  <a:lnTo>
                    <a:pt x="12728067" y="146049"/>
                  </a:lnTo>
                  <a:lnTo>
                    <a:pt x="12728067" y="730249"/>
                  </a:lnTo>
                  <a:lnTo>
                    <a:pt x="12720574" y="776350"/>
                  </a:lnTo>
                  <a:lnTo>
                    <a:pt x="12699873" y="816482"/>
                  </a:lnTo>
                  <a:lnTo>
                    <a:pt x="12668250" y="848105"/>
                  </a:lnTo>
                  <a:lnTo>
                    <a:pt x="12628118" y="868806"/>
                  </a:lnTo>
                  <a:lnTo>
                    <a:pt x="12582017" y="876299"/>
                  </a:lnTo>
                  <a:lnTo>
                    <a:pt x="146050" y="876299"/>
                  </a:lnTo>
                  <a:lnTo>
                    <a:pt x="99949" y="868806"/>
                  </a:lnTo>
                  <a:lnTo>
                    <a:pt x="59817" y="848105"/>
                  </a:lnTo>
                  <a:lnTo>
                    <a:pt x="28194" y="816482"/>
                  </a:lnTo>
                  <a:lnTo>
                    <a:pt x="7493" y="776350"/>
                  </a:lnTo>
                  <a:lnTo>
                    <a:pt x="0" y="730249"/>
                  </a:lnTo>
                  <a:lnTo>
                    <a:pt x="0" y="146049"/>
                  </a:lnTo>
                  <a:close/>
                </a:path>
              </a:pathLst>
            </a:custGeom>
            <a:ln w="28956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3978655" y="7140956"/>
            <a:ext cx="1200213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12055" marR="5080" indent="-4999355">
              <a:lnSpc>
                <a:spcPct val="100000"/>
              </a:lnSpc>
              <a:spcBef>
                <a:spcPts val="100"/>
              </a:spcBef>
            </a:pPr>
            <a:r>
              <a:rPr dirty="0" sz="2400" spc="-10" b="1" i="1">
                <a:solidFill>
                  <a:srgbClr val="5F5F5F"/>
                </a:solidFill>
                <a:latin typeface="Calibri"/>
                <a:cs typeface="Calibri"/>
              </a:rPr>
              <a:t>Disabled:</a:t>
            </a:r>
            <a:r>
              <a:rPr dirty="0" sz="2400" spc="-55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control</a:t>
            </a:r>
            <a:r>
              <a:rPr dirty="0" sz="2400" spc="-8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considered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disabled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if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control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disabled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UI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exempted</a:t>
            </a:r>
            <a:r>
              <a:rPr dirty="0" sz="2400" spc="-8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from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validation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check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3592067" y="8356188"/>
            <a:ext cx="13845540" cy="972819"/>
            <a:chOff x="3592067" y="8356188"/>
            <a:chExt cx="13845540" cy="972819"/>
          </a:xfrm>
        </p:grpSpPr>
        <p:pic>
          <p:nvPicPr>
            <p:cNvPr id="54" name="object 5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92067" y="8356188"/>
              <a:ext cx="13845540" cy="972215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3613403" y="8371331"/>
              <a:ext cx="13743305" cy="876300"/>
            </a:xfrm>
            <a:custGeom>
              <a:avLst/>
              <a:gdLst/>
              <a:ahLst/>
              <a:cxnLst/>
              <a:rect l="l" t="t" r="r" b="b"/>
              <a:pathLst>
                <a:path w="13743305" h="876300">
                  <a:moveTo>
                    <a:pt x="13597509" y="0"/>
                  </a:moveTo>
                  <a:lnTo>
                    <a:pt x="145796" y="0"/>
                  </a:lnTo>
                  <a:lnTo>
                    <a:pt x="99695" y="7493"/>
                  </a:lnTo>
                  <a:lnTo>
                    <a:pt x="59690" y="28194"/>
                  </a:lnTo>
                  <a:lnTo>
                    <a:pt x="28194" y="59817"/>
                  </a:lnTo>
                  <a:lnTo>
                    <a:pt x="7493" y="99822"/>
                  </a:lnTo>
                  <a:lnTo>
                    <a:pt x="0" y="146050"/>
                  </a:lnTo>
                  <a:lnTo>
                    <a:pt x="0" y="730021"/>
                  </a:lnTo>
                  <a:lnTo>
                    <a:pt x="7493" y="776185"/>
                  </a:lnTo>
                  <a:lnTo>
                    <a:pt x="28194" y="816267"/>
                  </a:lnTo>
                  <a:lnTo>
                    <a:pt x="59690" y="847877"/>
                  </a:lnTo>
                  <a:lnTo>
                    <a:pt x="99695" y="868603"/>
                  </a:lnTo>
                  <a:lnTo>
                    <a:pt x="145796" y="876046"/>
                  </a:lnTo>
                  <a:lnTo>
                    <a:pt x="13597509" y="876046"/>
                  </a:lnTo>
                  <a:lnTo>
                    <a:pt x="13643610" y="868603"/>
                  </a:lnTo>
                  <a:lnTo>
                    <a:pt x="13683615" y="847877"/>
                  </a:lnTo>
                  <a:lnTo>
                    <a:pt x="13715111" y="816267"/>
                  </a:lnTo>
                  <a:lnTo>
                    <a:pt x="13735812" y="776185"/>
                  </a:lnTo>
                  <a:lnTo>
                    <a:pt x="13743305" y="730021"/>
                  </a:lnTo>
                  <a:lnTo>
                    <a:pt x="13743305" y="146050"/>
                  </a:lnTo>
                  <a:lnTo>
                    <a:pt x="13735812" y="99822"/>
                  </a:lnTo>
                  <a:lnTo>
                    <a:pt x="13715111" y="59817"/>
                  </a:lnTo>
                  <a:lnTo>
                    <a:pt x="13683615" y="28194"/>
                  </a:lnTo>
                  <a:lnTo>
                    <a:pt x="13643610" y="7493"/>
                  </a:lnTo>
                  <a:lnTo>
                    <a:pt x="135975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3614165" y="8372093"/>
              <a:ext cx="13743305" cy="876300"/>
            </a:xfrm>
            <a:custGeom>
              <a:avLst/>
              <a:gdLst/>
              <a:ahLst/>
              <a:cxnLst/>
              <a:rect l="l" t="t" r="r" b="b"/>
              <a:pathLst>
                <a:path w="13743305" h="876300">
                  <a:moveTo>
                    <a:pt x="0" y="146049"/>
                  </a:moveTo>
                  <a:lnTo>
                    <a:pt x="7493" y="99821"/>
                  </a:lnTo>
                  <a:lnTo>
                    <a:pt x="28194" y="59816"/>
                  </a:lnTo>
                  <a:lnTo>
                    <a:pt x="59689" y="28193"/>
                  </a:lnTo>
                  <a:lnTo>
                    <a:pt x="99695" y="7492"/>
                  </a:lnTo>
                  <a:lnTo>
                    <a:pt x="145796" y="0"/>
                  </a:lnTo>
                  <a:lnTo>
                    <a:pt x="13597509" y="0"/>
                  </a:lnTo>
                  <a:lnTo>
                    <a:pt x="13643610" y="7492"/>
                  </a:lnTo>
                  <a:lnTo>
                    <a:pt x="13683615" y="28193"/>
                  </a:lnTo>
                  <a:lnTo>
                    <a:pt x="13715111" y="59816"/>
                  </a:lnTo>
                  <a:lnTo>
                    <a:pt x="13735812" y="99821"/>
                  </a:lnTo>
                  <a:lnTo>
                    <a:pt x="13743305" y="146049"/>
                  </a:lnTo>
                  <a:lnTo>
                    <a:pt x="13743305" y="730021"/>
                  </a:lnTo>
                  <a:lnTo>
                    <a:pt x="13735812" y="776185"/>
                  </a:lnTo>
                  <a:lnTo>
                    <a:pt x="13715111" y="816267"/>
                  </a:lnTo>
                  <a:lnTo>
                    <a:pt x="13683615" y="847877"/>
                  </a:lnTo>
                  <a:lnTo>
                    <a:pt x="13643610" y="868603"/>
                  </a:lnTo>
                  <a:lnTo>
                    <a:pt x="13597509" y="876045"/>
                  </a:lnTo>
                  <a:lnTo>
                    <a:pt x="145796" y="876045"/>
                  </a:lnTo>
                  <a:lnTo>
                    <a:pt x="99695" y="868603"/>
                  </a:lnTo>
                  <a:lnTo>
                    <a:pt x="59689" y="847877"/>
                  </a:lnTo>
                  <a:lnTo>
                    <a:pt x="28194" y="816267"/>
                  </a:lnTo>
                  <a:lnTo>
                    <a:pt x="7493" y="776185"/>
                  </a:lnTo>
                  <a:lnTo>
                    <a:pt x="0" y="730021"/>
                  </a:lnTo>
                  <a:lnTo>
                    <a:pt x="0" y="146049"/>
                  </a:lnTo>
                  <a:close/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 txBox="1"/>
          <p:nvPr/>
        </p:nvSpPr>
        <p:spPr>
          <a:xfrm>
            <a:off x="5863844" y="8575370"/>
            <a:ext cx="917067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 i="1">
                <a:solidFill>
                  <a:srgbClr val="5F5F5F"/>
                </a:solidFill>
                <a:latin typeface="Calibri"/>
                <a:cs typeface="Calibri"/>
              </a:rPr>
              <a:t>Enabled:</a:t>
            </a:r>
            <a:r>
              <a:rPr dirty="0" sz="2400" spc="-85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control</a:t>
            </a:r>
            <a:r>
              <a:rPr dirty="0" sz="2400" spc="-8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considered</a:t>
            </a:r>
            <a:r>
              <a:rPr dirty="0" sz="2400" spc="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enabled if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control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included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UI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59" name="object 5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8049259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>
                <a:solidFill>
                  <a:srgbClr val="095A82"/>
                </a:solidFill>
              </a:rPr>
              <a:t>Form</a:t>
            </a:r>
            <a:r>
              <a:rPr dirty="0" sz="5600" spc="-50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Control</a:t>
            </a:r>
            <a:r>
              <a:rPr dirty="0" sz="5600" spc="-11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Status:</a:t>
            </a:r>
            <a:r>
              <a:rPr dirty="0" sz="5600" spc="-95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errors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2209800" y="1959948"/>
            <a:ext cx="13929360" cy="1106805"/>
            <a:chOff x="2209800" y="1959948"/>
            <a:chExt cx="13929360" cy="11068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9800" y="1959948"/>
              <a:ext cx="13929360" cy="11063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232659" y="1976627"/>
              <a:ext cx="13825855" cy="1009015"/>
            </a:xfrm>
            <a:custGeom>
              <a:avLst/>
              <a:gdLst/>
              <a:ahLst/>
              <a:cxnLst/>
              <a:rect l="l" t="t" r="r" b="b"/>
              <a:pathLst>
                <a:path w="13825855" h="1009014">
                  <a:moveTo>
                    <a:pt x="13657453" y="0"/>
                  </a:moveTo>
                  <a:lnTo>
                    <a:pt x="168147" y="0"/>
                  </a:lnTo>
                  <a:lnTo>
                    <a:pt x="123443" y="5969"/>
                  </a:lnTo>
                  <a:lnTo>
                    <a:pt x="83312" y="22987"/>
                  </a:lnTo>
                  <a:lnTo>
                    <a:pt x="49275" y="49275"/>
                  </a:lnTo>
                  <a:lnTo>
                    <a:pt x="22987" y="83312"/>
                  </a:lnTo>
                  <a:lnTo>
                    <a:pt x="5968" y="123444"/>
                  </a:lnTo>
                  <a:lnTo>
                    <a:pt x="0" y="168148"/>
                  </a:lnTo>
                  <a:lnTo>
                    <a:pt x="0" y="840613"/>
                  </a:lnTo>
                  <a:lnTo>
                    <a:pt x="5968" y="885317"/>
                  </a:lnTo>
                  <a:lnTo>
                    <a:pt x="22987" y="925449"/>
                  </a:lnTo>
                  <a:lnTo>
                    <a:pt x="49275" y="959485"/>
                  </a:lnTo>
                  <a:lnTo>
                    <a:pt x="83312" y="985774"/>
                  </a:lnTo>
                  <a:lnTo>
                    <a:pt x="123443" y="1002792"/>
                  </a:lnTo>
                  <a:lnTo>
                    <a:pt x="168147" y="1008761"/>
                  </a:lnTo>
                  <a:lnTo>
                    <a:pt x="13657453" y="1008761"/>
                  </a:lnTo>
                  <a:lnTo>
                    <a:pt x="13702157" y="1002792"/>
                  </a:lnTo>
                  <a:lnTo>
                    <a:pt x="13742289" y="985774"/>
                  </a:lnTo>
                  <a:lnTo>
                    <a:pt x="13776325" y="959485"/>
                  </a:lnTo>
                  <a:lnTo>
                    <a:pt x="13802614" y="925449"/>
                  </a:lnTo>
                  <a:lnTo>
                    <a:pt x="13819632" y="885317"/>
                  </a:lnTo>
                  <a:lnTo>
                    <a:pt x="13825601" y="840613"/>
                  </a:lnTo>
                  <a:lnTo>
                    <a:pt x="13825601" y="168148"/>
                  </a:lnTo>
                  <a:lnTo>
                    <a:pt x="13819632" y="123444"/>
                  </a:lnTo>
                  <a:lnTo>
                    <a:pt x="13802614" y="83312"/>
                  </a:lnTo>
                  <a:lnTo>
                    <a:pt x="13776325" y="49275"/>
                  </a:lnTo>
                  <a:lnTo>
                    <a:pt x="13742289" y="22987"/>
                  </a:lnTo>
                  <a:lnTo>
                    <a:pt x="13702157" y="5969"/>
                  </a:lnTo>
                  <a:lnTo>
                    <a:pt x="13657453" y="0"/>
                  </a:lnTo>
                  <a:close/>
                </a:path>
              </a:pathLst>
            </a:custGeom>
            <a:solidFill>
              <a:srgbClr val="F35F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33422" y="1977389"/>
              <a:ext cx="13825855" cy="1009015"/>
            </a:xfrm>
            <a:custGeom>
              <a:avLst/>
              <a:gdLst/>
              <a:ahLst/>
              <a:cxnLst/>
              <a:rect l="l" t="t" r="r" b="b"/>
              <a:pathLst>
                <a:path w="13825855" h="1009014">
                  <a:moveTo>
                    <a:pt x="0" y="168148"/>
                  </a:moveTo>
                  <a:lnTo>
                    <a:pt x="5968" y="123443"/>
                  </a:lnTo>
                  <a:lnTo>
                    <a:pt x="22986" y="83311"/>
                  </a:lnTo>
                  <a:lnTo>
                    <a:pt x="49275" y="49275"/>
                  </a:lnTo>
                  <a:lnTo>
                    <a:pt x="83311" y="22986"/>
                  </a:lnTo>
                  <a:lnTo>
                    <a:pt x="123443" y="5968"/>
                  </a:lnTo>
                  <a:lnTo>
                    <a:pt x="168147" y="0"/>
                  </a:lnTo>
                  <a:lnTo>
                    <a:pt x="13657452" y="0"/>
                  </a:lnTo>
                  <a:lnTo>
                    <a:pt x="13702156" y="5968"/>
                  </a:lnTo>
                  <a:lnTo>
                    <a:pt x="13742289" y="22986"/>
                  </a:lnTo>
                  <a:lnTo>
                    <a:pt x="13776325" y="49275"/>
                  </a:lnTo>
                  <a:lnTo>
                    <a:pt x="13802614" y="83311"/>
                  </a:lnTo>
                  <a:lnTo>
                    <a:pt x="13819631" y="123443"/>
                  </a:lnTo>
                  <a:lnTo>
                    <a:pt x="13825601" y="168148"/>
                  </a:lnTo>
                  <a:lnTo>
                    <a:pt x="13825601" y="840612"/>
                  </a:lnTo>
                  <a:lnTo>
                    <a:pt x="13819631" y="885316"/>
                  </a:lnTo>
                  <a:lnTo>
                    <a:pt x="13802614" y="925449"/>
                  </a:lnTo>
                  <a:lnTo>
                    <a:pt x="13776325" y="959484"/>
                  </a:lnTo>
                  <a:lnTo>
                    <a:pt x="13742289" y="985774"/>
                  </a:lnTo>
                  <a:lnTo>
                    <a:pt x="13702156" y="1002791"/>
                  </a:lnTo>
                  <a:lnTo>
                    <a:pt x="13657452" y="1008760"/>
                  </a:lnTo>
                  <a:lnTo>
                    <a:pt x="168147" y="1008760"/>
                  </a:lnTo>
                  <a:lnTo>
                    <a:pt x="123443" y="1002791"/>
                  </a:lnTo>
                  <a:lnTo>
                    <a:pt x="83311" y="985774"/>
                  </a:lnTo>
                  <a:lnTo>
                    <a:pt x="49275" y="959484"/>
                  </a:lnTo>
                  <a:lnTo>
                    <a:pt x="22986" y="925449"/>
                  </a:lnTo>
                  <a:lnTo>
                    <a:pt x="5968" y="885316"/>
                  </a:lnTo>
                  <a:lnTo>
                    <a:pt x="0" y="840612"/>
                  </a:lnTo>
                  <a:lnTo>
                    <a:pt x="0" y="168148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618994" y="2061718"/>
            <a:ext cx="13025119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9525" marR="5080" indent="-507746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FFFFFF"/>
                </a:solidFill>
                <a:latin typeface="Calibri"/>
                <a:cs typeface="Calibri"/>
              </a:rPr>
              <a:t>‘error’</a:t>
            </a:r>
            <a:r>
              <a:rPr dirty="0" sz="2400" spc="55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property</a:t>
            </a:r>
            <a:r>
              <a:rPr dirty="0" sz="2400" spc="-4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reports</a:t>
            </a:r>
            <a:r>
              <a:rPr dirty="0" sz="2400" spc="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validation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errors of</a:t>
            </a:r>
            <a:r>
              <a:rPr dirty="0" sz="2400" spc="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control.</a:t>
            </a:r>
            <a:r>
              <a:rPr dirty="0" sz="2400" spc="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defines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 map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 spc="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errors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returned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dirty="0" sz="2400" spc="-5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failed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validation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checks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26920" y="4495800"/>
            <a:ext cx="14193519" cy="2638425"/>
            <a:chOff x="2026920" y="4495800"/>
            <a:chExt cx="14193519" cy="263842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26920" y="4495800"/>
              <a:ext cx="7810500" cy="26380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50364" y="4567427"/>
              <a:ext cx="7568184" cy="249021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9904" y="4722875"/>
              <a:ext cx="5981700" cy="51663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320290" y="4763261"/>
              <a:ext cx="5852160" cy="386715"/>
            </a:xfrm>
            <a:custGeom>
              <a:avLst/>
              <a:gdLst/>
              <a:ahLst/>
              <a:cxnLst/>
              <a:rect l="l" t="t" r="r" b="b"/>
              <a:pathLst>
                <a:path w="5852159" h="386714">
                  <a:moveTo>
                    <a:pt x="0" y="386588"/>
                  </a:moveTo>
                  <a:lnTo>
                    <a:pt x="5851906" y="386588"/>
                  </a:lnTo>
                  <a:lnTo>
                    <a:pt x="5851906" y="0"/>
                  </a:lnTo>
                  <a:lnTo>
                    <a:pt x="0" y="0"/>
                  </a:lnTo>
                  <a:lnTo>
                    <a:pt x="0" y="386588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79904" y="5827775"/>
              <a:ext cx="6414516" cy="51663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320290" y="5868161"/>
              <a:ext cx="6284595" cy="386715"/>
            </a:xfrm>
            <a:custGeom>
              <a:avLst/>
              <a:gdLst/>
              <a:ahLst/>
              <a:cxnLst/>
              <a:rect l="l" t="t" r="r" b="b"/>
              <a:pathLst>
                <a:path w="6284595" h="386714">
                  <a:moveTo>
                    <a:pt x="0" y="386588"/>
                  </a:moveTo>
                  <a:lnTo>
                    <a:pt x="6284468" y="386588"/>
                  </a:lnTo>
                  <a:lnTo>
                    <a:pt x="6284468" y="0"/>
                  </a:lnTo>
                  <a:lnTo>
                    <a:pt x="0" y="0"/>
                  </a:lnTo>
                  <a:lnTo>
                    <a:pt x="0" y="386588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750039" y="5375237"/>
              <a:ext cx="4469892" cy="94021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1771376" y="5390388"/>
              <a:ext cx="4366260" cy="843915"/>
            </a:xfrm>
            <a:custGeom>
              <a:avLst/>
              <a:gdLst/>
              <a:ahLst/>
              <a:cxnLst/>
              <a:rect l="l" t="t" r="r" b="b"/>
              <a:pathLst>
                <a:path w="4366259" h="843914">
                  <a:moveTo>
                    <a:pt x="4225797" y="0"/>
                  </a:moveTo>
                  <a:lnTo>
                    <a:pt x="140462" y="0"/>
                  </a:lnTo>
                  <a:lnTo>
                    <a:pt x="96012" y="7112"/>
                  </a:lnTo>
                  <a:lnTo>
                    <a:pt x="57530" y="27177"/>
                  </a:lnTo>
                  <a:lnTo>
                    <a:pt x="27050" y="57531"/>
                  </a:lnTo>
                  <a:lnTo>
                    <a:pt x="7112" y="96138"/>
                  </a:lnTo>
                  <a:lnTo>
                    <a:pt x="0" y="140588"/>
                  </a:lnTo>
                  <a:lnTo>
                    <a:pt x="0" y="703199"/>
                  </a:lnTo>
                  <a:lnTo>
                    <a:pt x="7112" y="747649"/>
                  </a:lnTo>
                  <a:lnTo>
                    <a:pt x="27050" y="786257"/>
                  </a:lnTo>
                  <a:lnTo>
                    <a:pt x="57530" y="816610"/>
                  </a:lnTo>
                  <a:lnTo>
                    <a:pt x="96012" y="836676"/>
                  </a:lnTo>
                  <a:lnTo>
                    <a:pt x="140462" y="843788"/>
                  </a:lnTo>
                  <a:lnTo>
                    <a:pt x="4225797" y="843788"/>
                  </a:lnTo>
                  <a:lnTo>
                    <a:pt x="4270247" y="836676"/>
                  </a:lnTo>
                  <a:lnTo>
                    <a:pt x="4308729" y="816610"/>
                  </a:lnTo>
                  <a:lnTo>
                    <a:pt x="4339208" y="786257"/>
                  </a:lnTo>
                  <a:lnTo>
                    <a:pt x="4359147" y="747649"/>
                  </a:lnTo>
                  <a:lnTo>
                    <a:pt x="4366260" y="703199"/>
                  </a:lnTo>
                  <a:lnTo>
                    <a:pt x="4366260" y="140588"/>
                  </a:lnTo>
                  <a:lnTo>
                    <a:pt x="4359147" y="96138"/>
                  </a:lnTo>
                  <a:lnTo>
                    <a:pt x="4339208" y="57531"/>
                  </a:lnTo>
                  <a:lnTo>
                    <a:pt x="4308729" y="27177"/>
                  </a:lnTo>
                  <a:lnTo>
                    <a:pt x="4270247" y="7112"/>
                  </a:lnTo>
                  <a:lnTo>
                    <a:pt x="42257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1772138" y="5391150"/>
              <a:ext cx="4366260" cy="843915"/>
            </a:xfrm>
            <a:custGeom>
              <a:avLst/>
              <a:gdLst/>
              <a:ahLst/>
              <a:cxnLst/>
              <a:rect l="l" t="t" r="r" b="b"/>
              <a:pathLst>
                <a:path w="4366259" h="843914">
                  <a:moveTo>
                    <a:pt x="0" y="140588"/>
                  </a:moveTo>
                  <a:lnTo>
                    <a:pt x="7111" y="96138"/>
                  </a:lnTo>
                  <a:lnTo>
                    <a:pt x="27050" y="57530"/>
                  </a:lnTo>
                  <a:lnTo>
                    <a:pt x="57530" y="27177"/>
                  </a:lnTo>
                  <a:lnTo>
                    <a:pt x="96011" y="7112"/>
                  </a:lnTo>
                  <a:lnTo>
                    <a:pt x="140461" y="0"/>
                  </a:lnTo>
                  <a:lnTo>
                    <a:pt x="4225798" y="0"/>
                  </a:lnTo>
                  <a:lnTo>
                    <a:pt x="4270248" y="7112"/>
                  </a:lnTo>
                  <a:lnTo>
                    <a:pt x="4308729" y="27177"/>
                  </a:lnTo>
                  <a:lnTo>
                    <a:pt x="4339208" y="57530"/>
                  </a:lnTo>
                  <a:lnTo>
                    <a:pt x="4359148" y="96138"/>
                  </a:lnTo>
                  <a:lnTo>
                    <a:pt x="4366259" y="140588"/>
                  </a:lnTo>
                  <a:lnTo>
                    <a:pt x="4366259" y="703199"/>
                  </a:lnTo>
                  <a:lnTo>
                    <a:pt x="4359148" y="747649"/>
                  </a:lnTo>
                  <a:lnTo>
                    <a:pt x="4339208" y="786257"/>
                  </a:lnTo>
                  <a:lnTo>
                    <a:pt x="4308729" y="816610"/>
                  </a:lnTo>
                  <a:lnTo>
                    <a:pt x="4270248" y="836676"/>
                  </a:lnTo>
                  <a:lnTo>
                    <a:pt x="4225798" y="843788"/>
                  </a:lnTo>
                  <a:lnTo>
                    <a:pt x="140461" y="843788"/>
                  </a:lnTo>
                  <a:lnTo>
                    <a:pt x="96011" y="836676"/>
                  </a:lnTo>
                  <a:lnTo>
                    <a:pt x="57530" y="816610"/>
                  </a:lnTo>
                  <a:lnTo>
                    <a:pt x="27050" y="786257"/>
                  </a:lnTo>
                  <a:lnTo>
                    <a:pt x="7111" y="747649"/>
                  </a:lnTo>
                  <a:lnTo>
                    <a:pt x="0" y="703199"/>
                  </a:lnTo>
                  <a:lnTo>
                    <a:pt x="0" y="140588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2054331" y="5578602"/>
            <a:ext cx="37807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Check</a:t>
            </a:r>
            <a:r>
              <a:rPr dirty="0" sz="2400" spc="-9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on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5F5F5F"/>
                </a:solidFill>
                <a:latin typeface="Calibri"/>
                <a:cs typeface="Calibri"/>
              </a:rPr>
              <a:t>‘password’</a:t>
            </a:r>
            <a:r>
              <a:rPr dirty="0" sz="2400" spc="-80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for</a:t>
            </a:r>
            <a:r>
              <a:rPr dirty="0" sz="2400" spc="-4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errors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718547" y="5756147"/>
            <a:ext cx="2054225" cy="114300"/>
            <a:chOff x="9718547" y="5756147"/>
            <a:chExt cx="2054225" cy="114300"/>
          </a:xfrm>
        </p:grpSpPr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658218" y="5756147"/>
              <a:ext cx="76326" cy="1143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9718548" y="5794247"/>
              <a:ext cx="2054225" cy="38100"/>
            </a:xfrm>
            <a:custGeom>
              <a:avLst/>
              <a:gdLst/>
              <a:ahLst/>
              <a:cxnLst/>
              <a:rect l="l" t="t" r="r" b="b"/>
              <a:pathLst>
                <a:path w="2054225" h="38100">
                  <a:moveTo>
                    <a:pt x="1939671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939671" y="38100"/>
                  </a:lnTo>
                  <a:lnTo>
                    <a:pt x="1939671" y="0"/>
                  </a:lnTo>
                  <a:close/>
                </a:path>
                <a:path w="2054225" h="38100">
                  <a:moveTo>
                    <a:pt x="2054098" y="19050"/>
                  </a:moveTo>
                  <a:lnTo>
                    <a:pt x="2015998" y="0"/>
                  </a:lnTo>
                  <a:lnTo>
                    <a:pt x="1958721" y="0"/>
                  </a:lnTo>
                  <a:lnTo>
                    <a:pt x="1958721" y="38100"/>
                  </a:lnTo>
                  <a:lnTo>
                    <a:pt x="2015998" y="38100"/>
                  </a:lnTo>
                  <a:lnTo>
                    <a:pt x="2054098" y="1905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/>
          <p:nvPr/>
        </p:nvSpPr>
        <p:spPr>
          <a:xfrm>
            <a:off x="2077973" y="8157209"/>
            <a:ext cx="15122525" cy="650875"/>
          </a:xfrm>
          <a:custGeom>
            <a:avLst/>
            <a:gdLst/>
            <a:ahLst/>
            <a:cxnLst/>
            <a:rect l="l" t="t" r="r" b="b"/>
            <a:pathLst>
              <a:path w="15122525" h="650875">
                <a:moveTo>
                  <a:pt x="0" y="108331"/>
                </a:moveTo>
                <a:lnTo>
                  <a:pt x="8508" y="66167"/>
                </a:lnTo>
                <a:lnTo>
                  <a:pt x="31623" y="31750"/>
                </a:lnTo>
                <a:lnTo>
                  <a:pt x="66039" y="8509"/>
                </a:lnTo>
                <a:lnTo>
                  <a:pt x="108203" y="0"/>
                </a:lnTo>
                <a:lnTo>
                  <a:pt x="15013939" y="0"/>
                </a:lnTo>
                <a:lnTo>
                  <a:pt x="15056104" y="8509"/>
                </a:lnTo>
                <a:lnTo>
                  <a:pt x="15090521" y="31750"/>
                </a:lnTo>
                <a:lnTo>
                  <a:pt x="15113635" y="66167"/>
                </a:lnTo>
                <a:lnTo>
                  <a:pt x="15122143" y="108331"/>
                </a:lnTo>
                <a:lnTo>
                  <a:pt x="15122143" y="541909"/>
                </a:lnTo>
                <a:lnTo>
                  <a:pt x="15113635" y="584200"/>
                </a:lnTo>
                <a:lnTo>
                  <a:pt x="15090521" y="618617"/>
                </a:lnTo>
                <a:lnTo>
                  <a:pt x="15056104" y="641858"/>
                </a:lnTo>
                <a:lnTo>
                  <a:pt x="15013939" y="650367"/>
                </a:lnTo>
                <a:lnTo>
                  <a:pt x="108203" y="650367"/>
                </a:lnTo>
                <a:lnTo>
                  <a:pt x="66039" y="641858"/>
                </a:lnTo>
                <a:lnTo>
                  <a:pt x="31623" y="618617"/>
                </a:lnTo>
                <a:lnTo>
                  <a:pt x="8508" y="584200"/>
                </a:lnTo>
                <a:lnTo>
                  <a:pt x="0" y="541909"/>
                </a:lnTo>
                <a:lnTo>
                  <a:pt x="0" y="108331"/>
                </a:lnTo>
                <a:close/>
              </a:path>
            </a:pathLst>
          </a:custGeom>
          <a:ln w="28956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455926" y="8248268"/>
            <a:ext cx="142303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 field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that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contains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error 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property,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allows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us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check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what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kind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error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causing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form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field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be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invalid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52144" y="8218931"/>
            <a:ext cx="791845" cy="527050"/>
          </a:xfrm>
          <a:custGeom>
            <a:avLst/>
            <a:gdLst/>
            <a:ahLst/>
            <a:cxnLst/>
            <a:rect l="l" t="t" r="r" b="b"/>
            <a:pathLst>
              <a:path w="791844" h="527050">
                <a:moveTo>
                  <a:pt x="450596" y="0"/>
                </a:moveTo>
                <a:lnTo>
                  <a:pt x="177292" y="56896"/>
                </a:lnTo>
                <a:lnTo>
                  <a:pt x="70700" y="178308"/>
                </a:lnTo>
                <a:lnTo>
                  <a:pt x="0" y="178308"/>
                </a:lnTo>
                <a:lnTo>
                  <a:pt x="0" y="451485"/>
                </a:lnTo>
                <a:lnTo>
                  <a:pt x="47129" y="451485"/>
                </a:lnTo>
                <a:lnTo>
                  <a:pt x="81292" y="459232"/>
                </a:lnTo>
                <a:lnTo>
                  <a:pt x="140081" y="500253"/>
                </a:lnTo>
                <a:lnTo>
                  <a:pt x="182499" y="518922"/>
                </a:lnTo>
                <a:lnTo>
                  <a:pt x="245109" y="526796"/>
                </a:lnTo>
                <a:lnTo>
                  <a:pt x="414781" y="526796"/>
                </a:lnTo>
                <a:lnTo>
                  <a:pt x="436753" y="522351"/>
                </a:lnTo>
                <a:lnTo>
                  <a:pt x="454787" y="510159"/>
                </a:lnTo>
                <a:lnTo>
                  <a:pt x="466852" y="492252"/>
                </a:lnTo>
                <a:lnTo>
                  <a:pt x="471424" y="470281"/>
                </a:lnTo>
                <a:lnTo>
                  <a:pt x="470281" y="459359"/>
                </a:lnTo>
                <a:lnTo>
                  <a:pt x="467359" y="449326"/>
                </a:lnTo>
                <a:lnTo>
                  <a:pt x="462661" y="440309"/>
                </a:lnTo>
                <a:lnTo>
                  <a:pt x="456311" y="432562"/>
                </a:lnTo>
                <a:lnTo>
                  <a:pt x="461899" y="432562"/>
                </a:lnTo>
                <a:lnTo>
                  <a:pt x="483869" y="428117"/>
                </a:lnTo>
                <a:lnTo>
                  <a:pt x="501904" y="416052"/>
                </a:lnTo>
                <a:lnTo>
                  <a:pt x="514095" y="398018"/>
                </a:lnTo>
                <a:lnTo>
                  <a:pt x="518541" y="376174"/>
                </a:lnTo>
                <a:lnTo>
                  <a:pt x="517398" y="364998"/>
                </a:lnTo>
                <a:lnTo>
                  <a:pt x="514350" y="354584"/>
                </a:lnTo>
                <a:lnTo>
                  <a:pt x="509397" y="344932"/>
                </a:lnTo>
                <a:lnTo>
                  <a:pt x="502538" y="336550"/>
                </a:lnTo>
                <a:lnTo>
                  <a:pt x="520192" y="329311"/>
                </a:lnTo>
                <a:lnTo>
                  <a:pt x="534162" y="316992"/>
                </a:lnTo>
                <a:lnTo>
                  <a:pt x="543432" y="300863"/>
                </a:lnTo>
                <a:lnTo>
                  <a:pt x="546735" y="281940"/>
                </a:lnTo>
                <a:lnTo>
                  <a:pt x="542289" y="259969"/>
                </a:lnTo>
                <a:lnTo>
                  <a:pt x="530225" y="242062"/>
                </a:lnTo>
                <a:lnTo>
                  <a:pt x="512191" y="229870"/>
                </a:lnTo>
                <a:lnTo>
                  <a:pt x="490219" y="225425"/>
                </a:lnTo>
                <a:lnTo>
                  <a:pt x="744728" y="225425"/>
                </a:lnTo>
                <a:lnTo>
                  <a:pt x="763269" y="221742"/>
                </a:lnTo>
                <a:lnTo>
                  <a:pt x="778256" y="211836"/>
                </a:lnTo>
                <a:lnTo>
                  <a:pt x="788288" y="196850"/>
                </a:lnTo>
                <a:lnTo>
                  <a:pt x="791844" y="178308"/>
                </a:lnTo>
                <a:lnTo>
                  <a:pt x="788288" y="159893"/>
                </a:lnTo>
                <a:lnTo>
                  <a:pt x="778256" y="144907"/>
                </a:lnTo>
                <a:lnTo>
                  <a:pt x="763269" y="134874"/>
                </a:lnTo>
                <a:lnTo>
                  <a:pt x="744728" y="131318"/>
                </a:lnTo>
                <a:lnTo>
                  <a:pt x="278130" y="131318"/>
                </a:lnTo>
                <a:lnTo>
                  <a:pt x="452500" y="92710"/>
                </a:lnTo>
                <a:lnTo>
                  <a:pt x="469646" y="84963"/>
                </a:lnTo>
                <a:lnTo>
                  <a:pt x="482092" y="71882"/>
                </a:lnTo>
                <a:lnTo>
                  <a:pt x="488695" y="54864"/>
                </a:lnTo>
                <a:lnTo>
                  <a:pt x="488314" y="36195"/>
                </a:lnTo>
                <a:lnTo>
                  <a:pt x="480694" y="19050"/>
                </a:lnTo>
                <a:lnTo>
                  <a:pt x="467487" y="6604"/>
                </a:lnTo>
                <a:lnTo>
                  <a:pt x="4505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5" name="object 25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6" name="object 26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80447" y="6812280"/>
            <a:ext cx="7670800" cy="1266825"/>
            <a:chOff x="9680447" y="6812280"/>
            <a:chExt cx="7670800" cy="12668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0447" y="6830568"/>
              <a:ext cx="7670292" cy="124815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80447" y="6812280"/>
              <a:ext cx="7115556" cy="56083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720833" y="6852666"/>
              <a:ext cx="6985634" cy="431165"/>
            </a:xfrm>
            <a:custGeom>
              <a:avLst/>
              <a:gdLst/>
              <a:ahLst/>
              <a:cxnLst/>
              <a:rect l="l" t="t" r="r" b="b"/>
              <a:pathLst>
                <a:path w="6985634" h="431165">
                  <a:moveTo>
                    <a:pt x="0" y="431165"/>
                  </a:moveTo>
                  <a:lnTo>
                    <a:pt x="6985508" y="431165"/>
                  </a:lnTo>
                  <a:lnTo>
                    <a:pt x="6985508" y="0"/>
                  </a:lnTo>
                  <a:lnTo>
                    <a:pt x="0" y="0"/>
                  </a:lnTo>
                  <a:lnTo>
                    <a:pt x="0" y="431165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073594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>
                <a:solidFill>
                  <a:srgbClr val="095A82"/>
                </a:solidFill>
              </a:rPr>
              <a:t>Form</a:t>
            </a:r>
            <a:r>
              <a:rPr dirty="0" sz="5600" spc="-35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Control</a:t>
            </a:r>
            <a:r>
              <a:rPr dirty="0" sz="5600" spc="-105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Status:</a:t>
            </a:r>
            <a:r>
              <a:rPr dirty="0" sz="5600" spc="-7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pristine</a:t>
            </a:r>
            <a:r>
              <a:rPr dirty="0" sz="5600" spc="-85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&amp; dirty</a:t>
            </a:r>
            <a:endParaRPr sz="560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7344" y="2796694"/>
            <a:ext cx="8170164" cy="153756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36497" y="2839973"/>
            <a:ext cx="8067040" cy="1440180"/>
          </a:xfrm>
          <a:prstGeom prst="rect">
            <a:avLst/>
          </a:prstGeom>
          <a:solidFill>
            <a:srgbClr val="F0F0F0"/>
          </a:solidFill>
          <a:ln w="28955">
            <a:solidFill>
              <a:srgbClr val="F09C1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 marL="133985" marR="908685">
              <a:lnSpc>
                <a:spcPct val="100000"/>
              </a:lnSpc>
            </a:pP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‘pristine’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property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reports if the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control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is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pristine,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 meaning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user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has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not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yet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changed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value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UI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0683" y="2340864"/>
            <a:ext cx="3329940" cy="513715"/>
          </a:xfrm>
          <a:prstGeom prst="rect">
            <a:avLst/>
          </a:prstGeom>
          <a:solidFill>
            <a:srgbClr val="F09C12"/>
          </a:solidFill>
        </p:spPr>
        <p:txBody>
          <a:bodyPr wrap="square" lIns="0" tIns="336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dirty="0" sz="2400" spc="-20" b="1">
                <a:solidFill>
                  <a:srgbClr val="FFFFFF"/>
                </a:solidFill>
                <a:latin typeface="Calibri"/>
                <a:cs typeface="Calibri"/>
              </a:rPr>
              <a:t>pristine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6675" y="6673750"/>
            <a:ext cx="8180832" cy="153756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924305" y="6718554"/>
            <a:ext cx="8077200" cy="1440180"/>
          </a:xfrm>
          <a:prstGeom prst="rect">
            <a:avLst/>
          </a:prstGeom>
          <a:solidFill>
            <a:srgbClr val="F0F0F0"/>
          </a:solidFill>
          <a:ln w="28955">
            <a:solidFill>
              <a:srgbClr val="A18999"/>
            </a:solidFill>
          </a:ln>
        </p:spPr>
        <p:txBody>
          <a:bodyPr wrap="square" lIns="0" tIns="69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200">
              <a:latin typeface="Times New Roman"/>
              <a:cs typeface="Times New Roman"/>
            </a:endParaRPr>
          </a:p>
          <a:p>
            <a:pPr marL="135255" marR="423545">
              <a:lnSpc>
                <a:spcPct val="100000"/>
              </a:lnSpc>
            </a:pP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The ‘dirty’ property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reports if the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control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is </a:t>
            </a:r>
            <a:r>
              <a:rPr dirty="0" sz="2400" spc="-60" i="1">
                <a:solidFill>
                  <a:srgbClr val="5F5F5F"/>
                </a:solidFill>
                <a:latin typeface="Calibri"/>
                <a:cs typeface="Calibri"/>
              </a:rPr>
              <a:t>dirty,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meaning the </a:t>
            </a:r>
            <a:r>
              <a:rPr dirty="0" sz="2400" spc="-5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user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has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changed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value in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UI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0016" y="6217920"/>
            <a:ext cx="3329940" cy="513715"/>
          </a:xfrm>
          <a:prstGeom prst="rect">
            <a:avLst/>
          </a:prstGeom>
          <a:solidFill>
            <a:srgbClr val="A18999"/>
          </a:solidFill>
        </p:spPr>
        <p:txBody>
          <a:bodyPr wrap="square" lIns="0" tIns="349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75"/>
              </a:spcBef>
            </a:pP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dirty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685019" y="2778251"/>
            <a:ext cx="7792720" cy="1501140"/>
            <a:chOff x="9685019" y="2778251"/>
            <a:chExt cx="7792720" cy="1501140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85019" y="2778251"/>
              <a:ext cx="7792211" cy="150113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06939" y="2839211"/>
              <a:ext cx="7543800" cy="137464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23703" y="3049523"/>
              <a:ext cx="7117080" cy="4572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9864089" y="3089909"/>
              <a:ext cx="6987540" cy="327660"/>
            </a:xfrm>
            <a:custGeom>
              <a:avLst/>
              <a:gdLst/>
              <a:ahLst/>
              <a:cxnLst/>
              <a:rect l="l" t="t" r="r" b="b"/>
              <a:pathLst>
                <a:path w="6987540" h="327660">
                  <a:moveTo>
                    <a:pt x="0" y="327405"/>
                  </a:moveTo>
                  <a:lnTo>
                    <a:pt x="6987286" y="327405"/>
                  </a:lnTo>
                  <a:lnTo>
                    <a:pt x="6987286" y="0"/>
                  </a:lnTo>
                  <a:lnTo>
                    <a:pt x="0" y="0"/>
                  </a:lnTo>
                  <a:lnTo>
                    <a:pt x="0" y="327405"/>
                  </a:lnTo>
                  <a:close/>
                </a:path>
              </a:pathLst>
            </a:custGeom>
            <a:ln w="28955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9" name="object 1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270444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>
                <a:solidFill>
                  <a:srgbClr val="095A82"/>
                </a:solidFill>
              </a:rPr>
              <a:t>Form</a:t>
            </a:r>
            <a:r>
              <a:rPr dirty="0" sz="5600" spc="-10">
                <a:solidFill>
                  <a:srgbClr val="095A82"/>
                </a:solidFill>
              </a:rPr>
              <a:t> Control</a:t>
            </a:r>
            <a:r>
              <a:rPr dirty="0" sz="5600" spc="-7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Status:</a:t>
            </a:r>
            <a:r>
              <a:rPr dirty="0" sz="5600" spc="-55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touched</a:t>
            </a:r>
            <a:r>
              <a:rPr dirty="0" sz="5600" spc="-10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&amp;</a:t>
            </a:r>
            <a:r>
              <a:rPr dirty="0" sz="5600" spc="5">
                <a:solidFill>
                  <a:srgbClr val="095A82"/>
                </a:solidFill>
              </a:rPr>
              <a:t> </a:t>
            </a:r>
            <a:r>
              <a:rPr dirty="0" sz="5600" spc="-10">
                <a:solidFill>
                  <a:srgbClr val="095A82"/>
                </a:solidFill>
              </a:rPr>
              <a:t>untouched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2209800" y="1959948"/>
            <a:ext cx="13929360" cy="1106805"/>
            <a:chOff x="2209800" y="1959948"/>
            <a:chExt cx="13929360" cy="11068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9800" y="1959948"/>
              <a:ext cx="13929360" cy="11063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232659" y="1976627"/>
              <a:ext cx="13825855" cy="1009015"/>
            </a:xfrm>
            <a:custGeom>
              <a:avLst/>
              <a:gdLst/>
              <a:ahLst/>
              <a:cxnLst/>
              <a:rect l="l" t="t" r="r" b="b"/>
              <a:pathLst>
                <a:path w="13825855" h="1009014">
                  <a:moveTo>
                    <a:pt x="13657453" y="0"/>
                  </a:moveTo>
                  <a:lnTo>
                    <a:pt x="168147" y="0"/>
                  </a:lnTo>
                  <a:lnTo>
                    <a:pt x="123443" y="5969"/>
                  </a:lnTo>
                  <a:lnTo>
                    <a:pt x="83312" y="22987"/>
                  </a:lnTo>
                  <a:lnTo>
                    <a:pt x="49275" y="49275"/>
                  </a:lnTo>
                  <a:lnTo>
                    <a:pt x="22987" y="83312"/>
                  </a:lnTo>
                  <a:lnTo>
                    <a:pt x="5968" y="123444"/>
                  </a:lnTo>
                  <a:lnTo>
                    <a:pt x="0" y="168148"/>
                  </a:lnTo>
                  <a:lnTo>
                    <a:pt x="0" y="840613"/>
                  </a:lnTo>
                  <a:lnTo>
                    <a:pt x="5968" y="885317"/>
                  </a:lnTo>
                  <a:lnTo>
                    <a:pt x="22987" y="925449"/>
                  </a:lnTo>
                  <a:lnTo>
                    <a:pt x="49275" y="959485"/>
                  </a:lnTo>
                  <a:lnTo>
                    <a:pt x="83312" y="985774"/>
                  </a:lnTo>
                  <a:lnTo>
                    <a:pt x="123443" y="1002792"/>
                  </a:lnTo>
                  <a:lnTo>
                    <a:pt x="168147" y="1008761"/>
                  </a:lnTo>
                  <a:lnTo>
                    <a:pt x="13657453" y="1008761"/>
                  </a:lnTo>
                  <a:lnTo>
                    <a:pt x="13702157" y="1002792"/>
                  </a:lnTo>
                  <a:lnTo>
                    <a:pt x="13742289" y="985774"/>
                  </a:lnTo>
                  <a:lnTo>
                    <a:pt x="13776325" y="959485"/>
                  </a:lnTo>
                  <a:lnTo>
                    <a:pt x="13802614" y="925449"/>
                  </a:lnTo>
                  <a:lnTo>
                    <a:pt x="13819632" y="885317"/>
                  </a:lnTo>
                  <a:lnTo>
                    <a:pt x="13825601" y="840613"/>
                  </a:lnTo>
                  <a:lnTo>
                    <a:pt x="13825601" y="168148"/>
                  </a:lnTo>
                  <a:lnTo>
                    <a:pt x="13819632" y="123444"/>
                  </a:lnTo>
                  <a:lnTo>
                    <a:pt x="13802614" y="83312"/>
                  </a:lnTo>
                  <a:lnTo>
                    <a:pt x="13776325" y="49275"/>
                  </a:lnTo>
                  <a:lnTo>
                    <a:pt x="13742289" y="22987"/>
                  </a:lnTo>
                  <a:lnTo>
                    <a:pt x="13702157" y="5969"/>
                  </a:lnTo>
                  <a:lnTo>
                    <a:pt x="13657453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33422" y="1977389"/>
              <a:ext cx="13825855" cy="1009015"/>
            </a:xfrm>
            <a:custGeom>
              <a:avLst/>
              <a:gdLst/>
              <a:ahLst/>
              <a:cxnLst/>
              <a:rect l="l" t="t" r="r" b="b"/>
              <a:pathLst>
                <a:path w="13825855" h="1009014">
                  <a:moveTo>
                    <a:pt x="0" y="168148"/>
                  </a:moveTo>
                  <a:lnTo>
                    <a:pt x="5968" y="123443"/>
                  </a:lnTo>
                  <a:lnTo>
                    <a:pt x="22986" y="83311"/>
                  </a:lnTo>
                  <a:lnTo>
                    <a:pt x="49275" y="49275"/>
                  </a:lnTo>
                  <a:lnTo>
                    <a:pt x="83311" y="22986"/>
                  </a:lnTo>
                  <a:lnTo>
                    <a:pt x="123443" y="5968"/>
                  </a:lnTo>
                  <a:lnTo>
                    <a:pt x="168147" y="0"/>
                  </a:lnTo>
                  <a:lnTo>
                    <a:pt x="13657452" y="0"/>
                  </a:lnTo>
                  <a:lnTo>
                    <a:pt x="13702156" y="5968"/>
                  </a:lnTo>
                  <a:lnTo>
                    <a:pt x="13742289" y="22986"/>
                  </a:lnTo>
                  <a:lnTo>
                    <a:pt x="13776325" y="49275"/>
                  </a:lnTo>
                  <a:lnTo>
                    <a:pt x="13802614" y="83311"/>
                  </a:lnTo>
                  <a:lnTo>
                    <a:pt x="13819631" y="123443"/>
                  </a:lnTo>
                  <a:lnTo>
                    <a:pt x="13825601" y="168148"/>
                  </a:lnTo>
                  <a:lnTo>
                    <a:pt x="13825601" y="840612"/>
                  </a:lnTo>
                  <a:lnTo>
                    <a:pt x="13819631" y="885316"/>
                  </a:lnTo>
                  <a:lnTo>
                    <a:pt x="13802614" y="925449"/>
                  </a:lnTo>
                  <a:lnTo>
                    <a:pt x="13776325" y="959484"/>
                  </a:lnTo>
                  <a:lnTo>
                    <a:pt x="13742289" y="985774"/>
                  </a:lnTo>
                  <a:lnTo>
                    <a:pt x="13702156" y="1002791"/>
                  </a:lnTo>
                  <a:lnTo>
                    <a:pt x="13657452" y="1008760"/>
                  </a:lnTo>
                  <a:lnTo>
                    <a:pt x="168147" y="1008760"/>
                  </a:lnTo>
                  <a:lnTo>
                    <a:pt x="123443" y="1002791"/>
                  </a:lnTo>
                  <a:lnTo>
                    <a:pt x="83311" y="985774"/>
                  </a:lnTo>
                  <a:lnTo>
                    <a:pt x="49275" y="959484"/>
                  </a:lnTo>
                  <a:lnTo>
                    <a:pt x="22986" y="925449"/>
                  </a:lnTo>
                  <a:lnTo>
                    <a:pt x="5968" y="885316"/>
                  </a:lnTo>
                  <a:lnTo>
                    <a:pt x="0" y="840612"/>
                  </a:lnTo>
                  <a:lnTo>
                    <a:pt x="0" y="168148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721101" y="2061718"/>
            <a:ext cx="127508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6515" marR="5080" indent="-4445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b="1" i="1">
                <a:solidFill>
                  <a:srgbClr val="FFFFFF"/>
                </a:solidFill>
                <a:latin typeface="Calibri"/>
                <a:cs typeface="Calibri"/>
              </a:rPr>
              <a:t>‘touched’</a:t>
            </a:r>
            <a:r>
              <a:rPr dirty="0" sz="2400" spc="20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 b="1" i="1">
                <a:solidFill>
                  <a:srgbClr val="FFFFFF"/>
                </a:solidFill>
                <a:latin typeface="Calibri"/>
                <a:cs typeface="Calibri"/>
              </a:rPr>
              <a:t>‘untouched’</a:t>
            </a:r>
            <a:r>
              <a:rPr dirty="0" sz="2400" spc="5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property</a:t>
            </a:r>
            <a:r>
              <a:rPr dirty="0" sz="2400" spc="-4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checks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whether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form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 control</a:t>
            </a:r>
            <a:r>
              <a:rPr dirty="0" sz="2400" spc="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was</a:t>
            </a:r>
            <a:r>
              <a:rPr dirty="0" sz="2400" spc="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visited</a:t>
            </a:r>
            <a:r>
              <a:rPr dirty="0" sz="2400" spc="-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70" i="1">
                <a:solidFill>
                  <a:srgbClr val="FFFFFF"/>
                </a:solidFill>
                <a:latin typeface="Calibri"/>
                <a:cs typeface="Calibri"/>
              </a:rPr>
              <a:t>user.</a:t>
            </a:r>
            <a:r>
              <a:rPr dirty="0" sz="2400" spc="-9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r>
              <a:rPr dirty="0" sz="2400" spc="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dirty="0" sz="2400" spc="-5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marked</a:t>
            </a:r>
            <a:r>
              <a:rPr dirty="0" sz="2400" spc="-3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b="1" i="1">
                <a:solidFill>
                  <a:srgbClr val="FFFFFF"/>
                </a:solidFill>
                <a:latin typeface="Calibri"/>
                <a:cs typeface="Calibri"/>
              </a:rPr>
              <a:t>‘touched’</a:t>
            </a:r>
            <a:r>
              <a:rPr dirty="0" sz="2400" spc="35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if the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clicks</a:t>
            </a:r>
            <a:r>
              <a:rPr dirty="0" sz="2400" spc="-4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r>
              <a:rPr dirty="0" sz="2400" spc="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then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loses</a:t>
            </a:r>
            <a:r>
              <a:rPr dirty="0" sz="2400" spc="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focus</a:t>
            </a:r>
            <a:r>
              <a:rPr dirty="0" sz="2400" spc="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focuses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 something</a:t>
            </a:r>
            <a:r>
              <a:rPr dirty="0" sz="2400" spc="-4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else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15924" y="3921252"/>
            <a:ext cx="5503545" cy="2865120"/>
            <a:chOff x="915924" y="3921252"/>
            <a:chExt cx="5503545" cy="286512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5924" y="3921252"/>
              <a:ext cx="5503164" cy="286512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4212" y="3939540"/>
              <a:ext cx="5408676" cy="277063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29640" y="3934968"/>
              <a:ext cx="5417820" cy="2779395"/>
            </a:xfrm>
            <a:custGeom>
              <a:avLst/>
              <a:gdLst/>
              <a:ahLst/>
              <a:cxnLst/>
              <a:rect l="l" t="t" r="r" b="b"/>
              <a:pathLst>
                <a:path w="5417820" h="2779395">
                  <a:moveTo>
                    <a:pt x="0" y="2779267"/>
                  </a:moveTo>
                  <a:lnTo>
                    <a:pt x="5417566" y="2779267"/>
                  </a:lnTo>
                  <a:lnTo>
                    <a:pt x="5417566" y="0"/>
                  </a:lnTo>
                  <a:lnTo>
                    <a:pt x="0" y="0"/>
                  </a:lnTo>
                  <a:lnTo>
                    <a:pt x="0" y="2779267"/>
                  </a:lnTo>
                  <a:close/>
                </a:path>
              </a:pathLst>
            </a:custGeom>
            <a:ln w="9143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6893052" y="3916679"/>
            <a:ext cx="6637020" cy="2870200"/>
            <a:chOff x="6893052" y="3916679"/>
            <a:chExt cx="6637020" cy="287020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93052" y="3916679"/>
              <a:ext cx="6637020" cy="286969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11340" y="3934967"/>
              <a:ext cx="6542532" cy="277520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906768" y="3930395"/>
              <a:ext cx="6551295" cy="2784475"/>
            </a:xfrm>
            <a:custGeom>
              <a:avLst/>
              <a:gdLst/>
              <a:ahLst/>
              <a:cxnLst/>
              <a:rect l="l" t="t" r="r" b="b"/>
              <a:pathLst>
                <a:path w="6551294" h="2784475">
                  <a:moveTo>
                    <a:pt x="0" y="2783966"/>
                  </a:moveTo>
                  <a:lnTo>
                    <a:pt x="6551168" y="2783966"/>
                  </a:lnTo>
                  <a:lnTo>
                    <a:pt x="6551168" y="0"/>
                  </a:lnTo>
                  <a:lnTo>
                    <a:pt x="0" y="0"/>
                  </a:lnTo>
                  <a:lnTo>
                    <a:pt x="0" y="2783966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/>
          <p:nvPr/>
        </p:nvSpPr>
        <p:spPr>
          <a:xfrm>
            <a:off x="2077973" y="7962138"/>
            <a:ext cx="15122525" cy="1042669"/>
          </a:xfrm>
          <a:custGeom>
            <a:avLst/>
            <a:gdLst/>
            <a:ahLst/>
            <a:cxnLst/>
            <a:rect l="l" t="t" r="r" b="b"/>
            <a:pathLst>
              <a:path w="15122525" h="1042670">
                <a:moveTo>
                  <a:pt x="0" y="173735"/>
                </a:moveTo>
                <a:lnTo>
                  <a:pt x="6223" y="127507"/>
                </a:lnTo>
                <a:lnTo>
                  <a:pt x="23749" y="85978"/>
                </a:lnTo>
                <a:lnTo>
                  <a:pt x="50800" y="50799"/>
                </a:lnTo>
                <a:lnTo>
                  <a:pt x="85978" y="23748"/>
                </a:lnTo>
                <a:lnTo>
                  <a:pt x="127507" y="6222"/>
                </a:lnTo>
                <a:lnTo>
                  <a:pt x="173736" y="0"/>
                </a:lnTo>
                <a:lnTo>
                  <a:pt x="14948408" y="0"/>
                </a:lnTo>
                <a:lnTo>
                  <a:pt x="14994635" y="6222"/>
                </a:lnTo>
                <a:lnTo>
                  <a:pt x="15036164" y="23748"/>
                </a:lnTo>
                <a:lnTo>
                  <a:pt x="15071217" y="50799"/>
                </a:lnTo>
                <a:lnTo>
                  <a:pt x="15098394" y="85978"/>
                </a:lnTo>
                <a:lnTo>
                  <a:pt x="15115921" y="127507"/>
                </a:lnTo>
                <a:lnTo>
                  <a:pt x="15122143" y="173735"/>
                </a:lnTo>
                <a:lnTo>
                  <a:pt x="15122143" y="868425"/>
                </a:lnTo>
                <a:lnTo>
                  <a:pt x="15115921" y="914653"/>
                </a:lnTo>
                <a:lnTo>
                  <a:pt x="15098394" y="956182"/>
                </a:lnTo>
                <a:lnTo>
                  <a:pt x="15071217" y="991361"/>
                </a:lnTo>
                <a:lnTo>
                  <a:pt x="15036164" y="1018412"/>
                </a:lnTo>
                <a:lnTo>
                  <a:pt x="14994635" y="1035938"/>
                </a:lnTo>
                <a:lnTo>
                  <a:pt x="14948408" y="1042161"/>
                </a:lnTo>
                <a:lnTo>
                  <a:pt x="173736" y="1042161"/>
                </a:lnTo>
                <a:lnTo>
                  <a:pt x="127507" y="1035938"/>
                </a:lnTo>
                <a:lnTo>
                  <a:pt x="85978" y="1018412"/>
                </a:lnTo>
                <a:lnTo>
                  <a:pt x="50800" y="991361"/>
                </a:lnTo>
                <a:lnTo>
                  <a:pt x="23749" y="956182"/>
                </a:lnTo>
                <a:lnTo>
                  <a:pt x="6223" y="914653"/>
                </a:lnTo>
                <a:lnTo>
                  <a:pt x="0" y="868425"/>
                </a:lnTo>
                <a:lnTo>
                  <a:pt x="0" y="173735"/>
                </a:lnTo>
                <a:close/>
              </a:path>
            </a:pathLst>
          </a:custGeom>
          <a:ln w="28956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231263" y="8065389"/>
            <a:ext cx="1472438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968490" marR="5080" indent="-6956425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difference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between touched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dirty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that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with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touched,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user does not need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change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value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input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control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52144" y="8218931"/>
            <a:ext cx="791845" cy="527050"/>
          </a:xfrm>
          <a:custGeom>
            <a:avLst/>
            <a:gdLst/>
            <a:ahLst/>
            <a:cxnLst/>
            <a:rect l="l" t="t" r="r" b="b"/>
            <a:pathLst>
              <a:path w="791844" h="527050">
                <a:moveTo>
                  <a:pt x="450596" y="0"/>
                </a:moveTo>
                <a:lnTo>
                  <a:pt x="177292" y="56896"/>
                </a:lnTo>
                <a:lnTo>
                  <a:pt x="70700" y="178308"/>
                </a:lnTo>
                <a:lnTo>
                  <a:pt x="0" y="178308"/>
                </a:lnTo>
                <a:lnTo>
                  <a:pt x="0" y="451485"/>
                </a:lnTo>
                <a:lnTo>
                  <a:pt x="47129" y="451485"/>
                </a:lnTo>
                <a:lnTo>
                  <a:pt x="81292" y="459232"/>
                </a:lnTo>
                <a:lnTo>
                  <a:pt x="140081" y="500253"/>
                </a:lnTo>
                <a:lnTo>
                  <a:pt x="182499" y="518922"/>
                </a:lnTo>
                <a:lnTo>
                  <a:pt x="245109" y="526796"/>
                </a:lnTo>
                <a:lnTo>
                  <a:pt x="414781" y="526796"/>
                </a:lnTo>
                <a:lnTo>
                  <a:pt x="436753" y="522351"/>
                </a:lnTo>
                <a:lnTo>
                  <a:pt x="454787" y="510159"/>
                </a:lnTo>
                <a:lnTo>
                  <a:pt x="466852" y="492252"/>
                </a:lnTo>
                <a:lnTo>
                  <a:pt x="471424" y="470281"/>
                </a:lnTo>
                <a:lnTo>
                  <a:pt x="470281" y="459359"/>
                </a:lnTo>
                <a:lnTo>
                  <a:pt x="467359" y="449326"/>
                </a:lnTo>
                <a:lnTo>
                  <a:pt x="462661" y="440309"/>
                </a:lnTo>
                <a:lnTo>
                  <a:pt x="456311" y="432562"/>
                </a:lnTo>
                <a:lnTo>
                  <a:pt x="461899" y="432562"/>
                </a:lnTo>
                <a:lnTo>
                  <a:pt x="483869" y="428117"/>
                </a:lnTo>
                <a:lnTo>
                  <a:pt x="501904" y="416052"/>
                </a:lnTo>
                <a:lnTo>
                  <a:pt x="514095" y="398018"/>
                </a:lnTo>
                <a:lnTo>
                  <a:pt x="518541" y="376174"/>
                </a:lnTo>
                <a:lnTo>
                  <a:pt x="517398" y="364998"/>
                </a:lnTo>
                <a:lnTo>
                  <a:pt x="514350" y="354584"/>
                </a:lnTo>
                <a:lnTo>
                  <a:pt x="509397" y="344932"/>
                </a:lnTo>
                <a:lnTo>
                  <a:pt x="502538" y="336550"/>
                </a:lnTo>
                <a:lnTo>
                  <a:pt x="520192" y="329311"/>
                </a:lnTo>
                <a:lnTo>
                  <a:pt x="534162" y="316992"/>
                </a:lnTo>
                <a:lnTo>
                  <a:pt x="543432" y="300863"/>
                </a:lnTo>
                <a:lnTo>
                  <a:pt x="546735" y="281940"/>
                </a:lnTo>
                <a:lnTo>
                  <a:pt x="542289" y="259969"/>
                </a:lnTo>
                <a:lnTo>
                  <a:pt x="530225" y="242062"/>
                </a:lnTo>
                <a:lnTo>
                  <a:pt x="512191" y="229870"/>
                </a:lnTo>
                <a:lnTo>
                  <a:pt x="490219" y="225425"/>
                </a:lnTo>
                <a:lnTo>
                  <a:pt x="744728" y="225425"/>
                </a:lnTo>
                <a:lnTo>
                  <a:pt x="763269" y="221742"/>
                </a:lnTo>
                <a:lnTo>
                  <a:pt x="778256" y="211836"/>
                </a:lnTo>
                <a:lnTo>
                  <a:pt x="788288" y="196850"/>
                </a:lnTo>
                <a:lnTo>
                  <a:pt x="791844" y="178308"/>
                </a:lnTo>
                <a:lnTo>
                  <a:pt x="788288" y="159893"/>
                </a:lnTo>
                <a:lnTo>
                  <a:pt x="778256" y="144907"/>
                </a:lnTo>
                <a:lnTo>
                  <a:pt x="763269" y="134874"/>
                </a:lnTo>
                <a:lnTo>
                  <a:pt x="744728" y="131318"/>
                </a:lnTo>
                <a:lnTo>
                  <a:pt x="278130" y="131318"/>
                </a:lnTo>
                <a:lnTo>
                  <a:pt x="452500" y="92710"/>
                </a:lnTo>
                <a:lnTo>
                  <a:pt x="469646" y="84963"/>
                </a:lnTo>
                <a:lnTo>
                  <a:pt x="482092" y="71882"/>
                </a:lnTo>
                <a:lnTo>
                  <a:pt x="488695" y="54864"/>
                </a:lnTo>
                <a:lnTo>
                  <a:pt x="488314" y="36195"/>
                </a:lnTo>
                <a:lnTo>
                  <a:pt x="480694" y="19050"/>
                </a:lnTo>
                <a:lnTo>
                  <a:pt x="467487" y="6604"/>
                </a:lnTo>
                <a:lnTo>
                  <a:pt x="4505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9" name="object 19"/>
          <p:cNvGrpSpPr/>
          <p:nvPr/>
        </p:nvGrpSpPr>
        <p:grpSpPr>
          <a:xfrm>
            <a:off x="14005560" y="3726376"/>
            <a:ext cx="3435350" cy="3260090"/>
            <a:chOff x="14005560" y="3726376"/>
            <a:chExt cx="3435350" cy="3260090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05560" y="3726376"/>
              <a:ext cx="3435096" cy="325963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4026896" y="3742944"/>
              <a:ext cx="3333115" cy="3162300"/>
            </a:xfrm>
            <a:custGeom>
              <a:avLst/>
              <a:gdLst/>
              <a:ahLst/>
              <a:cxnLst/>
              <a:rect l="l" t="t" r="r" b="b"/>
              <a:pathLst>
                <a:path w="3333115" h="3162300">
                  <a:moveTo>
                    <a:pt x="2805430" y="0"/>
                  </a:moveTo>
                  <a:lnTo>
                    <a:pt x="527176" y="0"/>
                  </a:lnTo>
                  <a:lnTo>
                    <a:pt x="479298" y="2158"/>
                  </a:lnTo>
                  <a:lnTo>
                    <a:pt x="432434" y="8508"/>
                  </a:lnTo>
                  <a:lnTo>
                    <a:pt x="387096" y="18796"/>
                  </a:lnTo>
                  <a:lnTo>
                    <a:pt x="343280" y="33020"/>
                  </a:lnTo>
                  <a:lnTo>
                    <a:pt x="301244" y="50800"/>
                  </a:lnTo>
                  <a:lnTo>
                    <a:pt x="261111" y="72008"/>
                  </a:lnTo>
                  <a:lnTo>
                    <a:pt x="223138" y="96392"/>
                  </a:lnTo>
                  <a:lnTo>
                    <a:pt x="187578" y="123951"/>
                  </a:lnTo>
                  <a:lnTo>
                    <a:pt x="154432" y="154304"/>
                  </a:lnTo>
                  <a:lnTo>
                    <a:pt x="123951" y="187451"/>
                  </a:lnTo>
                  <a:lnTo>
                    <a:pt x="96392" y="223138"/>
                  </a:lnTo>
                  <a:lnTo>
                    <a:pt x="72009" y="260984"/>
                  </a:lnTo>
                  <a:lnTo>
                    <a:pt x="50800" y="301116"/>
                  </a:lnTo>
                  <a:lnTo>
                    <a:pt x="33019" y="343153"/>
                  </a:lnTo>
                  <a:lnTo>
                    <a:pt x="18796" y="386968"/>
                  </a:lnTo>
                  <a:lnTo>
                    <a:pt x="8509" y="432307"/>
                  </a:lnTo>
                  <a:lnTo>
                    <a:pt x="2159" y="479043"/>
                  </a:lnTo>
                  <a:lnTo>
                    <a:pt x="0" y="527050"/>
                  </a:lnTo>
                  <a:lnTo>
                    <a:pt x="0" y="2635250"/>
                  </a:lnTo>
                  <a:lnTo>
                    <a:pt x="2159" y="2683255"/>
                  </a:lnTo>
                  <a:lnTo>
                    <a:pt x="8509" y="2729991"/>
                  </a:lnTo>
                  <a:lnTo>
                    <a:pt x="18796" y="2775330"/>
                  </a:lnTo>
                  <a:lnTo>
                    <a:pt x="33019" y="2819145"/>
                  </a:lnTo>
                  <a:lnTo>
                    <a:pt x="50800" y="2861182"/>
                  </a:lnTo>
                  <a:lnTo>
                    <a:pt x="72009" y="2901315"/>
                  </a:lnTo>
                  <a:lnTo>
                    <a:pt x="96392" y="2939160"/>
                  </a:lnTo>
                  <a:lnTo>
                    <a:pt x="123951" y="2974847"/>
                  </a:lnTo>
                  <a:lnTo>
                    <a:pt x="154432" y="3007867"/>
                  </a:lnTo>
                  <a:lnTo>
                    <a:pt x="187578" y="3038347"/>
                  </a:lnTo>
                  <a:lnTo>
                    <a:pt x="223138" y="3065906"/>
                  </a:lnTo>
                  <a:lnTo>
                    <a:pt x="261111" y="3090291"/>
                  </a:lnTo>
                  <a:lnTo>
                    <a:pt x="301244" y="3111500"/>
                  </a:lnTo>
                  <a:lnTo>
                    <a:pt x="343280" y="3129279"/>
                  </a:lnTo>
                  <a:lnTo>
                    <a:pt x="387096" y="3143504"/>
                  </a:lnTo>
                  <a:lnTo>
                    <a:pt x="432434" y="3153791"/>
                  </a:lnTo>
                  <a:lnTo>
                    <a:pt x="479298" y="3160141"/>
                  </a:lnTo>
                  <a:lnTo>
                    <a:pt x="527176" y="3162300"/>
                  </a:lnTo>
                  <a:lnTo>
                    <a:pt x="2805430" y="3162300"/>
                  </a:lnTo>
                  <a:lnTo>
                    <a:pt x="2853309" y="3160141"/>
                  </a:lnTo>
                  <a:lnTo>
                    <a:pt x="2900171" y="3153791"/>
                  </a:lnTo>
                  <a:lnTo>
                    <a:pt x="2945511" y="3143504"/>
                  </a:lnTo>
                  <a:lnTo>
                    <a:pt x="2989325" y="3129279"/>
                  </a:lnTo>
                  <a:lnTo>
                    <a:pt x="3031363" y="3111500"/>
                  </a:lnTo>
                  <a:lnTo>
                    <a:pt x="3071494" y="3090291"/>
                  </a:lnTo>
                  <a:lnTo>
                    <a:pt x="3109467" y="3065906"/>
                  </a:lnTo>
                  <a:lnTo>
                    <a:pt x="3145027" y="3038347"/>
                  </a:lnTo>
                  <a:lnTo>
                    <a:pt x="3178175" y="3007867"/>
                  </a:lnTo>
                  <a:lnTo>
                    <a:pt x="3208655" y="2974847"/>
                  </a:lnTo>
                  <a:lnTo>
                    <a:pt x="3236086" y="2939160"/>
                  </a:lnTo>
                  <a:lnTo>
                    <a:pt x="3260598" y="2901315"/>
                  </a:lnTo>
                  <a:lnTo>
                    <a:pt x="3281807" y="2861182"/>
                  </a:lnTo>
                  <a:lnTo>
                    <a:pt x="3299586" y="2819145"/>
                  </a:lnTo>
                  <a:lnTo>
                    <a:pt x="3313811" y="2775330"/>
                  </a:lnTo>
                  <a:lnTo>
                    <a:pt x="3324098" y="2729991"/>
                  </a:lnTo>
                  <a:lnTo>
                    <a:pt x="3330448" y="2683255"/>
                  </a:lnTo>
                  <a:lnTo>
                    <a:pt x="3332607" y="2635250"/>
                  </a:lnTo>
                  <a:lnTo>
                    <a:pt x="3332607" y="527050"/>
                  </a:lnTo>
                  <a:lnTo>
                    <a:pt x="3330448" y="479043"/>
                  </a:lnTo>
                  <a:lnTo>
                    <a:pt x="3324098" y="432307"/>
                  </a:lnTo>
                  <a:lnTo>
                    <a:pt x="3313811" y="386968"/>
                  </a:lnTo>
                  <a:lnTo>
                    <a:pt x="3299586" y="343153"/>
                  </a:lnTo>
                  <a:lnTo>
                    <a:pt x="3281807" y="301116"/>
                  </a:lnTo>
                  <a:lnTo>
                    <a:pt x="3260598" y="260984"/>
                  </a:lnTo>
                  <a:lnTo>
                    <a:pt x="3236086" y="223138"/>
                  </a:lnTo>
                  <a:lnTo>
                    <a:pt x="3208655" y="187451"/>
                  </a:lnTo>
                  <a:lnTo>
                    <a:pt x="3178175" y="154304"/>
                  </a:lnTo>
                  <a:lnTo>
                    <a:pt x="3145027" y="123951"/>
                  </a:lnTo>
                  <a:lnTo>
                    <a:pt x="3109467" y="96392"/>
                  </a:lnTo>
                  <a:lnTo>
                    <a:pt x="3071494" y="72008"/>
                  </a:lnTo>
                  <a:lnTo>
                    <a:pt x="3031363" y="50800"/>
                  </a:lnTo>
                  <a:lnTo>
                    <a:pt x="2989325" y="33020"/>
                  </a:lnTo>
                  <a:lnTo>
                    <a:pt x="2945511" y="18796"/>
                  </a:lnTo>
                  <a:lnTo>
                    <a:pt x="2900171" y="8508"/>
                  </a:lnTo>
                  <a:lnTo>
                    <a:pt x="2853309" y="2158"/>
                  </a:lnTo>
                  <a:lnTo>
                    <a:pt x="28054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4027658" y="3743706"/>
              <a:ext cx="3333115" cy="3162300"/>
            </a:xfrm>
            <a:custGeom>
              <a:avLst/>
              <a:gdLst/>
              <a:ahLst/>
              <a:cxnLst/>
              <a:rect l="l" t="t" r="r" b="b"/>
              <a:pathLst>
                <a:path w="3333115" h="3162300">
                  <a:moveTo>
                    <a:pt x="0" y="527050"/>
                  </a:moveTo>
                  <a:lnTo>
                    <a:pt x="2159" y="479044"/>
                  </a:lnTo>
                  <a:lnTo>
                    <a:pt x="8509" y="432308"/>
                  </a:lnTo>
                  <a:lnTo>
                    <a:pt x="18796" y="386969"/>
                  </a:lnTo>
                  <a:lnTo>
                    <a:pt x="33020" y="343154"/>
                  </a:lnTo>
                  <a:lnTo>
                    <a:pt x="50800" y="301117"/>
                  </a:lnTo>
                  <a:lnTo>
                    <a:pt x="72009" y="260985"/>
                  </a:lnTo>
                  <a:lnTo>
                    <a:pt x="96393" y="223139"/>
                  </a:lnTo>
                  <a:lnTo>
                    <a:pt x="123951" y="187452"/>
                  </a:lnTo>
                  <a:lnTo>
                    <a:pt x="154432" y="154305"/>
                  </a:lnTo>
                  <a:lnTo>
                    <a:pt x="187578" y="123952"/>
                  </a:lnTo>
                  <a:lnTo>
                    <a:pt x="223138" y="96393"/>
                  </a:lnTo>
                  <a:lnTo>
                    <a:pt x="261111" y="72009"/>
                  </a:lnTo>
                  <a:lnTo>
                    <a:pt x="301244" y="50800"/>
                  </a:lnTo>
                  <a:lnTo>
                    <a:pt x="343280" y="33020"/>
                  </a:lnTo>
                  <a:lnTo>
                    <a:pt x="387096" y="18796"/>
                  </a:lnTo>
                  <a:lnTo>
                    <a:pt x="432434" y="8509"/>
                  </a:lnTo>
                  <a:lnTo>
                    <a:pt x="479298" y="2159"/>
                  </a:lnTo>
                  <a:lnTo>
                    <a:pt x="527176" y="0"/>
                  </a:lnTo>
                  <a:lnTo>
                    <a:pt x="2805430" y="0"/>
                  </a:lnTo>
                  <a:lnTo>
                    <a:pt x="2853309" y="2159"/>
                  </a:lnTo>
                  <a:lnTo>
                    <a:pt x="2900172" y="8509"/>
                  </a:lnTo>
                  <a:lnTo>
                    <a:pt x="2945511" y="18796"/>
                  </a:lnTo>
                  <a:lnTo>
                    <a:pt x="2989326" y="33020"/>
                  </a:lnTo>
                  <a:lnTo>
                    <a:pt x="3031363" y="50800"/>
                  </a:lnTo>
                  <a:lnTo>
                    <a:pt x="3071495" y="72009"/>
                  </a:lnTo>
                  <a:lnTo>
                    <a:pt x="3109468" y="96393"/>
                  </a:lnTo>
                  <a:lnTo>
                    <a:pt x="3145028" y="123952"/>
                  </a:lnTo>
                  <a:lnTo>
                    <a:pt x="3178175" y="154305"/>
                  </a:lnTo>
                  <a:lnTo>
                    <a:pt x="3208655" y="187452"/>
                  </a:lnTo>
                  <a:lnTo>
                    <a:pt x="3236086" y="223139"/>
                  </a:lnTo>
                  <a:lnTo>
                    <a:pt x="3260598" y="260985"/>
                  </a:lnTo>
                  <a:lnTo>
                    <a:pt x="3281807" y="301117"/>
                  </a:lnTo>
                  <a:lnTo>
                    <a:pt x="3299586" y="343154"/>
                  </a:lnTo>
                  <a:lnTo>
                    <a:pt x="3313811" y="386969"/>
                  </a:lnTo>
                  <a:lnTo>
                    <a:pt x="3324098" y="432308"/>
                  </a:lnTo>
                  <a:lnTo>
                    <a:pt x="3330448" y="479044"/>
                  </a:lnTo>
                  <a:lnTo>
                    <a:pt x="3332607" y="527050"/>
                  </a:lnTo>
                  <a:lnTo>
                    <a:pt x="3332607" y="2635250"/>
                  </a:lnTo>
                  <a:lnTo>
                    <a:pt x="3330448" y="2683256"/>
                  </a:lnTo>
                  <a:lnTo>
                    <a:pt x="3324098" y="2729992"/>
                  </a:lnTo>
                  <a:lnTo>
                    <a:pt x="3313811" y="2775331"/>
                  </a:lnTo>
                  <a:lnTo>
                    <a:pt x="3299586" y="2819146"/>
                  </a:lnTo>
                  <a:lnTo>
                    <a:pt x="3281807" y="2861183"/>
                  </a:lnTo>
                  <a:lnTo>
                    <a:pt x="3260598" y="2901315"/>
                  </a:lnTo>
                  <a:lnTo>
                    <a:pt x="3236086" y="2939161"/>
                  </a:lnTo>
                  <a:lnTo>
                    <a:pt x="3208655" y="2974848"/>
                  </a:lnTo>
                  <a:lnTo>
                    <a:pt x="3178175" y="3007868"/>
                  </a:lnTo>
                  <a:lnTo>
                    <a:pt x="3145028" y="3038348"/>
                  </a:lnTo>
                  <a:lnTo>
                    <a:pt x="3109468" y="3065907"/>
                  </a:lnTo>
                  <a:lnTo>
                    <a:pt x="3071495" y="3090291"/>
                  </a:lnTo>
                  <a:lnTo>
                    <a:pt x="3031363" y="3111500"/>
                  </a:lnTo>
                  <a:lnTo>
                    <a:pt x="2989326" y="3129280"/>
                  </a:lnTo>
                  <a:lnTo>
                    <a:pt x="2945511" y="3143504"/>
                  </a:lnTo>
                  <a:lnTo>
                    <a:pt x="2900172" y="3153791"/>
                  </a:lnTo>
                  <a:lnTo>
                    <a:pt x="2853309" y="3160141"/>
                  </a:lnTo>
                  <a:lnTo>
                    <a:pt x="2805430" y="3162300"/>
                  </a:lnTo>
                  <a:lnTo>
                    <a:pt x="527176" y="3162300"/>
                  </a:lnTo>
                  <a:lnTo>
                    <a:pt x="479298" y="3160141"/>
                  </a:lnTo>
                  <a:lnTo>
                    <a:pt x="432434" y="3153791"/>
                  </a:lnTo>
                  <a:lnTo>
                    <a:pt x="387096" y="3143504"/>
                  </a:lnTo>
                  <a:lnTo>
                    <a:pt x="343280" y="3129280"/>
                  </a:lnTo>
                  <a:lnTo>
                    <a:pt x="301244" y="3111500"/>
                  </a:lnTo>
                  <a:lnTo>
                    <a:pt x="261111" y="3090291"/>
                  </a:lnTo>
                  <a:lnTo>
                    <a:pt x="223138" y="3065907"/>
                  </a:lnTo>
                  <a:lnTo>
                    <a:pt x="187578" y="3038348"/>
                  </a:lnTo>
                  <a:lnTo>
                    <a:pt x="154432" y="3007868"/>
                  </a:lnTo>
                  <a:lnTo>
                    <a:pt x="123951" y="2974848"/>
                  </a:lnTo>
                  <a:lnTo>
                    <a:pt x="96393" y="2939161"/>
                  </a:lnTo>
                  <a:lnTo>
                    <a:pt x="72009" y="2901315"/>
                  </a:lnTo>
                  <a:lnTo>
                    <a:pt x="50800" y="2861183"/>
                  </a:lnTo>
                  <a:lnTo>
                    <a:pt x="33020" y="2819146"/>
                  </a:lnTo>
                  <a:lnTo>
                    <a:pt x="18796" y="2775331"/>
                  </a:lnTo>
                  <a:lnTo>
                    <a:pt x="8509" y="2729992"/>
                  </a:lnTo>
                  <a:lnTo>
                    <a:pt x="2159" y="2683256"/>
                  </a:lnTo>
                  <a:lnTo>
                    <a:pt x="0" y="2635250"/>
                  </a:lnTo>
                  <a:lnTo>
                    <a:pt x="0" y="527050"/>
                  </a:lnTo>
                  <a:close/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4305280" y="3808603"/>
            <a:ext cx="2787650" cy="2952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762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5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user</a:t>
            </a:r>
            <a:r>
              <a:rPr dirty="0" sz="2400" spc="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puts</a:t>
            </a:r>
            <a:r>
              <a:rPr dirty="0" sz="2400" spc="3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focus 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into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name field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 and then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moves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focus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out, this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control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becomes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touched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;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while the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focus 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remains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control, </a:t>
            </a:r>
            <a:r>
              <a:rPr dirty="0" sz="2400" spc="-5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still</a:t>
            </a:r>
            <a:r>
              <a:rPr dirty="0" sz="2400" spc="-6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 b="1" i="1">
                <a:solidFill>
                  <a:srgbClr val="5F5F5F"/>
                </a:solidFill>
                <a:latin typeface="Calibri"/>
                <a:cs typeface="Calibri"/>
              </a:rPr>
              <a:t>untouched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5" name="object 2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254762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>
                <a:solidFill>
                  <a:srgbClr val="095A82"/>
                </a:solidFill>
              </a:rPr>
              <a:t>Exam</a:t>
            </a:r>
            <a:r>
              <a:rPr dirty="0" sz="5600" spc="10">
                <a:solidFill>
                  <a:srgbClr val="095A82"/>
                </a:solidFill>
              </a:rPr>
              <a:t>p</a:t>
            </a:r>
            <a:r>
              <a:rPr dirty="0" sz="5600">
                <a:solidFill>
                  <a:srgbClr val="095A82"/>
                </a:solidFill>
              </a:rPr>
              <a:t>le</a:t>
            </a:r>
            <a:endParaRPr sz="5600"/>
          </a:p>
        </p:txBody>
      </p:sp>
      <p:sp>
        <p:nvSpPr>
          <p:cNvPr id="3" name="object 3"/>
          <p:cNvSpPr txBox="1"/>
          <p:nvPr/>
        </p:nvSpPr>
        <p:spPr>
          <a:xfrm>
            <a:off x="1012037" y="1885315"/>
            <a:ext cx="87369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Consider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example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where</a:t>
            </a:r>
            <a:r>
              <a:rPr dirty="0" sz="2400" spc="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FormControl</a:t>
            </a:r>
            <a:r>
              <a:rPr dirty="0" sz="2400" spc="-9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accepts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default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value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‘</a:t>
            </a:r>
            <a:r>
              <a:rPr dirty="0" sz="2400" spc="-10" b="1" i="1">
                <a:solidFill>
                  <a:srgbClr val="5F5F5F"/>
                </a:solidFill>
                <a:latin typeface="Calibri"/>
                <a:cs typeface="Calibri"/>
              </a:rPr>
              <a:t>Edu’</a:t>
            </a:r>
            <a:r>
              <a:rPr dirty="0" sz="2400" spc="-50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56132" y="2808746"/>
            <a:ext cx="1803400" cy="635635"/>
            <a:chOff x="1056132" y="2808746"/>
            <a:chExt cx="1803400" cy="6356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132" y="2808746"/>
              <a:ext cx="1802892" cy="63549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77468" y="2825496"/>
              <a:ext cx="1699260" cy="537845"/>
            </a:xfrm>
            <a:custGeom>
              <a:avLst/>
              <a:gdLst/>
              <a:ahLst/>
              <a:cxnLst/>
              <a:rect l="l" t="t" r="r" b="b"/>
              <a:pathLst>
                <a:path w="1699260" h="537845">
                  <a:moveTo>
                    <a:pt x="1609598" y="0"/>
                  </a:moveTo>
                  <a:lnTo>
                    <a:pt x="89662" y="0"/>
                  </a:lnTo>
                  <a:lnTo>
                    <a:pt x="54762" y="6984"/>
                  </a:lnTo>
                  <a:lnTo>
                    <a:pt x="26263" y="26288"/>
                  </a:lnTo>
                  <a:lnTo>
                    <a:pt x="7048" y="54736"/>
                  </a:lnTo>
                  <a:lnTo>
                    <a:pt x="0" y="89534"/>
                  </a:lnTo>
                  <a:lnTo>
                    <a:pt x="0" y="447928"/>
                  </a:lnTo>
                  <a:lnTo>
                    <a:pt x="7048" y="482726"/>
                  </a:lnTo>
                  <a:lnTo>
                    <a:pt x="26263" y="511175"/>
                  </a:lnTo>
                  <a:lnTo>
                    <a:pt x="54762" y="530478"/>
                  </a:lnTo>
                  <a:lnTo>
                    <a:pt x="89662" y="537463"/>
                  </a:lnTo>
                  <a:lnTo>
                    <a:pt x="1609598" y="537463"/>
                  </a:lnTo>
                  <a:lnTo>
                    <a:pt x="1644523" y="530478"/>
                  </a:lnTo>
                  <a:lnTo>
                    <a:pt x="1672970" y="511175"/>
                  </a:lnTo>
                  <a:lnTo>
                    <a:pt x="1692275" y="482726"/>
                  </a:lnTo>
                  <a:lnTo>
                    <a:pt x="1699259" y="447928"/>
                  </a:lnTo>
                  <a:lnTo>
                    <a:pt x="1699259" y="89534"/>
                  </a:lnTo>
                  <a:lnTo>
                    <a:pt x="1692275" y="54736"/>
                  </a:lnTo>
                  <a:lnTo>
                    <a:pt x="1672970" y="26288"/>
                  </a:lnTo>
                  <a:lnTo>
                    <a:pt x="1644523" y="6984"/>
                  </a:lnTo>
                  <a:lnTo>
                    <a:pt x="1609598" y="0"/>
                  </a:lnTo>
                  <a:close/>
                </a:path>
              </a:pathLst>
            </a:custGeom>
            <a:solidFill>
              <a:srgbClr val="F460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78230" y="2826258"/>
              <a:ext cx="1699260" cy="537845"/>
            </a:xfrm>
            <a:custGeom>
              <a:avLst/>
              <a:gdLst/>
              <a:ahLst/>
              <a:cxnLst/>
              <a:rect l="l" t="t" r="r" b="b"/>
              <a:pathLst>
                <a:path w="1699260" h="537845">
                  <a:moveTo>
                    <a:pt x="0" y="89535"/>
                  </a:moveTo>
                  <a:lnTo>
                    <a:pt x="7048" y="54737"/>
                  </a:lnTo>
                  <a:lnTo>
                    <a:pt x="26263" y="26289"/>
                  </a:lnTo>
                  <a:lnTo>
                    <a:pt x="54762" y="6985"/>
                  </a:lnTo>
                  <a:lnTo>
                    <a:pt x="89661" y="0"/>
                  </a:lnTo>
                  <a:lnTo>
                    <a:pt x="1609597" y="0"/>
                  </a:lnTo>
                  <a:lnTo>
                    <a:pt x="1644522" y="6985"/>
                  </a:lnTo>
                  <a:lnTo>
                    <a:pt x="1672970" y="26289"/>
                  </a:lnTo>
                  <a:lnTo>
                    <a:pt x="1692275" y="54737"/>
                  </a:lnTo>
                  <a:lnTo>
                    <a:pt x="1699259" y="89535"/>
                  </a:lnTo>
                  <a:lnTo>
                    <a:pt x="1699259" y="447928"/>
                  </a:lnTo>
                  <a:lnTo>
                    <a:pt x="1692275" y="482726"/>
                  </a:lnTo>
                  <a:lnTo>
                    <a:pt x="1672970" y="511175"/>
                  </a:lnTo>
                  <a:lnTo>
                    <a:pt x="1644522" y="530478"/>
                  </a:lnTo>
                  <a:lnTo>
                    <a:pt x="1609597" y="537464"/>
                  </a:lnTo>
                  <a:lnTo>
                    <a:pt x="89661" y="537464"/>
                  </a:lnTo>
                  <a:lnTo>
                    <a:pt x="54762" y="530478"/>
                  </a:lnTo>
                  <a:lnTo>
                    <a:pt x="26263" y="511175"/>
                  </a:lnTo>
                  <a:lnTo>
                    <a:pt x="7048" y="482726"/>
                  </a:lnTo>
                  <a:lnTo>
                    <a:pt x="0" y="447928"/>
                  </a:lnTo>
                  <a:lnTo>
                    <a:pt x="0" y="89535"/>
                  </a:lnTo>
                  <a:close/>
                </a:path>
              </a:pathLst>
            </a:custGeom>
            <a:ln w="28956">
              <a:solidFill>
                <a:srgbClr val="EE6B6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543938" y="2858769"/>
            <a:ext cx="7639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019044" y="2796539"/>
            <a:ext cx="3916679" cy="688975"/>
            <a:chOff x="3019044" y="2796539"/>
            <a:chExt cx="3916679" cy="68897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19044" y="2796539"/>
              <a:ext cx="3916679" cy="68884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041904" y="2813303"/>
              <a:ext cx="3813175" cy="591185"/>
            </a:xfrm>
            <a:custGeom>
              <a:avLst/>
              <a:gdLst/>
              <a:ahLst/>
              <a:cxnLst/>
              <a:rect l="l" t="t" r="r" b="b"/>
              <a:pathLst>
                <a:path w="3813175" h="591185">
                  <a:moveTo>
                    <a:pt x="3714369" y="0"/>
                  </a:moveTo>
                  <a:lnTo>
                    <a:pt x="98551" y="0"/>
                  </a:lnTo>
                  <a:lnTo>
                    <a:pt x="60197" y="7747"/>
                  </a:lnTo>
                  <a:lnTo>
                    <a:pt x="28828" y="28828"/>
                  </a:lnTo>
                  <a:lnTo>
                    <a:pt x="7746" y="60071"/>
                  </a:lnTo>
                  <a:lnTo>
                    <a:pt x="0" y="98425"/>
                  </a:lnTo>
                  <a:lnTo>
                    <a:pt x="0" y="492378"/>
                  </a:lnTo>
                  <a:lnTo>
                    <a:pt x="7746" y="530732"/>
                  </a:lnTo>
                  <a:lnTo>
                    <a:pt x="28828" y="561975"/>
                  </a:lnTo>
                  <a:lnTo>
                    <a:pt x="60197" y="583056"/>
                  </a:lnTo>
                  <a:lnTo>
                    <a:pt x="98551" y="590803"/>
                  </a:lnTo>
                  <a:lnTo>
                    <a:pt x="3714369" y="590803"/>
                  </a:lnTo>
                  <a:lnTo>
                    <a:pt x="3752723" y="583056"/>
                  </a:lnTo>
                  <a:lnTo>
                    <a:pt x="3784092" y="561975"/>
                  </a:lnTo>
                  <a:lnTo>
                    <a:pt x="3805174" y="530732"/>
                  </a:lnTo>
                  <a:lnTo>
                    <a:pt x="3812921" y="492378"/>
                  </a:lnTo>
                  <a:lnTo>
                    <a:pt x="3812921" y="98425"/>
                  </a:lnTo>
                  <a:lnTo>
                    <a:pt x="3805174" y="60071"/>
                  </a:lnTo>
                  <a:lnTo>
                    <a:pt x="3784092" y="28828"/>
                  </a:lnTo>
                  <a:lnTo>
                    <a:pt x="3752723" y="7747"/>
                  </a:lnTo>
                  <a:lnTo>
                    <a:pt x="37143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042666" y="2814065"/>
              <a:ext cx="3813175" cy="591185"/>
            </a:xfrm>
            <a:custGeom>
              <a:avLst/>
              <a:gdLst/>
              <a:ahLst/>
              <a:cxnLst/>
              <a:rect l="l" t="t" r="r" b="b"/>
              <a:pathLst>
                <a:path w="3813175" h="591185">
                  <a:moveTo>
                    <a:pt x="0" y="98425"/>
                  </a:moveTo>
                  <a:lnTo>
                    <a:pt x="7746" y="60070"/>
                  </a:lnTo>
                  <a:lnTo>
                    <a:pt x="28828" y="28828"/>
                  </a:lnTo>
                  <a:lnTo>
                    <a:pt x="60197" y="7747"/>
                  </a:lnTo>
                  <a:lnTo>
                    <a:pt x="98551" y="0"/>
                  </a:lnTo>
                  <a:lnTo>
                    <a:pt x="3714368" y="0"/>
                  </a:lnTo>
                  <a:lnTo>
                    <a:pt x="3752723" y="7747"/>
                  </a:lnTo>
                  <a:lnTo>
                    <a:pt x="3784091" y="28828"/>
                  </a:lnTo>
                  <a:lnTo>
                    <a:pt x="3805174" y="60070"/>
                  </a:lnTo>
                  <a:lnTo>
                    <a:pt x="3812920" y="98425"/>
                  </a:lnTo>
                  <a:lnTo>
                    <a:pt x="3812920" y="492378"/>
                  </a:lnTo>
                  <a:lnTo>
                    <a:pt x="3805174" y="530732"/>
                  </a:lnTo>
                  <a:lnTo>
                    <a:pt x="3784091" y="561975"/>
                  </a:lnTo>
                  <a:lnTo>
                    <a:pt x="3752723" y="583056"/>
                  </a:lnTo>
                  <a:lnTo>
                    <a:pt x="3714368" y="590803"/>
                  </a:lnTo>
                  <a:lnTo>
                    <a:pt x="98551" y="590803"/>
                  </a:lnTo>
                  <a:lnTo>
                    <a:pt x="60197" y="583056"/>
                  </a:lnTo>
                  <a:lnTo>
                    <a:pt x="28828" y="561975"/>
                  </a:lnTo>
                  <a:lnTo>
                    <a:pt x="7746" y="530732"/>
                  </a:lnTo>
                  <a:lnTo>
                    <a:pt x="0" y="492378"/>
                  </a:lnTo>
                  <a:lnTo>
                    <a:pt x="0" y="98425"/>
                  </a:lnTo>
                  <a:close/>
                </a:path>
              </a:pathLst>
            </a:custGeom>
            <a:ln w="28955">
              <a:solidFill>
                <a:srgbClr val="A189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3148710" y="2835402"/>
            <a:ext cx="4857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du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78471" y="2871343"/>
            <a:ext cx="31654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solidFill>
                  <a:srgbClr val="F09C12"/>
                </a:solidFill>
                <a:latin typeface="Calibri"/>
                <a:cs typeface="Calibri"/>
              </a:rPr>
              <a:t>untouched</a:t>
            </a:r>
            <a:r>
              <a:rPr dirty="0" sz="2400" spc="-20" b="1">
                <a:solidFill>
                  <a:srgbClr val="0D80B8"/>
                </a:solidFill>
                <a:latin typeface="Calibri"/>
                <a:cs typeface="Calibri"/>
              </a:rPr>
              <a:t>, </a:t>
            </a:r>
            <a:r>
              <a:rPr dirty="0" sz="2400" spc="-10">
                <a:solidFill>
                  <a:srgbClr val="0D80B8"/>
                </a:solidFill>
                <a:latin typeface="Calibri"/>
                <a:cs typeface="Calibri"/>
              </a:rPr>
              <a:t>pristine,</a:t>
            </a:r>
            <a:r>
              <a:rPr dirty="0" sz="2400" spc="-85">
                <a:solidFill>
                  <a:srgbClr val="0D80B8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0D80B8"/>
                </a:solidFill>
                <a:latin typeface="Calibri"/>
                <a:cs typeface="Calibri"/>
              </a:rPr>
              <a:t>valid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019044" y="4716779"/>
            <a:ext cx="3916679" cy="688975"/>
            <a:chOff x="3019044" y="4716779"/>
            <a:chExt cx="3916679" cy="688975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19044" y="4716779"/>
              <a:ext cx="3916679" cy="68884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041904" y="4732019"/>
              <a:ext cx="3813175" cy="592455"/>
            </a:xfrm>
            <a:custGeom>
              <a:avLst/>
              <a:gdLst/>
              <a:ahLst/>
              <a:cxnLst/>
              <a:rect l="l" t="t" r="r" b="b"/>
              <a:pathLst>
                <a:path w="3813175" h="592454">
                  <a:moveTo>
                    <a:pt x="3714369" y="0"/>
                  </a:moveTo>
                  <a:lnTo>
                    <a:pt x="98551" y="0"/>
                  </a:lnTo>
                  <a:lnTo>
                    <a:pt x="60197" y="7746"/>
                  </a:lnTo>
                  <a:lnTo>
                    <a:pt x="28828" y="28955"/>
                  </a:lnTo>
                  <a:lnTo>
                    <a:pt x="7746" y="60325"/>
                  </a:lnTo>
                  <a:lnTo>
                    <a:pt x="0" y="98678"/>
                  </a:lnTo>
                  <a:lnTo>
                    <a:pt x="0" y="493649"/>
                  </a:lnTo>
                  <a:lnTo>
                    <a:pt x="7746" y="532002"/>
                  </a:lnTo>
                  <a:lnTo>
                    <a:pt x="28828" y="563371"/>
                  </a:lnTo>
                  <a:lnTo>
                    <a:pt x="60197" y="584580"/>
                  </a:lnTo>
                  <a:lnTo>
                    <a:pt x="98551" y="592327"/>
                  </a:lnTo>
                  <a:lnTo>
                    <a:pt x="3714369" y="592327"/>
                  </a:lnTo>
                  <a:lnTo>
                    <a:pt x="3752723" y="584580"/>
                  </a:lnTo>
                  <a:lnTo>
                    <a:pt x="3784092" y="563371"/>
                  </a:lnTo>
                  <a:lnTo>
                    <a:pt x="3805174" y="532002"/>
                  </a:lnTo>
                  <a:lnTo>
                    <a:pt x="3812921" y="493649"/>
                  </a:lnTo>
                  <a:lnTo>
                    <a:pt x="3812921" y="98678"/>
                  </a:lnTo>
                  <a:lnTo>
                    <a:pt x="3805174" y="60325"/>
                  </a:lnTo>
                  <a:lnTo>
                    <a:pt x="3784092" y="28955"/>
                  </a:lnTo>
                  <a:lnTo>
                    <a:pt x="3752723" y="7746"/>
                  </a:lnTo>
                  <a:lnTo>
                    <a:pt x="37143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042666" y="4732781"/>
              <a:ext cx="3813175" cy="592455"/>
            </a:xfrm>
            <a:custGeom>
              <a:avLst/>
              <a:gdLst/>
              <a:ahLst/>
              <a:cxnLst/>
              <a:rect l="l" t="t" r="r" b="b"/>
              <a:pathLst>
                <a:path w="3813175" h="592454">
                  <a:moveTo>
                    <a:pt x="0" y="98678"/>
                  </a:moveTo>
                  <a:lnTo>
                    <a:pt x="7746" y="60325"/>
                  </a:lnTo>
                  <a:lnTo>
                    <a:pt x="28828" y="28955"/>
                  </a:lnTo>
                  <a:lnTo>
                    <a:pt x="60197" y="7746"/>
                  </a:lnTo>
                  <a:lnTo>
                    <a:pt x="98551" y="0"/>
                  </a:lnTo>
                  <a:lnTo>
                    <a:pt x="3714368" y="0"/>
                  </a:lnTo>
                  <a:lnTo>
                    <a:pt x="3752723" y="7746"/>
                  </a:lnTo>
                  <a:lnTo>
                    <a:pt x="3784091" y="28955"/>
                  </a:lnTo>
                  <a:lnTo>
                    <a:pt x="3805174" y="60325"/>
                  </a:lnTo>
                  <a:lnTo>
                    <a:pt x="3812920" y="98678"/>
                  </a:lnTo>
                  <a:lnTo>
                    <a:pt x="3812920" y="493648"/>
                  </a:lnTo>
                  <a:lnTo>
                    <a:pt x="3805174" y="532002"/>
                  </a:lnTo>
                  <a:lnTo>
                    <a:pt x="3784091" y="563371"/>
                  </a:lnTo>
                  <a:lnTo>
                    <a:pt x="3752723" y="584580"/>
                  </a:lnTo>
                  <a:lnTo>
                    <a:pt x="3714368" y="592327"/>
                  </a:lnTo>
                  <a:lnTo>
                    <a:pt x="98551" y="592327"/>
                  </a:lnTo>
                  <a:lnTo>
                    <a:pt x="60197" y="584580"/>
                  </a:lnTo>
                  <a:lnTo>
                    <a:pt x="28828" y="563371"/>
                  </a:lnTo>
                  <a:lnTo>
                    <a:pt x="7746" y="532002"/>
                  </a:lnTo>
                  <a:lnTo>
                    <a:pt x="0" y="493648"/>
                  </a:lnTo>
                  <a:lnTo>
                    <a:pt x="0" y="98678"/>
                  </a:lnTo>
                  <a:close/>
                </a:path>
              </a:pathLst>
            </a:custGeom>
            <a:ln w="28956">
              <a:solidFill>
                <a:srgbClr val="A189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3148710" y="4755260"/>
            <a:ext cx="4857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du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78471" y="4797044"/>
            <a:ext cx="2847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0D80B8"/>
                </a:solidFill>
                <a:latin typeface="Calibri"/>
                <a:cs typeface="Calibri"/>
              </a:rPr>
              <a:t>pristine,</a:t>
            </a:r>
            <a:r>
              <a:rPr dirty="0" sz="2400" spc="-100">
                <a:solidFill>
                  <a:srgbClr val="0D80B8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0D80B8"/>
                </a:solidFill>
                <a:latin typeface="Calibri"/>
                <a:cs typeface="Calibri"/>
              </a:rPr>
              <a:t>valid,</a:t>
            </a:r>
            <a:r>
              <a:rPr dirty="0" sz="2400" spc="-50">
                <a:solidFill>
                  <a:srgbClr val="0D80B8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F09C12"/>
                </a:solidFill>
                <a:latin typeface="Calibri"/>
                <a:cs typeface="Calibri"/>
              </a:rPr>
              <a:t>touched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019044" y="6576059"/>
            <a:ext cx="3916679" cy="688975"/>
            <a:chOff x="3019044" y="6576059"/>
            <a:chExt cx="3916679" cy="688975"/>
          </a:xfrm>
        </p:grpSpPr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19044" y="6576059"/>
              <a:ext cx="3916679" cy="68884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041904" y="6591299"/>
              <a:ext cx="3813175" cy="592455"/>
            </a:xfrm>
            <a:custGeom>
              <a:avLst/>
              <a:gdLst/>
              <a:ahLst/>
              <a:cxnLst/>
              <a:rect l="l" t="t" r="r" b="b"/>
              <a:pathLst>
                <a:path w="3813175" h="592454">
                  <a:moveTo>
                    <a:pt x="3714369" y="0"/>
                  </a:moveTo>
                  <a:lnTo>
                    <a:pt x="98551" y="0"/>
                  </a:lnTo>
                  <a:lnTo>
                    <a:pt x="60197" y="7747"/>
                  </a:lnTo>
                  <a:lnTo>
                    <a:pt x="28828" y="28955"/>
                  </a:lnTo>
                  <a:lnTo>
                    <a:pt x="7746" y="60325"/>
                  </a:lnTo>
                  <a:lnTo>
                    <a:pt x="0" y="98678"/>
                  </a:lnTo>
                  <a:lnTo>
                    <a:pt x="0" y="493649"/>
                  </a:lnTo>
                  <a:lnTo>
                    <a:pt x="7746" y="532002"/>
                  </a:lnTo>
                  <a:lnTo>
                    <a:pt x="28828" y="563372"/>
                  </a:lnTo>
                  <a:lnTo>
                    <a:pt x="60197" y="584581"/>
                  </a:lnTo>
                  <a:lnTo>
                    <a:pt x="98551" y="592327"/>
                  </a:lnTo>
                  <a:lnTo>
                    <a:pt x="3714369" y="592327"/>
                  </a:lnTo>
                  <a:lnTo>
                    <a:pt x="3752723" y="584581"/>
                  </a:lnTo>
                  <a:lnTo>
                    <a:pt x="3784092" y="563372"/>
                  </a:lnTo>
                  <a:lnTo>
                    <a:pt x="3805174" y="532002"/>
                  </a:lnTo>
                  <a:lnTo>
                    <a:pt x="3812921" y="493649"/>
                  </a:lnTo>
                  <a:lnTo>
                    <a:pt x="3812921" y="98678"/>
                  </a:lnTo>
                  <a:lnTo>
                    <a:pt x="3805174" y="60325"/>
                  </a:lnTo>
                  <a:lnTo>
                    <a:pt x="3784092" y="28955"/>
                  </a:lnTo>
                  <a:lnTo>
                    <a:pt x="3752723" y="7747"/>
                  </a:lnTo>
                  <a:lnTo>
                    <a:pt x="37143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042666" y="6592061"/>
              <a:ext cx="3813175" cy="592455"/>
            </a:xfrm>
            <a:custGeom>
              <a:avLst/>
              <a:gdLst/>
              <a:ahLst/>
              <a:cxnLst/>
              <a:rect l="l" t="t" r="r" b="b"/>
              <a:pathLst>
                <a:path w="3813175" h="592454">
                  <a:moveTo>
                    <a:pt x="0" y="98679"/>
                  </a:moveTo>
                  <a:lnTo>
                    <a:pt x="7746" y="60325"/>
                  </a:lnTo>
                  <a:lnTo>
                    <a:pt x="28828" y="28956"/>
                  </a:lnTo>
                  <a:lnTo>
                    <a:pt x="60197" y="7747"/>
                  </a:lnTo>
                  <a:lnTo>
                    <a:pt x="98551" y="0"/>
                  </a:lnTo>
                  <a:lnTo>
                    <a:pt x="3714368" y="0"/>
                  </a:lnTo>
                  <a:lnTo>
                    <a:pt x="3752723" y="7747"/>
                  </a:lnTo>
                  <a:lnTo>
                    <a:pt x="3784091" y="28956"/>
                  </a:lnTo>
                  <a:lnTo>
                    <a:pt x="3805174" y="60325"/>
                  </a:lnTo>
                  <a:lnTo>
                    <a:pt x="3812920" y="98679"/>
                  </a:lnTo>
                  <a:lnTo>
                    <a:pt x="3812920" y="493649"/>
                  </a:lnTo>
                  <a:lnTo>
                    <a:pt x="3805174" y="532003"/>
                  </a:lnTo>
                  <a:lnTo>
                    <a:pt x="3784091" y="563372"/>
                  </a:lnTo>
                  <a:lnTo>
                    <a:pt x="3752723" y="584581"/>
                  </a:lnTo>
                  <a:lnTo>
                    <a:pt x="3714368" y="592328"/>
                  </a:lnTo>
                  <a:lnTo>
                    <a:pt x="98551" y="592328"/>
                  </a:lnTo>
                  <a:lnTo>
                    <a:pt x="60197" y="584581"/>
                  </a:lnTo>
                  <a:lnTo>
                    <a:pt x="28828" y="563372"/>
                  </a:lnTo>
                  <a:lnTo>
                    <a:pt x="7746" y="532003"/>
                  </a:lnTo>
                  <a:lnTo>
                    <a:pt x="0" y="493649"/>
                  </a:lnTo>
                  <a:lnTo>
                    <a:pt x="0" y="98679"/>
                  </a:lnTo>
                  <a:close/>
                </a:path>
              </a:pathLst>
            </a:custGeom>
            <a:ln w="28956">
              <a:solidFill>
                <a:srgbClr val="A189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3148710" y="6615506"/>
            <a:ext cx="100711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Edureka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78471" y="6651447"/>
            <a:ext cx="248856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0D80B8"/>
                </a:solidFill>
                <a:latin typeface="Calibri"/>
                <a:cs typeface="Calibri"/>
              </a:rPr>
              <a:t>valid,</a:t>
            </a:r>
            <a:r>
              <a:rPr dirty="0" sz="2400" spc="-55">
                <a:solidFill>
                  <a:srgbClr val="0D80B8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0D80B8"/>
                </a:solidFill>
                <a:latin typeface="Calibri"/>
                <a:cs typeface="Calibri"/>
              </a:rPr>
              <a:t>touched,</a:t>
            </a:r>
            <a:r>
              <a:rPr dirty="0" sz="2400" spc="-40">
                <a:solidFill>
                  <a:srgbClr val="0D80B8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F09C12"/>
                </a:solidFill>
                <a:latin typeface="Calibri"/>
                <a:cs typeface="Calibri"/>
              </a:rPr>
              <a:t>dirty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040379" y="8375904"/>
            <a:ext cx="3916679" cy="688975"/>
            <a:chOff x="3040379" y="8375904"/>
            <a:chExt cx="3916679" cy="688975"/>
          </a:xfrm>
        </p:grpSpPr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0379" y="8375904"/>
              <a:ext cx="3916679" cy="688847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063239" y="8391144"/>
              <a:ext cx="3813175" cy="592455"/>
            </a:xfrm>
            <a:custGeom>
              <a:avLst/>
              <a:gdLst/>
              <a:ahLst/>
              <a:cxnLst/>
              <a:rect l="l" t="t" r="r" b="b"/>
              <a:pathLst>
                <a:path w="3813175" h="592454">
                  <a:moveTo>
                    <a:pt x="3714368" y="0"/>
                  </a:moveTo>
                  <a:lnTo>
                    <a:pt x="98552" y="0"/>
                  </a:lnTo>
                  <a:lnTo>
                    <a:pt x="60198" y="7746"/>
                  </a:lnTo>
                  <a:lnTo>
                    <a:pt x="28829" y="28955"/>
                  </a:lnTo>
                  <a:lnTo>
                    <a:pt x="7747" y="60324"/>
                  </a:lnTo>
                  <a:lnTo>
                    <a:pt x="0" y="98678"/>
                  </a:lnTo>
                  <a:lnTo>
                    <a:pt x="0" y="493648"/>
                  </a:lnTo>
                  <a:lnTo>
                    <a:pt x="7747" y="532002"/>
                  </a:lnTo>
                  <a:lnTo>
                    <a:pt x="28829" y="563371"/>
                  </a:lnTo>
                  <a:lnTo>
                    <a:pt x="60198" y="584580"/>
                  </a:lnTo>
                  <a:lnTo>
                    <a:pt x="98552" y="592327"/>
                  </a:lnTo>
                  <a:lnTo>
                    <a:pt x="3714368" y="592327"/>
                  </a:lnTo>
                  <a:lnTo>
                    <a:pt x="3752723" y="584580"/>
                  </a:lnTo>
                  <a:lnTo>
                    <a:pt x="3784091" y="563371"/>
                  </a:lnTo>
                  <a:lnTo>
                    <a:pt x="3805174" y="532002"/>
                  </a:lnTo>
                  <a:lnTo>
                    <a:pt x="3812920" y="493648"/>
                  </a:lnTo>
                  <a:lnTo>
                    <a:pt x="3812920" y="98678"/>
                  </a:lnTo>
                  <a:lnTo>
                    <a:pt x="3805174" y="60324"/>
                  </a:lnTo>
                  <a:lnTo>
                    <a:pt x="3784091" y="28955"/>
                  </a:lnTo>
                  <a:lnTo>
                    <a:pt x="3752723" y="7746"/>
                  </a:lnTo>
                  <a:lnTo>
                    <a:pt x="37143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064001" y="8391906"/>
              <a:ext cx="3813175" cy="592455"/>
            </a:xfrm>
            <a:custGeom>
              <a:avLst/>
              <a:gdLst/>
              <a:ahLst/>
              <a:cxnLst/>
              <a:rect l="l" t="t" r="r" b="b"/>
              <a:pathLst>
                <a:path w="3813175" h="592454">
                  <a:moveTo>
                    <a:pt x="0" y="98679"/>
                  </a:moveTo>
                  <a:lnTo>
                    <a:pt x="7747" y="60325"/>
                  </a:lnTo>
                  <a:lnTo>
                    <a:pt x="28829" y="28956"/>
                  </a:lnTo>
                  <a:lnTo>
                    <a:pt x="60198" y="7747"/>
                  </a:lnTo>
                  <a:lnTo>
                    <a:pt x="98552" y="0"/>
                  </a:lnTo>
                  <a:lnTo>
                    <a:pt x="3714369" y="0"/>
                  </a:lnTo>
                  <a:lnTo>
                    <a:pt x="3752723" y="7747"/>
                  </a:lnTo>
                  <a:lnTo>
                    <a:pt x="3784092" y="28956"/>
                  </a:lnTo>
                  <a:lnTo>
                    <a:pt x="3805174" y="60325"/>
                  </a:lnTo>
                  <a:lnTo>
                    <a:pt x="3812921" y="98679"/>
                  </a:lnTo>
                  <a:lnTo>
                    <a:pt x="3812921" y="493649"/>
                  </a:lnTo>
                  <a:lnTo>
                    <a:pt x="3805174" y="532003"/>
                  </a:lnTo>
                  <a:lnTo>
                    <a:pt x="3784092" y="563372"/>
                  </a:lnTo>
                  <a:lnTo>
                    <a:pt x="3752723" y="584581"/>
                  </a:lnTo>
                  <a:lnTo>
                    <a:pt x="3714369" y="592328"/>
                  </a:lnTo>
                  <a:lnTo>
                    <a:pt x="98552" y="592328"/>
                  </a:lnTo>
                  <a:lnTo>
                    <a:pt x="60198" y="584581"/>
                  </a:lnTo>
                  <a:lnTo>
                    <a:pt x="28829" y="563372"/>
                  </a:lnTo>
                  <a:lnTo>
                    <a:pt x="7747" y="532003"/>
                  </a:lnTo>
                  <a:lnTo>
                    <a:pt x="0" y="493649"/>
                  </a:lnTo>
                  <a:lnTo>
                    <a:pt x="0" y="98679"/>
                  </a:lnTo>
                  <a:close/>
                </a:path>
              </a:pathLst>
            </a:custGeom>
            <a:ln w="28955">
              <a:solidFill>
                <a:srgbClr val="A189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7078471" y="8452484"/>
            <a:ext cx="26784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">
                <a:solidFill>
                  <a:srgbClr val="0D80B8"/>
                </a:solidFill>
                <a:latin typeface="Calibri"/>
                <a:cs typeface="Calibri"/>
              </a:rPr>
              <a:t>t</a:t>
            </a:r>
            <a:r>
              <a:rPr dirty="0" sz="2400" spc="-20">
                <a:solidFill>
                  <a:srgbClr val="0D80B8"/>
                </a:solidFill>
                <a:latin typeface="Calibri"/>
                <a:cs typeface="Calibri"/>
              </a:rPr>
              <a:t>o</a:t>
            </a:r>
            <a:r>
              <a:rPr dirty="0" sz="2400" spc="-15">
                <a:solidFill>
                  <a:srgbClr val="0D80B8"/>
                </a:solidFill>
                <a:latin typeface="Calibri"/>
                <a:cs typeface="Calibri"/>
              </a:rPr>
              <a:t>u</a:t>
            </a:r>
            <a:r>
              <a:rPr dirty="0" sz="2400" spc="-10">
                <a:solidFill>
                  <a:srgbClr val="0D80B8"/>
                </a:solidFill>
                <a:latin typeface="Calibri"/>
                <a:cs typeface="Calibri"/>
              </a:rPr>
              <a:t>c</a:t>
            </a:r>
            <a:r>
              <a:rPr dirty="0" sz="2400" spc="-15">
                <a:solidFill>
                  <a:srgbClr val="0D80B8"/>
                </a:solidFill>
                <a:latin typeface="Calibri"/>
                <a:cs typeface="Calibri"/>
              </a:rPr>
              <a:t>h</a:t>
            </a:r>
            <a:r>
              <a:rPr dirty="0" sz="2400">
                <a:solidFill>
                  <a:srgbClr val="0D80B8"/>
                </a:solidFill>
                <a:latin typeface="Calibri"/>
                <a:cs typeface="Calibri"/>
              </a:rPr>
              <a:t>e</a:t>
            </a:r>
            <a:r>
              <a:rPr dirty="0" sz="2400" spc="-20">
                <a:solidFill>
                  <a:srgbClr val="0D80B8"/>
                </a:solidFill>
                <a:latin typeface="Calibri"/>
                <a:cs typeface="Calibri"/>
              </a:rPr>
              <a:t>d</a:t>
            </a:r>
            <a:r>
              <a:rPr dirty="0" sz="2400">
                <a:solidFill>
                  <a:srgbClr val="0D80B8"/>
                </a:solidFill>
                <a:latin typeface="Calibri"/>
                <a:cs typeface="Calibri"/>
              </a:rPr>
              <a:t>,</a:t>
            </a:r>
            <a:r>
              <a:rPr dirty="0" sz="2400" spc="-30">
                <a:solidFill>
                  <a:srgbClr val="0D80B8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0D80B8"/>
                </a:solidFill>
                <a:latin typeface="Calibri"/>
                <a:cs typeface="Calibri"/>
              </a:rPr>
              <a:t>d</a:t>
            </a:r>
            <a:r>
              <a:rPr dirty="0" sz="2400" spc="-35">
                <a:solidFill>
                  <a:srgbClr val="0D80B8"/>
                </a:solidFill>
                <a:latin typeface="Calibri"/>
                <a:cs typeface="Calibri"/>
              </a:rPr>
              <a:t>ir</a:t>
            </a:r>
            <a:r>
              <a:rPr dirty="0" sz="2400" spc="-40">
                <a:solidFill>
                  <a:srgbClr val="0D80B8"/>
                </a:solidFill>
                <a:latin typeface="Calibri"/>
                <a:cs typeface="Calibri"/>
              </a:rPr>
              <a:t>t</a:t>
            </a:r>
            <a:r>
              <a:rPr dirty="0" sz="2400" spc="-200">
                <a:solidFill>
                  <a:srgbClr val="0D80B8"/>
                </a:solidFill>
                <a:latin typeface="Calibri"/>
                <a:cs typeface="Calibri"/>
              </a:rPr>
              <a:t>y</a:t>
            </a:r>
            <a:r>
              <a:rPr dirty="0" sz="2400">
                <a:solidFill>
                  <a:srgbClr val="0D80B8"/>
                </a:solidFill>
                <a:latin typeface="Calibri"/>
                <a:cs typeface="Calibri"/>
              </a:rPr>
              <a:t>,</a:t>
            </a:r>
            <a:r>
              <a:rPr dirty="0" sz="2400" spc="-50">
                <a:solidFill>
                  <a:srgbClr val="0D80B8"/>
                </a:solidFill>
                <a:latin typeface="Calibri"/>
                <a:cs typeface="Calibri"/>
              </a:rPr>
              <a:t> </a:t>
            </a:r>
            <a:r>
              <a:rPr dirty="0" sz="2400" spc="-15" b="1">
                <a:solidFill>
                  <a:srgbClr val="F09C12"/>
                </a:solidFill>
                <a:latin typeface="Calibri"/>
                <a:cs typeface="Calibri"/>
              </a:rPr>
              <a:t>i</a:t>
            </a:r>
            <a:r>
              <a:rPr dirty="0" sz="2400" spc="-55" b="1">
                <a:solidFill>
                  <a:srgbClr val="F09C12"/>
                </a:solidFill>
                <a:latin typeface="Calibri"/>
                <a:cs typeface="Calibri"/>
              </a:rPr>
              <a:t>n</a:t>
            </a:r>
            <a:r>
              <a:rPr dirty="0" sz="2400" spc="-45" b="1">
                <a:solidFill>
                  <a:srgbClr val="F09C12"/>
                </a:solidFill>
                <a:latin typeface="Calibri"/>
                <a:cs typeface="Calibri"/>
              </a:rPr>
              <a:t>v</a:t>
            </a:r>
            <a:r>
              <a:rPr dirty="0" sz="2400" spc="-10" b="1">
                <a:solidFill>
                  <a:srgbClr val="F09C12"/>
                </a:solidFill>
                <a:latin typeface="Calibri"/>
                <a:cs typeface="Calibri"/>
              </a:rPr>
              <a:t>a</a:t>
            </a:r>
            <a:r>
              <a:rPr dirty="0" sz="2400" spc="-15" b="1">
                <a:solidFill>
                  <a:srgbClr val="F09C12"/>
                </a:solidFill>
                <a:latin typeface="Calibri"/>
                <a:cs typeface="Calibri"/>
              </a:rPr>
              <a:t>li</a:t>
            </a:r>
            <a:r>
              <a:rPr dirty="0" sz="2400" b="1">
                <a:solidFill>
                  <a:srgbClr val="F09C12"/>
                </a:solidFill>
                <a:latin typeface="Calibri"/>
                <a:cs typeface="Calibri"/>
              </a:rPr>
              <a:t>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673602" y="2905505"/>
            <a:ext cx="0" cy="378460"/>
          </a:xfrm>
          <a:custGeom>
            <a:avLst/>
            <a:gdLst/>
            <a:ahLst/>
            <a:cxnLst/>
            <a:rect l="l" t="t" r="r" b="b"/>
            <a:pathLst>
              <a:path w="0" h="378460">
                <a:moveTo>
                  <a:pt x="0" y="0"/>
                </a:moveTo>
                <a:lnTo>
                  <a:pt x="0" y="377951"/>
                </a:lnTo>
              </a:path>
            </a:pathLst>
          </a:custGeom>
          <a:ln w="28956">
            <a:solidFill>
              <a:srgbClr val="5F5F5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3" name="object 33"/>
          <p:cNvGrpSpPr/>
          <p:nvPr/>
        </p:nvGrpSpPr>
        <p:grpSpPr>
          <a:xfrm>
            <a:off x="1056132" y="4742702"/>
            <a:ext cx="1803400" cy="635635"/>
            <a:chOff x="1056132" y="4742702"/>
            <a:chExt cx="1803400" cy="635635"/>
          </a:xfrm>
        </p:grpSpPr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132" y="4742702"/>
              <a:ext cx="1802892" cy="635493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077468" y="4757927"/>
              <a:ext cx="1699260" cy="539115"/>
            </a:xfrm>
            <a:custGeom>
              <a:avLst/>
              <a:gdLst/>
              <a:ahLst/>
              <a:cxnLst/>
              <a:rect l="l" t="t" r="r" b="b"/>
              <a:pathLst>
                <a:path w="1699260" h="539114">
                  <a:moveTo>
                    <a:pt x="1609598" y="0"/>
                  </a:moveTo>
                  <a:lnTo>
                    <a:pt x="89662" y="0"/>
                  </a:lnTo>
                  <a:lnTo>
                    <a:pt x="54762" y="7112"/>
                  </a:lnTo>
                  <a:lnTo>
                    <a:pt x="26263" y="26288"/>
                  </a:lnTo>
                  <a:lnTo>
                    <a:pt x="7048" y="54863"/>
                  </a:lnTo>
                  <a:lnTo>
                    <a:pt x="0" y="89788"/>
                  </a:lnTo>
                  <a:lnTo>
                    <a:pt x="0" y="449199"/>
                  </a:lnTo>
                  <a:lnTo>
                    <a:pt x="7048" y="484124"/>
                  </a:lnTo>
                  <a:lnTo>
                    <a:pt x="26263" y="512699"/>
                  </a:lnTo>
                  <a:lnTo>
                    <a:pt x="54762" y="531876"/>
                  </a:lnTo>
                  <a:lnTo>
                    <a:pt x="89662" y="538988"/>
                  </a:lnTo>
                  <a:lnTo>
                    <a:pt x="1609598" y="538988"/>
                  </a:lnTo>
                  <a:lnTo>
                    <a:pt x="1644523" y="531876"/>
                  </a:lnTo>
                  <a:lnTo>
                    <a:pt x="1672970" y="512699"/>
                  </a:lnTo>
                  <a:lnTo>
                    <a:pt x="1692275" y="484124"/>
                  </a:lnTo>
                  <a:lnTo>
                    <a:pt x="1699259" y="449199"/>
                  </a:lnTo>
                  <a:lnTo>
                    <a:pt x="1699259" y="89788"/>
                  </a:lnTo>
                  <a:lnTo>
                    <a:pt x="1692275" y="54863"/>
                  </a:lnTo>
                  <a:lnTo>
                    <a:pt x="1672970" y="26288"/>
                  </a:lnTo>
                  <a:lnTo>
                    <a:pt x="1644523" y="7112"/>
                  </a:lnTo>
                  <a:lnTo>
                    <a:pt x="1609598" y="0"/>
                  </a:lnTo>
                  <a:close/>
                </a:path>
              </a:pathLst>
            </a:custGeom>
            <a:solidFill>
              <a:srgbClr val="F460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078230" y="4758689"/>
              <a:ext cx="1699260" cy="539115"/>
            </a:xfrm>
            <a:custGeom>
              <a:avLst/>
              <a:gdLst/>
              <a:ahLst/>
              <a:cxnLst/>
              <a:rect l="l" t="t" r="r" b="b"/>
              <a:pathLst>
                <a:path w="1699260" h="539114">
                  <a:moveTo>
                    <a:pt x="0" y="89788"/>
                  </a:moveTo>
                  <a:lnTo>
                    <a:pt x="7048" y="54863"/>
                  </a:lnTo>
                  <a:lnTo>
                    <a:pt x="26263" y="26288"/>
                  </a:lnTo>
                  <a:lnTo>
                    <a:pt x="54762" y="7112"/>
                  </a:lnTo>
                  <a:lnTo>
                    <a:pt x="89661" y="0"/>
                  </a:lnTo>
                  <a:lnTo>
                    <a:pt x="1609597" y="0"/>
                  </a:lnTo>
                  <a:lnTo>
                    <a:pt x="1644522" y="7112"/>
                  </a:lnTo>
                  <a:lnTo>
                    <a:pt x="1672970" y="26288"/>
                  </a:lnTo>
                  <a:lnTo>
                    <a:pt x="1692275" y="54863"/>
                  </a:lnTo>
                  <a:lnTo>
                    <a:pt x="1699259" y="89788"/>
                  </a:lnTo>
                  <a:lnTo>
                    <a:pt x="1699259" y="449199"/>
                  </a:lnTo>
                  <a:lnTo>
                    <a:pt x="1692275" y="484124"/>
                  </a:lnTo>
                  <a:lnTo>
                    <a:pt x="1672970" y="512699"/>
                  </a:lnTo>
                  <a:lnTo>
                    <a:pt x="1644522" y="531876"/>
                  </a:lnTo>
                  <a:lnTo>
                    <a:pt x="1609597" y="538988"/>
                  </a:lnTo>
                  <a:lnTo>
                    <a:pt x="89661" y="538988"/>
                  </a:lnTo>
                  <a:lnTo>
                    <a:pt x="54762" y="531876"/>
                  </a:lnTo>
                  <a:lnTo>
                    <a:pt x="26263" y="512699"/>
                  </a:lnTo>
                  <a:lnTo>
                    <a:pt x="7048" y="484124"/>
                  </a:lnTo>
                  <a:lnTo>
                    <a:pt x="0" y="449199"/>
                  </a:lnTo>
                  <a:lnTo>
                    <a:pt x="0" y="89788"/>
                  </a:lnTo>
                  <a:close/>
                </a:path>
              </a:pathLst>
            </a:custGeom>
            <a:ln w="28955">
              <a:solidFill>
                <a:srgbClr val="EE6B6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1543938" y="4793107"/>
            <a:ext cx="7639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056132" y="6603506"/>
            <a:ext cx="1803400" cy="635635"/>
            <a:chOff x="1056132" y="6603506"/>
            <a:chExt cx="1803400" cy="635635"/>
          </a:xfrm>
        </p:grpSpPr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132" y="6603506"/>
              <a:ext cx="1802892" cy="635493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077468" y="6618731"/>
              <a:ext cx="1699260" cy="539115"/>
            </a:xfrm>
            <a:custGeom>
              <a:avLst/>
              <a:gdLst/>
              <a:ahLst/>
              <a:cxnLst/>
              <a:rect l="l" t="t" r="r" b="b"/>
              <a:pathLst>
                <a:path w="1699260" h="539115">
                  <a:moveTo>
                    <a:pt x="1609598" y="0"/>
                  </a:moveTo>
                  <a:lnTo>
                    <a:pt x="89662" y="0"/>
                  </a:lnTo>
                  <a:lnTo>
                    <a:pt x="54762" y="7111"/>
                  </a:lnTo>
                  <a:lnTo>
                    <a:pt x="26263" y="26288"/>
                  </a:lnTo>
                  <a:lnTo>
                    <a:pt x="7048" y="54863"/>
                  </a:lnTo>
                  <a:lnTo>
                    <a:pt x="0" y="89788"/>
                  </a:lnTo>
                  <a:lnTo>
                    <a:pt x="0" y="449198"/>
                  </a:lnTo>
                  <a:lnTo>
                    <a:pt x="7048" y="484123"/>
                  </a:lnTo>
                  <a:lnTo>
                    <a:pt x="26263" y="512698"/>
                  </a:lnTo>
                  <a:lnTo>
                    <a:pt x="54762" y="531875"/>
                  </a:lnTo>
                  <a:lnTo>
                    <a:pt x="89662" y="538987"/>
                  </a:lnTo>
                  <a:lnTo>
                    <a:pt x="1609598" y="538987"/>
                  </a:lnTo>
                  <a:lnTo>
                    <a:pt x="1644523" y="531875"/>
                  </a:lnTo>
                  <a:lnTo>
                    <a:pt x="1672970" y="512698"/>
                  </a:lnTo>
                  <a:lnTo>
                    <a:pt x="1692275" y="484123"/>
                  </a:lnTo>
                  <a:lnTo>
                    <a:pt x="1699259" y="449198"/>
                  </a:lnTo>
                  <a:lnTo>
                    <a:pt x="1699259" y="89788"/>
                  </a:lnTo>
                  <a:lnTo>
                    <a:pt x="1692275" y="54863"/>
                  </a:lnTo>
                  <a:lnTo>
                    <a:pt x="1672970" y="26288"/>
                  </a:lnTo>
                  <a:lnTo>
                    <a:pt x="1644523" y="7111"/>
                  </a:lnTo>
                  <a:lnTo>
                    <a:pt x="1609598" y="0"/>
                  </a:lnTo>
                  <a:close/>
                </a:path>
              </a:pathLst>
            </a:custGeom>
            <a:solidFill>
              <a:srgbClr val="F460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078230" y="6619493"/>
              <a:ext cx="1699260" cy="539115"/>
            </a:xfrm>
            <a:custGeom>
              <a:avLst/>
              <a:gdLst/>
              <a:ahLst/>
              <a:cxnLst/>
              <a:rect l="l" t="t" r="r" b="b"/>
              <a:pathLst>
                <a:path w="1699260" h="539115">
                  <a:moveTo>
                    <a:pt x="0" y="89788"/>
                  </a:moveTo>
                  <a:lnTo>
                    <a:pt x="7048" y="54863"/>
                  </a:lnTo>
                  <a:lnTo>
                    <a:pt x="26263" y="26288"/>
                  </a:lnTo>
                  <a:lnTo>
                    <a:pt x="54762" y="7111"/>
                  </a:lnTo>
                  <a:lnTo>
                    <a:pt x="89661" y="0"/>
                  </a:lnTo>
                  <a:lnTo>
                    <a:pt x="1609597" y="0"/>
                  </a:lnTo>
                  <a:lnTo>
                    <a:pt x="1644522" y="7111"/>
                  </a:lnTo>
                  <a:lnTo>
                    <a:pt x="1672970" y="26288"/>
                  </a:lnTo>
                  <a:lnTo>
                    <a:pt x="1692275" y="54863"/>
                  </a:lnTo>
                  <a:lnTo>
                    <a:pt x="1699259" y="89788"/>
                  </a:lnTo>
                  <a:lnTo>
                    <a:pt x="1699259" y="449198"/>
                  </a:lnTo>
                  <a:lnTo>
                    <a:pt x="1692275" y="484123"/>
                  </a:lnTo>
                  <a:lnTo>
                    <a:pt x="1672970" y="512698"/>
                  </a:lnTo>
                  <a:lnTo>
                    <a:pt x="1644522" y="531875"/>
                  </a:lnTo>
                  <a:lnTo>
                    <a:pt x="1609597" y="538987"/>
                  </a:lnTo>
                  <a:lnTo>
                    <a:pt x="89661" y="538987"/>
                  </a:lnTo>
                  <a:lnTo>
                    <a:pt x="54762" y="531875"/>
                  </a:lnTo>
                  <a:lnTo>
                    <a:pt x="26263" y="512698"/>
                  </a:lnTo>
                  <a:lnTo>
                    <a:pt x="7048" y="484123"/>
                  </a:lnTo>
                  <a:lnTo>
                    <a:pt x="0" y="449198"/>
                  </a:lnTo>
                  <a:lnTo>
                    <a:pt x="0" y="89788"/>
                  </a:lnTo>
                  <a:close/>
                </a:path>
              </a:pathLst>
            </a:custGeom>
            <a:ln w="28956">
              <a:solidFill>
                <a:srgbClr val="EE6B6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1543938" y="6653606"/>
            <a:ext cx="76517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056132" y="8403350"/>
            <a:ext cx="1803400" cy="635635"/>
            <a:chOff x="1056132" y="8403350"/>
            <a:chExt cx="1803400" cy="635635"/>
          </a:xfrm>
        </p:grpSpPr>
        <p:pic>
          <p:nvPicPr>
            <p:cNvPr id="44" name="object 4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132" y="8403350"/>
              <a:ext cx="1802892" cy="635493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077468" y="8418576"/>
              <a:ext cx="1699260" cy="539115"/>
            </a:xfrm>
            <a:custGeom>
              <a:avLst/>
              <a:gdLst/>
              <a:ahLst/>
              <a:cxnLst/>
              <a:rect l="l" t="t" r="r" b="b"/>
              <a:pathLst>
                <a:path w="1699260" h="539115">
                  <a:moveTo>
                    <a:pt x="1609598" y="0"/>
                  </a:moveTo>
                  <a:lnTo>
                    <a:pt x="89662" y="0"/>
                  </a:lnTo>
                  <a:lnTo>
                    <a:pt x="54762" y="7112"/>
                  </a:lnTo>
                  <a:lnTo>
                    <a:pt x="26263" y="26288"/>
                  </a:lnTo>
                  <a:lnTo>
                    <a:pt x="7048" y="54863"/>
                  </a:lnTo>
                  <a:lnTo>
                    <a:pt x="0" y="89788"/>
                  </a:lnTo>
                  <a:lnTo>
                    <a:pt x="0" y="449199"/>
                  </a:lnTo>
                  <a:lnTo>
                    <a:pt x="7048" y="484124"/>
                  </a:lnTo>
                  <a:lnTo>
                    <a:pt x="26263" y="512699"/>
                  </a:lnTo>
                  <a:lnTo>
                    <a:pt x="54762" y="531876"/>
                  </a:lnTo>
                  <a:lnTo>
                    <a:pt x="89662" y="538988"/>
                  </a:lnTo>
                  <a:lnTo>
                    <a:pt x="1609598" y="538988"/>
                  </a:lnTo>
                  <a:lnTo>
                    <a:pt x="1644523" y="531876"/>
                  </a:lnTo>
                  <a:lnTo>
                    <a:pt x="1672970" y="512699"/>
                  </a:lnTo>
                  <a:lnTo>
                    <a:pt x="1692275" y="484124"/>
                  </a:lnTo>
                  <a:lnTo>
                    <a:pt x="1699259" y="449199"/>
                  </a:lnTo>
                  <a:lnTo>
                    <a:pt x="1699259" y="89788"/>
                  </a:lnTo>
                  <a:lnTo>
                    <a:pt x="1692275" y="54863"/>
                  </a:lnTo>
                  <a:lnTo>
                    <a:pt x="1672970" y="26288"/>
                  </a:lnTo>
                  <a:lnTo>
                    <a:pt x="1644523" y="7112"/>
                  </a:lnTo>
                  <a:lnTo>
                    <a:pt x="1609598" y="0"/>
                  </a:lnTo>
                  <a:close/>
                </a:path>
              </a:pathLst>
            </a:custGeom>
            <a:solidFill>
              <a:srgbClr val="F460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078230" y="8419338"/>
              <a:ext cx="1699260" cy="539115"/>
            </a:xfrm>
            <a:custGeom>
              <a:avLst/>
              <a:gdLst/>
              <a:ahLst/>
              <a:cxnLst/>
              <a:rect l="l" t="t" r="r" b="b"/>
              <a:pathLst>
                <a:path w="1699260" h="539115">
                  <a:moveTo>
                    <a:pt x="0" y="89788"/>
                  </a:moveTo>
                  <a:lnTo>
                    <a:pt x="7048" y="54863"/>
                  </a:lnTo>
                  <a:lnTo>
                    <a:pt x="26263" y="26288"/>
                  </a:lnTo>
                  <a:lnTo>
                    <a:pt x="54762" y="7111"/>
                  </a:lnTo>
                  <a:lnTo>
                    <a:pt x="89661" y="0"/>
                  </a:lnTo>
                  <a:lnTo>
                    <a:pt x="1609597" y="0"/>
                  </a:lnTo>
                  <a:lnTo>
                    <a:pt x="1644522" y="7111"/>
                  </a:lnTo>
                  <a:lnTo>
                    <a:pt x="1672970" y="26288"/>
                  </a:lnTo>
                  <a:lnTo>
                    <a:pt x="1692275" y="54863"/>
                  </a:lnTo>
                  <a:lnTo>
                    <a:pt x="1699259" y="89788"/>
                  </a:lnTo>
                  <a:lnTo>
                    <a:pt x="1699259" y="449198"/>
                  </a:lnTo>
                  <a:lnTo>
                    <a:pt x="1692275" y="484123"/>
                  </a:lnTo>
                  <a:lnTo>
                    <a:pt x="1672970" y="512698"/>
                  </a:lnTo>
                  <a:lnTo>
                    <a:pt x="1644522" y="531875"/>
                  </a:lnTo>
                  <a:lnTo>
                    <a:pt x="1609597" y="538987"/>
                  </a:lnTo>
                  <a:lnTo>
                    <a:pt x="89661" y="538987"/>
                  </a:lnTo>
                  <a:lnTo>
                    <a:pt x="54762" y="531875"/>
                  </a:lnTo>
                  <a:lnTo>
                    <a:pt x="26263" y="512698"/>
                  </a:lnTo>
                  <a:lnTo>
                    <a:pt x="7048" y="484123"/>
                  </a:lnTo>
                  <a:lnTo>
                    <a:pt x="0" y="449198"/>
                  </a:lnTo>
                  <a:lnTo>
                    <a:pt x="0" y="89788"/>
                  </a:lnTo>
                  <a:close/>
                </a:path>
              </a:pathLst>
            </a:custGeom>
            <a:ln w="28955">
              <a:solidFill>
                <a:srgbClr val="EE6B6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1543938" y="8454643"/>
            <a:ext cx="7639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0599419" y="2807222"/>
            <a:ext cx="6693534" cy="635635"/>
            <a:chOff x="10599419" y="2807222"/>
            <a:chExt cx="6693534" cy="635635"/>
          </a:xfrm>
        </p:grpSpPr>
        <p:pic>
          <p:nvPicPr>
            <p:cNvPr id="49" name="object 4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99419" y="2807222"/>
              <a:ext cx="6693407" cy="635493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10620755" y="2822447"/>
              <a:ext cx="6591300" cy="539115"/>
            </a:xfrm>
            <a:custGeom>
              <a:avLst/>
              <a:gdLst/>
              <a:ahLst/>
              <a:cxnLst/>
              <a:rect l="l" t="t" r="r" b="b"/>
              <a:pathLst>
                <a:path w="6591300" h="539114">
                  <a:moveTo>
                    <a:pt x="6501384" y="0"/>
                  </a:moveTo>
                  <a:lnTo>
                    <a:pt x="89662" y="0"/>
                  </a:lnTo>
                  <a:lnTo>
                    <a:pt x="54737" y="7111"/>
                  </a:lnTo>
                  <a:lnTo>
                    <a:pt x="26289" y="26288"/>
                  </a:lnTo>
                  <a:lnTo>
                    <a:pt x="6985" y="54863"/>
                  </a:lnTo>
                  <a:lnTo>
                    <a:pt x="0" y="89788"/>
                  </a:lnTo>
                  <a:lnTo>
                    <a:pt x="0" y="449199"/>
                  </a:lnTo>
                  <a:lnTo>
                    <a:pt x="6985" y="484124"/>
                  </a:lnTo>
                  <a:lnTo>
                    <a:pt x="26289" y="512699"/>
                  </a:lnTo>
                  <a:lnTo>
                    <a:pt x="54737" y="531876"/>
                  </a:lnTo>
                  <a:lnTo>
                    <a:pt x="89662" y="538987"/>
                  </a:lnTo>
                  <a:lnTo>
                    <a:pt x="6501384" y="538987"/>
                  </a:lnTo>
                  <a:lnTo>
                    <a:pt x="6536309" y="531876"/>
                  </a:lnTo>
                  <a:lnTo>
                    <a:pt x="6564757" y="512699"/>
                  </a:lnTo>
                  <a:lnTo>
                    <a:pt x="6584061" y="484124"/>
                  </a:lnTo>
                  <a:lnTo>
                    <a:pt x="6591046" y="449199"/>
                  </a:lnTo>
                  <a:lnTo>
                    <a:pt x="6591046" y="89788"/>
                  </a:lnTo>
                  <a:lnTo>
                    <a:pt x="6584061" y="54863"/>
                  </a:lnTo>
                  <a:lnTo>
                    <a:pt x="6564757" y="26288"/>
                  </a:lnTo>
                  <a:lnTo>
                    <a:pt x="6536309" y="7111"/>
                  </a:lnTo>
                  <a:lnTo>
                    <a:pt x="65013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10621517" y="2823209"/>
              <a:ext cx="6591300" cy="539115"/>
            </a:xfrm>
            <a:custGeom>
              <a:avLst/>
              <a:gdLst/>
              <a:ahLst/>
              <a:cxnLst/>
              <a:rect l="l" t="t" r="r" b="b"/>
              <a:pathLst>
                <a:path w="6591300" h="539114">
                  <a:moveTo>
                    <a:pt x="0" y="89789"/>
                  </a:moveTo>
                  <a:lnTo>
                    <a:pt x="6984" y="54864"/>
                  </a:lnTo>
                  <a:lnTo>
                    <a:pt x="26288" y="26289"/>
                  </a:lnTo>
                  <a:lnTo>
                    <a:pt x="54736" y="7112"/>
                  </a:lnTo>
                  <a:lnTo>
                    <a:pt x="89661" y="0"/>
                  </a:lnTo>
                  <a:lnTo>
                    <a:pt x="6501383" y="0"/>
                  </a:lnTo>
                  <a:lnTo>
                    <a:pt x="6536308" y="7112"/>
                  </a:lnTo>
                  <a:lnTo>
                    <a:pt x="6564757" y="26289"/>
                  </a:lnTo>
                  <a:lnTo>
                    <a:pt x="6584060" y="54864"/>
                  </a:lnTo>
                  <a:lnTo>
                    <a:pt x="6591045" y="89789"/>
                  </a:lnTo>
                  <a:lnTo>
                    <a:pt x="6591045" y="449199"/>
                  </a:lnTo>
                  <a:lnTo>
                    <a:pt x="6584060" y="484124"/>
                  </a:lnTo>
                  <a:lnTo>
                    <a:pt x="6564757" y="512699"/>
                  </a:lnTo>
                  <a:lnTo>
                    <a:pt x="6536308" y="531876"/>
                  </a:lnTo>
                  <a:lnTo>
                    <a:pt x="6501383" y="538988"/>
                  </a:lnTo>
                  <a:lnTo>
                    <a:pt x="89661" y="538988"/>
                  </a:lnTo>
                  <a:lnTo>
                    <a:pt x="54736" y="531876"/>
                  </a:lnTo>
                  <a:lnTo>
                    <a:pt x="26288" y="512699"/>
                  </a:lnTo>
                  <a:lnTo>
                    <a:pt x="6984" y="484124"/>
                  </a:lnTo>
                  <a:lnTo>
                    <a:pt x="0" y="449199"/>
                  </a:lnTo>
                  <a:lnTo>
                    <a:pt x="0" y="89789"/>
                  </a:lnTo>
                  <a:close/>
                </a:path>
              </a:pathLst>
            </a:custGeom>
            <a:ln w="28955">
              <a:solidFill>
                <a:srgbClr val="EE6B6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11082019" y="2856356"/>
            <a:ext cx="56356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FormControl</a:t>
            </a:r>
            <a:r>
              <a:rPr dirty="0" sz="2400" spc="-9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visited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by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user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focus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0599419" y="4716794"/>
            <a:ext cx="6585584" cy="635635"/>
            <a:chOff x="10599419" y="4716794"/>
            <a:chExt cx="6585584" cy="635635"/>
          </a:xfrm>
        </p:grpSpPr>
        <p:pic>
          <p:nvPicPr>
            <p:cNvPr id="54" name="object 5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99419" y="4716794"/>
              <a:ext cx="6585203" cy="635493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10620755" y="4733544"/>
              <a:ext cx="6482715" cy="537845"/>
            </a:xfrm>
            <a:custGeom>
              <a:avLst/>
              <a:gdLst/>
              <a:ahLst/>
              <a:cxnLst/>
              <a:rect l="l" t="t" r="r" b="b"/>
              <a:pathLst>
                <a:path w="6482715" h="537845">
                  <a:moveTo>
                    <a:pt x="6392926" y="0"/>
                  </a:moveTo>
                  <a:lnTo>
                    <a:pt x="89662" y="0"/>
                  </a:lnTo>
                  <a:lnTo>
                    <a:pt x="54737" y="6984"/>
                  </a:lnTo>
                  <a:lnTo>
                    <a:pt x="26289" y="26288"/>
                  </a:lnTo>
                  <a:lnTo>
                    <a:pt x="6985" y="54736"/>
                  </a:lnTo>
                  <a:lnTo>
                    <a:pt x="0" y="89534"/>
                  </a:lnTo>
                  <a:lnTo>
                    <a:pt x="0" y="447928"/>
                  </a:lnTo>
                  <a:lnTo>
                    <a:pt x="6985" y="482726"/>
                  </a:lnTo>
                  <a:lnTo>
                    <a:pt x="26289" y="511175"/>
                  </a:lnTo>
                  <a:lnTo>
                    <a:pt x="54737" y="530478"/>
                  </a:lnTo>
                  <a:lnTo>
                    <a:pt x="89662" y="537463"/>
                  </a:lnTo>
                  <a:lnTo>
                    <a:pt x="6392926" y="537463"/>
                  </a:lnTo>
                  <a:lnTo>
                    <a:pt x="6427851" y="530478"/>
                  </a:lnTo>
                  <a:lnTo>
                    <a:pt x="6456299" y="511175"/>
                  </a:lnTo>
                  <a:lnTo>
                    <a:pt x="6475603" y="482726"/>
                  </a:lnTo>
                  <a:lnTo>
                    <a:pt x="6482588" y="447928"/>
                  </a:lnTo>
                  <a:lnTo>
                    <a:pt x="6482588" y="89534"/>
                  </a:lnTo>
                  <a:lnTo>
                    <a:pt x="6475603" y="54736"/>
                  </a:lnTo>
                  <a:lnTo>
                    <a:pt x="6456299" y="26288"/>
                  </a:lnTo>
                  <a:lnTo>
                    <a:pt x="6427851" y="6984"/>
                  </a:lnTo>
                  <a:lnTo>
                    <a:pt x="63929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10621517" y="4734306"/>
              <a:ext cx="6482715" cy="537845"/>
            </a:xfrm>
            <a:custGeom>
              <a:avLst/>
              <a:gdLst/>
              <a:ahLst/>
              <a:cxnLst/>
              <a:rect l="l" t="t" r="r" b="b"/>
              <a:pathLst>
                <a:path w="6482715" h="537845">
                  <a:moveTo>
                    <a:pt x="0" y="89535"/>
                  </a:moveTo>
                  <a:lnTo>
                    <a:pt x="6984" y="54737"/>
                  </a:lnTo>
                  <a:lnTo>
                    <a:pt x="26288" y="26289"/>
                  </a:lnTo>
                  <a:lnTo>
                    <a:pt x="54736" y="6985"/>
                  </a:lnTo>
                  <a:lnTo>
                    <a:pt x="89661" y="0"/>
                  </a:lnTo>
                  <a:lnTo>
                    <a:pt x="6392926" y="0"/>
                  </a:lnTo>
                  <a:lnTo>
                    <a:pt x="6427851" y="6985"/>
                  </a:lnTo>
                  <a:lnTo>
                    <a:pt x="6456299" y="26289"/>
                  </a:lnTo>
                  <a:lnTo>
                    <a:pt x="6475603" y="54737"/>
                  </a:lnTo>
                  <a:lnTo>
                    <a:pt x="6482587" y="89535"/>
                  </a:lnTo>
                  <a:lnTo>
                    <a:pt x="6482587" y="447929"/>
                  </a:lnTo>
                  <a:lnTo>
                    <a:pt x="6475603" y="482727"/>
                  </a:lnTo>
                  <a:lnTo>
                    <a:pt x="6456299" y="511175"/>
                  </a:lnTo>
                  <a:lnTo>
                    <a:pt x="6427851" y="530479"/>
                  </a:lnTo>
                  <a:lnTo>
                    <a:pt x="6392926" y="537464"/>
                  </a:lnTo>
                  <a:lnTo>
                    <a:pt x="89661" y="537464"/>
                  </a:lnTo>
                  <a:lnTo>
                    <a:pt x="54736" y="530479"/>
                  </a:lnTo>
                  <a:lnTo>
                    <a:pt x="26288" y="511175"/>
                  </a:lnTo>
                  <a:lnTo>
                    <a:pt x="6984" y="482727"/>
                  </a:lnTo>
                  <a:lnTo>
                    <a:pt x="0" y="447929"/>
                  </a:lnTo>
                  <a:lnTo>
                    <a:pt x="0" y="89535"/>
                  </a:lnTo>
                  <a:close/>
                </a:path>
              </a:pathLst>
            </a:custGeom>
            <a:ln w="28956">
              <a:solidFill>
                <a:srgbClr val="EE6B6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 txBox="1"/>
          <p:nvPr/>
        </p:nvSpPr>
        <p:spPr>
          <a:xfrm>
            <a:off x="10932414" y="4766564"/>
            <a:ext cx="58127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F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rmC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dirty="0" sz="2400" spc="-1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vi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ed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b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lo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es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f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u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10599419" y="6603506"/>
            <a:ext cx="6585584" cy="635635"/>
            <a:chOff x="10599419" y="6603506"/>
            <a:chExt cx="6585584" cy="635635"/>
          </a:xfrm>
        </p:grpSpPr>
        <p:pic>
          <p:nvPicPr>
            <p:cNvPr id="59" name="object 5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99419" y="6603506"/>
              <a:ext cx="6585203" cy="635493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0620755" y="6618731"/>
              <a:ext cx="6482715" cy="539115"/>
            </a:xfrm>
            <a:custGeom>
              <a:avLst/>
              <a:gdLst/>
              <a:ahLst/>
              <a:cxnLst/>
              <a:rect l="l" t="t" r="r" b="b"/>
              <a:pathLst>
                <a:path w="6482715" h="539115">
                  <a:moveTo>
                    <a:pt x="6392926" y="0"/>
                  </a:moveTo>
                  <a:lnTo>
                    <a:pt x="89662" y="0"/>
                  </a:lnTo>
                  <a:lnTo>
                    <a:pt x="54737" y="7111"/>
                  </a:lnTo>
                  <a:lnTo>
                    <a:pt x="26289" y="26288"/>
                  </a:lnTo>
                  <a:lnTo>
                    <a:pt x="6985" y="54863"/>
                  </a:lnTo>
                  <a:lnTo>
                    <a:pt x="0" y="89788"/>
                  </a:lnTo>
                  <a:lnTo>
                    <a:pt x="0" y="449198"/>
                  </a:lnTo>
                  <a:lnTo>
                    <a:pt x="6985" y="484123"/>
                  </a:lnTo>
                  <a:lnTo>
                    <a:pt x="26289" y="512698"/>
                  </a:lnTo>
                  <a:lnTo>
                    <a:pt x="54737" y="531875"/>
                  </a:lnTo>
                  <a:lnTo>
                    <a:pt x="89662" y="538987"/>
                  </a:lnTo>
                  <a:lnTo>
                    <a:pt x="6392926" y="538987"/>
                  </a:lnTo>
                  <a:lnTo>
                    <a:pt x="6427851" y="531875"/>
                  </a:lnTo>
                  <a:lnTo>
                    <a:pt x="6456299" y="512698"/>
                  </a:lnTo>
                  <a:lnTo>
                    <a:pt x="6475603" y="484123"/>
                  </a:lnTo>
                  <a:lnTo>
                    <a:pt x="6482588" y="449198"/>
                  </a:lnTo>
                  <a:lnTo>
                    <a:pt x="6482588" y="89788"/>
                  </a:lnTo>
                  <a:lnTo>
                    <a:pt x="6475603" y="54863"/>
                  </a:lnTo>
                  <a:lnTo>
                    <a:pt x="6456299" y="26288"/>
                  </a:lnTo>
                  <a:lnTo>
                    <a:pt x="6427851" y="7111"/>
                  </a:lnTo>
                  <a:lnTo>
                    <a:pt x="63929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10621517" y="6619493"/>
              <a:ext cx="6482715" cy="539115"/>
            </a:xfrm>
            <a:custGeom>
              <a:avLst/>
              <a:gdLst/>
              <a:ahLst/>
              <a:cxnLst/>
              <a:rect l="l" t="t" r="r" b="b"/>
              <a:pathLst>
                <a:path w="6482715" h="539115">
                  <a:moveTo>
                    <a:pt x="0" y="89788"/>
                  </a:moveTo>
                  <a:lnTo>
                    <a:pt x="6984" y="54863"/>
                  </a:lnTo>
                  <a:lnTo>
                    <a:pt x="26288" y="26288"/>
                  </a:lnTo>
                  <a:lnTo>
                    <a:pt x="54736" y="7111"/>
                  </a:lnTo>
                  <a:lnTo>
                    <a:pt x="89661" y="0"/>
                  </a:lnTo>
                  <a:lnTo>
                    <a:pt x="6392926" y="0"/>
                  </a:lnTo>
                  <a:lnTo>
                    <a:pt x="6427851" y="7111"/>
                  </a:lnTo>
                  <a:lnTo>
                    <a:pt x="6456299" y="26288"/>
                  </a:lnTo>
                  <a:lnTo>
                    <a:pt x="6475603" y="54863"/>
                  </a:lnTo>
                  <a:lnTo>
                    <a:pt x="6482587" y="89788"/>
                  </a:lnTo>
                  <a:lnTo>
                    <a:pt x="6482587" y="449198"/>
                  </a:lnTo>
                  <a:lnTo>
                    <a:pt x="6475603" y="484123"/>
                  </a:lnTo>
                  <a:lnTo>
                    <a:pt x="6456299" y="512698"/>
                  </a:lnTo>
                  <a:lnTo>
                    <a:pt x="6427851" y="531875"/>
                  </a:lnTo>
                  <a:lnTo>
                    <a:pt x="6392926" y="538987"/>
                  </a:lnTo>
                  <a:lnTo>
                    <a:pt x="89661" y="538987"/>
                  </a:lnTo>
                  <a:lnTo>
                    <a:pt x="54736" y="531875"/>
                  </a:lnTo>
                  <a:lnTo>
                    <a:pt x="26288" y="512698"/>
                  </a:lnTo>
                  <a:lnTo>
                    <a:pt x="6984" y="484123"/>
                  </a:lnTo>
                  <a:lnTo>
                    <a:pt x="0" y="449198"/>
                  </a:lnTo>
                  <a:lnTo>
                    <a:pt x="0" y="89788"/>
                  </a:lnTo>
                  <a:close/>
                </a:path>
              </a:pathLst>
            </a:custGeom>
            <a:ln w="28956">
              <a:solidFill>
                <a:srgbClr val="EE6B6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/>
          <p:cNvSpPr txBox="1"/>
          <p:nvPr/>
        </p:nvSpPr>
        <p:spPr>
          <a:xfrm>
            <a:off x="12019280" y="6653606"/>
            <a:ext cx="365188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F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mC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dirty="0" sz="2400" spc="-1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v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u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chan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g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ed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0599419" y="8403350"/>
            <a:ext cx="6585584" cy="635635"/>
            <a:chOff x="10599419" y="8403350"/>
            <a:chExt cx="6585584" cy="635635"/>
          </a:xfrm>
        </p:grpSpPr>
        <p:pic>
          <p:nvPicPr>
            <p:cNvPr id="64" name="object 6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99419" y="8403350"/>
              <a:ext cx="6585203" cy="635493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10620755" y="8418576"/>
              <a:ext cx="6482715" cy="539115"/>
            </a:xfrm>
            <a:custGeom>
              <a:avLst/>
              <a:gdLst/>
              <a:ahLst/>
              <a:cxnLst/>
              <a:rect l="l" t="t" r="r" b="b"/>
              <a:pathLst>
                <a:path w="6482715" h="539115">
                  <a:moveTo>
                    <a:pt x="6392926" y="0"/>
                  </a:moveTo>
                  <a:lnTo>
                    <a:pt x="89662" y="0"/>
                  </a:lnTo>
                  <a:lnTo>
                    <a:pt x="54737" y="7112"/>
                  </a:lnTo>
                  <a:lnTo>
                    <a:pt x="26289" y="26288"/>
                  </a:lnTo>
                  <a:lnTo>
                    <a:pt x="6985" y="54863"/>
                  </a:lnTo>
                  <a:lnTo>
                    <a:pt x="0" y="89788"/>
                  </a:lnTo>
                  <a:lnTo>
                    <a:pt x="0" y="449199"/>
                  </a:lnTo>
                  <a:lnTo>
                    <a:pt x="6985" y="484124"/>
                  </a:lnTo>
                  <a:lnTo>
                    <a:pt x="26289" y="512699"/>
                  </a:lnTo>
                  <a:lnTo>
                    <a:pt x="54737" y="531876"/>
                  </a:lnTo>
                  <a:lnTo>
                    <a:pt x="89662" y="538988"/>
                  </a:lnTo>
                  <a:lnTo>
                    <a:pt x="6392926" y="538988"/>
                  </a:lnTo>
                  <a:lnTo>
                    <a:pt x="6427851" y="531876"/>
                  </a:lnTo>
                  <a:lnTo>
                    <a:pt x="6456299" y="512699"/>
                  </a:lnTo>
                  <a:lnTo>
                    <a:pt x="6475603" y="484124"/>
                  </a:lnTo>
                  <a:lnTo>
                    <a:pt x="6482588" y="449199"/>
                  </a:lnTo>
                  <a:lnTo>
                    <a:pt x="6482588" y="89788"/>
                  </a:lnTo>
                  <a:lnTo>
                    <a:pt x="6475603" y="54863"/>
                  </a:lnTo>
                  <a:lnTo>
                    <a:pt x="6456299" y="26288"/>
                  </a:lnTo>
                  <a:lnTo>
                    <a:pt x="6427851" y="7112"/>
                  </a:lnTo>
                  <a:lnTo>
                    <a:pt x="63929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10621517" y="8419338"/>
              <a:ext cx="6482715" cy="539115"/>
            </a:xfrm>
            <a:custGeom>
              <a:avLst/>
              <a:gdLst/>
              <a:ahLst/>
              <a:cxnLst/>
              <a:rect l="l" t="t" r="r" b="b"/>
              <a:pathLst>
                <a:path w="6482715" h="539115">
                  <a:moveTo>
                    <a:pt x="0" y="89788"/>
                  </a:moveTo>
                  <a:lnTo>
                    <a:pt x="6984" y="54863"/>
                  </a:lnTo>
                  <a:lnTo>
                    <a:pt x="26288" y="26288"/>
                  </a:lnTo>
                  <a:lnTo>
                    <a:pt x="54736" y="7111"/>
                  </a:lnTo>
                  <a:lnTo>
                    <a:pt x="89661" y="0"/>
                  </a:lnTo>
                  <a:lnTo>
                    <a:pt x="6392926" y="0"/>
                  </a:lnTo>
                  <a:lnTo>
                    <a:pt x="6427851" y="7111"/>
                  </a:lnTo>
                  <a:lnTo>
                    <a:pt x="6456299" y="26288"/>
                  </a:lnTo>
                  <a:lnTo>
                    <a:pt x="6475603" y="54863"/>
                  </a:lnTo>
                  <a:lnTo>
                    <a:pt x="6482587" y="89788"/>
                  </a:lnTo>
                  <a:lnTo>
                    <a:pt x="6482587" y="449198"/>
                  </a:lnTo>
                  <a:lnTo>
                    <a:pt x="6475603" y="484123"/>
                  </a:lnTo>
                  <a:lnTo>
                    <a:pt x="6456299" y="512698"/>
                  </a:lnTo>
                  <a:lnTo>
                    <a:pt x="6427851" y="531875"/>
                  </a:lnTo>
                  <a:lnTo>
                    <a:pt x="6392926" y="538987"/>
                  </a:lnTo>
                  <a:lnTo>
                    <a:pt x="89661" y="538987"/>
                  </a:lnTo>
                  <a:lnTo>
                    <a:pt x="54736" y="531875"/>
                  </a:lnTo>
                  <a:lnTo>
                    <a:pt x="26288" y="512698"/>
                  </a:lnTo>
                  <a:lnTo>
                    <a:pt x="6984" y="484123"/>
                  </a:lnTo>
                  <a:lnTo>
                    <a:pt x="0" y="449198"/>
                  </a:lnTo>
                  <a:lnTo>
                    <a:pt x="0" y="89788"/>
                  </a:lnTo>
                  <a:close/>
                </a:path>
              </a:pathLst>
            </a:custGeom>
            <a:ln w="28956">
              <a:solidFill>
                <a:srgbClr val="EE6B6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object 67"/>
          <p:cNvSpPr txBox="1"/>
          <p:nvPr/>
        </p:nvSpPr>
        <p:spPr>
          <a:xfrm>
            <a:off x="12127483" y="8454643"/>
            <a:ext cx="3429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F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rmC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dirty="0" sz="2400" spc="-1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v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lu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ed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69" name="object 6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409321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10">
                <a:solidFill>
                  <a:srgbClr val="095A82"/>
                </a:solidFill>
              </a:rPr>
              <a:t>valueChanges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2209800" y="1959948"/>
            <a:ext cx="13929360" cy="1106805"/>
            <a:chOff x="2209800" y="1959948"/>
            <a:chExt cx="13929360" cy="11068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9800" y="1959948"/>
              <a:ext cx="13929360" cy="11063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232659" y="1976627"/>
              <a:ext cx="13825855" cy="1009015"/>
            </a:xfrm>
            <a:custGeom>
              <a:avLst/>
              <a:gdLst/>
              <a:ahLst/>
              <a:cxnLst/>
              <a:rect l="l" t="t" r="r" b="b"/>
              <a:pathLst>
                <a:path w="13825855" h="1009014">
                  <a:moveTo>
                    <a:pt x="13657453" y="0"/>
                  </a:moveTo>
                  <a:lnTo>
                    <a:pt x="168147" y="0"/>
                  </a:lnTo>
                  <a:lnTo>
                    <a:pt x="123443" y="5969"/>
                  </a:lnTo>
                  <a:lnTo>
                    <a:pt x="83312" y="22987"/>
                  </a:lnTo>
                  <a:lnTo>
                    <a:pt x="49275" y="49275"/>
                  </a:lnTo>
                  <a:lnTo>
                    <a:pt x="22987" y="83312"/>
                  </a:lnTo>
                  <a:lnTo>
                    <a:pt x="5968" y="123444"/>
                  </a:lnTo>
                  <a:lnTo>
                    <a:pt x="0" y="168148"/>
                  </a:lnTo>
                  <a:lnTo>
                    <a:pt x="0" y="840613"/>
                  </a:lnTo>
                  <a:lnTo>
                    <a:pt x="5968" y="885317"/>
                  </a:lnTo>
                  <a:lnTo>
                    <a:pt x="22987" y="925449"/>
                  </a:lnTo>
                  <a:lnTo>
                    <a:pt x="49275" y="959485"/>
                  </a:lnTo>
                  <a:lnTo>
                    <a:pt x="83312" y="985774"/>
                  </a:lnTo>
                  <a:lnTo>
                    <a:pt x="123443" y="1002792"/>
                  </a:lnTo>
                  <a:lnTo>
                    <a:pt x="168147" y="1008761"/>
                  </a:lnTo>
                  <a:lnTo>
                    <a:pt x="13657453" y="1008761"/>
                  </a:lnTo>
                  <a:lnTo>
                    <a:pt x="13702157" y="1002792"/>
                  </a:lnTo>
                  <a:lnTo>
                    <a:pt x="13742289" y="985774"/>
                  </a:lnTo>
                  <a:lnTo>
                    <a:pt x="13776325" y="959485"/>
                  </a:lnTo>
                  <a:lnTo>
                    <a:pt x="13802614" y="925449"/>
                  </a:lnTo>
                  <a:lnTo>
                    <a:pt x="13819632" y="885317"/>
                  </a:lnTo>
                  <a:lnTo>
                    <a:pt x="13825601" y="840613"/>
                  </a:lnTo>
                  <a:lnTo>
                    <a:pt x="13825601" y="168148"/>
                  </a:lnTo>
                  <a:lnTo>
                    <a:pt x="13819632" y="123444"/>
                  </a:lnTo>
                  <a:lnTo>
                    <a:pt x="13802614" y="83312"/>
                  </a:lnTo>
                  <a:lnTo>
                    <a:pt x="13776325" y="49275"/>
                  </a:lnTo>
                  <a:lnTo>
                    <a:pt x="13742289" y="22987"/>
                  </a:lnTo>
                  <a:lnTo>
                    <a:pt x="13702157" y="5969"/>
                  </a:lnTo>
                  <a:lnTo>
                    <a:pt x="13657453" y="0"/>
                  </a:lnTo>
                  <a:close/>
                </a:path>
              </a:pathLst>
            </a:custGeom>
            <a:solidFill>
              <a:srgbClr val="16A9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33422" y="1977389"/>
              <a:ext cx="13825855" cy="1009015"/>
            </a:xfrm>
            <a:custGeom>
              <a:avLst/>
              <a:gdLst/>
              <a:ahLst/>
              <a:cxnLst/>
              <a:rect l="l" t="t" r="r" b="b"/>
              <a:pathLst>
                <a:path w="13825855" h="1009014">
                  <a:moveTo>
                    <a:pt x="0" y="168148"/>
                  </a:moveTo>
                  <a:lnTo>
                    <a:pt x="5968" y="123443"/>
                  </a:lnTo>
                  <a:lnTo>
                    <a:pt x="22986" y="83311"/>
                  </a:lnTo>
                  <a:lnTo>
                    <a:pt x="49275" y="49275"/>
                  </a:lnTo>
                  <a:lnTo>
                    <a:pt x="83311" y="22986"/>
                  </a:lnTo>
                  <a:lnTo>
                    <a:pt x="123443" y="5968"/>
                  </a:lnTo>
                  <a:lnTo>
                    <a:pt x="168147" y="0"/>
                  </a:lnTo>
                  <a:lnTo>
                    <a:pt x="13657452" y="0"/>
                  </a:lnTo>
                  <a:lnTo>
                    <a:pt x="13702156" y="5968"/>
                  </a:lnTo>
                  <a:lnTo>
                    <a:pt x="13742289" y="22986"/>
                  </a:lnTo>
                  <a:lnTo>
                    <a:pt x="13776325" y="49275"/>
                  </a:lnTo>
                  <a:lnTo>
                    <a:pt x="13802614" y="83311"/>
                  </a:lnTo>
                  <a:lnTo>
                    <a:pt x="13819631" y="123443"/>
                  </a:lnTo>
                  <a:lnTo>
                    <a:pt x="13825601" y="168148"/>
                  </a:lnTo>
                  <a:lnTo>
                    <a:pt x="13825601" y="840612"/>
                  </a:lnTo>
                  <a:lnTo>
                    <a:pt x="13819631" y="885316"/>
                  </a:lnTo>
                  <a:lnTo>
                    <a:pt x="13802614" y="925449"/>
                  </a:lnTo>
                  <a:lnTo>
                    <a:pt x="13776325" y="959484"/>
                  </a:lnTo>
                  <a:lnTo>
                    <a:pt x="13742289" y="985774"/>
                  </a:lnTo>
                  <a:lnTo>
                    <a:pt x="13702156" y="1002791"/>
                  </a:lnTo>
                  <a:lnTo>
                    <a:pt x="13657452" y="1008760"/>
                  </a:lnTo>
                  <a:lnTo>
                    <a:pt x="168147" y="1008760"/>
                  </a:lnTo>
                  <a:lnTo>
                    <a:pt x="123443" y="1002791"/>
                  </a:lnTo>
                  <a:lnTo>
                    <a:pt x="83311" y="985774"/>
                  </a:lnTo>
                  <a:lnTo>
                    <a:pt x="49275" y="959484"/>
                  </a:lnTo>
                  <a:lnTo>
                    <a:pt x="22986" y="925449"/>
                  </a:lnTo>
                  <a:lnTo>
                    <a:pt x="5968" y="885316"/>
                  </a:lnTo>
                  <a:lnTo>
                    <a:pt x="0" y="840612"/>
                  </a:lnTo>
                  <a:lnTo>
                    <a:pt x="0" y="168148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782061" y="2061718"/>
            <a:ext cx="1268793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16960" marR="5080" indent="-3604895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The valueChanges method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returns an Observable that emits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latest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values when the value of the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control </a:t>
            </a:r>
            <a:r>
              <a:rPr dirty="0" sz="2400" spc="-5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changes</a:t>
            </a:r>
            <a:r>
              <a:rPr dirty="0" sz="2400" spc="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either</a:t>
            </a:r>
            <a:r>
              <a:rPr dirty="0" sz="2400" spc="-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programmatically</a:t>
            </a:r>
            <a:r>
              <a:rPr dirty="0" sz="2400" spc="-4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95983" y="3470147"/>
            <a:ext cx="6776084" cy="4470400"/>
            <a:chOff x="1395983" y="3470147"/>
            <a:chExt cx="6776084" cy="44704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5983" y="3470147"/>
              <a:ext cx="6775704" cy="446989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08759" y="3560063"/>
              <a:ext cx="6554724" cy="4285488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9672828" y="3494532"/>
            <a:ext cx="6628130" cy="1993900"/>
            <a:chOff x="9672828" y="3494532"/>
            <a:chExt cx="6628130" cy="199390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72828" y="3494532"/>
              <a:ext cx="6627876" cy="199339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84080" y="3560064"/>
              <a:ext cx="6409943" cy="185775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20656" y="3662172"/>
              <a:ext cx="6111240" cy="50444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9861042" y="3702558"/>
              <a:ext cx="5981700" cy="373380"/>
            </a:xfrm>
            <a:custGeom>
              <a:avLst/>
              <a:gdLst/>
              <a:ahLst/>
              <a:cxnLst/>
              <a:rect l="l" t="t" r="r" b="b"/>
              <a:pathLst>
                <a:path w="5981700" h="373379">
                  <a:moveTo>
                    <a:pt x="0" y="373380"/>
                  </a:moveTo>
                  <a:lnTo>
                    <a:pt x="5981446" y="373380"/>
                  </a:lnTo>
                  <a:lnTo>
                    <a:pt x="5981446" y="0"/>
                  </a:lnTo>
                  <a:lnTo>
                    <a:pt x="0" y="0"/>
                  </a:lnTo>
                  <a:lnTo>
                    <a:pt x="0" y="373380"/>
                  </a:lnTo>
                  <a:close/>
                </a:path>
              </a:pathLst>
            </a:custGeom>
            <a:ln w="28955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9672828" y="6153911"/>
            <a:ext cx="6628130" cy="1760220"/>
            <a:chOff x="9672828" y="6153911"/>
            <a:chExt cx="6628130" cy="1760220"/>
          </a:xfrm>
        </p:grpSpPr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72828" y="6153911"/>
              <a:ext cx="6627876" cy="176022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84080" y="6217919"/>
              <a:ext cx="6409943" cy="16276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816084" y="6256019"/>
              <a:ext cx="6187439" cy="44805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9856470" y="6297929"/>
              <a:ext cx="6057900" cy="316865"/>
            </a:xfrm>
            <a:custGeom>
              <a:avLst/>
              <a:gdLst/>
              <a:ahLst/>
              <a:cxnLst/>
              <a:rect l="l" t="t" r="r" b="b"/>
              <a:pathLst>
                <a:path w="6057900" h="316865">
                  <a:moveTo>
                    <a:pt x="0" y="316484"/>
                  </a:moveTo>
                  <a:lnTo>
                    <a:pt x="6057645" y="316484"/>
                  </a:lnTo>
                  <a:lnTo>
                    <a:pt x="6057645" y="0"/>
                  </a:lnTo>
                  <a:lnTo>
                    <a:pt x="0" y="0"/>
                  </a:lnTo>
                  <a:lnTo>
                    <a:pt x="0" y="316484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/>
          <p:nvPr/>
        </p:nvSpPr>
        <p:spPr>
          <a:xfrm>
            <a:off x="1957577" y="8311133"/>
            <a:ext cx="15124430" cy="903605"/>
          </a:xfrm>
          <a:custGeom>
            <a:avLst/>
            <a:gdLst/>
            <a:ahLst/>
            <a:cxnLst/>
            <a:rect l="l" t="t" r="r" b="b"/>
            <a:pathLst>
              <a:path w="15124430" h="903604">
                <a:moveTo>
                  <a:pt x="0" y="150622"/>
                </a:moveTo>
                <a:lnTo>
                  <a:pt x="7620" y="102997"/>
                </a:lnTo>
                <a:lnTo>
                  <a:pt x="28956" y="61595"/>
                </a:lnTo>
                <a:lnTo>
                  <a:pt x="61595" y="29083"/>
                </a:lnTo>
                <a:lnTo>
                  <a:pt x="102870" y="7620"/>
                </a:lnTo>
                <a:lnTo>
                  <a:pt x="150368" y="0"/>
                </a:lnTo>
                <a:lnTo>
                  <a:pt x="14973554" y="0"/>
                </a:lnTo>
                <a:lnTo>
                  <a:pt x="15021052" y="7620"/>
                </a:lnTo>
                <a:lnTo>
                  <a:pt x="15062327" y="29083"/>
                </a:lnTo>
                <a:lnTo>
                  <a:pt x="15094966" y="61595"/>
                </a:lnTo>
                <a:lnTo>
                  <a:pt x="15116302" y="102997"/>
                </a:lnTo>
                <a:lnTo>
                  <a:pt x="15123922" y="150622"/>
                </a:lnTo>
                <a:lnTo>
                  <a:pt x="15123922" y="753008"/>
                </a:lnTo>
                <a:lnTo>
                  <a:pt x="15116302" y="800608"/>
                </a:lnTo>
                <a:lnTo>
                  <a:pt x="15094966" y="841946"/>
                </a:lnTo>
                <a:lnTo>
                  <a:pt x="15062327" y="874547"/>
                </a:lnTo>
                <a:lnTo>
                  <a:pt x="15021052" y="895921"/>
                </a:lnTo>
                <a:lnTo>
                  <a:pt x="14973554" y="903605"/>
                </a:lnTo>
                <a:lnTo>
                  <a:pt x="150368" y="903605"/>
                </a:lnTo>
                <a:lnTo>
                  <a:pt x="102870" y="895921"/>
                </a:lnTo>
                <a:lnTo>
                  <a:pt x="61595" y="874547"/>
                </a:lnTo>
                <a:lnTo>
                  <a:pt x="28956" y="841946"/>
                </a:lnTo>
                <a:lnTo>
                  <a:pt x="7620" y="800608"/>
                </a:lnTo>
                <a:lnTo>
                  <a:pt x="0" y="753008"/>
                </a:lnTo>
                <a:lnTo>
                  <a:pt x="0" y="150622"/>
                </a:lnTo>
                <a:close/>
              </a:path>
            </a:pathLst>
          </a:custGeom>
          <a:ln w="28956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914650" y="8345805"/>
            <a:ext cx="1310513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305425" marR="5080" indent="-529336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valueChanges</a:t>
            </a:r>
            <a:r>
              <a:rPr dirty="0" sz="2400" spc="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property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available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in</a:t>
            </a:r>
            <a:r>
              <a:rPr dirty="0" sz="2400" spc="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FormControl,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FormArray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and</a:t>
            </a:r>
            <a:r>
              <a:rPr dirty="0" sz="2400" spc="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FormGroup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classes because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they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inherit </a:t>
            </a:r>
            <a:r>
              <a:rPr dirty="0" sz="2400" spc="-5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b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ac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tC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dirty="0" sz="2400" spc="-114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class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255775" y="8622792"/>
            <a:ext cx="594360" cy="396240"/>
          </a:xfrm>
          <a:custGeom>
            <a:avLst/>
            <a:gdLst/>
            <a:ahLst/>
            <a:cxnLst/>
            <a:rect l="l" t="t" r="r" b="b"/>
            <a:pathLst>
              <a:path w="594360" h="396240">
                <a:moveTo>
                  <a:pt x="338074" y="0"/>
                </a:moveTo>
                <a:lnTo>
                  <a:pt x="323977" y="253"/>
                </a:lnTo>
                <a:lnTo>
                  <a:pt x="125984" y="44830"/>
                </a:lnTo>
                <a:lnTo>
                  <a:pt x="118872" y="49148"/>
                </a:lnTo>
                <a:lnTo>
                  <a:pt x="53086" y="133984"/>
                </a:lnTo>
                <a:lnTo>
                  <a:pt x="0" y="133984"/>
                </a:lnTo>
                <a:lnTo>
                  <a:pt x="0" y="339216"/>
                </a:lnTo>
                <a:lnTo>
                  <a:pt x="35433" y="339216"/>
                </a:lnTo>
                <a:lnTo>
                  <a:pt x="66421" y="347979"/>
                </a:lnTo>
                <a:lnTo>
                  <a:pt x="92964" y="367537"/>
                </a:lnTo>
                <a:lnTo>
                  <a:pt x="127762" y="386968"/>
                </a:lnTo>
                <a:lnTo>
                  <a:pt x="183896" y="395782"/>
                </a:lnTo>
                <a:lnTo>
                  <a:pt x="311277" y="395782"/>
                </a:lnTo>
                <a:lnTo>
                  <a:pt x="327787" y="392429"/>
                </a:lnTo>
                <a:lnTo>
                  <a:pt x="341249" y="383285"/>
                </a:lnTo>
                <a:lnTo>
                  <a:pt x="350393" y="369823"/>
                </a:lnTo>
                <a:lnTo>
                  <a:pt x="353695" y="353313"/>
                </a:lnTo>
                <a:lnTo>
                  <a:pt x="352933" y="345185"/>
                </a:lnTo>
                <a:lnTo>
                  <a:pt x="350774" y="337565"/>
                </a:lnTo>
                <a:lnTo>
                  <a:pt x="347218" y="330834"/>
                </a:lnTo>
                <a:lnTo>
                  <a:pt x="342392" y="324992"/>
                </a:lnTo>
                <a:lnTo>
                  <a:pt x="346710" y="324992"/>
                </a:lnTo>
                <a:lnTo>
                  <a:pt x="363093" y="321690"/>
                </a:lnTo>
                <a:lnTo>
                  <a:pt x="376681" y="312546"/>
                </a:lnTo>
                <a:lnTo>
                  <a:pt x="385825" y="299084"/>
                </a:lnTo>
                <a:lnTo>
                  <a:pt x="389128" y="282574"/>
                </a:lnTo>
                <a:lnTo>
                  <a:pt x="388366" y="274192"/>
                </a:lnTo>
                <a:lnTo>
                  <a:pt x="386080" y="266445"/>
                </a:lnTo>
                <a:lnTo>
                  <a:pt x="382269" y="259206"/>
                </a:lnTo>
                <a:lnTo>
                  <a:pt x="377063" y="252856"/>
                </a:lnTo>
                <a:lnTo>
                  <a:pt x="390398" y="247395"/>
                </a:lnTo>
                <a:lnTo>
                  <a:pt x="400938" y="238124"/>
                </a:lnTo>
                <a:lnTo>
                  <a:pt x="407797" y="226059"/>
                </a:lnTo>
                <a:lnTo>
                  <a:pt x="410337" y="211835"/>
                </a:lnTo>
                <a:lnTo>
                  <a:pt x="407035" y="195325"/>
                </a:lnTo>
                <a:lnTo>
                  <a:pt x="397891" y="181863"/>
                </a:lnTo>
                <a:lnTo>
                  <a:pt x="384429" y="172719"/>
                </a:lnTo>
                <a:lnTo>
                  <a:pt x="367919" y="169417"/>
                </a:lnTo>
                <a:lnTo>
                  <a:pt x="558926" y="169417"/>
                </a:lnTo>
                <a:lnTo>
                  <a:pt x="572769" y="166623"/>
                </a:lnTo>
                <a:lnTo>
                  <a:pt x="584073" y="159130"/>
                </a:lnTo>
                <a:lnTo>
                  <a:pt x="591566" y="147827"/>
                </a:lnTo>
                <a:lnTo>
                  <a:pt x="594360" y="133984"/>
                </a:lnTo>
                <a:lnTo>
                  <a:pt x="591566" y="120141"/>
                </a:lnTo>
                <a:lnTo>
                  <a:pt x="584073" y="108838"/>
                </a:lnTo>
                <a:lnTo>
                  <a:pt x="572769" y="101345"/>
                </a:lnTo>
                <a:lnTo>
                  <a:pt x="558926" y="98678"/>
                </a:lnTo>
                <a:lnTo>
                  <a:pt x="208661" y="98678"/>
                </a:lnTo>
                <a:lnTo>
                  <a:pt x="339598" y="69595"/>
                </a:lnTo>
                <a:lnTo>
                  <a:pt x="352425" y="63880"/>
                </a:lnTo>
                <a:lnTo>
                  <a:pt x="361823" y="53974"/>
                </a:lnTo>
                <a:lnTo>
                  <a:pt x="366776" y="41274"/>
                </a:lnTo>
                <a:lnTo>
                  <a:pt x="366522" y="27177"/>
                </a:lnTo>
                <a:lnTo>
                  <a:pt x="360807" y="14350"/>
                </a:lnTo>
                <a:lnTo>
                  <a:pt x="350774" y="4952"/>
                </a:lnTo>
                <a:lnTo>
                  <a:pt x="3380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4" name="object 24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5" name="object 2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00743" y="6074664"/>
            <a:ext cx="7693659" cy="2131060"/>
            <a:chOff x="9000743" y="6074664"/>
            <a:chExt cx="7693659" cy="21310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00743" y="6074664"/>
              <a:ext cx="7693152" cy="213055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22663" y="6141720"/>
              <a:ext cx="7453883" cy="199186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40011" y="6269736"/>
              <a:ext cx="7124700" cy="5105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281921" y="6311646"/>
              <a:ext cx="6993890" cy="379730"/>
            </a:xfrm>
            <a:custGeom>
              <a:avLst/>
              <a:gdLst/>
              <a:ahLst/>
              <a:cxnLst/>
              <a:rect l="l" t="t" r="r" b="b"/>
              <a:pathLst>
                <a:path w="6993890" h="379729">
                  <a:moveTo>
                    <a:pt x="0" y="379222"/>
                  </a:moveTo>
                  <a:lnTo>
                    <a:pt x="6993382" y="379222"/>
                  </a:lnTo>
                  <a:lnTo>
                    <a:pt x="6993382" y="0"/>
                  </a:lnTo>
                  <a:lnTo>
                    <a:pt x="0" y="0"/>
                  </a:lnTo>
                  <a:lnTo>
                    <a:pt x="0" y="379222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9022080" y="3779520"/>
            <a:ext cx="7734300" cy="2219325"/>
            <a:chOff x="9022080" y="3779520"/>
            <a:chExt cx="7734300" cy="221932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22080" y="3779520"/>
              <a:ext cx="7734300" cy="221894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44000" y="3848100"/>
              <a:ext cx="7495031" cy="207721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47632" y="4047744"/>
              <a:ext cx="6900672" cy="51511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289542" y="4089654"/>
              <a:ext cx="6769734" cy="384175"/>
            </a:xfrm>
            <a:custGeom>
              <a:avLst/>
              <a:gdLst/>
              <a:ahLst/>
              <a:cxnLst/>
              <a:rect l="l" t="t" r="r" b="b"/>
              <a:pathLst>
                <a:path w="6769734" h="384175">
                  <a:moveTo>
                    <a:pt x="0" y="383921"/>
                  </a:moveTo>
                  <a:lnTo>
                    <a:pt x="6769481" y="383921"/>
                  </a:lnTo>
                  <a:lnTo>
                    <a:pt x="6769481" y="0"/>
                  </a:lnTo>
                  <a:lnTo>
                    <a:pt x="0" y="0"/>
                  </a:lnTo>
                  <a:lnTo>
                    <a:pt x="0" y="383921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425894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25">
                <a:solidFill>
                  <a:srgbClr val="095A82"/>
                </a:solidFill>
              </a:rPr>
              <a:t>statusChanges</a:t>
            </a:r>
            <a:endParaRPr sz="5600"/>
          </a:p>
        </p:txBody>
      </p:sp>
      <p:grpSp>
        <p:nvGrpSpPr>
          <p:cNvPr id="13" name="object 13"/>
          <p:cNvGrpSpPr/>
          <p:nvPr/>
        </p:nvGrpSpPr>
        <p:grpSpPr>
          <a:xfrm>
            <a:off x="2209800" y="1959948"/>
            <a:ext cx="13929360" cy="1106805"/>
            <a:chOff x="2209800" y="1959948"/>
            <a:chExt cx="13929360" cy="1106805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09800" y="1959948"/>
              <a:ext cx="13929360" cy="110633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232659" y="1976627"/>
              <a:ext cx="13825855" cy="1009015"/>
            </a:xfrm>
            <a:custGeom>
              <a:avLst/>
              <a:gdLst/>
              <a:ahLst/>
              <a:cxnLst/>
              <a:rect l="l" t="t" r="r" b="b"/>
              <a:pathLst>
                <a:path w="13825855" h="1009014">
                  <a:moveTo>
                    <a:pt x="13657453" y="0"/>
                  </a:moveTo>
                  <a:lnTo>
                    <a:pt x="168147" y="0"/>
                  </a:lnTo>
                  <a:lnTo>
                    <a:pt x="123443" y="5969"/>
                  </a:lnTo>
                  <a:lnTo>
                    <a:pt x="83312" y="22987"/>
                  </a:lnTo>
                  <a:lnTo>
                    <a:pt x="49275" y="49275"/>
                  </a:lnTo>
                  <a:lnTo>
                    <a:pt x="22987" y="83312"/>
                  </a:lnTo>
                  <a:lnTo>
                    <a:pt x="5968" y="123444"/>
                  </a:lnTo>
                  <a:lnTo>
                    <a:pt x="0" y="168148"/>
                  </a:lnTo>
                  <a:lnTo>
                    <a:pt x="0" y="840613"/>
                  </a:lnTo>
                  <a:lnTo>
                    <a:pt x="5968" y="885317"/>
                  </a:lnTo>
                  <a:lnTo>
                    <a:pt x="22987" y="925449"/>
                  </a:lnTo>
                  <a:lnTo>
                    <a:pt x="49275" y="959485"/>
                  </a:lnTo>
                  <a:lnTo>
                    <a:pt x="83312" y="985774"/>
                  </a:lnTo>
                  <a:lnTo>
                    <a:pt x="123443" y="1002792"/>
                  </a:lnTo>
                  <a:lnTo>
                    <a:pt x="168147" y="1008761"/>
                  </a:lnTo>
                  <a:lnTo>
                    <a:pt x="13657453" y="1008761"/>
                  </a:lnTo>
                  <a:lnTo>
                    <a:pt x="13702157" y="1002792"/>
                  </a:lnTo>
                  <a:lnTo>
                    <a:pt x="13742289" y="985774"/>
                  </a:lnTo>
                  <a:lnTo>
                    <a:pt x="13776325" y="959485"/>
                  </a:lnTo>
                  <a:lnTo>
                    <a:pt x="13802614" y="925449"/>
                  </a:lnTo>
                  <a:lnTo>
                    <a:pt x="13819632" y="885317"/>
                  </a:lnTo>
                  <a:lnTo>
                    <a:pt x="13825601" y="840613"/>
                  </a:lnTo>
                  <a:lnTo>
                    <a:pt x="13825601" y="168148"/>
                  </a:lnTo>
                  <a:lnTo>
                    <a:pt x="13819632" y="123444"/>
                  </a:lnTo>
                  <a:lnTo>
                    <a:pt x="13802614" y="83312"/>
                  </a:lnTo>
                  <a:lnTo>
                    <a:pt x="13776325" y="49275"/>
                  </a:lnTo>
                  <a:lnTo>
                    <a:pt x="13742289" y="22987"/>
                  </a:lnTo>
                  <a:lnTo>
                    <a:pt x="13702157" y="5969"/>
                  </a:lnTo>
                  <a:lnTo>
                    <a:pt x="13657453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233422" y="1977389"/>
              <a:ext cx="13825855" cy="1009015"/>
            </a:xfrm>
            <a:custGeom>
              <a:avLst/>
              <a:gdLst/>
              <a:ahLst/>
              <a:cxnLst/>
              <a:rect l="l" t="t" r="r" b="b"/>
              <a:pathLst>
                <a:path w="13825855" h="1009014">
                  <a:moveTo>
                    <a:pt x="0" y="168148"/>
                  </a:moveTo>
                  <a:lnTo>
                    <a:pt x="5968" y="123443"/>
                  </a:lnTo>
                  <a:lnTo>
                    <a:pt x="22986" y="83311"/>
                  </a:lnTo>
                  <a:lnTo>
                    <a:pt x="49275" y="49275"/>
                  </a:lnTo>
                  <a:lnTo>
                    <a:pt x="83311" y="22986"/>
                  </a:lnTo>
                  <a:lnTo>
                    <a:pt x="123443" y="5968"/>
                  </a:lnTo>
                  <a:lnTo>
                    <a:pt x="168147" y="0"/>
                  </a:lnTo>
                  <a:lnTo>
                    <a:pt x="13657452" y="0"/>
                  </a:lnTo>
                  <a:lnTo>
                    <a:pt x="13702156" y="5968"/>
                  </a:lnTo>
                  <a:lnTo>
                    <a:pt x="13742289" y="22986"/>
                  </a:lnTo>
                  <a:lnTo>
                    <a:pt x="13776325" y="49275"/>
                  </a:lnTo>
                  <a:lnTo>
                    <a:pt x="13802614" y="83311"/>
                  </a:lnTo>
                  <a:lnTo>
                    <a:pt x="13819631" y="123443"/>
                  </a:lnTo>
                  <a:lnTo>
                    <a:pt x="13825601" y="168148"/>
                  </a:lnTo>
                  <a:lnTo>
                    <a:pt x="13825601" y="840612"/>
                  </a:lnTo>
                  <a:lnTo>
                    <a:pt x="13819631" y="885316"/>
                  </a:lnTo>
                  <a:lnTo>
                    <a:pt x="13802614" y="925449"/>
                  </a:lnTo>
                  <a:lnTo>
                    <a:pt x="13776325" y="959484"/>
                  </a:lnTo>
                  <a:lnTo>
                    <a:pt x="13742289" y="985774"/>
                  </a:lnTo>
                  <a:lnTo>
                    <a:pt x="13702156" y="1002791"/>
                  </a:lnTo>
                  <a:lnTo>
                    <a:pt x="13657452" y="1008760"/>
                  </a:lnTo>
                  <a:lnTo>
                    <a:pt x="168147" y="1008760"/>
                  </a:lnTo>
                  <a:lnTo>
                    <a:pt x="123443" y="1002791"/>
                  </a:lnTo>
                  <a:lnTo>
                    <a:pt x="83311" y="985774"/>
                  </a:lnTo>
                  <a:lnTo>
                    <a:pt x="49275" y="959484"/>
                  </a:lnTo>
                  <a:lnTo>
                    <a:pt x="22986" y="925449"/>
                  </a:lnTo>
                  <a:lnTo>
                    <a:pt x="5968" y="885316"/>
                  </a:lnTo>
                  <a:lnTo>
                    <a:pt x="0" y="840612"/>
                  </a:lnTo>
                  <a:lnTo>
                    <a:pt x="0" y="168148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2757677" y="2061718"/>
            <a:ext cx="127254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29835" marR="5080" indent="-501777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statusChanges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 method</a:t>
            </a:r>
            <a:r>
              <a:rPr dirty="0" sz="2400" spc="-4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returns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2400" spc="-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Observable</a:t>
            </a:r>
            <a:r>
              <a:rPr dirty="0" sz="2400" spc="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emits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2400" spc="-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event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validation</a:t>
            </a:r>
            <a:r>
              <a:rPr dirty="0" sz="2400" spc="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status</a:t>
            </a:r>
            <a:r>
              <a:rPr dirty="0" sz="2400" spc="-5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5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recalculated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395983" y="3758184"/>
            <a:ext cx="6776084" cy="4470400"/>
            <a:chOff x="1395983" y="3758184"/>
            <a:chExt cx="6776084" cy="4470400"/>
          </a:xfrm>
        </p:grpSpPr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95983" y="3758184"/>
              <a:ext cx="6775704" cy="446989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08759" y="3848100"/>
              <a:ext cx="6554724" cy="4285488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2" name="object 2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01367" y="4412741"/>
            <a:ext cx="1366202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5"/>
              <a:t>Module-9:</a:t>
            </a:r>
            <a:r>
              <a:rPr dirty="0" sz="7200" spc="-85"/>
              <a:t> </a:t>
            </a:r>
            <a:r>
              <a:rPr dirty="0" sz="7200" spc="-60"/>
              <a:t>Validating</a:t>
            </a:r>
            <a:r>
              <a:rPr dirty="0" sz="7200" spc="-35"/>
              <a:t> </a:t>
            </a:r>
            <a:r>
              <a:rPr dirty="0" sz="7200"/>
              <a:t>Angular</a:t>
            </a:r>
            <a:r>
              <a:rPr dirty="0" sz="7200" spc="-105"/>
              <a:t> </a:t>
            </a:r>
            <a:r>
              <a:rPr dirty="0" sz="7200" spc="-20"/>
              <a:t>Forms</a:t>
            </a:r>
            <a:endParaRPr sz="7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299339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>
                <a:solidFill>
                  <a:srgbClr val="095A82"/>
                </a:solidFill>
              </a:rPr>
              <a:t>updateOn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912875" y="1959948"/>
            <a:ext cx="16525240" cy="1106805"/>
            <a:chOff x="912875" y="1959948"/>
            <a:chExt cx="16525240" cy="11068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2875" y="1959948"/>
              <a:ext cx="16524731" cy="11063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5735" y="1976627"/>
              <a:ext cx="16421100" cy="1009015"/>
            </a:xfrm>
            <a:custGeom>
              <a:avLst/>
              <a:gdLst/>
              <a:ahLst/>
              <a:cxnLst/>
              <a:rect l="l" t="t" r="r" b="b"/>
              <a:pathLst>
                <a:path w="16421100" h="1009014">
                  <a:moveTo>
                    <a:pt x="16252952" y="0"/>
                  </a:moveTo>
                  <a:lnTo>
                    <a:pt x="168147" y="0"/>
                  </a:lnTo>
                  <a:lnTo>
                    <a:pt x="123443" y="5969"/>
                  </a:lnTo>
                  <a:lnTo>
                    <a:pt x="83286" y="22987"/>
                  </a:lnTo>
                  <a:lnTo>
                    <a:pt x="49250" y="49275"/>
                  </a:lnTo>
                  <a:lnTo>
                    <a:pt x="22961" y="83312"/>
                  </a:lnTo>
                  <a:lnTo>
                    <a:pt x="6007" y="123444"/>
                  </a:lnTo>
                  <a:lnTo>
                    <a:pt x="0" y="168148"/>
                  </a:lnTo>
                  <a:lnTo>
                    <a:pt x="0" y="840613"/>
                  </a:lnTo>
                  <a:lnTo>
                    <a:pt x="6007" y="885317"/>
                  </a:lnTo>
                  <a:lnTo>
                    <a:pt x="22961" y="925449"/>
                  </a:lnTo>
                  <a:lnTo>
                    <a:pt x="49250" y="959485"/>
                  </a:lnTo>
                  <a:lnTo>
                    <a:pt x="83286" y="985774"/>
                  </a:lnTo>
                  <a:lnTo>
                    <a:pt x="123443" y="1002792"/>
                  </a:lnTo>
                  <a:lnTo>
                    <a:pt x="168147" y="1008761"/>
                  </a:lnTo>
                  <a:lnTo>
                    <a:pt x="16252952" y="1008761"/>
                  </a:lnTo>
                  <a:lnTo>
                    <a:pt x="16297656" y="1002792"/>
                  </a:lnTo>
                  <a:lnTo>
                    <a:pt x="16337787" y="985774"/>
                  </a:lnTo>
                  <a:lnTo>
                    <a:pt x="16371823" y="959485"/>
                  </a:lnTo>
                  <a:lnTo>
                    <a:pt x="16398112" y="925449"/>
                  </a:lnTo>
                  <a:lnTo>
                    <a:pt x="16415131" y="885317"/>
                  </a:lnTo>
                  <a:lnTo>
                    <a:pt x="16421100" y="840613"/>
                  </a:lnTo>
                  <a:lnTo>
                    <a:pt x="16421100" y="168148"/>
                  </a:lnTo>
                  <a:lnTo>
                    <a:pt x="16415131" y="123444"/>
                  </a:lnTo>
                  <a:lnTo>
                    <a:pt x="16398112" y="83312"/>
                  </a:lnTo>
                  <a:lnTo>
                    <a:pt x="16371823" y="49275"/>
                  </a:lnTo>
                  <a:lnTo>
                    <a:pt x="16337787" y="22987"/>
                  </a:lnTo>
                  <a:lnTo>
                    <a:pt x="16297656" y="5969"/>
                  </a:lnTo>
                  <a:lnTo>
                    <a:pt x="16252952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36497" y="1977389"/>
              <a:ext cx="16421100" cy="1009015"/>
            </a:xfrm>
            <a:custGeom>
              <a:avLst/>
              <a:gdLst/>
              <a:ahLst/>
              <a:cxnLst/>
              <a:rect l="l" t="t" r="r" b="b"/>
              <a:pathLst>
                <a:path w="16421100" h="1009014">
                  <a:moveTo>
                    <a:pt x="0" y="168148"/>
                  </a:moveTo>
                  <a:lnTo>
                    <a:pt x="6007" y="123443"/>
                  </a:lnTo>
                  <a:lnTo>
                    <a:pt x="22961" y="83311"/>
                  </a:lnTo>
                  <a:lnTo>
                    <a:pt x="49250" y="49275"/>
                  </a:lnTo>
                  <a:lnTo>
                    <a:pt x="83286" y="22986"/>
                  </a:lnTo>
                  <a:lnTo>
                    <a:pt x="123443" y="5968"/>
                  </a:lnTo>
                  <a:lnTo>
                    <a:pt x="168148" y="0"/>
                  </a:lnTo>
                  <a:lnTo>
                    <a:pt x="16252952" y="0"/>
                  </a:lnTo>
                  <a:lnTo>
                    <a:pt x="16297656" y="5968"/>
                  </a:lnTo>
                  <a:lnTo>
                    <a:pt x="16337788" y="22986"/>
                  </a:lnTo>
                  <a:lnTo>
                    <a:pt x="16371823" y="49275"/>
                  </a:lnTo>
                  <a:lnTo>
                    <a:pt x="16398113" y="83311"/>
                  </a:lnTo>
                  <a:lnTo>
                    <a:pt x="16415131" y="123443"/>
                  </a:lnTo>
                  <a:lnTo>
                    <a:pt x="16421100" y="168148"/>
                  </a:lnTo>
                  <a:lnTo>
                    <a:pt x="16421100" y="840612"/>
                  </a:lnTo>
                  <a:lnTo>
                    <a:pt x="16415131" y="885316"/>
                  </a:lnTo>
                  <a:lnTo>
                    <a:pt x="16398113" y="925449"/>
                  </a:lnTo>
                  <a:lnTo>
                    <a:pt x="16371823" y="959484"/>
                  </a:lnTo>
                  <a:lnTo>
                    <a:pt x="16337788" y="985774"/>
                  </a:lnTo>
                  <a:lnTo>
                    <a:pt x="16297656" y="1002791"/>
                  </a:lnTo>
                  <a:lnTo>
                    <a:pt x="16252952" y="1008760"/>
                  </a:lnTo>
                  <a:lnTo>
                    <a:pt x="168148" y="1008760"/>
                  </a:lnTo>
                  <a:lnTo>
                    <a:pt x="123443" y="1002791"/>
                  </a:lnTo>
                  <a:lnTo>
                    <a:pt x="83286" y="985774"/>
                  </a:lnTo>
                  <a:lnTo>
                    <a:pt x="49250" y="959484"/>
                  </a:lnTo>
                  <a:lnTo>
                    <a:pt x="22961" y="925449"/>
                  </a:lnTo>
                  <a:lnTo>
                    <a:pt x="6007" y="885316"/>
                  </a:lnTo>
                  <a:lnTo>
                    <a:pt x="0" y="840612"/>
                  </a:lnTo>
                  <a:lnTo>
                    <a:pt x="0" y="168148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11783568" y="4062984"/>
            <a:ext cx="5241290" cy="1133475"/>
            <a:chOff x="11783568" y="4062984"/>
            <a:chExt cx="5241290" cy="1133475"/>
          </a:xfrm>
        </p:grpSpPr>
        <p:sp>
          <p:nvSpPr>
            <p:cNvPr id="8" name="object 8"/>
            <p:cNvSpPr/>
            <p:nvPr/>
          </p:nvSpPr>
          <p:spPr>
            <a:xfrm>
              <a:off x="11783568" y="4062984"/>
              <a:ext cx="5198110" cy="1090930"/>
            </a:xfrm>
            <a:custGeom>
              <a:avLst/>
              <a:gdLst/>
              <a:ahLst/>
              <a:cxnLst/>
              <a:rect l="l" t="t" r="r" b="b"/>
              <a:pathLst>
                <a:path w="5198109" h="1090929">
                  <a:moveTo>
                    <a:pt x="4802505" y="0"/>
                  </a:moveTo>
                  <a:lnTo>
                    <a:pt x="395477" y="0"/>
                  </a:lnTo>
                  <a:lnTo>
                    <a:pt x="346328" y="3048"/>
                  </a:lnTo>
                  <a:lnTo>
                    <a:pt x="298957" y="12064"/>
                  </a:lnTo>
                  <a:lnTo>
                    <a:pt x="253618" y="26542"/>
                  </a:lnTo>
                  <a:lnTo>
                    <a:pt x="210692" y="46227"/>
                  </a:lnTo>
                  <a:lnTo>
                    <a:pt x="170687" y="70485"/>
                  </a:lnTo>
                  <a:lnTo>
                    <a:pt x="133857" y="99187"/>
                  </a:lnTo>
                  <a:lnTo>
                    <a:pt x="100710" y="131952"/>
                  </a:lnTo>
                  <a:lnTo>
                    <a:pt x="71627" y="168148"/>
                  </a:lnTo>
                  <a:lnTo>
                    <a:pt x="46862" y="207644"/>
                  </a:lnTo>
                  <a:lnTo>
                    <a:pt x="26924" y="249936"/>
                  </a:lnTo>
                  <a:lnTo>
                    <a:pt x="12191" y="294513"/>
                  </a:lnTo>
                  <a:lnTo>
                    <a:pt x="3175" y="341249"/>
                  </a:lnTo>
                  <a:lnTo>
                    <a:pt x="0" y="389636"/>
                  </a:lnTo>
                  <a:lnTo>
                    <a:pt x="0" y="701166"/>
                  </a:lnTo>
                  <a:lnTo>
                    <a:pt x="3175" y="749553"/>
                  </a:lnTo>
                  <a:lnTo>
                    <a:pt x="12191" y="796289"/>
                  </a:lnTo>
                  <a:lnTo>
                    <a:pt x="26924" y="840866"/>
                  </a:lnTo>
                  <a:lnTo>
                    <a:pt x="46862" y="883157"/>
                  </a:lnTo>
                  <a:lnTo>
                    <a:pt x="71627" y="922654"/>
                  </a:lnTo>
                  <a:lnTo>
                    <a:pt x="100710" y="958850"/>
                  </a:lnTo>
                  <a:lnTo>
                    <a:pt x="133857" y="991615"/>
                  </a:lnTo>
                  <a:lnTo>
                    <a:pt x="170687" y="1020317"/>
                  </a:lnTo>
                  <a:lnTo>
                    <a:pt x="210692" y="1044575"/>
                  </a:lnTo>
                  <a:lnTo>
                    <a:pt x="253618" y="1064260"/>
                  </a:lnTo>
                  <a:lnTo>
                    <a:pt x="298957" y="1078738"/>
                  </a:lnTo>
                  <a:lnTo>
                    <a:pt x="346328" y="1087754"/>
                  </a:lnTo>
                  <a:lnTo>
                    <a:pt x="395477" y="1090802"/>
                  </a:lnTo>
                  <a:lnTo>
                    <a:pt x="4802505" y="1090802"/>
                  </a:lnTo>
                  <a:lnTo>
                    <a:pt x="4851653" y="1087754"/>
                  </a:lnTo>
                  <a:lnTo>
                    <a:pt x="4899024" y="1078738"/>
                  </a:lnTo>
                  <a:lnTo>
                    <a:pt x="4944364" y="1064260"/>
                  </a:lnTo>
                  <a:lnTo>
                    <a:pt x="4987289" y="1044575"/>
                  </a:lnTo>
                  <a:lnTo>
                    <a:pt x="5027295" y="1020317"/>
                  </a:lnTo>
                  <a:lnTo>
                    <a:pt x="5064124" y="991615"/>
                  </a:lnTo>
                  <a:lnTo>
                    <a:pt x="5097272" y="958850"/>
                  </a:lnTo>
                  <a:lnTo>
                    <a:pt x="5126355" y="922654"/>
                  </a:lnTo>
                  <a:lnTo>
                    <a:pt x="5151120" y="883157"/>
                  </a:lnTo>
                  <a:lnTo>
                    <a:pt x="5171058" y="840866"/>
                  </a:lnTo>
                  <a:lnTo>
                    <a:pt x="5185791" y="796289"/>
                  </a:lnTo>
                  <a:lnTo>
                    <a:pt x="5194808" y="749553"/>
                  </a:lnTo>
                  <a:lnTo>
                    <a:pt x="5197983" y="701166"/>
                  </a:lnTo>
                  <a:lnTo>
                    <a:pt x="5197983" y="389636"/>
                  </a:lnTo>
                  <a:lnTo>
                    <a:pt x="5194808" y="341249"/>
                  </a:lnTo>
                  <a:lnTo>
                    <a:pt x="5185791" y="294513"/>
                  </a:lnTo>
                  <a:lnTo>
                    <a:pt x="5171058" y="249936"/>
                  </a:lnTo>
                  <a:lnTo>
                    <a:pt x="5151120" y="207644"/>
                  </a:lnTo>
                  <a:lnTo>
                    <a:pt x="5126355" y="168148"/>
                  </a:lnTo>
                  <a:lnTo>
                    <a:pt x="5097272" y="131952"/>
                  </a:lnTo>
                  <a:lnTo>
                    <a:pt x="5064124" y="99187"/>
                  </a:lnTo>
                  <a:lnTo>
                    <a:pt x="5027295" y="70485"/>
                  </a:lnTo>
                  <a:lnTo>
                    <a:pt x="4987289" y="46227"/>
                  </a:lnTo>
                  <a:lnTo>
                    <a:pt x="4944364" y="26542"/>
                  </a:lnTo>
                  <a:lnTo>
                    <a:pt x="4899024" y="12064"/>
                  </a:lnTo>
                  <a:lnTo>
                    <a:pt x="4851653" y="3048"/>
                  </a:lnTo>
                  <a:lnTo>
                    <a:pt x="4802505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835384" y="4113276"/>
              <a:ext cx="5189220" cy="1083310"/>
            </a:xfrm>
            <a:custGeom>
              <a:avLst/>
              <a:gdLst/>
              <a:ahLst/>
              <a:cxnLst/>
              <a:rect l="l" t="t" r="r" b="b"/>
              <a:pathLst>
                <a:path w="5189219" h="1083310">
                  <a:moveTo>
                    <a:pt x="4801108" y="0"/>
                  </a:moveTo>
                  <a:lnTo>
                    <a:pt x="395350" y="0"/>
                  </a:lnTo>
                  <a:lnTo>
                    <a:pt x="344805" y="2921"/>
                  </a:lnTo>
                  <a:lnTo>
                    <a:pt x="296545" y="11557"/>
                  </a:lnTo>
                  <a:lnTo>
                    <a:pt x="250571" y="25526"/>
                  </a:lnTo>
                  <a:lnTo>
                    <a:pt x="207518" y="44576"/>
                  </a:lnTo>
                  <a:lnTo>
                    <a:pt x="167513" y="68199"/>
                  </a:lnTo>
                  <a:lnTo>
                    <a:pt x="130937" y="96012"/>
                  </a:lnTo>
                  <a:lnTo>
                    <a:pt x="98171" y="127888"/>
                  </a:lnTo>
                  <a:lnTo>
                    <a:pt x="69596" y="163322"/>
                  </a:lnTo>
                  <a:lnTo>
                    <a:pt x="45466" y="201929"/>
                  </a:lnTo>
                  <a:lnTo>
                    <a:pt x="26035" y="243586"/>
                  </a:lnTo>
                  <a:lnTo>
                    <a:pt x="11811" y="287654"/>
                  </a:lnTo>
                  <a:lnTo>
                    <a:pt x="3048" y="334010"/>
                  </a:lnTo>
                  <a:lnTo>
                    <a:pt x="0" y="382270"/>
                  </a:lnTo>
                  <a:lnTo>
                    <a:pt x="0" y="693801"/>
                  </a:lnTo>
                  <a:lnTo>
                    <a:pt x="3048" y="743585"/>
                  </a:lnTo>
                  <a:lnTo>
                    <a:pt x="11811" y="791210"/>
                  </a:lnTo>
                  <a:lnTo>
                    <a:pt x="26035" y="836422"/>
                  </a:lnTo>
                  <a:lnTo>
                    <a:pt x="45466" y="878839"/>
                  </a:lnTo>
                  <a:lnTo>
                    <a:pt x="69596" y="918210"/>
                  </a:lnTo>
                  <a:lnTo>
                    <a:pt x="98171" y="954151"/>
                  </a:lnTo>
                  <a:lnTo>
                    <a:pt x="130937" y="986409"/>
                  </a:lnTo>
                  <a:lnTo>
                    <a:pt x="167513" y="1014602"/>
                  </a:lnTo>
                  <a:lnTo>
                    <a:pt x="207518" y="1038478"/>
                  </a:lnTo>
                  <a:lnTo>
                    <a:pt x="250571" y="1057528"/>
                  </a:lnTo>
                  <a:lnTo>
                    <a:pt x="296545" y="1071499"/>
                  </a:lnTo>
                  <a:lnTo>
                    <a:pt x="344805" y="1080262"/>
                  </a:lnTo>
                  <a:lnTo>
                    <a:pt x="395350" y="1083183"/>
                  </a:lnTo>
                  <a:lnTo>
                    <a:pt x="4801108" y="1083183"/>
                  </a:lnTo>
                  <a:lnTo>
                    <a:pt x="4850003" y="1080262"/>
                  </a:lnTo>
                  <a:lnTo>
                    <a:pt x="4897120" y="1071499"/>
                  </a:lnTo>
                  <a:lnTo>
                    <a:pt x="4941951" y="1057528"/>
                  </a:lnTo>
                  <a:lnTo>
                    <a:pt x="4984114" y="1038478"/>
                  </a:lnTo>
                  <a:lnTo>
                    <a:pt x="5023358" y="1014602"/>
                  </a:lnTo>
                  <a:lnTo>
                    <a:pt x="5059426" y="986409"/>
                  </a:lnTo>
                  <a:lnTo>
                    <a:pt x="5091683" y="954151"/>
                  </a:lnTo>
                  <a:lnTo>
                    <a:pt x="5120005" y="918210"/>
                  </a:lnTo>
                  <a:lnTo>
                    <a:pt x="5144008" y="878839"/>
                  </a:lnTo>
                  <a:lnTo>
                    <a:pt x="5163312" y="836422"/>
                  </a:lnTo>
                  <a:lnTo>
                    <a:pt x="5177408" y="791210"/>
                  </a:lnTo>
                  <a:lnTo>
                    <a:pt x="5186172" y="743585"/>
                  </a:lnTo>
                  <a:lnTo>
                    <a:pt x="5189220" y="693801"/>
                  </a:lnTo>
                  <a:lnTo>
                    <a:pt x="5189220" y="382270"/>
                  </a:lnTo>
                  <a:lnTo>
                    <a:pt x="5186172" y="334010"/>
                  </a:lnTo>
                  <a:lnTo>
                    <a:pt x="5177408" y="287654"/>
                  </a:lnTo>
                  <a:lnTo>
                    <a:pt x="5163312" y="243586"/>
                  </a:lnTo>
                  <a:lnTo>
                    <a:pt x="5144008" y="201929"/>
                  </a:lnTo>
                  <a:lnTo>
                    <a:pt x="5120005" y="163322"/>
                  </a:lnTo>
                  <a:lnTo>
                    <a:pt x="5091683" y="127888"/>
                  </a:lnTo>
                  <a:lnTo>
                    <a:pt x="5059426" y="96012"/>
                  </a:lnTo>
                  <a:lnTo>
                    <a:pt x="5023358" y="68199"/>
                  </a:lnTo>
                  <a:lnTo>
                    <a:pt x="4984114" y="44576"/>
                  </a:lnTo>
                  <a:lnTo>
                    <a:pt x="4941951" y="25526"/>
                  </a:lnTo>
                  <a:lnTo>
                    <a:pt x="4897120" y="11557"/>
                  </a:lnTo>
                  <a:lnTo>
                    <a:pt x="4850003" y="2921"/>
                  </a:lnTo>
                  <a:lnTo>
                    <a:pt x="4801108" y="0"/>
                  </a:lnTo>
                  <a:close/>
                </a:path>
              </a:pathLst>
            </a:custGeom>
            <a:solidFill>
              <a:srgbClr val="048E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042517" y="2061718"/>
            <a:ext cx="15819119" cy="3100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1325" marR="221615" indent="-244348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The updateOn method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reports the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update </a:t>
            </a:r>
            <a:r>
              <a:rPr dirty="0" sz="2400" spc="-45" i="1">
                <a:solidFill>
                  <a:srgbClr val="FFFFFF"/>
                </a:solidFill>
                <a:latin typeface="Calibri"/>
                <a:cs typeface="Calibri"/>
              </a:rPr>
              <a:t>strategy.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The validators perform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their work each time a value in the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form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control </a:t>
            </a:r>
            <a:r>
              <a:rPr dirty="0" sz="2400" spc="-5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changes,</a:t>
            </a:r>
            <a:r>
              <a:rPr dirty="0" sz="2400" spc="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updateOn</a:t>
            </a:r>
            <a:r>
              <a:rPr dirty="0" sz="2400" spc="-5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0" i="1">
                <a:solidFill>
                  <a:srgbClr val="FFFFFF"/>
                </a:solidFill>
                <a:latin typeface="Calibri"/>
                <a:cs typeface="Calibri"/>
              </a:rPr>
              <a:t>property,</a:t>
            </a:r>
            <a:r>
              <a:rPr dirty="0" sz="2400" spc="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gives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us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better</a:t>
            </a:r>
            <a:r>
              <a:rPr dirty="0" sz="2400" spc="-4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r>
              <a:rPr dirty="0" sz="2400" spc="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over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validation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process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Calibri"/>
              <a:cs typeface="Calibri"/>
            </a:endParaRPr>
          </a:p>
          <a:p>
            <a:pPr algn="ctr" marR="9285605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updateOn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property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can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take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one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these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values:</a:t>
            </a:r>
            <a:endParaRPr sz="2400">
              <a:latin typeface="Calibri"/>
              <a:cs typeface="Calibri"/>
            </a:endParaRPr>
          </a:p>
          <a:p>
            <a:pPr algn="ctr" marL="10977245" marR="5080">
              <a:lnSpc>
                <a:spcPct val="100000"/>
              </a:lnSpc>
              <a:spcBef>
                <a:spcPts val="1100"/>
              </a:spcBef>
            </a:pPr>
            <a:r>
              <a:rPr dirty="0" sz="2400" spc="-5" b="1" i="1">
                <a:solidFill>
                  <a:srgbClr val="FFFFFF"/>
                </a:solidFill>
                <a:latin typeface="Calibri"/>
                <a:cs typeface="Calibri"/>
              </a:rPr>
              <a:t>change: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This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is the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default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mode, with 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validators</a:t>
            </a:r>
            <a:r>
              <a:rPr dirty="0" sz="24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checking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soon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dirty="0" sz="2400" spc="-5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changes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563868" y="4012691"/>
            <a:ext cx="4879975" cy="5227320"/>
            <a:chOff x="6563868" y="4012691"/>
            <a:chExt cx="4879975" cy="522732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3868" y="4012691"/>
              <a:ext cx="4879848" cy="522732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13648" y="4274819"/>
              <a:ext cx="758951" cy="76047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98992" y="6384035"/>
              <a:ext cx="588264" cy="58978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42604" y="8292083"/>
              <a:ext cx="701040" cy="701039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1095755" y="6031991"/>
            <a:ext cx="5241290" cy="1133475"/>
            <a:chOff x="1095755" y="6031991"/>
            <a:chExt cx="5241290" cy="1133475"/>
          </a:xfrm>
        </p:grpSpPr>
        <p:sp>
          <p:nvSpPr>
            <p:cNvPr id="17" name="object 17"/>
            <p:cNvSpPr/>
            <p:nvPr/>
          </p:nvSpPr>
          <p:spPr>
            <a:xfrm>
              <a:off x="1095755" y="6031991"/>
              <a:ext cx="5198110" cy="1090930"/>
            </a:xfrm>
            <a:custGeom>
              <a:avLst/>
              <a:gdLst/>
              <a:ahLst/>
              <a:cxnLst/>
              <a:rect l="l" t="t" r="r" b="b"/>
              <a:pathLst>
                <a:path w="5198110" h="1090929">
                  <a:moveTo>
                    <a:pt x="4802505" y="0"/>
                  </a:moveTo>
                  <a:lnTo>
                    <a:pt x="395478" y="0"/>
                  </a:lnTo>
                  <a:lnTo>
                    <a:pt x="346328" y="3048"/>
                  </a:lnTo>
                  <a:lnTo>
                    <a:pt x="298957" y="12065"/>
                  </a:lnTo>
                  <a:lnTo>
                    <a:pt x="253619" y="26543"/>
                  </a:lnTo>
                  <a:lnTo>
                    <a:pt x="210693" y="46228"/>
                  </a:lnTo>
                  <a:lnTo>
                    <a:pt x="170675" y="70485"/>
                  </a:lnTo>
                  <a:lnTo>
                    <a:pt x="133870" y="99187"/>
                  </a:lnTo>
                  <a:lnTo>
                    <a:pt x="100710" y="131953"/>
                  </a:lnTo>
                  <a:lnTo>
                    <a:pt x="71577" y="168148"/>
                  </a:lnTo>
                  <a:lnTo>
                    <a:pt x="46850" y="207645"/>
                  </a:lnTo>
                  <a:lnTo>
                    <a:pt x="26936" y="249936"/>
                  </a:lnTo>
                  <a:lnTo>
                    <a:pt x="12230" y="294513"/>
                  </a:lnTo>
                  <a:lnTo>
                    <a:pt x="3124" y="341249"/>
                  </a:lnTo>
                  <a:lnTo>
                    <a:pt x="0" y="389636"/>
                  </a:lnTo>
                  <a:lnTo>
                    <a:pt x="0" y="701167"/>
                  </a:lnTo>
                  <a:lnTo>
                    <a:pt x="3124" y="749554"/>
                  </a:lnTo>
                  <a:lnTo>
                    <a:pt x="12230" y="796290"/>
                  </a:lnTo>
                  <a:lnTo>
                    <a:pt x="26936" y="840867"/>
                  </a:lnTo>
                  <a:lnTo>
                    <a:pt x="46850" y="883158"/>
                  </a:lnTo>
                  <a:lnTo>
                    <a:pt x="71577" y="922655"/>
                  </a:lnTo>
                  <a:lnTo>
                    <a:pt x="100710" y="958850"/>
                  </a:lnTo>
                  <a:lnTo>
                    <a:pt x="133870" y="991616"/>
                  </a:lnTo>
                  <a:lnTo>
                    <a:pt x="170675" y="1020318"/>
                  </a:lnTo>
                  <a:lnTo>
                    <a:pt x="210693" y="1044575"/>
                  </a:lnTo>
                  <a:lnTo>
                    <a:pt x="253619" y="1064260"/>
                  </a:lnTo>
                  <a:lnTo>
                    <a:pt x="298957" y="1078738"/>
                  </a:lnTo>
                  <a:lnTo>
                    <a:pt x="346328" y="1087755"/>
                  </a:lnTo>
                  <a:lnTo>
                    <a:pt x="395478" y="1090803"/>
                  </a:lnTo>
                  <a:lnTo>
                    <a:pt x="4802505" y="1090803"/>
                  </a:lnTo>
                  <a:lnTo>
                    <a:pt x="4851654" y="1087755"/>
                  </a:lnTo>
                  <a:lnTo>
                    <a:pt x="4899025" y="1078738"/>
                  </a:lnTo>
                  <a:lnTo>
                    <a:pt x="4944364" y="1064260"/>
                  </a:lnTo>
                  <a:lnTo>
                    <a:pt x="4987290" y="1044575"/>
                  </a:lnTo>
                  <a:lnTo>
                    <a:pt x="5027295" y="1020318"/>
                  </a:lnTo>
                  <a:lnTo>
                    <a:pt x="5064125" y="991616"/>
                  </a:lnTo>
                  <a:lnTo>
                    <a:pt x="5097272" y="958850"/>
                  </a:lnTo>
                  <a:lnTo>
                    <a:pt x="5126355" y="922655"/>
                  </a:lnTo>
                  <a:lnTo>
                    <a:pt x="5151120" y="883158"/>
                  </a:lnTo>
                  <a:lnTo>
                    <a:pt x="5171058" y="840867"/>
                  </a:lnTo>
                  <a:lnTo>
                    <a:pt x="5185791" y="796290"/>
                  </a:lnTo>
                  <a:lnTo>
                    <a:pt x="5194808" y="749554"/>
                  </a:lnTo>
                  <a:lnTo>
                    <a:pt x="5197983" y="701167"/>
                  </a:lnTo>
                  <a:lnTo>
                    <a:pt x="5197983" y="389636"/>
                  </a:lnTo>
                  <a:lnTo>
                    <a:pt x="5194808" y="341249"/>
                  </a:lnTo>
                  <a:lnTo>
                    <a:pt x="5185791" y="294513"/>
                  </a:lnTo>
                  <a:lnTo>
                    <a:pt x="5171058" y="249936"/>
                  </a:lnTo>
                  <a:lnTo>
                    <a:pt x="5151120" y="207645"/>
                  </a:lnTo>
                  <a:lnTo>
                    <a:pt x="5126355" y="168148"/>
                  </a:lnTo>
                  <a:lnTo>
                    <a:pt x="5097272" y="131953"/>
                  </a:lnTo>
                  <a:lnTo>
                    <a:pt x="5064125" y="99187"/>
                  </a:lnTo>
                  <a:lnTo>
                    <a:pt x="5027295" y="70485"/>
                  </a:lnTo>
                  <a:lnTo>
                    <a:pt x="4987290" y="46228"/>
                  </a:lnTo>
                  <a:lnTo>
                    <a:pt x="4944364" y="26543"/>
                  </a:lnTo>
                  <a:lnTo>
                    <a:pt x="4899025" y="12065"/>
                  </a:lnTo>
                  <a:lnTo>
                    <a:pt x="4851654" y="3048"/>
                  </a:lnTo>
                  <a:lnTo>
                    <a:pt x="4802505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147571" y="6082283"/>
              <a:ext cx="5189220" cy="1083310"/>
            </a:xfrm>
            <a:custGeom>
              <a:avLst/>
              <a:gdLst/>
              <a:ahLst/>
              <a:cxnLst/>
              <a:rect l="l" t="t" r="r" b="b"/>
              <a:pathLst>
                <a:path w="5189220" h="1083309">
                  <a:moveTo>
                    <a:pt x="4801108" y="0"/>
                  </a:moveTo>
                  <a:lnTo>
                    <a:pt x="395350" y="0"/>
                  </a:lnTo>
                  <a:lnTo>
                    <a:pt x="344805" y="2920"/>
                  </a:lnTo>
                  <a:lnTo>
                    <a:pt x="296544" y="11556"/>
                  </a:lnTo>
                  <a:lnTo>
                    <a:pt x="250571" y="25526"/>
                  </a:lnTo>
                  <a:lnTo>
                    <a:pt x="207518" y="44576"/>
                  </a:lnTo>
                  <a:lnTo>
                    <a:pt x="167512" y="68199"/>
                  </a:lnTo>
                  <a:lnTo>
                    <a:pt x="130937" y="96012"/>
                  </a:lnTo>
                  <a:lnTo>
                    <a:pt x="98209" y="127888"/>
                  </a:lnTo>
                  <a:lnTo>
                    <a:pt x="69596" y="163321"/>
                  </a:lnTo>
                  <a:lnTo>
                    <a:pt x="45427" y="201929"/>
                  </a:lnTo>
                  <a:lnTo>
                    <a:pt x="26047" y="243586"/>
                  </a:lnTo>
                  <a:lnTo>
                    <a:pt x="11798" y="287654"/>
                  </a:lnTo>
                  <a:lnTo>
                    <a:pt x="3009" y="334010"/>
                  </a:lnTo>
                  <a:lnTo>
                    <a:pt x="0" y="382269"/>
                  </a:lnTo>
                  <a:lnTo>
                    <a:pt x="0" y="693801"/>
                  </a:lnTo>
                  <a:lnTo>
                    <a:pt x="3009" y="743585"/>
                  </a:lnTo>
                  <a:lnTo>
                    <a:pt x="11798" y="791210"/>
                  </a:lnTo>
                  <a:lnTo>
                    <a:pt x="26047" y="836421"/>
                  </a:lnTo>
                  <a:lnTo>
                    <a:pt x="45427" y="878839"/>
                  </a:lnTo>
                  <a:lnTo>
                    <a:pt x="69596" y="918210"/>
                  </a:lnTo>
                  <a:lnTo>
                    <a:pt x="98209" y="954151"/>
                  </a:lnTo>
                  <a:lnTo>
                    <a:pt x="130937" y="986408"/>
                  </a:lnTo>
                  <a:lnTo>
                    <a:pt x="167512" y="1014602"/>
                  </a:lnTo>
                  <a:lnTo>
                    <a:pt x="207518" y="1038478"/>
                  </a:lnTo>
                  <a:lnTo>
                    <a:pt x="250571" y="1057528"/>
                  </a:lnTo>
                  <a:lnTo>
                    <a:pt x="296544" y="1071498"/>
                  </a:lnTo>
                  <a:lnTo>
                    <a:pt x="344805" y="1080261"/>
                  </a:lnTo>
                  <a:lnTo>
                    <a:pt x="395350" y="1083183"/>
                  </a:lnTo>
                  <a:lnTo>
                    <a:pt x="4801108" y="1083183"/>
                  </a:lnTo>
                  <a:lnTo>
                    <a:pt x="4850003" y="1080261"/>
                  </a:lnTo>
                  <a:lnTo>
                    <a:pt x="4897120" y="1071498"/>
                  </a:lnTo>
                  <a:lnTo>
                    <a:pt x="4941951" y="1057528"/>
                  </a:lnTo>
                  <a:lnTo>
                    <a:pt x="4984115" y="1038478"/>
                  </a:lnTo>
                  <a:lnTo>
                    <a:pt x="5023358" y="1014602"/>
                  </a:lnTo>
                  <a:lnTo>
                    <a:pt x="5059426" y="986408"/>
                  </a:lnTo>
                  <a:lnTo>
                    <a:pt x="5091683" y="954151"/>
                  </a:lnTo>
                  <a:lnTo>
                    <a:pt x="5120005" y="918210"/>
                  </a:lnTo>
                  <a:lnTo>
                    <a:pt x="5144008" y="878839"/>
                  </a:lnTo>
                  <a:lnTo>
                    <a:pt x="5163312" y="836421"/>
                  </a:lnTo>
                  <a:lnTo>
                    <a:pt x="5177408" y="791210"/>
                  </a:lnTo>
                  <a:lnTo>
                    <a:pt x="5186172" y="743585"/>
                  </a:lnTo>
                  <a:lnTo>
                    <a:pt x="5189220" y="693801"/>
                  </a:lnTo>
                  <a:lnTo>
                    <a:pt x="5189220" y="382269"/>
                  </a:lnTo>
                  <a:lnTo>
                    <a:pt x="5186172" y="334010"/>
                  </a:lnTo>
                  <a:lnTo>
                    <a:pt x="5177408" y="287654"/>
                  </a:lnTo>
                  <a:lnTo>
                    <a:pt x="5163312" y="243586"/>
                  </a:lnTo>
                  <a:lnTo>
                    <a:pt x="5144008" y="201929"/>
                  </a:lnTo>
                  <a:lnTo>
                    <a:pt x="5120005" y="163321"/>
                  </a:lnTo>
                  <a:lnTo>
                    <a:pt x="5091683" y="127888"/>
                  </a:lnTo>
                  <a:lnTo>
                    <a:pt x="5059426" y="96012"/>
                  </a:lnTo>
                  <a:lnTo>
                    <a:pt x="5023358" y="68199"/>
                  </a:lnTo>
                  <a:lnTo>
                    <a:pt x="4984115" y="44576"/>
                  </a:lnTo>
                  <a:lnTo>
                    <a:pt x="4941951" y="25526"/>
                  </a:lnTo>
                  <a:lnTo>
                    <a:pt x="4897120" y="11556"/>
                  </a:lnTo>
                  <a:lnTo>
                    <a:pt x="4850003" y="2920"/>
                  </a:lnTo>
                  <a:lnTo>
                    <a:pt x="4801108" y="0"/>
                  </a:lnTo>
                  <a:close/>
                </a:path>
              </a:pathLst>
            </a:custGeom>
            <a:solidFill>
              <a:srgbClr val="F4606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239113" y="6208014"/>
            <a:ext cx="497078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58265" marR="5080" indent="-13462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FFFFFF"/>
                </a:solidFill>
                <a:latin typeface="Calibri"/>
                <a:cs typeface="Calibri"/>
              </a:rPr>
              <a:t>blur:</a:t>
            </a:r>
            <a:r>
              <a:rPr dirty="0" sz="2400" spc="-65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Checks</a:t>
            </a:r>
            <a:r>
              <a:rPr dirty="0" sz="24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validity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5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loses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focus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1783568" y="7996428"/>
            <a:ext cx="5241290" cy="1133475"/>
            <a:chOff x="11783568" y="7996428"/>
            <a:chExt cx="5241290" cy="1133475"/>
          </a:xfrm>
        </p:grpSpPr>
        <p:sp>
          <p:nvSpPr>
            <p:cNvPr id="21" name="object 21"/>
            <p:cNvSpPr/>
            <p:nvPr/>
          </p:nvSpPr>
          <p:spPr>
            <a:xfrm>
              <a:off x="11783568" y="7996428"/>
              <a:ext cx="5198110" cy="1090930"/>
            </a:xfrm>
            <a:custGeom>
              <a:avLst/>
              <a:gdLst/>
              <a:ahLst/>
              <a:cxnLst/>
              <a:rect l="l" t="t" r="r" b="b"/>
              <a:pathLst>
                <a:path w="5198109" h="1090929">
                  <a:moveTo>
                    <a:pt x="4802505" y="0"/>
                  </a:moveTo>
                  <a:lnTo>
                    <a:pt x="395477" y="0"/>
                  </a:lnTo>
                  <a:lnTo>
                    <a:pt x="346328" y="3048"/>
                  </a:lnTo>
                  <a:lnTo>
                    <a:pt x="298957" y="12065"/>
                  </a:lnTo>
                  <a:lnTo>
                    <a:pt x="253618" y="26543"/>
                  </a:lnTo>
                  <a:lnTo>
                    <a:pt x="210692" y="46228"/>
                  </a:lnTo>
                  <a:lnTo>
                    <a:pt x="170687" y="70485"/>
                  </a:lnTo>
                  <a:lnTo>
                    <a:pt x="133857" y="99187"/>
                  </a:lnTo>
                  <a:lnTo>
                    <a:pt x="100710" y="131953"/>
                  </a:lnTo>
                  <a:lnTo>
                    <a:pt x="71627" y="168148"/>
                  </a:lnTo>
                  <a:lnTo>
                    <a:pt x="46862" y="207645"/>
                  </a:lnTo>
                  <a:lnTo>
                    <a:pt x="26924" y="249936"/>
                  </a:lnTo>
                  <a:lnTo>
                    <a:pt x="12191" y="294513"/>
                  </a:lnTo>
                  <a:lnTo>
                    <a:pt x="3175" y="341249"/>
                  </a:lnTo>
                  <a:lnTo>
                    <a:pt x="0" y="389636"/>
                  </a:lnTo>
                  <a:lnTo>
                    <a:pt x="0" y="701167"/>
                  </a:lnTo>
                  <a:lnTo>
                    <a:pt x="3175" y="749554"/>
                  </a:lnTo>
                  <a:lnTo>
                    <a:pt x="12191" y="796290"/>
                  </a:lnTo>
                  <a:lnTo>
                    <a:pt x="26924" y="840867"/>
                  </a:lnTo>
                  <a:lnTo>
                    <a:pt x="46862" y="883158"/>
                  </a:lnTo>
                  <a:lnTo>
                    <a:pt x="71627" y="922655"/>
                  </a:lnTo>
                  <a:lnTo>
                    <a:pt x="100710" y="958850"/>
                  </a:lnTo>
                  <a:lnTo>
                    <a:pt x="133857" y="991616"/>
                  </a:lnTo>
                  <a:lnTo>
                    <a:pt x="170687" y="1020318"/>
                  </a:lnTo>
                  <a:lnTo>
                    <a:pt x="210692" y="1044625"/>
                  </a:lnTo>
                  <a:lnTo>
                    <a:pt x="253618" y="1064247"/>
                  </a:lnTo>
                  <a:lnTo>
                    <a:pt x="298957" y="1078738"/>
                  </a:lnTo>
                  <a:lnTo>
                    <a:pt x="346328" y="1087716"/>
                  </a:lnTo>
                  <a:lnTo>
                    <a:pt x="395477" y="1090803"/>
                  </a:lnTo>
                  <a:lnTo>
                    <a:pt x="4802505" y="1090803"/>
                  </a:lnTo>
                  <a:lnTo>
                    <a:pt x="4851653" y="1087716"/>
                  </a:lnTo>
                  <a:lnTo>
                    <a:pt x="4899024" y="1078738"/>
                  </a:lnTo>
                  <a:lnTo>
                    <a:pt x="4944364" y="1064247"/>
                  </a:lnTo>
                  <a:lnTo>
                    <a:pt x="4987289" y="1044625"/>
                  </a:lnTo>
                  <a:lnTo>
                    <a:pt x="5027295" y="1020318"/>
                  </a:lnTo>
                  <a:lnTo>
                    <a:pt x="5064124" y="991616"/>
                  </a:lnTo>
                  <a:lnTo>
                    <a:pt x="5097272" y="958850"/>
                  </a:lnTo>
                  <a:lnTo>
                    <a:pt x="5126355" y="922655"/>
                  </a:lnTo>
                  <a:lnTo>
                    <a:pt x="5151120" y="883158"/>
                  </a:lnTo>
                  <a:lnTo>
                    <a:pt x="5171058" y="840867"/>
                  </a:lnTo>
                  <a:lnTo>
                    <a:pt x="5185791" y="796290"/>
                  </a:lnTo>
                  <a:lnTo>
                    <a:pt x="5194808" y="749554"/>
                  </a:lnTo>
                  <a:lnTo>
                    <a:pt x="5197983" y="701167"/>
                  </a:lnTo>
                  <a:lnTo>
                    <a:pt x="5197983" y="389636"/>
                  </a:lnTo>
                  <a:lnTo>
                    <a:pt x="5194808" y="341249"/>
                  </a:lnTo>
                  <a:lnTo>
                    <a:pt x="5185791" y="294513"/>
                  </a:lnTo>
                  <a:lnTo>
                    <a:pt x="5171058" y="249936"/>
                  </a:lnTo>
                  <a:lnTo>
                    <a:pt x="5151120" y="207645"/>
                  </a:lnTo>
                  <a:lnTo>
                    <a:pt x="5126355" y="168148"/>
                  </a:lnTo>
                  <a:lnTo>
                    <a:pt x="5097272" y="131953"/>
                  </a:lnTo>
                  <a:lnTo>
                    <a:pt x="5064124" y="99187"/>
                  </a:lnTo>
                  <a:lnTo>
                    <a:pt x="5027295" y="70485"/>
                  </a:lnTo>
                  <a:lnTo>
                    <a:pt x="4987289" y="46228"/>
                  </a:lnTo>
                  <a:lnTo>
                    <a:pt x="4944364" y="26543"/>
                  </a:lnTo>
                  <a:lnTo>
                    <a:pt x="4899024" y="12065"/>
                  </a:lnTo>
                  <a:lnTo>
                    <a:pt x="4851653" y="3048"/>
                  </a:lnTo>
                  <a:lnTo>
                    <a:pt x="4802505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1835384" y="8046720"/>
              <a:ext cx="5189220" cy="1083310"/>
            </a:xfrm>
            <a:custGeom>
              <a:avLst/>
              <a:gdLst/>
              <a:ahLst/>
              <a:cxnLst/>
              <a:rect l="l" t="t" r="r" b="b"/>
              <a:pathLst>
                <a:path w="5189219" h="1083309">
                  <a:moveTo>
                    <a:pt x="4801108" y="0"/>
                  </a:moveTo>
                  <a:lnTo>
                    <a:pt x="395350" y="0"/>
                  </a:lnTo>
                  <a:lnTo>
                    <a:pt x="344805" y="2920"/>
                  </a:lnTo>
                  <a:lnTo>
                    <a:pt x="296545" y="11556"/>
                  </a:lnTo>
                  <a:lnTo>
                    <a:pt x="250571" y="25526"/>
                  </a:lnTo>
                  <a:lnTo>
                    <a:pt x="207518" y="44576"/>
                  </a:lnTo>
                  <a:lnTo>
                    <a:pt x="167513" y="68198"/>
                  </a:lnTo>
                  <a:lnTo>
                    <a:pt x="130937" y="96011"/>
                  </a:lnTo>
                  <a:lnTo>
                    <a:pt x="98171" y="127888"/>
                  </a:lnTo>
                  <a:lnTo>
                    <a:pt x="69596" y="163321"/>
                  </a:lnTo>
                  <a:lnTo>
                    <a:pt x="45466" y="201929"/>
                  </a:lnTo>
                  <a:lnTo>
                    <a:pt x="26035" y="243585"/>
                  </a:lnTo>
                  <a:lnTo>
                    <a:pt x="11811" y="287654"/>
                  </a:lnTo>
                  <a:lnTo>
                    <a:pt x="3048" y="334009"/>
                  </a:lnTo>
                  <a:lnTo>
                    <a:pt x="0" y="382269"/>
                  </a:lnTo>
                  <a:lnTo>
                    <a:pt x="0" y="693800"/>
                  </a:lnTo>
                  <a:lnTo>
                    <a:pt x="3048" y="743584"/>
                  </a:lnTo>
                  <a:lnTo>
                    <a:pt x="11811" y="791209"/>
                  </a:lnTo>
                  <a:lnTo>
                    <a:pt x="26035" y="836421"/>
                  </a:lnTo>
                  <a:lnTo>
                    <a:pt x="45466" y="878839"/>
                  </a:lnTo>
                  <a:lnTo>
                    <a:pt x="69596" y="918209"/>
                  </a:lnTo>
                  <a:lnTo>
                    <a:pt x="98171" y="954150"/>
                  </a:lnTo>
                  <a:lnTo>
                    <a:pt x="130937" y="986447"/>
                  </a:lnTo>
                  <a:lnTo>
                    <a:pt x="167513" y="1014641"/>
                  </a:lnTo>
                  <a:lnTo>
                    <a:pt x="207518" y="1038440"/>
                  </a:lnTo>
                  <a:lnTo>
                    <a:pt x="250571" y="1057516"/>
                  </a:lnTo>
                  <a:lnTo>
                    <a:pt x="296545" y="1071562"/>
                  </a:lnTo>
                  <a:lnTo>
                    <a:pt x="344805" y="1080223"/>
                  </a:lnTo>
                  <a:lnTo>
                    <a:pt x="395350" y="1083182"/>
                  </a:lnTo>
                  <a:lnTo>
                    <a:pt x="4801108" y="1083182"/>
                  </a:lnTo>
                  <a:lnTo>
                    <a:pt x="4850003" y="1080223"/>
                  </a:lnTo>
                  <a:lnTo>
                    <a:pt x="4897120" y="1071562"/>
                  </a:lnTo>
                  <a:lnTo>
                    <a:pt x="4941951" y="1057516"/>
                  </a:lnTo>
                  <a:lnTo>
                    <a:pt x="4984114" y="1038440"/>
                  </a:lnTo>
                  <a:lnTo>
                    <a:pt x="5023358" y="1014641"/>
                  </a:lnTo>
                  <a:lnTo>
                    <a:pt x="5059426" y="986447"/>
                  </a:lnTo>
                  <a:lnTo>
                    <a:pt x="5091683" y="954150"/>
                  </a:lnTo>
                  <a:lnTo>
                    <a:pt x="5120005" y="918209"/>
                  </a:lnTo>
                  <a:lnTo>
                    <a:pt x="5144008" y="878839"/>
                  </a:lnTo>
                  <a:lnTo>
                    <a:pt x="5163312" y="836421"/>
                  </a:lnTo>
                  <a:lnTo>
                    <a:pt x="5177408" y="791209"/>
                  </a:lnTo>
                  <a:lnTo>
                    <a:pt x="5186172" y="743584"/>
                  </a:lnTo>
                  <a:lnTo>
                    <a:pt x="5189220" y="693800"/>
                  </a:lnTo>
                  <a:lnTo>
                    <a:pt x="5189220" y="382269"/>
                  </a:lnTo>
                  <a:lnTo>
                    <a:pt x="5186172" y="334009"/>
                  </a:lnTo>
                  <a:lnTo>
                    <a:pt x="5177408" y="287654"/>
                  </a:lnTo>
                  <a:lnTo>
                    <a:pt x="5163312" y="243585"/>
                  </a:lnTo>
                  <a:lnTo>
                    <a:pt x="5144008" y="201929"/>
                  </a:lnTo>
                  <a:lnTo>
                    <a:pt x="5120005" y="163321"/>
                  </a:lnTo>
                  <a:lnTo>
                    <a:pt x="5091683" y="127888"/>
                  </a:lnTo>
                  <a:lnTo>
                    <a:pt x="5059426" y="96011"/>
                  </a:lnTo>
                  <a:lnTo>
                    <a:pt x="5023358" y="68198"/>
                  </a:lnTo>
                  <a:lnTo>
                    <a:pt x="4984114" y="44576"/>
                  </a:lnTo>
                  <a:lnTo>
                    <a:pt x="4941951" y="25526"/>
                  </a:lnTo>
                  <a:lnTo>
                    <a:pt x="4897120" y="11556"/>
                  </a:lnTo>
                  <a:lnTo>
                    <a:pt x="4850003" y="2920"/>
                  </a:lnTo>
                  <a:lnTo>
                    <a:pt x="4801108" y="0"/>
                  </a:lnTo>
                  <a:close/>
                </a:path>
              </a:pathLst>
            </a:custGeom>
            <a:solidFill>
              <a:srgbClr val="7B91B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2077827" y="8172450"/>
            <a:ext cx="467423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92225" marR="5080" indent="-128016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FFFFFF"/>
                </a:solidFill>
                <a:latin typeface="Calibri"/>
                <a:cs typeface="Calibri"/>
              </a:rPr>
              <a:t>submit:</a:t>
            </a:r>
            <a:r>
              <a:rPr dirty="0" sz="2400" spc="-80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Checks</a:t>
            </a:r>
            <a:r>
              <a:rPr dirty="0" sz="240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validity</a:t>
            </a:r>
            <a:r>
              <a:rPr dirty="0" sz="24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user </a:t>
            </a:r>
            <a:r>
              <a:rPr dirty="0" sz="2400" spc="-5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submits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form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5" name="object 2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553974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>
                <a:solidFill>
                  <a:srgbClr val="095A82"/>
                </a:solidFill>
              </a:rPr>
              <a:t>updateOn</a:t>
            </a:r>
            <a:r>
              <a:rPr dirty="0" sz="5600" spc="-225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(Contd.)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1347216" y="2406395"/>
            <a:ext cx="15549880" cy="2799715"/>
            <a:chOff x="1347216" y="2406395"/>
            <a:chExt cx="15549880" cy="2799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7216" y="2406395"/>
              <a:ext cx="8241792" cy="27066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3708" y="2479547"/>
              <a:ext cx="7984235" cy="25557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0492" y="4184903"/>
              <a:ext cx="3299459" cy="45110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92402" y="4225289"/>
              <a:ext cx="3168650" cy="320040"/>
            </a:xfrm>
            <a:custGeom>
              <a:avLst/>
              <a:gdLst/>
              <a:ahLst/>
              <a:cxnLst/>
              <a:rect l="l" t="t" r="r" b="b"/>
              <a:pathLst>
                <a:path w="3168650" h="320039">
                  <a:moveTo>
                    <a:pt x="0" y="320039"/>
                  </a:moveTo>
                  <a:lnTo>
                    <a:pt x="3168142" y="320039"/>
                  </a:lnTo>
                  <a:lnTo>
                    <a:pt x="3168142" y="0"/>
                  </a:lnTo>
                  <a:lnTo>
                    <a:pt x="0" y="0"/>
                  </a:lnTo>
                  <a:lnTo>
                    <a:pt x="0" y="320039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89435" y="3630324"/>
              <a:ext cx="5407152" cy="157565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1512296" y="3646931"/>
              <a:ext cx="5303520" cy="1478280"/>
            </a:xfrm>
            <a:custGeom>
              <a:avLst/>
              <a:gdLst/>
              <a:ahLst/>
              <a:cxnLst/>
              <a:rect l="l" t="t" r="r" b="b"/>
              <a:pathLst>
                <a:path w="5303519" h="1478279">
                  <a:moveTo>
                    <a:pt x="5057140" y="0"/>
                  </a:moveTo>
                  <a:lnTo>
                    <a:pt x="246379" y="0"/>
                  </a:lnTo>
                  <a:lnTo>
                    <a:pt x="196723" y="4952"/>
                  </a:lnTo>
                  <a:lnTo>
                    <a:pt x="150495" y="19431"/>
                  </a:lnTo>
                  <a:lnTo>
                    <a:pt x="108711" y="42037"/>
                  </a:lnTo>
                  <a:lnTo>
                    <a:pt x="72135" y="72136"/>
                  </a:lnTo>
                  <a:lnTo>
                    <a:pt x="42036" y="108712"/>
                  </a:lnTo>
                  <a:lnTo>
                    <a:pt x="19430" y="150495"/>
                  </a:lnTo>
                  <a:lnTo>
                    <a:pt x="4952" y="196723"/>
                  </a:lnTo>
                  <a:lnTo>
                    <a:pt x="0" y="246380"/>
                  </a:lnTo>
                  <a:lnTo>
                    <a:pt x="0" y="1231900"/>
                  </a:lnTo>
                  <a:lnTo>
                    <a:pt x="4952" y="1281557"/>
                  </a:lnTo>
                  <a:lnTo>
                    <a:pt x="19430" y="1327785"/>
                  </a:lnTo>
                  <a:lnTo>
                    <a:pt x="42036" y="1369568"/>
                  </a:lnTo>
                  <a:lnTo>
                    <a:pt x="72135" y="1406144"/>
                  </a:lnTo>
                  <a:lnTo>
                    <a:pt x="108711" y="1436243"/>
                  </a:lnTo>
                  <a:lnTo>
                    <a:pt x="150495" y="1458849"/>
                  </a:lnTo>
                  <a:lnTo>
                    <a:pt x="196723" y="1473327"/>
                  </a:lnTo>
                  <a:lnTo>
                    <a:pt x="246379" y="1478280"/>
                  </a:lnTo>
                  <a:lnTo>
                    <a:pt x="5057140" y="1478280"/>
                  </a:lnTo>
                  <a:lnTo>
                    <a:pt x="5106796" y="1473327"/>
                  </a:lnTo>
                  <a:lnTo>
                    <a:pt x="5153025" y="1458849"/>
                  </a:lnTo>
                  <a:lnTo>
                    <a:pt x="5194808" y="1436243"/>
                  </a:lnTo>
                  <a:lnTo>
                    <a:pt x="5231384" y="1406144"/>
                  </a:lnTo>
                  <a:lnTo>
                    <a:pt x="5261483" y="1369568"/>
                  </a:lnTo>
                  <a:lnTo>
                    <a:pt x="5284088" y="1327785"/>
                  </a:lnTo>
                  <a:lnTo>
                    <a:pt x="5298567" y="1281557"/>
                  </a:lnTo>
                  <a:lnTo>
                    <a:pt x="5303519" y="1231900"/>
                  </a:lnTo>
                  <a:lnTo>
                    <a:pt x="5303519" y="246380"/>
                  </a:lnTo>
                  <a:lnTo>
                    <a:pt x="5298567" y="196723"/>
                  </a:lnTo>
                  <a:lnTo>
                    <a:pt x="5284088" y="150495"/>
                  </a:lnTo>
                  <a:lnTo>
                    <a:pt x="5261483" y="108712"/>
                  </a:lnTo>
                  <a:lnTo>
                    <a:pt x="5231384" y="72136"/>
                  </a:lnTo>
                  <a:lnTo>
                    <a:pt x="5194808" y="42037"/>
                  </a:lnTo>
                  <a:lnTo>
                    <a:pt x="5153025" y="19431"/>
                  </a:lnTo>
                  <a:lnTo>
                    <a:pt x="5106796" y="4952"/>
                  </a:lnTo>
                  <a:lnTo>
                    <a:pt x="50571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1513058" y="3647693"/>
              <a:ext cx="5303520" cy="1478280"/>
            </a:xfrm>
            <a:custGeom>
              <a:avLst/>
              <a:gdLst/>
              <a:ahLst/>
              <a:cxnLst/>
              <a:rect l="l" t="t" r="r" b="b"/>
              <a:pathLst>
                <a:path w="5303519" h="1478279">
                  <a:moveTo>
                    <a:pt x="0" y="246379"/>
                  </a:moveTo>
                  <a:lnTo>
                    <a:pt x="4952" y="196722"/>
                  </a:lnTo>
                  <a:lnTo>
                    <a:pt x="19431" y="150494"/>
                  </a:lnTo>
                  <a:lnTo>
                    <a:pt x="42037" y="108711"/>
                  </a:lnTo>
                  <a:lnTo>
                    <a:pt x="72136" y="72135"/>
                  </a:lnTo>
                  <a:lnTo>
                    <a:pt x="108712" y="42036"/>
                  </a:lnTo>
                  <a:lnTo>
                    <a:pt x="150495" y="19430"/>
                  </a:lnTo>
                  <a:lnTo>
                    <a:pt x="196723" y="4952"/>
                  </a:lnTo>
                  <a:lnTo>
                    <a:pt x="246380" y="0"/>
                  </a:lnTo>
                  <a:lnTo>
                    <a:pt x="5057140" y="0"/>
                  </a:lnTo>
                  <a:lnTo>
                    <a:pt x="5106797" y="4952"/>
                  </a:lnTo>
                  <a:lnTo>
                    <a:pt x="5153025" y="19430"/>
                  </a:lnTo>
                  <a:lnTo>
                    <a:pt x="5194808" y="42036"/>
                  </a:lnTo>
                  <a:lnTo>
                    <a:pt x="5231384" y="72135"/>
                  </a:lnTo>
                  <a:lnTo>
                    <a:pt x="5261483" y="108711"/>
                  </a:lnTo>
                  <a:lnTo>
                    <a:pt x="5284088" y="150494"/>
                  </a:lnTo>
                  <a:lnTo>
                    <a:pt x="5298567" y="196722"/>
                  </a:lnTo>
                  <a:lnTo>
                    <a:pt x="5303520" y="246379"/>
                  </a:lnTo>
                  <a:lnTo>
                    <a:pt x="5303520" y="1231900"/>
                  </a:lnTo>
                  <a:lnTo>
                    <a:pt x="5298567" y="1281556"/>
                  </a:lnTo>
                  <a:lnTo>
                    <a:pt x="5284088" y="1327784"/>
                  </a:lnTo>
                  <a:lnTo>
                    <a:pt x="5261483" y="1369567"/>
                  </a:lnTo>
                  <a:lnTo>
                    <a:pt x="5231384" y="1406143"/>
                  </a:lnTo>
                  <a:lnTo>
                    <a:pt x="5194808" y="1436242"/>
                  </a:lnTo>
                  <a:lnTo>
                    <a:pt x="5153025" y="1458848"/>
                  </a:lnTo>
                  <a:lnTo>
                    <a:pt x="5106797" y="1473327"/>
                  </a:lnTo>
                  <a:lnTo>
                    <a:pt x="5057140" y="1478279"/>
                  </a:lnTo>
                  <a:lnTo>
                    <a:pt x="246380" y="1478279"/>
                  </a:lnTo>
                  <a:lnTo>
                    <a:pt x="196723" y="1473327"/>
                  </a:lnTo>
                  <a:lnTo>
                    <a:pt x="150495" y="1458848"/>
                  </a:lnTo>
                  <a:lnTo>
                    <a:pt x="108712" y="1436242"/>
                  </a:lnTo>
                  <a:lnTo>
                    <a:pt x="72136" y="1406143"/>
                  </a:lnTo>
                  <a:lnTo>
                    <a:pt x="42037" y="1369567"/>
                  </a:lnTo>
                  <a:lnTo>
                    <a:pt x="19431" y="1327784"/>
                  </a:lnTo>
                  <a:lnTo>
                    <a:pt x="4952" y="1281556"/>
                  </a:lnTo>
                  <a:lnTo>
                    <a:pt x="0" y="1231900"/>
                  </a:lnTo>
                  <a:lnTo>
                    <a:pt x="0" y="246379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1347216" y="5885688"/>
            <a:ext cx="15549880" cy="2773680"/>
            <a:chOff x="1347216" y="5885688"/>
            <a:chExt cx="15549880" cy="277368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7216" y="5885688"/>
              <a:ext cx="8241792" cy="276910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73708" y="5958840"/>
              <a:ext cx="7984235" cy="261823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50492" y="7674864"/>
              <a:ext cx="3299459" cy="44958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692402" y="7716773"/>
              <a:ext cx="3168650" cy="318770"/>
            </a:xfrm>
            <a:custGeom>
              <a:avLst/>
              <a:gdLst/>
              <a:ahLst/>
              <a:cxnLst/>
              <a:rect l="l" t="t" r="r" b="b"/>
              <a:pathLst>
                <a:path w="3168650" h="318770">
                  <a:moveTo>
                    <a:pt x="0" y="318262"/>
                  </a:moveTo>
                  <a:lnTo>
                    <a:pt x="3168142" y="318262"/>
                  </a:lnTo>
                  <a:lnTo>
                    <a:pt x="3168142" y="0"/>
                  </a:lnTo>
                  <a:lnTo>
                    <a:pt x="0" y="0"/>
                  </a:lnTo>
                  <a:lnTo>
                    <a:pt x="0" y="318262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484863" y="7082166"/>
              <a:ext cx="5411724" cy="157720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1507723" y="7097268"/>
              <a:ext cx="5307965" cy="1481455"/>
            </a:xfrm>
            <a:custGeom>
              <a:avLst/>
              <a:gdLst/>
              <a:ahLst/>
              <a:cxnLst/>
              <a:rect l="l" t="t" r="r" b="b"/>
              <a:pathLst>
                <a:path w="5307965" h="1481454">
                  <a:moveTo>
                    <a:pt x="5060949" y="0"/>
                  </a:moveTo>
                  <a:lnTo>
                    <a:pt x="246633" y="0"/>
                  </a:lnTo>
                  <a:lnTo>
                    <a:pt x="196850" y="4952"/>
                  </a:lnTo>
                  <a:lnTo>
                    <a:pt x="150622" y="19430"/>
                  </a:lnTo>
                  <a:lnTo>
                    <a:pt x="108711" y="42163"/>
                  </a:lnTo>
                  <a:lnTo>
                    <a:pt x="72262" y="72262"/>
                  </a:lnTo>
                  <a:lnTo>
                    <a:pt x="42164" y="108838"/>
                  </a:lnTo>
                  <a:lnTo>
                    <a:pt x="19430" y="150748"/>
                  </a:lnTo>
                  <a:lnTo>
                    <a:pt x="4952" y="197103"/>
                  </a:lnTo>
                  <a:lnTo>
                    <a:pt x="0" y="246760"/>
                  </a:lnTo>
                  <a:lnTo>
                    <a:pt x="0" y="1234185"/>
                  </a:lnTo>
                  <a:lnTo>
                    <a:pt x="4952" y="1283842"/>
                  </a:lnTo>
                  <a:lnTo>
                    <a:pt x="19430" y="1330197"/>
                  </a:lnTo>
                  <a:lnTo>
                    <a:pt x="42164" y="1372107"/>
                  </a:lnTo>
                  <a:lnTo>
                    <a:pt x="72262" y="1408683"/>
                  </a:lnTo>
                  <a:lnTo>
                    <a:pt x="108711" y="1438782"/>
                  </a:lnTo>
                  <a:lnTo>
                    <a:pt x="150622" y="1461515"/>
                  </a:lnTo>
                  <a:lnTo>
                    <a:pt x="196850" y="1475993"/>
                  </a:lnTo>
                  <a:lnTo>
                    <a:pt x="246633" y="1480946"/>
                  </a:lnTo>
                  <a:lnTo>
                    <a:pt x="5060949" y="1480946"/>
                  </a:lnTo>
                  <a:lnTo>
                    <a:pt x="5110733" y="1475993"/>
                  </a:lnTo>
                  <a:lnTo>
                    <a:pt x="5156962" y="1461515"/>
                  </a:lnTo>
                  <a:lnTo>
                    <a:pt x="5198872" y="1438782"/>
                  </a:lnTo>
                  <a:lnTo>
                    <a:pt x="5235320" y="1408683"/>
                  </a:lnTo>
                  <a:lnTo>
                    <a:pt x="5265420" y="1372107"/>
                  </a:lnTo>
                  <a:lnTo>
                    <a:pt x="5288153" y="1330197"/>
                  </a:lnTo>
                  <a:lnTo>
                    <a:pt x="5302631" y="1283842"/>
                  </a:lnTo>
                  <a:lnTo>
                    <a:pt x="5307583" y="1234185"/>
                  </a:lnTo>
                  <a:lnTo>
                    <a:pt x="5307583" y="246760"/>
                  </a:lnTo>
                  <a:lnTo>
                    <a:pt x="5302631" y="197103"/>
                  </a:lnTo>
                  <a:lnTo>
                    <a:pt x="5288153" y="150748"/>
                  </a:lnTo>
                  <a:lnTo>
                    <a:pt x="5265420" y="108838"/>
                  </a:lnTo>
                  <a:lnTo>
                    <a:pt x="5235320" y="72262"/>
                  </a:lnTo>
                  <a:lnTo>
                    <a:pt x="5198872" y="42163"/>
                  </a:lnTo>
                  <a:lnTo>
                    <a:pt x="5156962" y="19430"/>
                  </a:lnTo>
                  <a:lnTo>
                    <a:pt x="5110733" y="4952"/>
                  </a:lnTo>
                  <a:lnTo>
                    <a:pt x="50609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1508485" y="7098030"/>
              <a:ext cx="5307965" cy="1481455"/>
            </a:xfrm>
            <a:custGeom>
              <a:avLst/>
              <a:gdLst/>
              <a:ahLst/>
              <a:cxnLst/>
              <a:rect l="l" t="t" r="r" b="b"/>
              <a:pathLst>
                <a:path w="5307965" h="1481454">
                  <a:moveTo>
                    <a:pt x="0" y="246761"/>
                  </a:moveTo>
                  <a:lnTo>
                    <a:pt x="4953" y="197104"/>
                  </a:lnTo>
                  <a:lnTo>
                    <a:pt x="19431" y="150749"/>
                  </a:lnTo>
                  <a:lnTo>
                    <a:pt x="42164" y="108839"/>
                  </a:lnTo>
                  <a:lnTo>
                    <a:pt x="72263" y="72263"/>
                  </a:lnTo>
                  <a:lnTo>
                    <a:pt x="108712" y="42164"/>
                  </a:lnTo>
                  <a:lnTo>
                    <a:pt x="150622" y="19431"/>
                  </a:lnTo>
                  <a:lnTo>
                    <a:pt x="196850" y="4953"/>
                  </a:lnTo>
                  <a:lnTo>
                    <a:pt x="246634" y="0"/>
                  </a:lnTo>
                  <a:lnTo>
                    <a:pt x="5060950" y="0"/>
                  </a:lnTo>
                  <a:lnTo>
                    <a:pt x="5110733" y="4953"/>
                  </a:lnTo>
                  <a:lnTo>
                    <a:pt x="5156962" y="19431"/>
                  </a:lnTo>
                  <a:lnTo>
                    <a:pt x="5198872" y="42164"/>
                  </a:lnTo>
                  <a:lnTo>
                    <a:pt x="5235321" y="72263"/>
                  </a:lnTo>
                  <a:lnTo>
                    <a:pt x="5265420" y="108839"/>
                  </a:lnTo>
                  <a:lnTo>
                    <a:pt x="5288153" y="150749"/>
                  </a:lnTo>
                  <a:lnTo>
                    <a:pt x="5302631" y="197104"/>
                  </a:lnTo>
                  <a:lnTo>
                    <a:pt x="5307583" y="246761"/>
                  </a:lnTo>
                  <a:lnTo>
                    <a:pt x="5307583" y="1234186"/>
                  </a:lnTo>
                  <a:lnTo>
                    <a:pt x="5302631" y="1283843"/>
                  </a:lnTo>
                  <a:lnTo>
                    <a:pt x="5288153" y="1330198"/>
                  </a:lnTo>
                  <a:lnTo>
                    <a:pt x="5265420" y="1372108"/>
                  </a:lnTo>
                  <a:lnTo>
                    <a:pt x="5235321" y="1408684"/>
                  </a:lnTo>
                  <a:lnTo>
                    <a:pt x="5198872" y="1438783"/>
                  </a:lnTo>
                  <a:lnTo>
                    <a:pt x="5156962" y="1461516"/>
                  </a:lnTo>
                  <a:lnTo>
                    <a:pt x="5110733" y="1475994"/>
                  </a:lnTo>
                  <a:lnTo>
                    <a:pt x="5060950" y="1480947"/>
                  </a:lnTo>
                  <a:lnTo>
                    <a:pt x="246634" y="1480947"/>
                  </a:lnTo>
                  <a:lnTo>
                    <a:pt x="196850" y="1475994"/>
                  </a:lnTo>
                  <a:lnTo>
                    <a:pt x="150622" y="1461516"/>
                  </a:lnTo>
                  <a:lnTo>
                    <a:pt x="108712" y="1438783"/>
                  </a:lnTo>
                  <a:lnTo>
                    <a:pt x="72263" y="1408684"/>
                  </a:lnTo>
                  <a:lnTo>
                    <a:pt x="42164" y="1372108"/>
                  </a:lnTo>
                  <a:lnTo>
                    <a:pt x="19431" y="1330198"/>
                  </a:lnTo>
                  <a:lnTo>
                    <a:pt x="4953" y="1283843"/>
                  </a:lnTo>
                  <a:lnTo>
                    <a:pt x="0" y="1234186"/>
                  </a:lnTo>
                  <a:lnTo>
                    <a:pt x="0" y="246761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1735561" y="3784853"/>
            <a:ext cx="486346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381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updateOn: 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'blur’,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is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set on parent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Form 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Group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5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activate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every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Form</a:t>
            </a:r>
            <a:r>
              <a:rPr dirty="0" sz="2400" spc="-5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Control</a:t>
            </a:r>
            <a:r>
              <a:rPr dirty="0" sz="2400" spc="-5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in </a:t>
            </a:r>
            <a:r>
              <a:rPr dirty="0" sz="2400" spc="-5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model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9459468" y="4328159"/>
            <a:ext cx="2052955" cy="114300"/>
            <a:chOff x="9459468" y="4328159"/>
            <a:chExt cx="2052955" cy="114300"/>
          </a:xfrm>
        </p:grpSpPr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397742" y="4328159"/>
              <a:ext cx="76200" cy="1143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9459468" y="4366259"/>
              <a:ext cx="2052955" cy="38100"/>
            </a:xfrm>
            <a:custGeom>
              <a:avLst/>
              <a:gdLst/>
              <a:ahLst/>
              <a:cxnLst/>
              <a:rect l="l" t="t" r="r" b="b"/>
              <a:pathLst>
                <a:path w="2052954" h="38100">
                  <a:moveTo>
                    <a:pt x="1938274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938274" y="38100"/>
                  </a:lnTo>
                  <a:lnTo>
                    <a:pt x="1938274" y="0"/>
                  </a:lnTo>
                  <a:close/>
                </a:path>
                <a:path w="2052954" h="38100">
                  <a:moveTo>
                    <a:pt x="2052574" y="19050"/>
                  </a:moveTo>
                  <a:lnTo>
                    <a:pt x="2014474" y="0"/>
                  </a:lnTo>
                  <a:lnTo>
                    <a:pt x="1957324" y="0"/>
                  </a:lnTo>
                  <a:lnTo>
                    <a:pt x="1957324" y="38100"/>
                  </a:lnTo>
                  <a:lnTo>
                    <a:pt x="2014474" y="38100"/>
                  </a:lnTo>
                  <a:lnTo>
                    <a:pt x="2052574" y="1905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1687682" y="7237933"/>
            <a:ext cx="495236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updateOn: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'submit'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option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will 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make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values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Form</a:t>
            </a:r>
            <a:r>
              <a:rPr dirty="0" sz="2400" spc="-4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Controls</a:t>
            </a:r>
            <a:r>
              <a:rPr dirty="0" sz="2400" spc="-6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subjected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 spc="-5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change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on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submit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event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9503664" y="7781543"/>
            <a:ext cx="2004060" cy="114300"/>
            <a:chOff x="9503664" y="7781543"/>
            <a:chExt cx="2004060" cy="114300"/>
          </a:xfrm>
        </p:grpSpPr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92916" y="7819389"/>
              <a:ext cx="114300" cy="7645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9503664" y="7781543"/>
              <a:ext cx="1966595" cy="94615"/>
            </a:xfrm>
            <a:custGeom>
              <a:avLst/>
              <a:gdLst/>
              <a:ahLst/>
              <a:cxnLst/>
              <a:rect l="l" t="t" r="r" b="b"/>
              <a:pathLst>
                <a:path w="1966595" h="94615">
                  <a:moveTo>
                    <a:pt x="1966214" y="37846"/>
                  </a:moveTo>
                  <a:lnTo>
                    <a:pt x="1888490" y="0"/>
                  </a:lnTo>
                  <a:lnTo>
                    <a:pt x="1888871" y="37973"/>
                  </a:lnTo>
                  <a:lnTo>
                    <a:pt x="0" y="56134"/>
                  </a:lnTo>
                  <a:lnTo>
                    <a:pt x="254" y="94234"/>
                  </a:lnTo>
                  <a:lnTo>
                    <a:pt x="1889252" y="76073"/>
                  </a:lnTo>
                  <a:lnTo>
                    <a:pt x="1908429" y="75946"/>
                  </a:lnTo>
                  <a:lnTo>
                    <a:pt x="1908048" y="37947"/>
                  </a:lnTo>
                  <a:lnTo>
                    <a:pt x="1966214" y="37846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8" name="object 2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5201" y="4552264"/>
            <a:ext cx="9719945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>
                <a:solidFill>
                  <a:srgbClr val="095A82"/>
                </a:solidFill>
              </a:rPr>
              <a:t>Form</a:t>
            </a:r>
            <a:r>
              <a:rPr dirty="0" sz="7200" spc="-80">
                <a:solidFill>
                  <a:srgbClr val="095A82"/>
                </a:solidFill>
              </a:rPr>
              <a:t> </a:t>
            </a:r>
            <a:r>
              <a:rPr dirty="0" sz="7200" spc="-10">
                <a:solidFill>
                  <a:srgbClr val="095A82"/>
                </a:solidFill>
              </a:rPr>
              <a:t>Validation</a:t>
            </a:r>
            <a:r>
              <a:rPr dirty="0" sz="7200" spc="-110">
                <a:solidFill>
                  <a:srgbClr val="095A82"/>
                </a:solidFill>
              </a:rPr>
              <a:t> </a:t>
            </a:r>
            <a:r>
              <a:rPr dirty="0" sz="7200" spc="-5">
                <a:solidFill>
                  <a:srgbClr val="095A82"/>
                </a:solidFill>
              </a:rPr>
              <a:t>Methods</a:t>
            </a:r>
            <a:endParaRPr sz="7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756158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>
                <a:solidFill>
                  <a:srgbClr val="095A82"/>
                </a:solidFill>
              </a:rPr>
              <a:t>Form</a:t>
            </a:r>
            <a:r>
              <a:rPr dirty="0" sz="5600" spc="-55">
                <a:solidFill>
                  <a:srgbClr val="095A82"/>
                </a:solidFill>
              </a:rPr>
              <a:t> </a:t>
            </a:r>
            <a:r>
              <a:rPr dirty="0" sz="5600" spc="-10">
                <a:solidFill>
                  <a:srgbClr val="095A82"/>
                </a:solidFill>
              </a:rPr>
              <a:t>Validation</a:t>
            </a:r>
            <a:r>
              <a:rPr dirty="0" sz="5600" spc="-135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Methods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3422903" y="4171188"/>
            <a:ext cx="2547620" cy="2057400"/>
            <a:chOff x="3422903" y="4171188"/>
            <a:chExt cx="2547620" cy="2057400"/>
          </a:xfrm>
        </p:grpSpPr>
        <p:sp>
          <p:nvSpPr>
            <p:cNvPr id="4" name="object 4"/>
            <p:cNvSpPr/>
            <p:nvPr/>
          </p:nvSpPr>
          <p:spPr>
            <a:xfrm>
              <a:off x="3840479" y="4872228"/>
              <a:ext cx="2130425" cy="1356360"/>
            </a:xfrm>
            <a:custGeom>
              <a:avLst/>
              <a:gdLst/>
              <a:ahLst/>
              <a:cxnLst/>
              <a:rect l="l" t="t" r="r" b="b"/>
              <a:pathLst>
                <a:path w="2130425" h="1356360">
                  <a:moveTo>
                    <a:pt x="1699133" y="0"/>
                  </a:moveTo>
                  <a:lnTo>
                    <a:pt x="0" y="0"/>
                  </a:lnTo>
                  <a:lnTo>
                    <a:pt x="430911" y="678180"/>
                  </a:lnTo>
                  <a:lnTo>
                    <a:pt x="0" y="1356360"/>
                  </a:lnTo>
                  <a:lnTo>
                    <a:pt x="1699133" y="1356360"/>
                  </a:lnTo>
                  <a:lnTo>
                    <a:pt x="2130044" y="678180"/>
                  </a:lnTo>
                  <a:lnTo>
                    <a:pt x="1699133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422903" y="5126736"/>
              <a:ext cx="853440" cy="847090"/>
            </a:xfrm>
            <a:custGeom>
              <a:avLst/>
              <a:gdLst/>
              <a:ahLst/>
              <a:cxnLst/>
              <a:rect l="l" t="t" r="r" b="b"/>
              <a:pathLst>
                <a:path w="853439" h="847089">
                  <a:moveTo>
                    <a:pt x="582803" y="0"/>
                  </a:moveTo>
                  <a:lnTo>
                    <a:pt x="0" y="0"/>
                  </a:lnTo>
                  <a:lnTo>
                    <a:pt x="0" y="846963"/>
                  </a:lnTo>
                  <a:lnTo>
                    <a:pt x="582803" y="846963"/>
                  </a:lnTo>
                  <a:lnTo>
                    <a:pt x="853440" y="423417"/>
                  </a:lnTo>
                  <a:lnTo>
                    <a:pt x="582803" y="0"/>
                  </a:lnTo>
                  <a:close/>
                </a:path>
              </a:pathLst>
            </a:custGeom>
            <a:solidFill>
              <a:srgbClr val="0743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760976" y="4171187"/>
              <a:ext cx="80645" cy="781685"/>
            </a:xfrm>
            <a:custGeom>
              <a:avLst/>
              <a:gdLst/>
              <a:ahLst/>
              <a:cxnLst/>
              <a:rect l="l" t="t" r="r" b="b"/>
              <a:pathLst>
                <a:path w="80645" h="781685">
                  <a:moveTo>
                    <a:pt x="48768" y="686181"/>
                  </a:moveTo>
                  <a:lnTo>
                    <a:pt x="29337" y="686054"/>
                  </a:lnTo>
                  <a:lnTo>
                    <a:pt x="29210" y="705104"/>
                  </a:lnTo>
                  <a:lnTo>
                    <a:pt x="48641" y="705231"/>
                  </a:lnTo>
                  <a:lnTo>
                    <a:pt x="48768" y="686181"/>
                  </a:lnTo>
                  <a:close/>
                </a:path>
                <a:path w="80645" h="781685">
                  <a:moveTo>
                    <a:pt x="48895" y="648208"/>
                  </a:moveTo>
                  <a:lnTo>
                    <a:pt x="29464" y="648081"/>
                  </a:lnTo>
                  <a:lnTo>
                    <a:pt x="29337" y="667004"/>
                  </a:lnTo>
                  <a:lnTo>
                    <a:pt x="48768" y="667131"/>
                  </a:lnTo>
                  <a:lnTo>
                    <a:pt x="48895" y="648208"/>
                  </a:lnTo>
                  <a:close/>
                </a:path>
                <a:path w="80645" h="781685">
                  <a:moveTo>
                    <a:pt x="49022" y="610108"/>
                  </a:moveTo>
                  <a:lnTo>
                    <a:pt x="29591" y="609981"/>
                  </a:lnTo>
                  <a:lnTo>
                    <a:pt x="29591" y="629031"/>
                  </a:lnTo>
                  <a:lnTo>
                    <a:pt x="49022" y="629158"/>
                  </a:lnTo>
                  <a:lnTo>
                    <a:pt x="49022" y="610108"/>
                  </a:lnTo>
                  <a:close/>
                </a:path>
                <a:path w="80645" h="781685">
                  <a:moveTo>
                    <a:pt x="49276" y="572008"/>
                  </a:moveTo>
                  <a:lnTo>
                    <a:pt x="29845" y="571881"/>
                  </a:lnTo>
                  <a:lnTo>
                    <a:pt x="29718" y="590931"/>
                  </a:lnTo>
                  <a:lnTo>
                    <a:pt x="49149" y="591058"/>
                  </a:lnTo>
                  <a:lnTo>
                    <a:pt x="49276" y="572008"/>
                  </a:lnTo>
                  <a:close/>
                </a:path>
                <a:path w="80645" h="781685">
                  <a:moveTo>
                    <a:pt x="49403" y="534035"/>
                  </a:moveTo>
                  <a:lnTo>
                    <a:pt x="29972" y="533908"/>
                  </a:lnTo>
                  <a:lnTo>
                    <a:pt x="29845" y="552958"/>
                  </a:lnTo>
                  <a:lnTo>
                    <a:pt x="49276" y="553085"/>
                  </a:lnTo>
                  <a:lnTo>
                    <a:pt x="49403" y="534035"/>
                  </a:lnTo>
                  <a:close/>
                </a:path>
                <a:path w="80645" h="781685">
                  <a:moveTo>
                    <a:pt x="49530" y="495935"/>
                  </a:moveTo>
                  <a:lnTo>
                    <a:pt x="30099" y="495808"/>
                  </a:lnTo>
                  <a:lnTo>
                    <a:pt x="29972" y="514858"/>
                  </a:lnTo>
                  <a:lnTo>
                    <a:pt x="49403" y="514985"/>
                  </a:lnTo>
                  <a:lnTo>
                    <a:pt x="49530" y="495935"/>
                  </a:lnTo>
                  <a:close/>
                </a:path>
                <a:path w="80645" h="781685">
                  <a:moveTo>
                    <a:pt x="49657" y="457962"/>
                  </a:moveTo>
                  <a:lnTo>
                    <a:pt x="30226" y="457835"/>
                  </a:lnTo>
                  <a:lnTo>
                    <a:pt x="30226" y="476885"/>
                  </a:lnTo>
                  <a:lnTo>
                    <a:pt x="49657" y="477012"/>
                  </a:lnTo>
                  <a:lnTo>
                    <a:pt x="49657" y="457962"/>
                  </a:lnTo>
                  <a:close/>
                </a:path>
                <a:path w="80645" h="781685">
                  <a:moveTo>
                    <a:pt x="49911" y="419862"/>
                  </a:moveTo>
                  <a:lnTo>
                    <a:pt x="30480" y="419735"/>
                  </a:lnTo>
                  <a:lnTo>
                    <a:pt x="30353" y="438785"/>
                  </a:lnTo>
                  <a:lnTo>
                    <a:pt x="49784" y="438912"/>
                  </a:lnTo>
                  <a:lnTo>
                    <a:pt x="49911" y="419862"/>
                  </a:lnTo>
                  <a:close/>
                </a:path>
                <a:path w="80645" h="781685">
                  <a:moveTo>
                    <a:pt x="50038" y="381889"/>
                  </a:moveTo>
                  <a:lnTo>
                    <a:pt x="30607" y="381762"/>
                  </a:lnTo>
                  <a:lnTo>
                    <a:pt x="30480" y="400685"/>
                  </a:lnTo>
                  <a:lnTo>
                    <a:pt x="49911" y="400812"/>
                  </a:lnTo>
                  <a:lnTo>
                    <a:pt x="50038" y="381889"/>
                  </a:lnTo>
                  <a:close/>
                </a:path>
                <a:path w="80645" h="781685">
                  <a:moveTo>
                    <a:pt x="50165" y="343789"/>
                  </a:moveTo>
                  <a:lnTo>
                    <a:pt x="30734" y="343662"/>
                  </a:lnTo>
                  <a:lnTo>
                    <a:pt x="30607" y="362712"/>
                  </a:lnTo>
                  <a:lnTo>
                    <a:pt x="50038" y="362839"/>
                  </a:lnTo>
                  <a:lnTo>
                    <a:pt x="50165" y="343789"/>
                  </a:lnTo>
                  <a:close/>
                </a:path>
                <a:path w="80645" h="781685">
                  <a:moveTo>
                    <a:pt x="50292" y="305689"/>
                  </a:moveTo>
                  <a:lnTo>
                    <a:pt x="30861" y="305562"/>
                  </a:lnTo>
                  <a:lnTo>
                    <a:pt x="30861" y="324612"/>
                  </a:lnTo>
                  <a:lnTo>
                    <a:pt x="50292" y="324739"/>
                  </a:lnTo>
                  <a:lnTo>
                    <a:pt x="50292" y="305689"/>
                  </a:lnTo>
                  <a:close/>
                </a:path>
                <a:path w="80645" h="781685">
                  <a:moveTo>
                    <a:pt x="50546" y="267716"/>
                  </a:moveTo>
                  <a:lnTo>
                    <a:pt x="31115" y="267589"/>
                  </a:lnTo>
                  <a:lnTo>
                    <a:pt x="30988" y="286639"/>
                  </a:lnTo>
                  <a:lnTo>
                    <a:pt x="50419" y="286766"/>
                  </a:lnTo>
                  <a:lnTo>
                    <a:pt x="50546" y="267716"/>
                  </a:lnTo>
                  <a:close/>
                </a:path>
                <a:path w="80645" h="781685">
                  <a:moveTo>
                    <a:pt x="50673" y="229616"/>
                  </a:moveTo>
                  <a:lnTo>
                    <a:pt x="31242" y="229489"/>
                  </a:lnTo>
                  <a:lnTo>
                    <a:pt x="31115" y="248539"/>
                  </a:lnTo>
                  <a:lnTo>
                    <a:pt x="50546" y="248666"/>
                  </a:lnTo>
                  <a:lnTo>
                    <a:pt x="50673" y="229616"/>
                  </a:lnTo>
                  <a:close/>
                </a:path>
                <a:path w="80645" h="781685">
                  <a:moveTo>
                    <a:pt x="50800" y="191643"/>
                  </a:moveTo>
                  <a:lnTo>
                    <a:pt x="31369" y="191516"/>
                  </a:lnTo>
                  <a:lnTo>
                    <a:pt x="31242" y="210566"/>
                  </a:lnTo>
                  <a:lnTo>
                    <a:pt x="50673" y="210693"/>
                  </a:lnTo>
                  <a:lnTo>
                    <a:pt x="50800" y="191643"/>
                  </a:lnTo>
                  <a:close/>
                </a:path>
                <a:path w="80645" h="781685">
                  <a:moveTo>
                    <a:pt x="50927" y="153543"/>
                  </a:moveTo>
                  <a:lnTo>
                    <a:pt x="31496" y="153416"/>
                  </a:lnTo>
                  <a:lnTo>
                    <a:pt x="31496" y="172466"/>
                  </a:lnTo>
                  <a:lnTo>
                    <a:pt x="50927" y="172593"/>
                  </a:lnTo>
                  <a:lnTo>
                    <a:pt x="50927" y="153543"/>
                  </a:lnTo>
                  <a:close/>
                </a:path>
                <a:path w="80645" h="781685">
                  <a:moveTo>
                    <a:pt x="51181" y="115570"/>
                  </a:moveTo>
                  <a:lnTo>
                    <a:pt x="31750" y="115443"/>
                  </a:lnTo>
                  <a:lnTo>
                    <a:pt x="31623" y="134366"/>
                  </a:lnTo>
                  <a:lnTo>
                    <a:pt x="51054" y="134493"/>
                  </a:lnTo>
                  <a:lnTo>
                    <a:pt x="51181" y="115570"/>
                  </a:lnTo>
                  <a:close/>
                </a:path>
                <a:path w="80645" h="781685">
                  <a:moveTo>
                    <a:pt x="51308" y="77470"/>
                  </a:moveTo>
                  <a:lnTo>
                    <a:pt x="31877" y="77343"/>
                  </a:lnTo>
                  <a:lnTo>
                    <a:pt x="31750" y="96393"/>
                  </a:lnTo>
                  <a:lnTo>
                    <a:pt x="51181" y="96520"/>
                  </a:lnTo>
                  <a:lnTo>
                    <a:pt x="51308" y="77470"/>
                  </a:lnTo>
                  <a:close/>
                </a:path>
                <a:path w="80645" h="781685">
                  <a:moveTo>
                    <a:pt x="77597" y="743331"/>
                  </a:moveTo>
                  <a:lnTo>
                    <a:pt x="51155" y="743204"/>
                  </a:lnTo>
                  <a:lnTo>
                    <a:pt x="77470" y="743204"/>
                  </a:lnTo>
                  <a:lnTo>
                    <a:pt x="74549" y="728599"/>
                  </a:lnTo>
                  <a:lnTo>
                    <a:pt x="71501" y="724154"/>
                  </a:lnTo>
                  <a:lnTo>
                    <a:pt x="66294" y="716407"/>
                  </a:lnTo>
                  <a:lnTo>
                    <a:pt x="53975" y="708279"/>
                  </a:lnTo>
                  <a:lnTo>
                    <a:pt x="38862" y="705231"/>
                  </a:lnTo>
                  <a:lnTo>
                    <a:pt x="23876" y="708152"/>
                  </a:lnTo>
                  <a:lnTo>
                    <a:pt x="11557" y="716280"/>
                  </a:lnTo>
                  <a:lnTo>
                    <a:pt x="3175" y="728218"/>
                  </a:lnTo>
                  <a:lnTo>
                    <a:pt x="0" y="742950"/>
                  </a:lnTo>
                  <a:lnTo>
                    <a:pt x="2921" y="757809"/>
                  </a:lnTo>
                  <a:lnTo>
                    <a:pt x="11176" y="770001"/>
                  </a:lnTo>
                  <a:lnTo>
                    <a:pt x="23495" y="778256"/>
                  </a:lnTo>
                  <a:lnTo>
                    <a:pt x="38608" y="781304"/>
                  </a:lnTo>
                  <a:lnTo>
                    <a:pt x="53721" y="778383"/>
                  </a:lnTo>
                  <a:lnTo>
                    <a:pt x="66040" y="770255"/>
                  </a:lnTo>
                  <a:lnTo>
                    <a:pt x="74422" y="758190"/>
                  </a:lnTo>
                  <a:lnTo>
                    <a:pt x="77597" y="743331"/>
                  </a:lnTo>
                  <a:close/>
                </a:path>
                <a:path w="80645" h="781685">
                  <a:moveTo>
                    <a:pt x="80518" y="38227"/>
                  </a:moveTo>
                  <a:lnTo>
                    <a:pt x="77597" y="23368"/>
                  </a:lnTo>
                  <a:lnTo>
                    <a:pt x="69342" y="11303"/>
                  </a:lnTo>
                  <a:lnTo>
                    <a:pt x="57023" y="3048"/>
                  </a:lnTo>
                  <a:lnTo>
                    <a:pt x="41910" y="0"/>
                  </a:lnTo>
                  <a:lnTo>
                    <a:pt x="26797" y="2921"/>
                  </a:lnTo>
                  <a:lnTo>
                    <a:pt x="14478" y="11049"/>
                  </a:lnTo>
                  <a:lnTo>
                    <a:pt x="6096" y="23114"/>
                  </a:lnTo>
                  <a:lnTo>
                    <a:pt x="2921" y="37973"/>
                  </a:lnTo>
                  <a:lnTo>
                    <a:pt x="5969" y="52705"/>
                  </a:lnTo>
                  <a:lnTo>
                    <a:pt x="14224" y="64770"/>
                  </a:lnTo>
                  <a:lnTo>
                    <a:pt x="26543" y="73025"/>
                  </a:lnTo>
                  <a:lnTo>
                    <a:pt x="41656" y="76073"/>
                  </a:lnTo>
                  <a:lnTo>
                    <a:pt x="56769" y="73152"/>
                  </a:lnTo>
                  <a:lnTo>
                    <a:pt x="69088" y="65024"/>
                  </a:lnTo>
                  <a:lnTo>
                    <a:pt x="73660" y="58420"/>
                  </a:lnTo>
                  <a:lnTo>
                    <a:pt x="77343" y="52959"/>
                  </a:lnTo>
                  <a:lnTo>
                    <a:pt x="80264" y="39370"/>
                  </a:lnTo>
                  <a:lnTo>
                    <a:pt x="80518" y="38227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6388608" y="4171188"/>
            <a:ext cx="2547620" cy="2057400"/>
            <a:chOff x="6388608" y="4171188"/>
            <a:chExt cx="2547620" cy="2057400"/>
          </a:xfrm>
        </p:grpSpPr>
        <p:sp>
          <p:nvSpPr>
            <p:cNvPr id="8" name="object 8"/>
            <p:cNvSpPr/>
            <p:nvPr/>
          </p:nvSpPr>
          <p:spPr>
            <a:xfrm>
              <a:off x="6806184" y="4872228"/>
              <a:ext cx="2130425" cy="1356360"/>
            </a:xfrm>
            <a:custGeom>
              <a:avLst/>
              <a:gdLst/>
              <a:ahLst/>
              <a:cxnLst/>
              <a:rect l="l" t="t" r="r" b="b"/>
              <a:pathLst>
                <a:path w="2130425" h="1356360">
                  <a:moveTo>
                    <a:pt x="1699133" y="0"/>
                  </a:moveTo>
                  <a:lnTo>
                    <a:pt x="0" y="0"/>
                  </a:lnTo>
                  <a:lnTo>
                    <a:pt x="430911" y="678180"/>
                  </a:lnTo>
                  <a:lnTo>
                    <a:pt x="0" y="1356360"/>
                  </a:lnTo>
                  <a:lnTo>
                    <a:pt x="1699133" y="1356360"/>
                  </a:lnTo>
                  <a:lnTo>
                    <a:pt x="2130044" y="678180"/>
                  </a:lnTo>
                  <a:lnTo>
                    <a:pt x="1699133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388608" y="5126736"/>
              <a:ext cx="853440" cy="847090"/>
            </a:xfrm>
            <a:custGeom>
              <a:avLst/>
              <a:gdLst/>
              <a:ahLst/>
              <a:cxnLst/>
              <a:rect l="l" t="t" r="r" b="b"/>
              <a:pathLst>
                <a:path w="853440" h="847089">
                  <a:moveTo>
                    <a:pt x="582802" y="0"/>
                  </a:moveTo>
                  <a:lnTo>
                    <a:pt x="0" y="0"/>
                  </a:lnTo>
                  <a:lnTo>
                    <a:pt x="0" y="846963"/>
                  </a:lnTo>
                  <a:lnTo>
                    <a:pt x="582802" y="846963"/>
                  </a:lnTo>
                  <a:lnTo>
                    <a:pt x="853439" y="423417"/>
                  </a:lnTo>
                  <a:lnTo>
                    <a:pt x="582802" y="0"/>
                  </a:lnTo>
                  <a:close/>
                </a:path>
              </a:pathLst>
            </a:custGeom>
            <a:solidFill>
              <a:srgbClr val="095F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693152" y="4171187"/>
              <a:ext cx="79375" cy="781685"/>
            </a:xfrm>
            <a:custGeom>
              <a:avLst/>
              <a:gdLst/>
              <a:ahLst/>
              <a:cxnLst/>
              <a:rect l="l" t="t" r="r" b="b"/>
              <a:pathLst>
                <a:path w="79375" h="781685">
                  <a:moveTo>
                    <a:pt x="47752" y="686181"/>
                  </a:moveTo>
                  <a:lnTo>
                    <a:pt x="28829" y="686054"/>
                  </a:lnTo>
                  <a:lnTo>
                    <a:pt x="28702" y="705104"/>
                  </a:lnTo>
                  <a:lnTo>
                    <a:pt x="47625" y="705231"/>
                  </a:lnTo>
                  <a:lnTo>
                    <a:pt x="47752" y="686181"/>
                  </a:lnTo>
                  <a:close/>
                </a:path>
                <a:path w="79375" h="781685">
                  <a:moveTo>
                    <a:pt x="47879" y="648208"/>
                  </a:moveTo>
                  <a:lnTo>
                    <a:pt x="28956" y="648081"/>
                  </a:lnTo>
                  <a:lnTo>
                    <a:pt x="28829" y="667004"/>
                  </a:lnTo>
                  <a:lnTo>
                    <a:pt x="47752" y="667131"/>
                  </a:lnTo>
                  <a:lnTo>
                    <a:pt x="47879" y="648208"/>
                  </a:lnTo>
                  <a:close/>
                </a:path>
                <a:path w="79375" h="781685">
                  <a:moveTo>
                    <a:pt x="48006" y="610108"/>
                  </a:moveTo>
                  <a:lnTo>
                    <a:pt x="29083" y="609981"/>
                  </a:lnTo>
                  <a:lnTo>
                    <a:pt x="29083" y="629031"/>
                  </a:lnTo>
                  <a:lnTo>
                    <a:pt x="48006" y="629158"/>
                  </a:lnTo>
                  <a:lnTo>
                    <a:pt x="48006" y="610108"/>
                  </a:lnTo>
                  <a:close/>
                </a:path>
                <a:path w="79375" h="781685">
                  <a:moveTo>
                    <a:pt x="48260" y="572008"/>
                  </a:moveTo>
                  <a:lnTo>
                    <a:pt x="29337" y="571881"/>
                  </a:lnTo>
                  <a:lnTo>
                    <a:pt x="29210" y="590931"/>
                  </a:lnTo>
                  <a:lnTo>
                    <a:pt x="48133" y="591058"/>
                  </a:lnTo>
                  <a:lnTo>
                    <a:pt x="48260" y="572008"/>
                  </a:lnTo>
                  <a:close/>
                </a:path>
                <a:path w="79375" h="781685">
                  <a:moveTo>
                    <a:pt x="48387" y="534035"/>
                  </a:moveTo>
                  <a:lnTo>
                    <a:pt x="29464" y="533908"/>
                  </a:lnTo>
                  <a:lnTo>
                    <a:pt x="29337" y="552958"/>
                  </a:lnTo>
                  <a:lnTo>
                    <a:pt x="48260" y="553085"/>
                  </a:lnTo>
                  <a:lnTo>
                    <a:pt x="48387" y="534035"/>
                  </a:lnTo>
                  <a:close/>
                </a:path>
                <a:path w="79375" h="781685">
                  <a:moveTo>
                    <a:pt x="48514" y="495935"/>
                  </a:moveTo>
                  <a:lnTo>
                    <a:pt x="29591" y="495808"/>
                  </a:lnTo>
                  <a:lnTo>
                    <a:pt x="29464" y="514858"/>
                  </a:lnTo>
                  <a:lnTo>
                    <a:pt x="48387" y="514985"/>
                  </a:lnTo>
                  <a:lnTo>
                    <a:pt x="48514" y="495935"/>
                  </a:lnTo>
                  <a:close/>
                </a:path>
                <a:path w="79375" h="781685">
                  <a:moveTo>
                    <a:pt x="48641" y="457962"/>
                  </a:moveTo>
                  <a:lnTo>
                    <a:pt x="29718" y="457835"/>
                  </a:lnTo>
                  <a:lnTo>
                    <a:pt x="29718" y="476885"/>
                  </a:lnTo>
                  <a:lnTo>
                    <a:pt x="48641" y="477012"/>
                  </a:lnTo>
                  <a:lnTo>
                    <a:pt x="48641" y="457962"/>
                  </a:lnTo>
                  <a:close/>
                </a:path>
                <a:path w="79375" h="781685">
                  <a:moveTo>
                    <a:pt x="48895" y="419862"/>
                  </a:moveTo>
                  <a:lnTo>
                    <a:pt x="29972" y="419735"/>
                  </a:lnTo>
                  <a:lnTo>
                    <a:pt x="29845" y="438785"/>
                  </a:lnTo>
                  <a:lnTo>
                    <a:pt x="48768" y="438912"/>
                  </a:lnTo>
                  <a:lnTo>
                    <a:pt x="48895" y="419862"/>
                  </a:lnTo>
                  <a:close/>
                </a:path>
                <a:path w="79375" h="781685">
                  <a:moveTo>
                    <a:pt x="49022" y="381889"/>
                  </a:moveTo>
                  <a:lnTo>
                    <a:pt x="30099" y="381762"/>
                  </a:lnTo>
                  <a:lnTo>
                    <a:pt x="29972" y="400685"/>
                  </a:lnTo>
                  <a:lnTo>
                    <a:pt x="48895" y="400812"/>
                  </a:lnTo>
                  <a:lnTo>
                    <a:pt x="49022" y="381889"/>
                  </a:lnTo>
                  <a:close/>
                </a:path>
                <a:path w="79375" h="781685">
                  <a:moveTo>
                    <a:pt x="49149" y="343789"/>
                  </a:moveTo>
                  <a:lnTo>
                    <a:pt x="30226" y="343662"/>
                  </a:lnTo>
                  <a:lnTo>
                    <a:pt x="30099" y="362712"/>
                  </a:lnTo>
                  <a:lnTo>
                    <a:pt x="49022" y="362839"/>
                  </a:lnTo>
                  <a:lnTo>
                    <a:pt x="49149" y="343789"/>
                  </a:lnTo>
                  <a:close/>
                </a:path>
                <a:path w="79375" h="781685">
                  <a:moveTo>
                    <a:pt x="49276" y="305689"/>
                  </a:moveTo>
                  <a:lnTo>
                    <a:pt x="30353" y="305562"/>
                  </a:lnTo>
                  <a:lnTo>
                    <a:pt x="30353" y="324612"/>
                  </a:lnTo>
                  <a:lnTo>
                    <a:pt x="49276" y="324739"/>
                  </a:lnTo>
                  <a:lnTo>
                    <a:pt x="49276" y="305689"/>
                  </a:lnTo>
                  <a:close/>
                </a:path>
                <a:path w="79375" h="781685">
                  <a:moveTo>
                    <a:pt x="49530" y="267716"/>
                  </a:moveTo>
                  <a:lnTo>
                    <a:pt x="30607" y="267589"/>
                  </a:lnTo>
                  <a:lnTo>
                    <a:pt x="30480" y="286639"/>
                  </a:lnTo>
                  <a:lnTo>
                    <a:pt x="49403" y="286766"/>
                  </a:lnTo>
                  <a:lnTo>
                    <a:pt x="49530" y="267716"/>
                  </a:lnTo>
                  <a:close/>
                </a:path>
                <a:path w="79375" h="781685">
                  <a:moveTo>
                    <a:pt x="49657" y="229616"/>
                  </a:moveTo>
                  <a:lnTo>
                    <a:pt x="30734" y="229489"/>
                  </a:lnTo>
                  <a:lnTo>
                    <a:pt x="30607" y="248539"/>
                  </a:lnTo>
                  <a:lnTo>
                    <a:pt x="49530" y="248666"/>
                  </a:lnTo>
                  <a:lnTo>
                    <a:pt x="49657" y="229616"/>
                  </a:lnTo>
                  <a:close/>
                </a:path>
                <a:path w="79375" h="781685">
                  <a:moveTo>
                    <a:pt x="49784" y="191643"/>
                  </a:moveTo>
                  <a:lnTo>
                    <a:pt x="30861" y="191516"/>
                  </a:lnTo>
                  <a:lnTo>
                    <a:pt x="30734" y="210566"/>
                  </a:lnTo>
                  <a:lnTo>
                    <a:pt x="49657" y="210693"/>
                  </a:lnTo>
                  <a:lnTo>
                    <a:pt x="49784" y="191643"/>
                  </a:lnTo>
                  <a:close/>
                </a:path>
                <a:path w="79375" h="781685">
                  <a:moveTo>
                    <a:pt x="49911" y="153543"/>
                  </a:moveTo>
                  <a:lnTo>
                    <a:pt x="30988" y="153416"/>
                  </a:lnTo>
                  <a:lnTo>
                    <a:pt x="30988" y="172466"/>
                  </a:lnTo>
                  <a:lnTo>
                    <a:pt x="49911" y="172593"/>
                  </a:lnTo>
                  <a:lnTo>
                    <a:pt x="49911" y="153543"/>
                  </a:lnTo>
                  <a:close/>
                </a:path>
                <a:path w="79375" h="781685">
                  <a:moveTo>
                    <a:pt x="50165" y="115570"/>
                  </a:moveTo>
                  <a:lnTo>
                    <a:pt x="31242" y="115443"/>
                  </a:lnTo>
                  <a:lnTo>
                    <a:pt x="31115" y="134366"/>
                  </a:lnTo>
                  <a:lnTo>
                    <a:pt x="50038" y="134493"/>
                  </a:lnTo>
                  <a:lnTo>
                    <a:pt x="50165" y="115570"/>
                  </a:lnTo>
                  <a:close/>
                </a:path>
                <a:path w="79375" h="781685">
                  <a:moveTo>
                    <a:pt x="50292" y="77470"/>
                  </a:moveTo>
                  <a:lnTo>
                    <a:pt x="31369" y="77343"/>
                  </a:lnTo>
                  <a:lnTo>
                    <a:pt x="31242" y="96393"/>
                  </a:lnTo>
                  <a:lnTo>
                    <a:pt x="50165" y="96520"/>
                  </a:lnTo>
                  <a:lnTo>
                    <a:pt x="50292" y="77470"/>
                  </a:lnTo>
                  <a:close/>
                </a:path>
                <a:path w="79375" h="781685">
                  <a:moveTo>
                    <a:pt x="76073" y="743204"/>
                  </a:moveTo>
                  <a:lnTo>
                    <a:pt x="52959" y="708279"/>
                  </a:lnTo>
                  <a:lnTo>
                    <a:pt x="38227" y="705231"/>
                  </a:lnTo>
                  <a:lnTo>
                    <a:pt x="23368" y="708152"/>
                  </a:lnTo>
                  <a:lnTo>
                    <a:pt x="11303" y="716280"/>
                  </a:lnTo>
                  <a:lnTo>
                    <a:pt x="3048" y="728218"/>
                  </a:lnTo>
                  <a:lnTo>
                    <a:pt x="0" y="742950"/>
                  </a:lnTo>
                  <a:lnTo>
                    <a:pt x="2921" y="757809"/>
                  </a:lnTo>
                  <a:lnTo>
                    <a:pt x="11049" y="770001"/>
                  </a:lnTo>
                  <a:lnTo>
                    <a:pt x="23114" y="778256"/>
                  </a:lnTo>
                  <a:lnTo>
                    <a:pt x="37973" y="781304"/>
                  </a:lnTo>
                  <a:lnTo>
                    <a:pt x="52705" y="778383"/>
                  </a:lnTo>
                  <a:lnTo>
                    <a:pt x="64770" y="770255"/>
                  </a:lnTo>
                  <a:lnTo>
                    <a:pt x="73025" y="758190"/>
                  </a:lnTo>
                  <a:lnTo>
                    <a:pt x="76073" y="743331"/>
                  </a:lnTo>
                  <a:lnTo>
                    <a:pt x="52260" y="743204"/>
                  </a:lnTo>
                  <a:lnTo>
                    <a:pt x="76073" y="743204"/>
                  </a:lnTo>
                  <a:close/>
                </a:path>
                <a:path w="79375" h="781685">
                  <a:moveTo>
                    <a:pt x="78994" y="38227"/>
                  </a:moveTo>
                  <a:lnTo>
                    <a:pt x="76073" y="23368"/>
                  </a:lnTo>
                  <a:lnTo>
                    <a:pt x="67945" y="11303"/>
                  </a:lnTo>
                  <a:lnTo>
                    <a:pt x="55880" y="3048"/>
                  </a:lnTo>
                  <a:lnTo>
                    <a:pt x="41021" y="0"/>
                  </a:lnTo>
                  <a:lnTo>
                    <a:pt x="26289" y="2921"/>
                  </a:lnTo>
                  <a:lnTo>
                    <a:pt x="14224" y="11049"/>
                  </a:lnTo>
                  <a:lnTo>
                    <a:pt x="5969" y="23114"/>
                  </a:lnTo>
                  <a:lnTo>
                    <a:pt x="2921" y="37973"/>
                  </a:lnTo>
                  <a:lnTo>
                    <a:pt x="5842" y="52705"/>
                  </a:lnTo>
                  <a:lnTo>
                    <a:pt x="13970" y="64770"/>
                  </a:lnTo>
                  <a:lnTo>
                    <a:pt x="26035" y="73025"/>
                  </a:lnTo>
                  <a:lnTo>
                    <a:pt x="40767" y="76073"/>
                  </a:lnTo>
                  <a:lnTo>
                    <a:pt x="55626" y="73152"/>
                  </a:lnTo>
                  <a:lnTo>
                    <a:pt x="67818" y="65024"/>
                  </a:lnTo>
                  <a:lnTo>
                    <a:pt x="72263" y="58420"/>
                  </a:lnTo>
                  <a:lnTo>
                    <a:pt x="75946" y="52959"/>
                  </a:lnTo>
                  <a:lnTo>
                    <a:pt x="78740" y="39370"/>
                  </a:lnTo>
                  <a:lnTo>
                    <a:pt x="78994" y="38227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9348216" y="4171188"/>
            <a:ext cx="2547620" cy="2057400"/>
            <a:chOff x="9348216" y="4171188"/>
            <a:chExt cx="2547620" cy="2057400"/>
          </a:xfrm>
        </p:grpSpPr>
        <p:sp>
          <p:nvSpPr>
            <p:cNvPr id="12" name="object 12"/>
            <p:cNvSpPr/>
            <p:nvPr/>
          </p:nvSpPr>
          <p:spPr>
            <a:xfrm>
              <a:off x="9765792" y="4872228"/>
              <a:ext cx="2130425" cy="1356360"/>
            </a:xfrm>
            <a:custGeom>
              <a:avLst/>
              <a:gdLst/>
              <a:ahLst/>
              <a:cxnLst/>
              <a:rect l="l" t="t" r="r" b="b"/>
              <a:pathLst>
                <a:path w="2130425" h="1356360">
                  <a:moveTo>
                    <a:pt x="1699132" y="0"/>
                  </a:moveTo>
                  <a:lnTo>
                    <a:pt x="0" y="0"/>
                  </a:lnTo>
                  <a:lnTo>
                    <a:pt x="430910" y="678180"/>
                  </a:lnTo>
                  <a:lnTo>
                    <a:pt x="0" y="1356360"/>
                  </a:lnTo>
                  <a:lnTo>
                    <a:pt x="1699132" y="1356360"/>
                  </a:lnTo>
                  <a:lnTo>
                    <a:pt x="2130043" y="678180"/>
                  </a:lnTo>
                  <a:lnTo>
                    <a:pt x="1699132" y="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348216" y="5126736"/>
              <a:ext cx="853440" cy="847090"/>
            </a:xfrm>
            <a:custGeom>
              <a:avLst/>
              <a:gdLst/>
              <a:ahLst/>
              <a:cxnLst/>
              <a:rect l="l" t="t" r="r" b="b"/>
              <a:pathLst>
                <a:path w="853440" h="847089">
                  <a:moveTo>
                    <a:pt x="582802" y="0"/>
                  </a:moveTo>
                  <a:lnTo>
                    <a:pt x="0" y="0"/>
                  </a:lnTo>
                  <a:lnTo>
                    <a:pt x="0" y="846963"/>
                  </a:lnTo>
                  <a:lnTo>
                    <a:pt x="582802" y="846963"/>
                  </a:lnTo>
                  <a:lnTo>
                    <a:pt x="853439" y="423417"/>
                  </a:lnTo>
                  <a:lnTo>
                    <a:pt x="582802" y="0"/>
                  </a:lnTo>
                  <a:close/>
                </a:path>
              </a:pathLst>
            </a:custGeom>
            <a:solidFill>
              <a:srgbClr val="B8760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623804" y="4171187"/>
              <a:ext cx="79375" cy="781685"/>
            </a:xfrm>
            <a:custGeom>
              <a:avLst/>
              <a:gdLst/>
              <a:ahLst/>
              <a:cxnLst/>
              <a:rect l="l" t="t" r="r" b="b"/>
              <a:pathLst>
                <a:path w="79375" h="781685">
                  <a:moveTo>
                    <a:pt x="47752" y="686181"/>
                  </a:moveTo>
                  <a:lnTo>
                    <a:pt x="28829" y="686054"/>
                  </a:lnTo>
                  <a:lnTo>
                    <a:pt x="28702" y="705104"/>
                  </a:lnTo>
                  <a:lnTo>
                    <a:pt x="47625" y="705231"/>
                  </a:lnTo>
                  <a:lnTo>
                    <a:pt x="47752" y="686181"/>
                  </a:lnTo>
                  <a:close/>
                </a:path>
                <a:path w="79375" h="781685">
                  <a:moveTo>
                    <a:pt x="47879" y="648208"/>
                  </a:moveTo>
                  <a:lnTo>
                    <a:pt x="28956" y="648081"/>
                  </a:lnTo>
                  <a:lnTo>
                    <a:pt x="28829" y="667004"/>
                  </a:lnTo>
                  <a:lnTo>
                    <a:pt x="47752" y="667131"/>
                  </a:lnTo>
                  <a:lnTo>
                    <a:pt x="47879" y="648208"/>
                  </a:lnTo>
                  <a:close/>
                </a:path>
                <a:path w="79375" h="781685">
                  <a:moveTo>
                    <a:pt x="48006" y="610108"/>
                  </a:moveTo>
                  <a:lnTo>
                    <a:pt x="29083" y="609981"/>
                  </a:lnTo>
                  <a:lnTo>
                    <a:pt x="29083" y="629031"/>
                  </a:lnTo>
                  <a:lnTo>
                    <a:pt x="48006" y="629158"/>
                  </a:lnTo>
                  <a:lnTo>
                    <a:pt x="48006" y="610108"/>
                  </a:lnTo>
                  <a:close/>
                </a:path>
                <a:path w="79375" h="781685">
                  <a:moveTo>
                    <a:pt x="48260" y="572008"/>
                  </a:moveTo>
                  <a:lnTo>
                    <a:pt x="29337" y="571881"/>
                  </a:lnTo>
                  <a:lnTo>
                    <a:pt x="29210" y="590931"/>
                  </a:lnTo>
                  <a:lnTo>
                    <a:pt x="48133" y="591058"/>
                  </a:lnTo>
                  <a:lnTo>
                    <a:pt x="48260" y="572008"/>
                  </a:lnTo>
                  <a:close/>
                </a:path>
                <a:path w="79375" h="781685">
                  <a:moveTo>
                    <a:pt x="48387" y="534035"/>
                  </a:moveTo>
                  <a:lnTo>
                    <a:pt x="29464" y="533908"/>
                  </a:lnTo>
                  <a:lnTo>
                    <a:pt x="29337" y="552958"/>
                  </a:lnTo>
                  <a:lnTo>
                    <a:pt x="48260" y="553085"/>
                  </a:lnTo>
                  <a:lnTo>
                    <a:pt x="48387" y="534035"/>
                  </a:lnTo>
                  <a:close/>
                </a:path>
                <a:path w="79375" h="781685">
                  <a:moveTo>
                    <a:pt x="48514" y="495935"/>
                  </a:moveTo>
                  <a:lnTo>
                    <a:pt x="29591" y="495808"/>
                  </a:lnTo>
                  <a:lnTo>
                    <a:pt x="29464" y="514858"/>
                  </a:lnTo>
                  <a:lnTo>
                    <a:pt x="48387" y="514985"/>
                  </a:lnTo>
                  <a:lnTo>
                    <a:pt x="48514" y="495935"/>
                  </a:lnTo>
                  <a:close/>
                </a:path>
                <a:path w="79375" h="781685">
                  <a:moveTo>
                    <a:pt x="48641" y="457962"/>
                  </a:moveTo>
                  <a:lnTo>
                    <a:pt x="29718" y="457835"/>
                  </a:lnTo>
                  <a:lnTo>
                    <a:pt x="29718" y="476885"/>
                  </a:lnTo>
                  <a:lnTo>
                    <a:pt x="48641" y="477012"/>
                  </a:lnTo>
                  <a:lnTo>
                    <a:pt x="48641" y="457962"/>
                  </a:lnTo>
                  <a:close/>
                </a:path>
                <a:path w="79375" h="781685">
                  <a:moveTo>
                    <a:pt x="48895" y="419862"/>
                  </a:moveTo>
                  <a:lnTo>
                    <a:pt x="29972" y="419735"/>
                  </a:lnTo>
                  <a:lnTo>
                    <a:pt x="29845" y="438785"/>
                  </a:lnTo>
                  <a:lnTo>
                    <a:pt x="48768" y="438912"/>
                  </a:lnTo>
                  <a:lnTo>
                    <a:pt x="48895" y="419862"/>
                  </a:lnTo>
                  <a:close/>
                </a:path>
                <a:path w="79375" h="781685">
                  <a:moveTo>
                    <a:pt x="49022" y="381889"/>
                  </a:moveTo>
                  <a:lnTo>
                    <a:pt x="30099" y="381762"/>
                  </a:lnTo>
                  <a:lnTo>
                    <a:pt x="29972" y="400685"/>
                  </a:lnTo>
                  <a:lnTo>
                    <a:pt x="48895" y="400812"/>
                  </a:lnTo>
                  <a:lnTo>
                    <a:pt x="49022" y="381889"/>
                  </a:lnTo>
                  <a:close/>
                </a:path>
                <a:path w="79375" h="781685">
                  <a:moveTo>
                    <a:pt x="49149" y="343789"/>
                  </a:moveTo>
                  <a:lnTo>
                    <a:pt x="30226" y="343662"/>
                  </a:lnTo>
                  <a:lnTo>
                    <a:pt x="30099" y="362712"/>
                  </a:lnTo>
                  <a:lnTo>
                    <a:pt x="49022" y="362839"/>
                  </a:lnTo>
                  <a:lnTo>
                    <a:pt x="49149" y="343789"/>
                  </a:lnTo>
                  <a:close/>
                </a:path>
                <a:path w="79375" h="781685">
                  <a:moveTo>
                    <a:pt x="49276" y="305689"/>
                  </a:moveTo>
                  <a:lnTo>
                    <a:pt x="30353" y="305562"/>
                  </a:lnTo>
                  <a:lnTo>
                    <a:pt x="30353" y="324612"/>
                  </a:lnTo>
                  <a:lnTo>
                    <a:pt x="49276" y="324739"/>
                  </a:lnTo>
                  <a:lnTo>
                    <a:pt x="49276" y="305689"/>
                  </a:lnTo>
                  <a:close/>
                </a:path>
                <a:path w="79375" h="781685">
                  <a:moveTo>
                    <a:pt x="49530" y="267716"/>
                  </a:moveTo>
                  <a:lnTo>
                    <a:pt x="30607" y="267589"/>
                  </a:lnTo>
                  <a:lnTo>
                    <a:pt x="30480" y="286639"/>
                  </a:lnTo>
                  <a:lnTo>
                    <a:pt x="49403" y="286766"/>
                  </a:lnTo>
                  <a:lnTo>
                    <a:pt x="49530" y="267716"/>
                  </a:lnTo>
                  <a:close/>
                </a:path>
                <a:path w="79375" h="781685">
                  <a:moveTo>
                    <a:pt x="49657" y="229616"/>
                  </a:moveTo>
                  <a:lnTo>
                    <a:pt x="30734" y="229489"/>
                  </a:lnTo>
                  <a:lnTo>
                    <a:pt x="30607" y="248539"/>
                  </a:lnTo>
                  <a:lnTo>
                    <a:pt x="49530" y="248666"/>
                  </a:lnTo>
                  <a:lnTo>
                    <a:pt x="49657" y="229616"/>
                  </a:lnTo>
                  <a:close/>
                </a:path>
                <a:path w="79375" h="781685">
                  <a:moveTo>
                    <a:pt x="49784" y="191643"/>
                  </a:moveTo>
                  <a:lnTo>
                    <a:pt x="30861" y="191516"/>
                  </a:lnTo>
                  <a:lnTo>
                    <a:pt x="30734" y="210566"/>
                  </a:lnTo>
                  <a:lnTo>
                    <a:pt x="49657" y="210693"/>
                  </a:lnTo>
                  <a:lnTo>
                    <a:pt x="49784" y="191643"/>
                  </a:lnTo>
                  <a:close/>
                </a:path>
                <a:path w="79375" h="781685">
                  <a:moveTo>
                    <a:pt x="49911" y="153543"/>
                  </a:moveTo>
                  <a:lnTo>
                    <a:pt x="30988" y="153416"/>
                  </a:lnTo>
                  <a:lnTo>
                    <a:pt x="30988" y="172466"/>
                  </a:lnTo>
                  <a:lnTo>
                    <a:pt x="49911" y="172593"/>
                  </a:lnTo>
                  <a:lnTo>
                    <a:pt x="49911" y="153543"/>
                  </a:lnTo>
                  <a:close/>
                </a:path>
                <a:path w="79375" h="781685">
                  <a:moveTo>
                    <a:pt x="50165" y="115570"/>
                  </a:moveTo>
                  <a:lnTo>
                    <a:pt x="31242" y="115443"/>
                  </a:lnTo>
                  <a:lnTo>
                    <a:pt x="31115" y="134366"/>
                  </a:lnTo>
                  <a:lnTo>
                    <a:pt x="50038" y="134493"/>
                  </a:lnTo>
                  <a:lnTo>
                    <a:pt x="50165" y="115570"/>
                  </a:lnTo>
                  <a:close/>
                </a:path>
                <a:path w="79375" h="781685">
                  <a:moveTo>
                    <a:pt x="50292" y="77470"/>
                  </a:moveTo>
                  <a:lnTo>
                    <a:pt x="31369" y="77343"/>
                  </a:lnTo>
                  <a:lnTo>
                    <a:pt x="31242" y="96393"/>
                  </a:lnTo>
                  <a:lnTo>
                    <a:pt x="50165" y="96520"/>
                  </a:lnTo>
                  <a:lnTo>
                    <a:pt x="50292" y="77470"/>
                  </a:lnTo>
                  <a:close/>
                </a:path>
                <a:path w="79375" h="781685">
                  <a:moveTo>
                    <a:pt x="76073" y="743204"/>
                  </a:moveTo>
                  <a:lnTo>
                    <a:pt x="52959" y="708279"/>
                  </a:lnTo>
                  <a:lnTo>
                    <a:pt x="38227" y="705231"/>
                  </a:lnTo>
                  <a:lnTo>
                    <a:pt x="23368" y="708152"/>
                  </a:lnTo>
                  <a:lnTo>
                    <a:pt x="11303" y="716280"/>
                  </a:lnTo>
                  <a:lnTo>
                    <a:pt x="3048" y="728218"/>
                  </a:lnTo>
                  <a:lnTo>
                    <a:pt x="0" y="742950"/>
                  </a:lnTo>
                  <a:lnTo>
                    <a:pt x="2921" y="757809"/>
                  </a:lnTo>
                  <a:lnTo>
                    <a:pt x="11049" y="770001"/>
                  </a:lnTo>
                  <a:lnTo>
                    <a:pt x="23114" y="778256"/>
                  </a:lnTo>
                  <a:lnTo>
                    <a:pt x="37973" y="781304"/>
                  </a:lnTo>
                  <a:lnTo>
                    <a:pt x="52705" y="778383"/>
                  </a:lnTo>
                  <a:lnTo>
                    <a:pt x="64770" y="770255"/>
                  </a:lnTo>
                  <a:lnTo>
                    <a:pt x="73025" y="758190"/>
                  </a:lnTo>
                  <a:lnTo>
                    <a:pt x="76073" y="743331"/>
                  </a:lnTo>
                  <a:lnTo>
                    <a:pt x="52260" y="743204"/>
                  </a:lnTo>
                  <a:lnTo>
                    <a:pt x="76073" y="743204"/>
                  </a:lnTo>
                  <a:close/>
                </a:path>
                <a:path w="79375" h="781685">
                  <a:moveTo>
                    <a:pt x="78994" y="38227"/>
                  </a:moveTo>
                  <a:lnTo>
                    <a:pt x="76073" y="23368"/>
                  </a:lnTo>
                  <a:lnTo>
                    <a:pt x="67945" y="11303"/>
                  </a:lnTo>
                  <a:lnTo>
                    <a:pt x="55880" y="3048"/>
                  </a:lnTo>
                  <a:lnTo>
                    <a:pt x="41021" y="0"/>
                  </a:lnTo>
                  <a:lnTo>
                    <a:pt x="26289" y="2921"/>
                  </a:lnTo>
                  <a:lnTo>
                    <a:pt x="14224" y="11049"/>
                  </a:lnTo>
                  <a:lnTo>
                    <a:pt x="5969" y="23114"/>
                  </a:lnTo>
                  <a:lnTo>
                    <a:pt x="2921" y="37973"/>
                  </a:lnTo>
                  <a:lnTo>
                    <a:pt x="5842" y="52705"/>
                  </a:lnTo>
                  <a:lnTo>
                    <a:pt x="13970" y="64770"/>
                  </a:lnTo>
                  <a:lnTo>
                    <a:pt x="26035" y="73025"/>
                  </a:lnTo>
                  <a:lnTo>
                    <a:pt x="40767" y="76073"/>
                  </a:lnTo>
                  <a:lnTo>
                    <a:pt x="55626" y="73152"/>
                  </a:lnTo>
                  <a:lnTo>
                    <a:pt x="67818" y="65024"/>
                  </a:lnTo>
                  <a:lnTo>
                    <a:pt x="72263" y="58420"/>
                  </a:lnTo>
                  <a:lnTo>
                    <a:pt x="75946" y="52959"/>
                  </a:lnTo>
                  <a:lnTo>
                    <a:pt x="78740" y="39370"/>
                  </a:lnTo>
                  <a:lnTo>
                    <a:pt x="78994" y="38227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9348216" y="6452615"/>
            <a:ext cx="2548255" cy="2025014"/>
            <a:chOff x="9348216" y="6452615"/>
            <a:chExt cx="2548255" cy="2025014"/>
          </a:xfrm>
        </p:grpSpPr>
        <p:sp>
          <p:nvSpPr>
            <p:cNvPr id="16" name="object 16"/>
            <p:cNvSpPr/>
            <p:nvPr/>
          </p:nvSpPr>
          <p:spPr>
            <a:xfrm>
              <a:off x="9348216" y="6452615"/>
              <a:ext cx="2130425" cy="1356360"/>
            </a:xfrm>
            <a:custGeom>
              <a:avLst/>
              <a:gdLst/>
              <a:ahLst/>
              <a:cxnLst/>
              <a:rect l="l" t="t" r="r" b="b"/>
              <a:pathLst>
                <a:path w="2130425" h="1356359">
                  <a:moveTo>
                    <a:pt x="2130043" y="0"/>
                  </a:moveTo>
                  <a:lnTo>
                    <a:pt x="430910" y="0"/>
                  </a:lnTo>
                  <a:lnTo>
                    <a:pt x="0" y="678180"/>
                  </a:lnTo>
                  <a:lnTo>
                    <a:pt x="430910" y="1356360"/>
                  </a:lnTo>
                  <a:lnTo>
                    <a:pt x="2130043" y="1356360"/>
                  </a:lnTo>
                  <a:lnTo>
                    <a:pt x="1699132" y="678180"/>
                  </a:lnTo>
                  <a:lnTo>
                    <a:pt x="2130043" y="0"/>
                  </a:lnTo>
                  <a:close/>
                </a:path>
              </a:pathLst>
            </a:custGeom>
            <a:solidFill>
              <a:srgbClr val="9CB8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1042904" y="6707123"/>
              <a:ext cx="853440" cy="847090"/>
            </a:xfrm>
            <a:custGeom>
              <a:avLst/>
              <a:gdLst/>
              <a:ahLst/>
              <a:cxnLst/>
              <a:rect l="l" t="t" r="r" b="b"/>
              <a:pathLst>
                <a:path w="853440" h="847090">
                  <a:moveTo>
                    <a:pt x="853440" y="0"/>
                  </a:moveTo>
                  <a:lnTo>
                    <a:pt x="270637" y="0"/>
                  </a:lnTo>
                  <a:lnTo>
                    <a:pt x="0" y="423418"/>
                  </a:lnTo>
                  <a:lnTo>
                    <a:pt x="270637" y="846963"/>
                  </a:lnTo>
                  <a:lnTo>
                    <a:pt x="853440" y="846963"/>
                  </a:lnTo>
                  <a:lnTo>
                    <a:pt x="853440" y="0"/>
                  </a:lnTo>
                  <a:close/>
                </a:path>
              </a:pathLst>
            </a:custGeom>
            <a:solidFill>
              <a:srgbClr val="77913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0623804" y="7694675"/>
              <a:ext cx="79375" cy="782955"/>
            </a:xfrm>
            <a:custGeom>
              <a:avLst/>
              <a:gdLst/>
              <a:ahLst/>
              <a:cxnLst/>
              <a:rect l="l" t="t" r="r" b="b"/>
              <a:pathLst>
                <a:path w="79375" h="782954">
                  <a:moveTo>
                    <a:pt x="47752" y="95250"/>
                  </a:moveTo>
                  <a:lnTo>
                    <a:pt x="47625" y="76200"/>
                  </a:lnTo>
                  <a:lnTo>
                    <a:pt x="38227" y="76200"/>
                  </a:lnTo>
                  <a:lnTo>
                    <a:pt x="28702" y="76200"/>
                  </a:lnTo>
                  <a:lnTo>
                    <a:pt x="28829" y="95250"/>
                  </a:lnTo>
                  <a:lnTo>
                    <a:pt x="47752" y="95250"/>
                  </a:lnTo>
                  <a:close/>
                </a:path>
                <a:path w="79375" h="782954">
                  <a:moveTo>
                    <a:pt x="47879" y="133477"/>
                  </a:moveTo>
                  <a:lnTo>
                    <a:pt x="47752" y="114300"/>
                  </a:lnTo>
                  <a:lnTo>
                    <a:pt x="28829" y="114300"/>
                  </a:lnTo>
                  <a:lnTo>
                    <a:pt x="28956" y="133477"/>
                  </a:lnTo>
                  <a:lnTo>
                    <a:pt x="47879" y="133477"/>
                  </a:lnTo>
                  <a:close/>
                </a:path>
                <a:path w="79375" h="782954">
                  <a:moveTo>
                    <a:pt x="48094" y="152527"/>
                  </a:moveTo>
                  <a:lnTo>
                    <a:pt x="29083" y="152527"/>
                  </a:lnTo>
                  <a:lnTo>
                    <a:pt x="29083" y="171577"/>
                  </a:lnTo>
                  <a:lnTo>
                    <a:pt x="48094" y="171577"/>
                  </a:lnTo>
                  <a:lnTo>
                    <a:pt x="48094" y="152527"/>
                  </a:lnTo>
                  <a:close/>
                </a:path>
                <a:path w="79375" h="782954">
                  <a:moveTo>
                    <a:pt x="48260" y="209677"/>
                  </a:moveTo>
                  <a:lnTo>
                    <a:pt x="48133" y="190627"/>
                  </a:lnTo>
                  <a:lnTo>
                    <a:pt x="29210" y="190627"/>
                  </a:lnTo>
                  <a:lnTo>
                    <a:pt x="29337" y="209677"/>
                  </a:lnTo>
                  <a:lnTo>
                    <a:pt x="48260" y="209677"/>
                  </a:lnTo>
                  <a:close/>
                </a:path>
                <a:path w="79375" h="782954">
                  <a:moveTo>
                    <a:pt x="48387" y="247777"/>
                  </a:moveTo>
                  <a:lnTo>
                    <a:pt x="48260" y="228727"/>
                  </a:lnTo>
                  <a:lnTo>
                    <a:pt x="29337" y="228727"/>
                  </a:lnTo>
                  <a:lnTo>
                    <a:pt x="29464" y="247777"/>
                  </a:lnTo>
                  <a:lnTo>
                    <a:pt x="48387" y="247777"/>
                  </a:lnTo>
                  <a:close/>
                </a:path>
                <a:path w="79375" h="782954">
                  <a:moveTo>
                    <a:pt x="48514" y="285877"/>
                  </a:moveTo>
                  <a:lnTo>
                    <a:pt x="48387" y="266827"/>
                  </a:lnTo>
                  <a:lnTo>
                    <a:pt x="29464" y="266827"/>
                  </a:lnTo>
                  <a:lnTo>
                    <a:pt x="29591" y="285877"/>
                  </a:lnTo>
                  <a:lnTo>
                    <a:pt x="48514" y="285877"/>
                  </a:lnTo>
                  <a:close/>
                </a:path>
                <a:path w="79375" h="782954">
                  <a:moveTo>
                    <a:pt x="48729" y="304927"/>
                  </a:moveTo>
                  <a:lnTo>
                    <a:pt x="29718" y="304927"/>
                  </a:lnTo>
                  <a:lnTo>
                    <a:pt x="29718" y="323977"/>
                  </a:lnTo>
                  <a:lnTo>
                    <a:pt x="48729" y="323977"/>
                  </a:lnTo>
                  <a:lnTo>
                    <a:pt x="48729" y="304927"/>
                  </a:lnTo>
                  <a:close/>
                </a:path>
                <a:path w="79375" h="782954">
                  <a:moveTo>
                    <a:pt x="48895" y="362077"/>
                  </a:moveTo>
                  <a:lnTo>
                    <a:pt x="48768" y="343027"/>
                  </a:lnTo>
                  <a:lnTo>
                    <a:pt x="29845" y="343027"/>
                  </a:lnTo>
                  <a:lnTo>
                    <a:pt x="29972" y="362077"/>
                  </a:lnTo>
                  <a:lnTo>
                    <a:pt x="48895" y="362077"/>
                  </a:lnTo>
                  <a:close/>
                </a:path>
                <a:path w="79375" h="782954">
                  <a:moveTo>
                    <a:pt x="49022" y="400304"/>
                  </a:moveTo>
                  <a:lnTo>
                    <a:pt x="48895" y="381127"/>
                  </a:lnTo>
                  <a:lnTo>
                    <a:pt x="29972" y="381127"/>
                  </a:lnTo>
                  <a:lnTo>
                    <a:pt x="30099" y="400304"/>
                  </a:lnTo>
                  <a:lnTo>
                    <a:pt x="49022" y="400304"/>
                  </a:lnTo>
                  <a:close/>
                </a:path>
                <a:path w="79375" h="782954">
                  <a:moveTo>
                    <a:pt x="49149" y="438404"/>
                  </a:moveTo>
                  <a:lnTo>
                    <a:pt x="49022" y="419354"/>
                  </a:lnTo>
                  <a:lnTo>
                    <a:pt x="30099" y="419354"/>
                  </a:lnTo>
                  <a:lnTo>
                    <a:pt x="30226" y="438404"/>
                  </a:lnTo>
                  <a:lnTo>
                    <a:pt x="49149" y="438404"/>
                  </a:lnTo>
                  <a:close/>
                </a:path>
                <a:path w="79375" h="782954">
                  <a:moveTo>
                    <a:pt x="49364" y="457454"/>
                  </a:moveTo>
                  <a:lnTo>
                    <a:pt x="30353" y="457454"/>
                  </a:lnTo>
                  <a:lnTo>
                    <a:pt x="30353" y="476504"/>
                  </a:lnTo>
                  <a:lnTo>
                    <a:pt x="49364" y="476504"/>
                  </a:lnTo>
                  <a:lnTo>
                    <a:pt x="49364" y="457454"/>
                  </a:lnTo>
                  <a:close/>
                </a:path>
                <a:path w="79375" h="782954">
                  <a:moveTo>
                    <a:pt x="49530" y="514604"/>
                  </a:moveTo>
                  <a:lnTo>
                    <a:pt x="49403" y="495554"/>
                  </a:lnTo>
                  <a:lnTo>
                    <a:pt x="30480" y="495554"/>
                  </a:lnTo>
                  <a:lnTo>
                    <a:pt x="30607" y="514604"/>
                  </a:lnTo>
                  <a:lnTo>
                    <a:pt x="49530" y="514604"/>
                  </a:lnTo>
                  <a:close/>
                </a:path>
                <a:path w="79375" h="782954">
                  <a:moveTo>
                    <a:pt x="49657" y="552704"/>
                  </a:moveTo>
                  <a:lnTo>
                    <a:pt x="49530" y="533654"/>
                  </a:lnTo>
                  <a:lnTo>
                    <a:pt x="30607" y="533654"/>
                  </a:lnTo>
                  <a:lnTo>
                    <a:pt x="30734" y="552704"/>
                  </a:lnTo>
                  <a:lnTo>
                    <a:pt x="49657" y="552704"/>
                  </a:lnTo>
                  <a:close/>
                </a:path>
                <a:path w="79375" h="782954">
                  <a:moveTo>
                    <a:pt x="49872" y="571754"/>
                  </a:moveTo>
                  <a:lnTo>
                    <a:pt x="30861" y="571754"/>
                  </a:lnTo>
                  <a:lnTo>
                    <a:pt x="30861" y="590804"/>
                  </a:lnTo>
                  <a:lnTo>
                    <a:pt x="49872" y="590804"/>
                  </a:lnTo>
                  <a:lnTo>
                    <a:pt x="49872" y="571754"/>
                  </a:lnTo>
                  <a:close/>
                </a:path>
                <a:path w="79375" h="782954">
                  <a:moveTo>
                    <a:pt x="49999" y="609854"/>
                  </a:moveTo>
                  <a:lnTo>
                    <a:pt x="30988" y="609854"/>
                  </a:lnTo>
                  <a:lnTo>
                    <a:pt x="30988" y="628904"/>
                  </a:lnTo>
                  <a:lnTo>
                    <a:pt x="49999" y="628904"/>
                  </a:lnTo>
                  <a:lnTo>
                    <a:pt x="49999" y="609854"/>
                  </a:lnTo>
                  <a:close/>
                </a:path>
                <a:path w="79375" h="782954">
                  <a:moveTo>
                    <a:pt x="50165" y="667131"/>
                  </a:moveTo>
                  <a:lnTo>
                    <a:pt x="50038" y="647954"/>
                  </a:lnTo>
                  <a:lnTo>
                    <a:pt x="31115" y="647954"/>
                  </a:lnTo>
                  <a:lnTo>
                    <a:pt x="31242" y="667131"/>
                  </a:lnTo>
                  <a:lnTo>
                    <a:pt x="50165" y="667131"/>
                  </a:lnTo>
                  <a:close/>
                </a:path>
                <a:path w="79375" h="782954">
                  <a:moveTo>
                    <a:pt x="50292" y="705231"/>
                  </a:moveTo>
                  <a:lnTo>
                    <a:pt x="50165" y="686181"/>
                  </a:lnTo>
                  <a:lnTo>
                    <a:pt x="31242" y="686181"/>
                  </a:lnTo>
                  <a:lnTo>
                    <a:pt x="31369" y="705231"/>
                  </a:lnTo>
                  <a:lnTo>
                    <a:pt x="50292" y="705231"/>
                  </a:lnTo>
                  <a:close/>
                </a:path>
                <a:path w="79375" h="782954">
                  <a:moveTo>
                    <a:pt x="76073" y="38100"/>
                  </a:moveTo>
                  <a:lnTo>
                    <a:pt x="73025" y="23114"/>
                  </a:lnTo>
                  <a:lnTo>
                    <a:pt x="64770" y="11049"/>
                  </a:lnTo>
                  <a:lnTo>
                    <a:pt x="52705" y="2921"/>
                  </a:lnTo>
                  <a:lnTo>
                    <a:pt x="37973" y="0"/>
                  </a:lnTo>
                  <a:lnTo>
                    <a:pt x="23114" y="3048"/>
                  </a:lnTo>
                  <a:lnTo>
                    <a:pt x="11049" y="11303"/>
                  </a:lnTo>
                  <a:lnTo>
                    <a:pt x="2921" y="23495"/>
                  </a:lnTo>
                  <a:lnTo>
                    <a:pt x="0" y="38227"/>
                  </a:lnTo>
                  <a:lnTo>
                    <a:pt x="3048" y="53086"/>
                  </a:lnTo>
                  <a:lnTo>
                    <a:pt x="11303" y="65151"/>
                  </a:lnTo>
                  <a:lnTo>
                    <a:pt x="23368" y="73279"/>
                  </a:lnTo>
                  <a:lnTo>
                    <a:pt x="38227" y="76200"/>
                  </a:lnTo>
                  <a:lnTo>
                    <a:pt x="52959" y="73152"/>
                  </a:lnTo>
                  <a:lnTo>
                    <a:pt x="65024" y="64897"/>
                  </a:lnTo>
                  <a:lnTo>
                    <a:pt x="70231" y="57150"/>
                  </a:lnTo>
                  <a:lnTo>
                    <a:pt x="73152" y="52832"/>
                  </a:lnTo>
                  <a:lnTo>
                    <a:pt x="76073" y="38100"/>
                  </a:lnTo>
                  <a:close/>
                </a:path>
                <a:path w="79375" h="782954">
                  <a:moveTo>
                    <a:pt x="78994" y="744474"/>
                  </a:moveTo>
                  <a:lnTo>
                    <a:pt x="78740" y="743331"/>
                  </a:lnTo>
                  <a:lnTo>
                    <a:pt x="75946" y="729615"/>
                  </a:lnTo>
                  <a:lnTo>
                    <a:pt x="72263" y="724281"/>
                  </a:lnTo>
                  <a:lnTo>
                    <a:pt x="67818" y="717550"/>
                  </a:lnTo>
                  <a:lnTo>
                    <a:pt x="55626" y="709549"/>
                  </a:lnTo>
                  <a:lnTo>
                    <a:pt x="40767" y="706628"/>
                  </a:lnTo>
                  <a:lnTo>
                    <a:pt x="26035" y="709549"/>
                  </a:lnTo>
                  <a:lnTo>
                    <a:pt x="13970" y="717804"/>
                  </a:lnTo>
                  <a:lnTo>
                    <a:pt x="5842" y="729996"/>
                  </a:lnTo>
                  <a:lnTo>
                    <a:pt x="2921" y="744855"/>
                  </a:lnTo>
                  <a:lnTo>
                    <a:pt x="5969" y="759587"/>
                  </a:lnTo>
                  <a:lnTo>
                    <a:pt x="14224" y="771652"/>
                  </a:lnTo>
                  <a:lnTo>
                    <a:pt x="26289" y="779780"/>
                  </a:lnTo>
                  <a:lnTo>
                    <a:pt x="41021" y="782828"/>
                  </a:lnTo>
                  <a:lnTo>
                    <a:pt x="55880" y="779780"/>
                  </a:lnTo>
                  <a:lnTo>
                    <a:pt x="67945" y="771525"/>
                  </a:lnTo>
                  <a:lnTo>
                    <a:pt x="76073" y="759333"/>
                  </a:lnTo>
                  <a:lnTo>
                    <a:pt x="78994" y="744474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6402323" y="6452615"/>
            <a:ext cx="2548255" cy="2025014"/>
            <a:chOff x="6402323" y="6452615"/>
            <a:chExt cx="2548255" cy="2025014"/>
          </a:xfrm>
        </p:grpSpPr>
        <p:sp>
          <p:nvSpPr>
            <p:cNvPr id="20" name="object 20"/>
            <p:cNvSpPr/>
            <p:nvPr/>
          </p:nvSpPr>
          <p:spPr>
            <a:xfrm>
              <a:off x="6402323" y="6452615"/>
              <a:ext cx="2130425" cy="1356360"/>
            </a:xfrm>
            <a:custGeom>
              <a:avLst/>
              <a:gdLst/>
              <a:ahLst/>
              <a:cxnLst/>
              <a:rect l="l" t="t" r="r" b="b"/>
              <a:pathLst>
                <a:path w="2130425" h="1356359">
                  <a:moveTo>
                    <a:pt x="2130044" y="0"/>
                  </a:moveTo>
                  <a:lnTo>
                    <a:pt x="430910" y="0"/>
                  </a:lnTo>
                  <a:lnTo>
                    <a:pt x="0" y="678180"/>
                  </a:lnTo>
                  <a:lnTo>
                    <a:pt x="430910" y="1356360"/>
                  </a:lnTo>
                  <a:lnTo>
                    <a:pt x="2130044" y="1356360"/>
                  </a:lnTo>
                  <a:lnTo>
                    <a:pt x="1699132" y="678180"/>
                  </a:lnTo>
                  <a:lnTo>
                    <a:pt x="2130044" y="0"/>
                  </a:lnTo>
                  <a:close/>
                </a:path>
              </a:pathLst>
            </a:custGeom>
            <a:solidFill>
              <a:srgbClr val="16A9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8097011" y="6707123"/>
              <a:ext cx="853440" cy="847090"/>
            </a:xfrm>
            <a:custGeom>
              <a:avLst/>
              <a:gdLst/>
              <a:ahLst/>
              <a:cxnLst/>
              <a:rect l="l" t="t" r="r" b="b"/>
              <a:pathLst>
                <a:path w="853440" h="847090">
                  <a:moveTo>
                    <a:pt x="853440" y="0"/>
                  </a:moveTo>
                  <a:lnTo>
                    <a:pt x="270637" y="0"/>
                  </a:lnTo>
                  <a:lnTo>
                    <a:pt x="0" y="423418"/>
                  </a:lnTo>
                  <a:lnTo>
                    <a:pt x="270637" y="846963"/>
                  </a:lnTo>
                  <a:lnTo>
                    <a:pt x="853440" y="846963"/>
                  </a:lnTo>
                  <a:lnTo>
                    <a:pt x="853440" y="0"/>
                  </a:lnTo>
                  <a:close/>
                </a:path>
              </a:pathLst>
            </a:custGeom>
            <a:solidFill>
              <a:srgbClr val="0E7D6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691628" y="7694675"/>
              <a:ext cx="80645" cy="782955"/>
            </a:xfrm>
            <a:custGeom>
              <a:avLst/>
              <a:gdLst/>
              <a:ahLst/>
              <a:cxnLst/>
              <a:rect l="l" t="t" r="r" b="b"/>
              <a:pathLst>
                <a:path w="80645" h="782954">
                  <a:moveTo>
                    <a:pt x="48768" y="95250"/>
                  </a:moveTo>
                  <a:lnTo>
                    <a:pt x="48641" y="76200"/>
                  </a:lnTo>
                  <a:lnTo>
                    <a:pt x="38862" y="76200"/>
                  </a:lnTo>
                  <a:lnTo>
                    <a:pt x="29210" y="76200"/>
                  </a:lnTo>
                  <a:lnTo>
                    <a:pt x="29337" y="95250"/>
                  </a:lnTo>
                  <a:lnTo>
                    <a:pt x="48768" y="95250"/>
                  </a:lnTo>
                  <a:close/>
                </a:path>
                <a:path w="80645" h="782954">
                  <a:moveTo>
                    <a:pt x="48895" y="133477"/>
                  </a:moveTo>
                  <a:lnTo>
                    <a:pt x="48768" y="114300"/>
                  </a:lnTo>
                  <a:lnTo>
                    <a:pt x="29337" y="114300"/>
                  </a:lnTo>
                  <a:lnTo>
                    <a:pt x="29464" y="133477"/>
                  </a:lnTo>
                  <a:lnTo>
                    <a:pt x="48895" y="133477"/>
                  </a:lnTo>
                  <a:close/>
                </a:path>
                <a:path w="80645" h="782954">
                  <a:moveTo>
                    <a:pt x="48971" y="152527"/>
                  </a:moveTo>
                  <a:lnTo>
                    <a:pt x="29591" y="152527"/>
                  </a:lnTo>
                  <a:lnTo>
                    <a:pt x="29591" y="171577"/>
                  </a:lnTo>
                  <a:lnTo>
                    <a:pt x="48971" y="171577"/>
                  </a:lnTo>
                  <a:lnTo>
                    <a:pt x="48971" y="152527"/>
                  </a:lnTo>
                  <a:close/>
                </a:path>
                <a:path w="80645" h="782954">
                  <a:moveTo>
                    <a:pt x="49276" y="209677"/>
                  </a:moveTo>
                  <a:lnTo>
                    <a:pt x="49149" y="190627"/>
                  </a:lnTo>
                  <a:lnTo>
                    <a:pt x="29718" y="190627"/>
                  </a:lnTo>
                  <a:lnTo>
                    <a:pt x="29845" y="209677"/>
                  </a:lnTo>
                  <a:lnTo>
                    <a:pt x="49276" y="209677"/>
                  </a:lnTo>
                  <a:close/>
                </a:path>
                <a:path w="80645" h="782954">
                  <a:moveTo>
                    <a:pt x="49403" y="247777"/>
                  </a:moveTo>
                  <a:lnTo>
                    <a:pt x="49276" y="228727"/>
                  </a:lnTo>
                  <a:lnTo>
                    <a:pt x="29845" y="228727"/>
                  </a:lnTo>
                  <a:lnTo>
                    <a:pt x="29972" y="247777"/>
                  </a:lnTo>
                  <a:lnTo>
                    <a:pt x="49403" y="247777"/>
                  </a:lnTo>
                  <a:close/>
                </a:path>
                <a:path w="80645" h="782954">
                  <a:moveTo>
                    <a:pt x="49530" y="285877"/>
                  </a:moveTo>
                  <a:lnTo>
                    <a:pt x="49403" y="266827"/>
                  </a:lnTo>
                  <a:lnTo>
                    <a:pt x="29972" y="266827"/>
                  </a:lnTo>
                  <a:lnTo>
                    <a:pt x="30099" y="285877"/>
                  </a:lnTo>
                  <a:lnTo>
                    <a:pt x="49530" y="285877"/>
                  </a:lnTo>
                  <a:close/>
                </a:path>
                <a:path w="80645" h="782954">
                  <a:moveTo>
                    <a:pt x="49606" y="304927"/>
                  </a:moveTo>
                  <a:lnTo>
                    <a:pt x="30226" y="304927"/>
                  </a:lnTo>
                  <a:lnTo>
                    <a:pt x="30226" y="323977"/>
                  </a:lnTo>
                  <a:lnTo>
                    <a:pt x="49606" y="323977"/>
                  </a:lnTo>
                  <a:lnTo>
                    <a:pt x="49606" y="304927"/>
                  </a:lnTo>
                  <a:close/>
                </a:path>
                <a:path w="80645" h="782954">
                  <a:moveTo>
                    <a:pt x="49911" y="362077"/>
                  </a:moveTo>
                  <a:lnTo>
                    <a:pt x="49784" y="343027"/>
                  </a:lnTo>
                  <a:lnTo>
                    <a:pt x="30353" y="343027"/>
                  </a:lnTo>
                  <a:lnTo>
                    <a:pt x="30480" y="362077"/>
                  </a:lnTo>
                  <a:lnTo>
                    <a:pt x="49911" y="362077"/>
                  </a:lnTo>
                  <a:close/>
                </a:path>
                <a:path w="80645" h="782954">
                  <a:moveTo>
                    <a:pt x="50038" y="400304"/>
                  </a:moveTo>
                  <a:lnTo>
                    <a:pt x="49911" y="381127"/>
                  </a:lnTo>
                  <a:lnTo>
                    <a:pt x="30480" y="381127"/>
                  </a:lnTo>
                  <a:lnTo>
                    <a:pt x="30607" y="400304"/>
                  </a:lnTo>
                  <a:lnTo>
                    <a:pt x="50038" y="400304"/>
                  </a:lnTo>
                  <a:close/>
                </a:path>
                <a:path w="80645" h="782954">
                  <a:moveTo>
                    <a:pt x="50165" y="438404"/>
                  </a:moveTo>
                  <a:lnTo>
                    <a:pt x="50038" y="419354"/>
                  </a:lnTo>
                  <a:lnTo>
                    <a:pt x="30607" y="419354"/>
                  </a:lnTo>
                  <a:lnTo>
                    <a:pt x="30734" y="438404"/>
                  </a:lnTo>
                  <a:lnTo>
                    <a:pt x="50165" y="438404"/>
                  </a:lnTo>
                  <a:close/>
                </a:path>
                <a:path w="80645" h="782954">
                  <a:moveTo>
                    <a:pt x="50241" y="457454"/>
                  </a:moveTo>
                  <a:lnTo>
                    <a:pt x="30861" y="457454"/>
                  </a:lnTo>
                  <a:lnTo>
                    <a:pt x="30861" y="476504"/>
                  </a:lnTo>
                  <a:lnTo>
                    <a:pt x="50241" y="476504"/>
                  </a:lnTo>
                  <a:lnTo>
                    <a:pt x="50241" y="457454"/>
                  </a:lnTo>
                  <a:close/>
                </a:path>
                <a:path w="80645" h="782954">
                  <a:moveTo>
                    <a:pt x="50546" y="514604"/>
                  </a:moveTo>
                  <a:lnTo>
                    <a:pt x="50419" y="495554"/>
                  </a:lnTo>
                  <a:lnTo>
                    <a:pt x="30988" y="495554"/>
                  </a:lnTo>
                  <a:lnTo>
                    <a:pt x="31115" y="514604"/>
                  </a:lnTo>
                  <a:lnTo>
                    <a:pt x="50546" y="514604"/>
                  </a:lnTo>
                  <a:close/>
                </a:path>
                <a:path w="80645" h="782954">
                  <a:moveTo>
                    <a:pt x="50673" y="552704"/>
                  </a:moveTo>
                  <a:lnTo>
                    <a:pt x="50546" y="533654"/>
                  </a:lnTo>
                  <a:lnTo>
                    <a:pt x="31115" y="533654"/>
                  </a:lnTo>
                  <a:lnTo>
                    <a:pt x="31242" y="552704"/>
                  </a:lnTo>
                  <a:lnTo>
                    <a:pt x="50673" y="552704"/>
                  </a:lnTo>
                  <a:close/>
                </a:path>
                <a:path w="80645" h="782954">
                  <a:moveTo>
                    <a:pt x="50800" y="590804"/>
                  </a:moveTo>
                  <a:lnTo>
                    <a:pt x="50673" y="571754"/>
                  </a:lnTo>
                  <a:lnTo>
                    <a:pt x="31242" y="571754"/>
                  </a:lnTo>
                  <a:lnTo>
                    <a:pt x="31369" y="590804"/>
                  </a:lnTo>
                  <a:lnTo>
                    <a:pt x="50800" y="590804"/>
                  </a:lnTo>
                  <a:close/>
                </a:path>
                <a:path w="80645" h="782954">
                  <a:moveTo>
                    <a:pt x="50876" y="609854"/>
                  </a:moveTo>
                  <a:lnTo>
                    <a:pt x="31496" y="609854"/>
                  </a:lnTo>
                  <a:lnTo>
                    <a:pt x="31496" y="628904"/>
                  </a:lnTo>
                  <a:lnTo>
                    <a:pt x="50876" y="628904"/>
                  </a:lnTo>
                  <a:lnTo>
                    <a:pt x="50876" y="609854"/>
                  </a:lnTo>
                  <a:close/>
                </a:path>
                <a:path w="80645" h="782954">
                  <a:moveTo>
                    <a:pt x="51181" y="667131"/>
                  </a:moveTo>
                  <a:lnTo>
                    <a:pt x="51054" y="647954"/>
                  </a:lnTo>
                  <a:lnTo>
                    <a:pt x="31623" y="647954"/>
                  </a:lnTo>
                  <a:lnTo>
                    <a:pt x="31750" y="667131"/>
                  </a:lnTo>
                  <a:lnTo>
                    <a:pt x="51181" y="667131"/>
                  </a:lnTo>
                  <a:close/>
                </a:path>
                <a:path w="80645" h="782954">
                  <a:moveTo>
                    <a:pt x="51308" y="705231"/>
                  </a:moveTo>
                  <a:lnTo>
                    <a:pt x="51181" y="686181"/>
                  </a:lnTo>
                  <a:lnTo>
                    <a:pt x="31750" y="686181"/>
                  </a:lnTo>
                  <a:lnTo>
                    <a:pt x="31877" y="705231"/>
                  </a:lnTo>
                  <a:lnTo>
                    <a:pt x="51308" y="705231"/>
                  </a:lnTo>
                  <a:close/>
                </a:path>
                <a:path w="80645" h="782954">
                  <a:moveTo>
                    <a:pt x="77470" y="38100"/>
                  </a:moveTo>
                  <a:lnTo>
                    <a:pt x="74422" y="23114"/>
                  </a:lnTo>
                  <a:lnTo>
                    <a:pt x="66040" y="11049"/>
                  </a:lnTo>
                  <a:lnTo>
                    <a:pt x="53721" y="2921"/>
                  </a:lnTo>
                  <a:lnTo>
                    <a:pt x="38608" y="0"/>
                  </a:lnTo>
                  <a:lnTo>
                    <a:pt x="23495" y="3048"/>
                  </a:lnTo>
                  <a:lnTo>
                    <a:pt x="11176" y="11303"/>
                  </a:lnTo>
                  <a:lnTo>
                    <a:pt x="2921" y="23495"/>
                  </a:lnTo>
                  <a:lnTo>
                    <a:pt x="0" y="38227"/>
                  </a:lnTo>
                  <a:lnTo>
                    <a:pt x="3175" y="53086"/>
                  </a:lnTo>
                  <a:lnTo>
                    <a:pt x="11557" y="65151"/>
                  </a:lnTo>
                  <a:lnTo>
                    <a:pt x="23876" y="73279"/>
                  </a:lnTo>
                  <a:lnTo>
                    <a:pt x="38862" y="76200"/>
                  </a:lnTo>
                  <a:lnTo>
                    <a:pt x="53975" y="73152"/>
                  </a:lnTo>
                  <a:lnTo>
                    <a:pt x="66294" y="64897"/>
                  </a:lnTo>
                  <a:lnTo>
                    <a:pt x="71628" y="57150"/>
                  </a:lnTo>
                  <a:lnTo>
                    <a:pt x="74549" y="52832"/>
                  </a:lnTo>
                  <a:lnTo>
                    <a:pt x="77470" y="38100"/>
                  </a:lnTo>
                  <a:close/>
                </a:path>
                <a:path w="80645" h="782954">
                  <a:moveTo>
                    <a:pt x="80518" y="744474"/>
                  </a:moveTo>
                  <a:lnTo>
                    <a:pt x="80264" y="743331"/>
                  </a:lnTo>
                  <a:lnTo>
                    <a:pt x="77343" y="729615"/>
                  </a:lnTo>
                  <a:lnTo>
                    <a:pt x="73660" y="724281"/>
                  </a:lnTo>
                  <a:lnTo>
                    <a:pt x="69088" y="717550"/>
                  </a:lnTo>
                  <a:lnTo>
                    <a:pt x="56769" y="709549"/>
                  </a:lnTo>
                  <a:lnTo>
                    <a:pt x="41656" y="706628"/>
                  </a:lnTo>
                  <a:lnTo>
                    <a:pt x="26543" y="709549"/>
                  </a:lnTo>
                  <a:lnTo>
                    <a:pt x="14224" y="717804"/>
                  </a:lnTo>
                  <a:lnTo>
                    <a:pt x="5969" y="729996"/>
                  </a:lnTo>
                  <a:lnTo>
                    <a:pt x="2921" y="744855"/>
                  </a:lnTo>
                  <a:lnTo>
                    <a:pt x="6096" y="759587"/>
                  </a:lnTo>
                  <a:lnTo>
                    <a:pt x="14478" y="771652"/>
                  </a:lnTo>
                  <a:lnTo>
                    <a:pt x="26797" y="779780"/>
                  </a:lnTo>
                  <a:lnTo>
                    <a:pt x="41910" y="782828"/>
                  </a:lnTo>
                  <a:lnTo>
                    <a:pt x="57023" y="779780"/>
                  </a:lnTo>
                  <a:lnTo>
                    <a:pt x="69342" y="771525"/>
                  </a:lnTo>
                  <a:lnTo>
                    <a:pt x="77597" y="759333"/>
                  </a:lnTo>
                  <a:lnTo>
                    <a:pt x="80518" y="744474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3422903" y="6452615"/>
            <a:ext cx="2548255" cy="2025014"/>
            <a:chOff x="3422903" y="6452615"/>
            <a:chExt cx="2548255" cy="2025014"/>
          </a:xfrm>
        </p:grpSpPr>
        <p:sp>
          <p:nvSpPr>
            <p:cNvPr id="24" name="object 24"/>
            <p:cNvSpPr/>
            <p:nvPr/>
          </p:nvSpPr>
          <p:spPr>
            <a:xfrm>
              <a:off x="3422903" y="6452615"/>
              <a:ext cx="2130425" cy="1356360"/>
            </a:xfrm>
            <a:custGeom>
              <a:avLst/>
              <a:gdLst/>
              <a:ahLst/>
              <a:cxnLst/>
              <a:rect l="l" t="t" r="r" b="b"/>
              <a:pathLst>
                <a:path w="2130425" h="1356359">
                  <a:moveTo>
                    <a:pt x="2130044" y="0"/>
                  </a:moveTo>
                  <a:lnTo>
                    <a:pt x="430911" y="0"/>
                  </a:lnTo>
                  <a:lnTo>
                    <a:pt x="0" y="678180"/>
                  </a:lnTo>
                  <a:lnTo>
                    <a:pt x="430911" y="1356360"/>
                  </a:lnTo>
                  <a:lnTo>
                    <a:pt x="2130044" y="1356360"/>
                  </a:lnTo>
                  <a:lnTo>
                    <a:pt x="1699133" y="678180"/>
                  </a:lnTo>
                  <a:lnTo>
                    <a:pt x="2130044" y="0"/>
                  </a:lnTo>
                  <a:close/>
                </a:path>
              </a:pathLst>
            </a:custGeom>
            <a:solidFill>
              <a:srgbClr val="AEC3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117591" y="6707123"/>
              <a:ext cx="853440" cy="847090"/>
            </a:xfrm>
            <a:custGeom>
              <a:avLst/>
              <a:gdLst/>
              <a:ahLst/>
              <a:cxnLst/>
              <a:rect l="l" t="t" r="r" b="b"/>
              <a:pathLst>
                <a:path w="853439" h="847090">
                  <a:moveTo>
                    <a:pt x="853440" y="0"/>
                  </a:moveTo>
                  <a:lnTo>
                    <a:pt x="270637" y="0"/>
                  </a:lnTo>
                  <a:lnTo>
                    <a:pt x="0" y="423418"/>
                  </a:lnTo>
                  <a:lnTo>
                    <a:pt x="270637" y="846963"/>
                  </a:lnTo>
                  <a:lnTo>
                    <a:pt x="853440" y="846963"/>
                  </a:lnTo>
                  <a:lnTo>
                    <a:pt x="853440" y="0"/>
                  </a:lnTo>
                  <a:close/>
                </a:path>
              </a:pathLst>
            </a:custGeom>
            <a:solidFill>
              <a:srgbClr val="79999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0975" y="7694675"/>
              <a:ext cx="77470" cy="9525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763897" y="7809102"/>
              <a:ext cx="78105" cy="668655"/>
            </a:xfrm>
            <a:custGeom>
              <a:avLst/>
              <a:gdLst/>
              <a:ahLst/>
              <a:cxnLst/>
              <a:rect l="l" t="t" r="r" b="b"/>
              <a:pathLst>
                <a:path w="78104" h="668654">
                  <a:moveTo>
                    <a:pt x="45923" y="0"/>
                  </a:moveTo>
                  <a:lnTo>
                    <a:pt x="26543" y="0"/>
                  </a:lnTo>
                  <a:lnTo>
                    <a:pt x="26543" y="19050"/>
                  </a:lnTo>
                  <a:lnTo>
                    <a:pt x="45923" y="19050"/>
                  </a:lnTo>
                  <a:lnTo>
                    <a:pt x="45923" y="0"/>
                  </a:lnTo>
                  <a:close/>
                </a:path>
                <a:path w="78104" h="668654">
                  <a:moveTo>
                    <a:pt x="46050" y="38100"/>
                  </a:moveTo>
                  <a:lnTo>
                    <a:pt x="26670" y="38100"/>
                  </a:lnTo>
                  <a:lnTo>
                    <a:pt x="26670" y="57150"/>
                  </a:lnTo>
                  <a:lnTo>
                    <a:pt x="46050" y="57150"/>
                  </a:lnTo>
                  <a:lnTo>
                    <a:pt x="46050" y="38100"/>
                  </a:lnTo>
                  <a:close/>
                </a:path>
                <a:path w="78104" h="668654">
                  <a:moveTo>
                    <a:pt x="46355" y="95250"/>
                  </a:moveTo>
                  <a:lnTo>
                    <a:pt x="46228" y="76200"/>
                  </a:lnTo>
                  <a:lnTo>
                    <a:pt x="26797" y="76200"/>
                  </a:lnTo>
                  <a:lnTo>
                    <a:pt x="26924" y="95250"/>
                  </a:lnTo>
                  <a:lnTo>
                    <a:pt x="46355" y="95250"/>
                  </a:lnTo>
                  <a:close/>
                </a:path>
                <a:path w="78104" h="668654">
                  <a:moveTo>
                    <a:pt x="46482" y="133350"/>
                  </a:moveTo>
                  <a:lnTo>
                    <a:pt x="46355" y="114300"/>
                  </a:lnTo>
                  <a:lnTo>
                    <a:pt x="26924" y="114300"/>
                  </a:lnTo>
                  <a:lnTo>
                    <a:pt x="27051" y="133350"/>
                  </a:lnTo>
                  <a:lnTo>
                    <a:pt x="46482" y="133350"/>
                  </a:lnTo>
                  <a:close/>
                </a:path>
                <a:path w="78104" h="668654">
                  <a:moveTo>
                    <a:pt x="46558" y="152400"/>
                  </a:moveTo>
                  <a:lnTo>
                    <a:pt x="27178" y="152400"/>
                  </a:lnTo>
                  <a:lnTo>
                    <a:pt x="27178" y="171450"/>
                  </a:lnTo>
                  <a:lnTo>
                    <a:pt x="46558" y="171450"/>
                  </a:lnTo>
                  <a:lnTo>
                    <a:pt x="46558" y="152400"/>
                  </a:lnTo>
                  <a:close/>
                </a:path>
                <a:path w="78104" h="668654">
                  <a:moveTo>
                    <a:pt x="46685" y="190500"/>
                  </a:moveTo>
                  <a:lnTo>
                    <a:pt x="27305" y="190500"/>
                  </a:lnTo>
                  <a:lnTo>
                    <a:pt x="27305" y="209550"/>
                  </a:lnTo>
                  <a:lnTo>
                    <a:pt x="46685" y="209550"/>
                  </a:lnTo>
                  <a:lnTo>
                    <a:pt x="46685" y="190500"/>
                  </a:lnTo>
                  <a:close/>
                </a:path>
                <a:path w="78104" h="668654">
                  <a:moveTo>
                    <a:pt x="46990" y="247650"/>
                  </a:moveTo>
                  <a:lnTo>
                    <a:pt x="46863" y="228600"/>
                  </a:lnTo>
                  <a:lnTo>
                    <a:pt x="27432" y="228600"/>
                  </a:lnTo>
                  <a:lnTo>
                    <a:pt x="27559" y="247650"/>
                  </a:lnTo>
                  <a:lnTo>
                    <a:pt x="46990" y="247650"/>
                  </a:lnTo>
                  <a:close/>
                </a:path>
                <a:path w="78104" h="668654">
                  <a:moveTo>
                    <a:pt x="47117" y="285877"/>
                  </a:moveTo>
                  <a:lnTo>
                    <a:pt x="46990" y="266700"/>
                  </a:lnTo>
                  <a:lnTo>
                    <a:pt x="27559" y="266700"/>
                  </a:lnTo>
                  <a:lnTo>
                    <a:pt x="27686" y="285877"/>
                  </a:lnTo>
                  <a:lnTo>
                    <a:pt x="47117" y="285877"/>
                  </a:lnTo>
                  <a:close/>
                </a:path>
                <a:path w="78104" h="668654">
                  <a:moveTo>
                    <a:pt x="47193" y="304927"/>
                  </a:moveTo>
                  <a:lnTo>
                    <a:pt x="27813" y="304927"/>
                  </a:lnTo>
                  <a:lnTo>
                    <a:pt x="27813" y="323977"/>
                  </a:lnTo>
                  <a:lnTo>
                    <a:pt x="47193" y="323977"/>
                  </a:lnTo>
                  <a:lnTo>
                    <a:pt x="47193" y="304927"/>
                  </a:lnTo>
                  <a:close/>
                </a:path>
                <a:path w="78104" h="668654">
                  <a:moveTo>
                    <a:pt x="47320" y="343027"/>
                  </a:moveTo>
                  <a:lnTo>
                    <a:pt x="27940" y="343027"/>
                  </a:lnTo>
                  <a:lnTo>
                    <a:pt x="27940" y="362077"/>
                  </a:lnTo>
                  <a:lnTo>
                    <a:pt x="47320" y="362077"/>
                  </a:lnTo>
                  <a:lnTo>
                    <a:pt x="47320" y="343027"/>
                  </a:lnTo>
                  <a:close/>
                </a:path>
                <a:path w="78104" h="668654">
                  <a:moveTo>
                    <a:pt x="47625" y="400177"/>
                  </a:moveTo>
                  <a:lnTo>
                    <a:pt x="47498" y="381127"/>
                  </a:lnTo>
                  <a:lnTo>
                    <a:pt x="28067" y="381127"/>
                  </a:lnTo>
                  <a:lnTo>
                    <a:pt x="28194" y="400177"/>
                  </a:lnTo>
                  <a:lnTo>
                    <a:pt x="47625" y="400177"/>
                  </a:lnTo>
                  <a:close/>
                </a:path>
                <a:path w="78104" h="668654">
                  <a:moveTo>
                    <a:pt x="47752" y="438277"/>
                  </a:moveTo>
                  <a:lnTo>
                    <a:pt x="47625" y="419227"/>
                  </a:lnTo>
                  <a:lnTo>
                    <a:pt x="28194" y="419227"/>
                  </a:lnTo>
                  <a:lnTo>
                    <a:pt x="28321" y="438277"/>
                  </a:lnTo>
                  <a:lnTo>
                    <a:pt x="47752" y="438277"/>
                  </a:lnTo>
                  <a:close/>
                </a:path>
                <a:path w="78104" h="668654">
                  <a:moveTo>
                    <a:pt x="47879" y="476377"/>
                  </a:moveTo>
                  <a:lnTo>
                    <a:pt x="47752" y="457327"/>
                  </a:lnTo>
                  <a:lnTo>
                    <a:pt x="28448" y="457327"/>
                  </a:lnTo>
                  <a:lnTo>
                    <a:pt x="28448" y="476377"/>
                  </a:lnTo>
                  <a:lnTo>
                    <a:pt x="47879" y="476377"/>
                  </a:lnTo>
                  <a:close/>
                </a:path>
                <a:path w="78104" h="668654">
                  <a:moveTo>
                    <a:pt x="47955" y="495427"/>
                  </a:moveTo>
                  <a:lnTo>
                    <a:pt x="28575" y="495427"/>
                  </a:lnTo>
                  <a:lnTo>
                    <a:pt x="28575" y="514477"/>
                  </a:lnTo>
                  <a:lnTo>
                    <a:pt x="47955" y="514477"/>
                  </a:lnTo>
                  <a:lnTo>
                    <a:pt x="47955" y="495427"/>
                  </a:lnTo>
                  <a:close/>
                </a:path>
                <a:path w="78104" h="668654">
                  <a:moveTo>
                    <a:pt x="48260" y="552704"/>
                  </a:moveTo>
                  <a:lnTo>
                    <a:pt x="48133" y="533527"/>
                  </a:lnTo>
                  <a:lnTo>
                    <a:pt x="28702" y="533527"/>
                  </a:lnTo>
                  <a:lnTo>
                    <a:pt x="28829" y="552704"/>
                  </a:lnTo>
                  <a:lnTo>
                    <a:pt x="48260" y="552704"/>
                  </a:lnTo>
                  <a:close/>
                </a:path>
                <a:path w="78104" h="668654">
                  <a:moveTo>
                    <a:pt x="48387" y="590804"/>
                  </a:moveTo>
                  <a:lnTo>
                    <a:pt x="48260" y="571754"/>
                  </a:lnTo>
                  <a:lnTo>
                    <a:pt x="28829" y="571754"/>
                  </a:lnTo>
                  <a:lnTo>
                    <a:pt x="28956" y="590804"/>
                  </a:lnTo>
                  <a:lnTo>
                    <a:pt x="48387" y="590804"/>
                  </a:lnTo>
                  <a:close/>
                </a:path>
                <a:path w="78104" h="668654">
                  <a:moveTo>
                    <a:pt x="77597" y="630047"/>
                  </a:moveTo>
                  <a:lnTo>
                    <a:pt x="77343" y="628904"/>
                  </a:lnTo>
                  <a:lnTo>
                    <a:pt x="74422" y="615188"/>
                  </a:lnTo>
                  <a:lnTo>
                    <a:pt x="70739" y="609854"/>
                  </a:lnTo>
                  <a:lnTo>
                    <a:pt x="66167" y="603123"/>
                  </a:lnTo>
                  <a:lnTo>
                    <a:pt x="53848" y="595122"/>
                  </a:lnTo>
                  <a:lnTo>
                    <a:pt x="48514" y="594093"/>
                  </a:lnTo>
                  <a:lnTo>
                    <a:pt x="48514" y="609854"/>
                  </a:lnTo>
                  <a:lnTo>
                    <a:pt x="48514" y="628904"/>
                  </a:lnTo>
                  <a:lnTo>
                    <a:pt x="48463" y="609854"/>
                  </a:lnTo>
                  <a:lnTo>
                    <a:pt x="48514" y="594093"/>
                  </a:lnTo>
                  <a:lnTo>
                    <a:pt x="11303" y="603377"/>
                  </a:lnTo>
                  <a:lnTo>
                    <a:pt x="0" y="630428"/>
                  </a:lnTo>
                  <a:lnTo>
                    <a:pt x="3175" y="645160"/>
                  </a:lnTo>
                  <a:lnTo>
                    <a:pt x="11557" y="657225"/>
                  </a:lnTo>
                  <a:lnTo>
                    <a:pt x="23876" y="665353"/>
                  </a:lnTo>
                  <a:lnTo>
                    <a:pt x="38989" y="668401"/>
                  </a:lnTo>
                  <a:lnTo>
                    <a:pt x="54102" y="665353"/>
                  </a:lnTo>
                  <a:lnTo>
                    <a:pt x="66421" y="657098"/>
                  </a:lnTo>
                  <a:lnTo>
                    <a:pt x="74676" y="644906"/>
                  </a:lnTo>
                  <a:lnTo>
                    <a:pt x="77597" y="630047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4561713" y="5225288"/>
            <a:ext cx="47498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solidFill>
                  <a:srgbClr val="FFFFFF"/>
                </a:solidFill>
                <a:latin typeface="Bahnschrift"/>
                <a:cs typeface="Bahnschrift"/>
              </a:rPr>
              <a:t>01</a:t>
            </a:r>
            <a:endParaRPr sz="4000">
              <a:latin typeface="Bahnschrift"/>
              <a:cs typeface="Bahnschrif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2316968" y="4191000"/>
            <a:ext cx="2547620" cy="2037714"/>
            <a:chOff x="12316968" y="4191000"/>
            <a:chExt cx="2547620" cy="2037714"/>
          </a:xfrm>
        </p:grpSpPr>
        <p:sp>
          <p:nvSpPr>
            <p:cNvPr id="30" name="object 30"/>
            <p:cNvSpPr/>
            <p:nvPr/>
          </p:nvSpPr>
          <p:spPr>
            <a:xfrm>
              <a:off x="12734544" y="4872227"/>
              <a:ext cx="2130425" cy="1356360"/>
            </a:xfrm>
            <a:custGeom>
              <a:avLst/>
              <a:gdLst/>
              <a:ahLst/>
              <a:cxnLst/>
              <a:rect l="l" t="t" r="r" b="b"/>
              <a:pathLst>
                <a:path w="2130425" h="1356360">
                  <a:moveTo>
                    <a:pt x="1699132" y="0"/>
                  </a:moveTo>
                  <a:lnTo>
                    <a:pt x="0" y="0"/>
                  </a:lnTo>
                  <a:lnTo>
                    <a:pt x="430911" y="678180"/>
                  </a:lnTo>
                  <a:lnTo>
                    <a:pt x="0" y="1356360"/>
                  </a:lnTo>
                  <a:lnTo>
                    <a:pt x="1699132" y="1356360"/>
                  </a:lnTo>
                  <a:lnTo>
                    <a:pt x="2130044" y="678180"/>
                  </a:lnTo>
                  <a:lnTo>
                    <a:pt x="1699132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2316968" y="5126736"/>
              <a:ext cx="853440" cy="847090"/>
            </a:xfrm>
            <a:custGeom>
              <a:avLst/>
              <a:gdLst/>
              <a:ahLst/>
              <a:cxnLst/>
              <a:rect l="l" t="t" r="r" b="b"/>
              <a:pathLst>
                <a:path w="853440" h="847089">
                  <a:moveTo>
                    <a:pt x="582802" y="0"/>
                  </a:moveTo>
                  <a:lnTo>
                    <a:pt x="0" y="0"/>
                  </a:lnTo>
                  <a:lnTo>
                    <a:pt x="0" y="846963"/>
                  </a:lnTo>
                  <a:lnTo>
                    <a:pt x="582802" y="846963"/>
                  </a:lnTo>
                  <a:lnTo>
                    <a:pt x="853439" y="423417"/>
                  </a:lnTo>
                  <a:lnTo>
                    <a:pt x="582802" y="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3584936" y="4190999"/>
              <a:ext cx="79375" cy="782955"/>
            </a:xfrm>
            <a:custGeom>
              <a:avLst/>
              <a:gdLst/>
              <a:ahLst/>
              <a:cxnLst/>
              <a:rect l="l" t="t" r="r" b="b"/>
              <a:pathLst>
                <a:path w="79375" h="782954">
                  <a:moveTo>
                    <a:pt x="47752" y="687578"/>
                  </a:moveTo>
                  <a:lnTo>
                    <a:pt x="28829" y="687451"/>
                  </a:lnTo>
                  <a:lnTo>
                    <a:pt x="28702" y="706501"/>
                  </a:lnTo>
                  <a:lnTo>
                    <a:pt x="47625" y="706628"/>
                  </a:lnTo>
                  <a:lnTo>
                    <a:pt x="47752" y="687578"/>
                  </a:lnTo>
                  <a:close/>
                </a:path>
                <a:path w="79375" h="782954">
                  <a:moveTo>
                    <a:pt x="47879" y="649351"/>
                  </a:moveTo>
                  <a:lnTo>
                    <a:pt x="28956" y="649224"/>
                  </a:lnTo>
                  <a:lnTo>
                    <a:pt x="28829" y="668401"/>
                  </a:lnTo>
                  <a:lnTo>
                    <a:pt x="47752" y="668528"/>
                  </a:lnTo>
                  <a:lnTo>
                    <a:pt x="47879" y="649351"/>
                  </a:lnTo>
                  <a:close/>
                </a:path>
                <a:path w="79375" h="782954">
                  <a:moveTo>
                    <a:pt x="48006" y="611251"/>
                  </a:moveTo>
                  <a:lnTo>
                    <a:pt x="29083" y="611124"/>
                  </a:lnTo>
                  <a:lnTo>
                    <a:pt x="29083" y="630174"/>
                  </a:lnTo>
                  <a:lnTo>
                    <a:pt x="48006" y="630301"/>
                  </a:lnTo>
                  <a:lnTo>
                    <a:pt x="48006" y="611251"/>
                  </a:lnTo>
                  <a:close/>
                </a:path>
                <a:path w="79375" h="782954">
                  <a:moveTo>
                    <a:pt x="48260" y="573151"/>
                  </a:moveTo>
                  <a:lnTo>
                    <a:pt x="29337" y="573024"/>
                  </a:lnTo>
                  <a:lnTo>
                    <a:pt x="29210" y="592074"/>
                  </a:lnTo>
                  <a:lnTo>
                    <a:pt x="48133" y="592201"/>
                  </a:lnTo>
                  <a:lnTo>
                    <a:pt x="48260" y="573151"/>
                  </a:lnTo>
                  <a:close/>
                </a:path>
                <a:path w="79375" h="782954">
                  <a:moveTo>
                    <a:pt x="48387" y="535051"/>
                  </a:moveTo>
                  <a:lnTo>
                    <a:pt x="29464" y="534924"/>
                  </a:lnTo>
                  <a:lnTo>
                    <a:pt x="29337" y="553974"/>
                  </a:lnTo>
                  <a:lnTo>
                    <a:pt x="48260" y="554101"/>
                  </a:lnTo>
                  <a:lnTo>
                    <a:pt x="48387" y="535051"/>
                  </a:lnTo>
                  <a:close/>
                </a:path>
                <a:path w="79375" h="782954">
                  <a:moveTo>
                    <a:pt x="48514" y="496951"/>
                  </a:moveTo>
                  <a:lnTo>
                    <a:pt x="29591" y="496824"/>
                  </a:lnTo>
                  <a:lnTo>
                    <a:pt x="29464" y="515874"/>
                  </a:lnTo>
                  <a:lnTo>
                    <a:pt x="48387" y="516001"/>
                  </a:lnTo>
                  <a:lnTo>
                    <a:pt x="48514" y="496951"/>
                  </a:lnTo>
                  <a:close/>
                </a:path>
                <a:path w="79375" h="782954">
                  <a:moveTo>
                    <a:pt x="48641" y="458851"/>
                  </a:moveTo>
                  <a:lnTo>
                    <a:pt x="29718" y="458724"/>
                  </a:lnTo>
                  <a:lnTo>
                    <a:pt x="29718" y="477774"/>
                  </a:lnTo>
                  <a:lnTo>
                    <a:pt x="48641" y="477901"/>
                  </a:lnTo>
                  <a:lnTo>
                    <a:pt x="48641" y="458851"/>
                  </a:lnTo>
                  <a:close/>
                </a:path>
                <a:path w="79375" h="782954">
                  <a:moveTo>
                    <a:pt x="48895" y="420751"/>
                  </a:moveTo>
                  <a:lnTo>
                    <a:pt x="29972" y="420624"/>
                  </a:lnTo>
                  <a:lnTo>
                    <a:pt x="29845" y="439674"/>
                  </a:lnTo>
                  <a:lnTo>
                    <a:pt x="48768" y="439801"/>
                  </a:lnTo>
                  <a:lnTo>
                    <a:pt x="48895" y="420751"/>
                  </a:lnTo>
                  <a:close/>
                </a:path>
                <a:path w="79375" h="782954">
                  <a:moveTo>
                    <a:pt x="49022" y="382524"/>
                  </a:moveTo>
                  <a:lnTo>
                    <a:pt x="30099" y="382397"/>
                  </a:lnTo>
                  <a:lnTo>
                    <a:pt x="29972" y="401574"/>
                  </a:lnTo>
                  <a:lnTo>
                    <a:pt x="48895" y="401701"/>
                  </a:lnTo>
                  <a:lnTo>
                    <a:pt x="49022" y="382524"/>
                  </a:lnTo>
                  <a:close/>
                </a:path>
                <a:path w="79375" h="782954">
                  <a:moveTo>
                    <a:pt x="49149" y="344424"/>
                  </a:moveTo>
                  <a:lnTo>
                    <a:pt x="30226" y="344297"/>
                  </a:lnTo>
                  <a:lnTo>
                    <a:pt x="30099" y="363347"/>
                  </a:lnTo>
                  <a:lnTo>
                    <a:pt x="49022" y="363474"/>
                  </a:lnTo>
                  <a:lnTo>
                    <a:pt x="49149" y="344424"/>
                  </a:lnTo>
                  <a:close/>
                </a:path>
                <a:path w="79375" h="782954">
                  <a:moveTo>
                    <a:pt x="49276" y="306324"/>
                  </a:moveTo>
                  <a:lnTo>
                    <a:pt x="30353" y="306197"/>
                  </a:lnTo>
                  <a:lnTo>
                    <a:pt x="30353" y="325247"/>
                  </a:lnTo>
                  <a:lnTo>
                    <a:pt x="49276" y="325374"/>
                  </a:lnTo>
                  <a:lnTo>
                    <a:pt x="49276" y="306324"/>
                  </a:lnTo>
                  <a:close/>
                </a:path>
                <a:path w="79375" h="782954">
                  <a:moveTo>
                    <a:pt x="49530" y="268224"/>
                  </a:moveTo>
                  <a:lnTo>
                    <a:pt x="30607" y="268097"/>
                  </a:lnTo>
                  <a:lnTo>
                    <a:pt x="30480" y="287147"/>
                  </a:lnTo>
                  <a:lnTo>
                    <a:pt x="49403" y="287274"/>
                  </a:lnTo>
                  <a:lnTo>
                    <a:pt x="49530" y="268224"/>
                  </a:lnTo>
                  <a:close/>
                </a:path>
                <a:path w="79375" h="782954">
                  <a:moveTo>
                    <a:pt x="49657" y="230124"/>
                  </a:moveTo>
                  <a:lnTo>
                    <a:pt x="30734" y="229997"/>
                  </a:lnTo>
                  <a:lnTo>
                    <a:pt x="30607" y="249047"/>
                  </a:lnTo>
                  <a:lnTo>
                    <a:pt x="49530" y="249174"/>
                  </a:lnTo>
                  <a:lnTo>
                    <a:pt x="49657" y="230124"/>
                  </a:lnTo>
                  <a:close/>
                </a:path>
                <a:path w="79375" h="782954">
                  <a:moveTo>
                    <a:pt x="49784" y="192024"/>
                  </a:moveTo>
                  <a:lnTo>
                    <a:pt x="30861" y="191897"/>
                  </a:lnTo>
                  <a:lnTo>
                    <a:pt x="30734" y="210947"/>
                  </a:lnTo>
                  <a:lnTo>
                    <a:pt x="49657" y="211074"/>
                  </a:lnTo>
                  <a:lnTo>
                    <a:pt x="49784" y="192024"/>
                  </a:lnTo>
                  <a:close/>
                </a:path>
                <a:path w="79375" h="782954">
                  <a:moveTo>
                    <a:pt x="49911" y="153924"/>
                  </a:moveTo>
                  <a:lnTo>
                    <a:pt x="30988" y="153797"/>
                  </a:lnTo>
                  <a:lnTo>
                    <a:pt x="30988" y="172847"/>
                  </a:lnTo>
                  <a:lnTo>
                    <a:pt x="49911" y="172974"/>
                  </a:lnTo>
                  <a:lnTo>
                    <a:pt x="49911" y="153924"/>
                  </a:lnTo>
                  <a:close/>
                </a:path>
                <a:path w="79375" h="782954">
                  <a:moveTo>
                    <a:pt x="50165" y="115697"/>
                  </a:moveTo>
                  <a:lnTo>
                    <a:pt x="31242" y="115570"/>
                  </a:lnTo>
                  <a:lnTo>
                    <a:pt x="31115" y="134747"/>
                  </a:lnTo>
                  <a:lnTo>
                    <a:pt x="50038" y="134874"/>
                  </a:lnTo>
                  <a:lnTo>
                    <a:pt x="50165" y="115697"/>
                  </a:lnTo>
                  <a:close/>
                </a:path>
                <a:path w="79375" h="782954">
                  <a:moveTo>
                    <a:pt x="50292" y="77597"/>
                  </a:moveTo>
                  <a:lnTo>
                    <a:pt x="31369" y="77470"/>
                  </a:lnTo>
                  <a:lnTo>
                    <a:pt x="31242" y="96520"/>
                  </a:lnTo>
                  <a:lnTo>
                    <a:pt x="50165" y="96647"/>
                  </a:lnTo>
                  <a:lnTo>
                    <a:pt x="50292" y="77597"/>
                  </a:lnTo>
                  <a:close/>
                </a:path>
                <a:path w="79375" h="782954">
                  <a:moveTo>
                    <a:pt x="76073" y="744728"/>
                  </a:moveTo>
                  <a:lnTo>
                    <a:pt x="52959" y="709549"/>
                  </a:lnTo>
                  <a:lnTo>
                    <a:pt x="38227" y="706628"/>
                  </a:lnTo>
                  <a:lnTo>
                    <a:pt x="23368" y="709549"/>
                  </a:lnTo>
                  <a:lnTo>
                    <a:pt x="11303" y="717550"/>
                  </a:lnTo>
                  <a:lnTo>
                    <a:pt x="3048" y="729615"/>
                  </a:lnTo>
                  <a:lnTo>
                    <a:pt x="0" y="744474"/>
                  </a:lnTo>
                  <a:lnTo>
                    <a:pt x="2921" y="759333"/>
                  </a:lnTo>
                  <a:lnTo>
                    <a:pt x="11049" y="771525"/>
                  </a:lnTo>
                  <a:lnTo>
                    <a:pt x="23114" y="779780"/>
                  </a:lnTo>
                  <a:lnTo>
                    <a:pt x="37973" y="782828"/>
                  </a:lnTo>
                  <a:lnTo>
                    <a:pt x="52705" y="779780"/>
                  </a:lnTo>
                  <a:lnTo>
                    <a:pt x="64770" y="771652"/>
                  </a:lnTo>
                  <a:lnTo>
                    <a:pt x="73025" y="759587"/>
                  </a:lnTo>
                  <a:lnTo>
                    <a:pt x="76073" y="744855"/>
                  </a:lnTo>
                  <a:lnTo>
                    <a:pt x="52260" y="744728"/>
                  </a:lnTo>
                  <a:lnTo>
                    <a:pt x="76073" y="744728"/>
                  </a:lnTo>
                  <a:close/>
                </a:path>
                <a:path w="79375" h="782954">
                  <a:moveTo>
                    <a:pt x="78994" y="38227"/>
                  </a:moveTo>
                  <a:lnTo>
                    <a:pt x="76073" y="23495"/>
                  </a:lnTo>
                  <a:lnTo>
                    <a:pt x="67945" y="11303"/>
                  </a:lnTo>
                  <a:lnTo>
                    <a:pt x="55880" y="3048"/>
                  </a:lnTo>
                  <a:lnTo>
                    <a:pt x="41021" y="0"/>
                  </a:lnTo>
                  <a:lnTo>
                    <a:pt x="26289" y="2921"/>
                  </a:lnTo>
                  <a:lnTo>
                    <a:pt x="14224" y="11049"/>
                  </a:lnTo>
                  <a:lnTo>
                    <a:pt x="5969" y="23114"/>
                  </a:lnTo>
                  <a:lnTo>
                    <a:pt x="2921" y="37973"/>
                  </a:lnTo>
                  <a:lnTo>
                    <a:pt x="5842" y="52832"/>
                  </a:lnTo>
                  <a:lnTo>
                    <a:pt x="13970" y="64897"/>
                  </a:lnTo>
                  <a:lnTo>
                    <a:pt x="26035" y="73152"/>
                  </a:lnTo>
                  <a:lnTo>
                    <a:pt x="40767" y="76200"/>
                  </a:lnTo>
                  <a:lnTo>
                    <a:pt x="55626" y="73279"/>
                  </a:lnTo>
                  <a:lnTo>
                    <a:pt x="67818" y="65151"/>
                  </a:lnTo>
                  <a:lnTo>
                    <a:pt x="72263" y="58547"/>
                  </a:lnTo>
                  <a:lnTo>
                    <a:pt x="75946" y="53086"/>
                  </a:lnTo>
                  <a:lnTo>
                    <a:pt x="78740" y="39370"/>
                  </a:lnTo>
                  <a:lnTo>
                    <a:pt x="78994" y="38227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3" name="object 33"/>
          <p:cNvGrpSpPr/>
          <p:nvPr/>
        </p:nvGrpSpPr>
        <p:grpSpPr>
          <a:xfrm>
            <a:off x="12294107" y="6452615"/>
            <a:ext cx="2548255" cy="2014220"/>
            <a:chOff x="12294107" y="6452615"/>
            <a:chExt cx="2548255" cy="2014220"/>
          </a:xfrm>
        </p:grpSpPr>
        <p:sp>
          <p:nvSpPr>
            <p:cNvPr id="34" name="object 34"/>
            <p:cNvSpPr/>
            <p:nvPr/>
          </p:nvSpPr>
          <p:spPr>
            <a:xfrm>
              <a:off x="12294107" y="6452615"/>
              <a:ext cx="2130425" cy="1356360"/>
            </a:xfrm>
            <a:custGeom>
              <a:avLst/>
              <a:gdLst/>
              <a:ahLst/>
              <a:cxnLst/>
              <a:rect l="l" t="t" r="r" b="b"/>
              <a:pathLst>
                <a:path w="2130425" h="1356359">
                  <a:moveTo>
                    <a:pt x="2130044" y="0"/>
                  </a:moveTo>
                  <a:lnTo>
                    <a:pt x="430911" y="0"/>
                  </a:lnTo>
                  <a:lnTo>
                    <a:pt x="0" y="678180"/>
                  </a:lnTo>
                  <a:lnTo>
                    <a:pt x="430911" y="1356360"/>
                  </a:lnTo>
                  <a:lnTo>
                    <a:pt x="2130044" y="1356360"/>
                  </a:lnTo>
                  <a:lnTo>
                    <a:pt x="1699132" y="678180"/>
                  </a:lnTo>
                  <a:lnTo>
                    <a:pt x="2130044" y="0"/>
                  </a:lnTo>
                  <a:close/>
                </a:path>
              </a:pathLst>
            </a:custGeom>
            <a:solidFill>
              <a:srgbClr val="AB47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3988795" y="6707123"/>
              <a:ext cx="853440" cy="847090"/>
            </a:xfrm>
            <a:custGeom>
              <a:avLst/>
              <a:gdLst/>
              <a:ahLst/>
              <a:cxnLst/>
              <a:rect l="l" t="t" r="r" b="b"/>
              <a:pathLst>
                <a:path w="853440" h="847090">
                  <a:moveTo>
                    <a:pt x="853440" y="0"/>
                  </a:moveTo>
                  <a:lnTo>
                    <a:pt x="270636" y="0"/>
                  </a:lnTo>
                  <a:lnTo>
                    <a:pt x="0" y="423418"/>
                  </a:lnTo>
                  <a:lnTo>
                    <a:pt x="270636" y="846963"/>
                  </a:lnTo>
                  <a:lnTo>
                    <a:pt x="853440" y="846963"/>
                  </a:lnTo>
                  <a:lnTo>
                    <a:pt x="853440" y="0"/>
                  </a:lnTo>
                  <a:close/>
                </a:path>
              </a:pathLst>
            </a:custGeom>
            <a:solidFill>
              <a:srgbClr val="8539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3568172" y="7684007"/>
              <a:ext cx="80645" cy="782955"/>
            </a:xfrm>
            <a:custGeom>
              <a:avLst/>
              <a:gdLst/>
              <a:ahLst/>
              <a:cxnLst/>
              <a:rect l="l" t="t" r="r" b="b"/>
              <a:pathLst>
                <a:path w="80644" h="782954">
                  <a:moveTo>
                    <a:pt x="48768" y="95250"/>
                  </a:moveTo>
                  <a:lnTo>
                    <a:pt x="48641" y="76200"/>
                  </a:lnTo>
                  <a:lnTo>
                    <a:pt x="38862" y="76200"/>
                  </a:lnTo>
                  <a:lnTo>
                    <a:pt x="29210" y="76200"/>
                  </a:lnTo>
                  <a:lnTo>
                    <a:pt x="29337" y="95250"/>
                  </a:lnTo>
                  <a:lnTo>
                    <a:pt x="48768" y="95250"/>
                  </a:lnTo>
                  <a:close/>
                </a:path>
                <a:path w="80644" h="782954">
                  <a:moveTo>
                    <a:pt x="48895" y="133477"/>
                  </a:moveTo>
                  <a:lnTo>
                    <a:pt x="48768" y="114300"/>
                  </a:lnTo>
                  <a:lnTo>
                    <a:pt x="29337" y="114300"/>
                  </a:lnTo>
                  <a:lnTo>
                    <a:pt x="29464" y="133477"/>
                  </a:lnTo>
                  <a:lnTo>
                    <a:pt x="48895" y="133477"/>
                  </a:lnTo>
                  <a:close/>
                </a:path>
                <a:path w="80644" h="782954">
                  <a:moveTo>
                    <a:pt x="48971" y="152527"/>
                  </a:moveTo>
                  <a:lnTo>
                    <a:pt x="29591" y="152527"/>
                  </a:lnTo>
                  <a:lnTo>
                    <a:pt x="29591" y="171577"/>
                  </a:lnTo>
                  <a:lnTo>
                    <a:pt x="48971" y="171577"/>
                  </a:lnTo>
                  <a:lnTo>
                    <a:pt x="48971" y="152527"/>
                  </a:lnTo>
                  <a:close/>
                </a:path>
                <a:path w="80644" h="782954">
                  <a:moveTo>
                    <a:pt x="49276" y="209677"/>
                  </a:moveTo>
                  <a:lnTo>
                    <a:pt x="49149" y="190627"/>
                  </a:lnTo>
                  <a:lnTo>
                    <a:pt x="29718" y="190627"/>
                  </a:lnTo>
                  <a:lnTo>
                    <a:pt x="29845" y="209677"/>
                  </a:lnTo>
                  <a:lnTo>
                    <a:pt x="49276" y="209677"/>
                  </a:lnTo>
                  <a:close/>
                </a:path>
                <a:path w="80644" h="782954">
                  <a:moveTo>
                    <a:pt x="49403" y="247777"/>
                  </a:moveTo>
                  <a:lnTo>
                    <a:pt x="49276" y="228727"/>
                  </a:lnTo>
                  <a:lnTo>
                    <a:pt x="29845" y="228727"/>
                  </a:lnTo>
                  <a:lnTo>
                    <a:pt x="29972" y="247777"/>
                  </a:lnTo>
                  <a:lnTo>
                    <a:pt x="49403" y="247777"/>
                  </a:lnTo>
                  <a:close/>
                </a:path>
                <a:path w="80644" h="782954">
                  <a:moveTo>
                    <a:pt x="49530" y="285877"/>
                  </a:moveTo>
                  <a:lnTo>
                    <a:pt x="49403" y="266827"/>
                  </a:lnTo>
                  <a:lnTo>
                    <a:pt x="29972" y="266827"/>
                  </a:lnTo>
                  <a:lnTo>
                    <a:pt x="30099" y="285877"/>
                  </a:lnTo>
                  <a:lnTo>
                    <a:pt x="49530" y="285877"/>
                  </a:lnTo>
                  <a:close/>
                </a:path>
                <a:path w="80644" h="782954">
                  <a:moveTo>
                    <a:pt x="49606" y="304927"/>
                  </a:moveTo>
                  <a:lnTo>
                    <a:pt x="30226" y="304927"/>
                  </a:lnTo>
                  <a:lnTo>
                    <a:pt x="30226" y="323977"/>
                  </a:lnTo>
                  <a:lnTo>
                    <a:pt x="49606" y="323977"/>
                  </a:lnTo>
                  <a:lnTo>
                    <a:pt x="49606" y="304927"/>
                  </a:lnTo>
                  <a:close/>
                </a:path>
                <a:path w="80644" h="782954">
                  <a:moveTo>
                    <a:pt x="49911" y="362077"/>
                  </a:moveTo>
                  <a:lnTo>
                    <a:pt x="49784" y="343027"/>
                  </a:lnTo>
                  <a:lnTo>
                    <a:pt x="30353" y="343027"/>
                  </a:lnTo>
                  <a:lnTo>
                    <a:pt x="30480" y="362077"/>
                  </a:lnTo>
                  <a:lnTo>
                    <a:pt x="49911" y="362077"/>
                  </a:lnTo>
                  <a:close/>
                </a:path>
                <a:path w="80644" h="782954">
                  <a:moveTo>
                    <a:pt x="50038" y="400304"/>
                  </a:moveTo>
                  <a:lnTo>
                    <a:pt x="49911" y="381127"/>
                  </a:lnTo>
                  <a:lnTo>
                    <a:pt x="30480" y="381127"/>
                  </a:lnTo>
                  <a:lnTo>
                    <a:pt x="30607" y="400304"/>
                  </a:lnTo>
                  <a:lnTo>
                    <a:pt x="50038" y="400304"/>
                  </a:lnTo>
                  <a:close/>
                </a:path>
                <a:path w="80644" h="782954">
                  <a:moveTo>
                    <a:pt x="50165" y="438404"/>
                  </a:moveTo>
                  <a:lnTo>
                    <a:pt x="50038" y="419354"/>
                  </a:lnTo>
                  <a:lnTo>
                    <a:pt x="30607" y="419354"/>
                  </a:lnTo>
                  <a:lnTo>
                    <a:pt x="30734" y="438404"/>
                  </a:lnTo>
                  <a:lnTo>
                    <a:pt x="50165" y="438404"/>
                  </a:lnTo>
                  <a:close/>
                </a:path>
                <a:path w="80644" h="782954">
                  <a:moveTo>
                    <a:pt x="50241" y="457454"/>
                  </a:moveTo>
                  <a:lnTo>
                    <a:pt x="30861" y="457454"/>
                  </a:lnTo>
                  <a:lnTo>
                    <a:pt x="30861" y="476504"/>
                  </a:lnTo>
                  <a:lnTo>
                    <a:pt x="50241" y="476504"/>
                  </a:lnTo>
                  <a:lnTo>
                    <a:pt x="50241" y="457454"/>
                  </a:lnTo>
                  <a:close/>
                </a:path>
                <a:path w="80644" h="782954">
                  <a:moveTo>
                    <a:pt x="50546" y="514604"/>
                  </a:moveTo>
                  <a:lnTo>
                    <a:pt x="50419" y="495554"/>
                  </a:lnTo>
                  <a:lnTo>
                    <a:pt x="30988" y="495554"/>
                  </a:lnTo>
                  <a:lnTo>
                    <a:pt x="31115" y="514604"/>
                  </a:lnTo>
                  <a:lnTo>
                    <a:pt x="50546" y="514604"/>
                  </a:lnTo>
                  <a:close/>
                </a:path>
                <a:path w="80644" h="782954">
                  <a:moveTo>
                    <a:pt x="50673" y="552704"/>
                  </a:moveTo>
                  <a:lnTo>
                    <a:pt x="50546" y="533654"/>
                  </a:lnTo>
                  <a:lnTo>
                    <a:pt x="31115" y="533654"/>
                  </a:lnTo>
                  <a:lnTo>
                    <a:pt x="31242" y="552704"/>
                  </a:lnTo>
                  <a:lnTo>
                    <a:pt x="50673" y="552704"/>
                  </a:lnTo>
                  <a:close/>
                </a:path>
                <a:path w="80644" h="782954">
                  <a:moveTo>
                    <a:pt x="50800" y="590804"/>
                  </a:moveTo>
                  <a:lnTo>
                    <a:pt x="50673" y="571754"/>
                  </a:lnTo>
                  <a:lnTo>
                    <a:pt x="31242" y="571754"/>
                  </a:lnTo>
                  <a:lnTo>
                    <a:pt x="31369" y="590804"/>
                  </a:lnTo>
                  <a:lnTo>
                    <a:pt x="50800" y="590804"/>
                  </a:lnTo>
                  <a:close/>
                </a:path>
                <a:path w="80644" h="782954">
                  <a:moveTo>
                    <a:pt x="50876" y="609854"/>
                  </a:moveTo>
                  <a:lnTo>
                    <a:pt x="31496" y="609854"/>
                  </a:lnTo>
                  <a:lnTo>
                    <a:pt x="31496" y="628904"/>
                  </a:lnTo>
                  <a:lnTo>
                    <a:pt x="50876" y="628904"/>
                  </a:lnTo>
                  <a:lnTo>
                    <a:pt x="50876" y="609854"/>
                  </a:lnTo>
                  <a:close/>
                </a:path>
                <a:path w="80644" h="782954">
                  <a:moveTo>
                    <a:pt x="51181" y="667131"/>
                  </a:moveTo>
                  <a:lnTo>
                    <a:pt x="51054" y="647954"/>
                  </a:lnTo>
                  <a:lnTo>
                    <a:pt x="31623" y="647954"/>
                  </a:lnTo>
                  <a:lnTo>
                    <a:pt x="31750" y="667131"/>
                  </a:lnTo>
                  <a:lnTo>
                    <a:pt x="51181" y="667131"/>
                  </a:lnTo>
                  <a:close/>
                </a:path>
                <a:path w="80644" h="782954">
                  <a:moveTo>
                    <a:pt x="51308" y="705231"/>
                  </a:moveTo>
                  <a:lnTo>
                    <a:pt x="51181" y="686181"/>
                  </a:lnTo>
                  <a:lnTo>
                    <a:pt x="31750" y="686181"/>
                  </a:lnTo>
                  <a:lnTo>
                    <a:pt x="31877" y="705231"/>
                  </a:lnTo>
                  <a:lnTo>
                    <a:pt x="51308" y="705231"/>
                  </a:lnTo>
                  <a:close/>
                </a:path>
                <a:path w="80644" h="782954">
                  <a:moveTo>
                    <a:pt x="77470" y="38100"/>
                  </a:moveTo>
                  <a:lnTo>
                    <a:pt x="74422" y="23114"/>
                  </a:lnTo>
                  <a:lnTo>
                    <a:pt x="66040" y="11049"/>
                  </a:lnTo>
                  <a:lnTo>
                    <a:pt x="53721" y="2921"/>
                  </a:lnTo>
                  <a:lnTo>
                    <a:pt x="38608" y="0"/>
                  </a:lnTo>
                  <a:lnTo>
                    <a:pt x="23495" y="3048"/>
                  </a:lnTo>
                  <a:lnTo>
                    <a:pt x="11176" y="11303"/>
                  </a:lnTo>
                  <a:lnTo>
                    <a:pt x="2921" y="23495"/>
                  </a:lnTo>
                  <a:lnTo>
                    <a:pt x="0" y="38227"/>
                  </a:lnTo>
                  <a:lnTo>
                    <a:pt x="3175" y="53086"/>
                  </a:lnTo>
                  <a:lnTo>
                    <a:pt x="11557" y="65151"/>
                  </a:lnTo>
                  <a:lnTo>
                    <a:pt x="23876" y="73279"/>
                  </a:lnTo>
                  <a:lnTo>
                    <a:pt x="38862" y="76200"/>
                  </a:lnTo>
                  <a:lnTo>
                    <a:pt x="53975" y="73152"/>
                  </a:lnTo>
                  <a:lnTo>
                    <a:pt x="66294" y="64897"/>
                  </a:lnTo>
                  <a:lnTo>
                    <a:pt x="71628" y="57150"/>
                  </a:lnTo>
                  <a:lnTo>
                    <a:pt x="74549" y="52832"/>
                  </a:lnTo>
                  <a:lnTo>
                    <a:pt x="77470" y="38100"/>
                  </a:lnTo>
                  <a:close/>
                </a:path>
                <a:path w="80644" h="782954">
                  <a:moveTo>
                    <a:pt x="80518" y="744474"/>
                  </a:moveTo>
                  <a:lnTo>
                    <a:pt x="80264" y="743331"/>
                  </a:lnTo>
                  <a:lnTo>
                    <a:pt x="77343" y="729615"/>
                  </a:lnTo>
                  <a:lnTo>
                    <a:pt x="73660" y="724281"/>
                  </a:lnTo>
                  <a:lnTo>
                    <a:pt x="69088" y="717550"/>
                  </a:lnTo>
                  <a:lnTo>
                    <a:pt x="56769" y="709549"/>
                  </a:lnTo>
                  <a:lnTo>
                    <a:pt x="41656" y="706628"/>
                  </a:lnTo>
                  <a:lnTo>
                    <a:pt x="26543" y="709549"/>
                  </a:lnTo>
                  <a:lnTo>
                    <a:pt x="14224" y="717804"/>
                  </a:lnTo>
                  <a:lnTo>
                    <a:pt x="5969" y="729996"/>
                  </a:lnTo>
                  <a:lnTo>
                    <a:pt x="2921" y="744855"/>
                  </a:lnTo>
                  <a:lnTo>
                    <a:pt x="6096" y="759587"/>
                  </a:lnTo>
                  <a:lnTo>
                    <a:pt x="14478" y="771652"/>
                  </a:lnTo>
                  <a:lnTo>
                    <a:pt x="26797" y="779780"/>
                  </a:lnTo>
                  <a:lnTo>
                    <a:pt x="41910" y="782828"/>
                  </a:lnTo>
                  <a:lnTo>
                    <a:pt x="57023" y="779780"/>
                  </a:lnTo>
                  <a:lnTo>
                    <a:pt x="69342" y="771525"/>
                  </a:lnTo>
                  <a:lnTo>
                    <a:pt x="77597" y="759333"/>
                  </a:lnTo>
                  <a:lnTo>
                    <a:pt x="80518" y="744474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7510018" y="5225288"/>
            <a:ext cx="56896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solidFill>
                  <a:srgbClr val="FFFFFF"/>
                </a:solidFill>
                <a:latin typeface="Bahnschrift"/>
                <a:cs typeface="Bahnschrift"/>
              </a:rPr>
              <a:t>02</a:t>
            </a:r>
            <a:endParaRPr sz="4000">
              <a:latin typeface="Bahnschrift"/>
              <a:cs typeface="Bahnschrif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545318" y="5225288"/>
            <a:ext cx="57467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solidFill>
                  <a:srgbClr val="FFFFFF"/>
                </a:solidFill>
                <a:latin typeface="Bahnschrift"/>
                <a:cs typeface="Bahnschrift"/>
              </a:rPr>
              <a:t>03</a:t>
            </a:r>
            <a:endParaRPr sz="4000">
              <a:latin typeface="Bahnschrift"/>
              <a:cs typeface="Bahnschrif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3499337" y="5220461"/>
            <a:ext cx="59563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FFFFF"/>
                </a:solidFill>
                <a:latin typeface="Bahnschrift"/>
                <a:cs typeface="Bahnschrift"/>
              </a:rPr>
              <a:t>04</a:t>
            </a:r>
            <a:endParaRPr sz="4000">
              <a:latin typeface="Bahnschrift"/>
              <a:cs typeface="Bahnschrif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3069569" y="6804735"/>
            <a:ext cx="58293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solidFill>
                  <a:srgbClr val="FFFFFF"/>
                </a:solidFill>
                <a:latin typeface="Bahnschrift"/>
                <a:cs typeface="Bahnschrift"/>
              </a:rPr>
              <a:t>05</a:t>
            </a:r>
            <a:endParaRPr sz="4000">
              <a:latin typeface="Bahnschrift"/>
              <a:cs typeface="Bahnschrif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131297" y="6801739"/>
            <a:ext cx="56705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solidFill>
                  <a:srgbClr val="FFFFFF"/>
                </a:solidFill>
                <a:latin typeface="Bahnschrift"/>
                <a:cs typeface="Bahnschrift"/>
              </a:rPr>
              <a:t>06</a:t>
            </a:r>
            <a:endParaRPr sz="4000">
              <a:latin typeface="Bahnschrift"/>
              <a:cs typeface="Bahnschrif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181468" y="6801739"/>
            <a:ext cx="56197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solidFill>
                  <a:srgbClr val="FFFFFF"/>
                </a:solidFill>
                <a:latin typeface="Bahnschrift"/>
                <a:cs typeface="Bahnschrift"/>
              </a:rPr>
              <a:t>07</a:t>
            </a:r>
            <a:endParaRPr sz="4000">
              <a:latin typeface="Bahnschrift"/>
              <a:cs typeface="Bahnschrif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194175" y="6801739"/>
            <a:ext cx="59182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solidFill>
                  <a:srgbClr val="FFFFFF"/>
                </a:solidFill>
                <a:latin typeface="Bahnschrift"/>
                <a:cs typeface="Bahnschrift"/>
              </a:rPr>
              <a:t>08</a:t>
            </a:r>
            <a:endParaRPr sz="4000">
              <a:latin typeface="Bahnschrift"/>
              <a:cs typeface="Bahnschrift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2579095" y="3506693"/>
            <a:ext cx="2222500" cy="594995"/>
            <a:chOff x="12579095" y="3506693"/>
            <a:chExt cx="2222500" cy="594995"/>
          </a:xfrm>
        </p:grpSpPr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79095" y="3506693"/>
              <a:ext cx="2221992" cy="594390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2601955" y="3523488"/>
              <a:ext cx="2118360" cy="496570"/>
            </a:xfrm>
            <a:custGeom>
              <a:avLst/>
              <a:gdLst/>
              <a:ahLst/>
              <a:cxnLst/>
              <a:rect l="l" t="t" r="r" b="b"/>
              <a:pathLst>
                <a:path w="2118359" h="496570">
                  <a:moveTo>
                    <a:pt x="2035555" y="0"/>
                  </a:moveTo>
                  <a:lnTo>
                    <a:pt x="82803" y="0"/>
                  </a:lnTo>
                  <a:lnTo>
                    <a:pt x="50546" y="6476"/>
                  </a:lnTo>
                  <a:lnTo>
                    <a:pt x="24257" y="24256"/>
                  </a:lnTo>
                  <a:lnTo>
                    <a:pt x="6476" y="50545"/>
                  </a:lnTo>
                  <a:lnTo>
                    <a:pt x="0" y="82676"/>
                  </a:lnTo>
                  <a:lnTo>
                    <a:pt x="0" y="413765"/>
                  </a:lnTo>
                  <a:lnTo>
                    <a:pt x="6476" y="445896"/>
                  </a:lnTo>
                  <a:lnTo>
                    <a:pt x="24257" y="472185"/>
                  </a:lnTo>
                  <a:lnTo>
                    <a:pt x="50546" y="489965"/>
                  </a:lnTo>
                  <a:lnTo>
                    <a:pt x="82803" y="496442"/>
                  </a:lnTo>
                  <a:lnTo>
                    <a:pt x="2035555" y="496442"/>
                  </a:lnTo>
                  <a:lnTo>
                    <a:pt x="2067813" y="489965"/>
                  </a:lnTo>
                  <a:lnTo>
                    <a:pt x="2094103" y="472185"/>
                  </a:lnTo>
                  <a:lnTo>
                    <a:pt x="2111882" y="445896"/>
                  </a:lnTo>
                  <a:lnTo>
                    <a:pt x="2118359" y="413765"/>
                  </a:lnTo>
                  <a:lnTo>
                    <a:pt x="2118359" y="82676"/>
                  </a:lnTo>
                  <a:lnTo>
                    <a:pt x="2111882" y="50545"/>
                  </a:lnTo>
                  <a:lnTo>
                    <a:pt x="2094103" y="24256"/>
                  </a:lnTo>
                  <a:lnTo>
                    <a:pt x="2067813" y="6476"/>
                  </a:lnTo>
                  <a:lnTo>
                    <a:pt x="20355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2602717" y="3524250"/>
              <a:ext cx="2118360" cy="496570"/>
            </a:xfrm>
            <a:custGeom>
              <a:avLst/>
              <a:gdLst/>
              <a:ahLst/>
              <a:cxnLst/>
              <a:rect l="l" t="t" r="r" b="b"/>
              <a:pathLst>
                <a:path w="2118359" h="496570">
                  <a:moveTo>
                    <a:pt x="0" y="82676"/>
                  </a:moveTo>
                  <a:lnTo>
                    <a:pt x="6476" y="50546"/>
                  </a:lnTo>
                  <a:lnTo>
                    <a:pt x="24256" y="24256"/>
                  </a:lnTo>
                  <a:lnTo>
                    <a:pt x="50546" y="6476"/>
                  </a:lnTo>
                  <a:lnTo>
                    <a:pt x="82803" y="0"/>
                  </a:lnTo>
                  <a:lnTo>
                    <a:pt x="2035555" y="0"/>
                  </a:lnTo>
                  <a:lnTo>
                    <a:pt x="2067814" y="6476"/>
                  </a:lnTo>
                  <a:lnTo>
                    <a:pt x="2094102" y="24256"/>
                  </a:lnTo>
                  <a:lnTo>
                    <a:pt x="2111883" y="50546"/>
                  </a:lnTo>
                  <a:lnTo>
                    <a:pt x="2118360" y="82676"/>
                  </a:lnTo>
                  <a:lnTo>
                    <a:pt x="2118360" y="413765"/>
                  </a:lnTo>
                  <a:lnTo>
                    <a:pt x="2111883" y="445897"/>
                  </a:lnTo>
                  <a:lnTo>
                    <a:pt x="2094102" y="472186"/>
                  </a:lnTo>
                  <a:lnTo>
                    <a:pt x="2067814" y="489965"/>
                  </a:lnTo>
                  <a:lnTo>
                    <a:pt x="2035555" y="496442"/>
                  </a:lnTo>
                  <a:lnTo>
                    <a:pt x="82803" y="496442"/>
                  </a:lnTo>
                  <a:lnTo>
                    <a:pt x="50546" y="489965"/>
                  </a:lnTo>
                  <a:lnTo>
                    <a:pt x="24256" y="472186"/>
                  </a:lnTo>
                  <a:lnTo>
                    <a:pt x="6476" y="445897"/>
                  </a:lnTo>
                  <a:lnTo>
                    <a:pt x="0" y="413765"/>
                  </a:lnTo>
                  <a:lnTo>
                    <a:pt x="0" y="82676"/>
                  </a:lnTo>
                  <a:close/>
                </a:path>
              </a:pathLst>
            </a:custGeom>
            <a:ln w="28955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12960222" y="3536696"/>
            <a:ext cx="13766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at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h</a:t>
            </a:r>
            <a:r>
              <a:rPr dirty="0" sz="2400" spc="-285">
                <a:solidFill>
                  <a:srgbClr val="5F5F5F"/>
                </a:solidFill>
                <a:latin typeface="Calibri"/>
                <a:cs typeface="Calibri"/>
              </a:rPr>
              <a:t>V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alue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721608" y="3506693"/>
            <a:ext cx="2223770" cy="594995"/>
            <a:chOff x="3721608" y="3506693"/>
            <a:chExt cx="2223770" cy="594995"/>
          </a:xfrm>
        </p:grpSpPr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21608" y="3506693"/>
              <a:ext cx="2223516" cy="59439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3744468" y="3523488"/>
              <a:ext cx="2119630" cy="496570"/>
            </a:xfrm>
            <a:custGeom>
              <a:avLst/>
              <a:gdLst/>
              <a:ahLst/>
              <a:cxnLst/>
              <a:rect l="l" t="t" r="r" b="b"/>
              <a:pathLst>
                <a:path w="2119629" h="496570">
                  <a:moveTo>
                    <a:pt x="2036699" y="0"/>
                  </a:moveTo>
                  <a:lnTo>
                    <a:pt x="82804" y="0"/>
                  </a:lnTo>
                  <a:lnTo>
                    <a:pt x="50546" y="6476"/>
                  </a:lnTo>
                  <a:lnTo>
                    <a:pt x="24257" y="24256"/>
                  </a:lnTo>
                  <a:lnTo>
                    <a:pt x="6477" y="50545"/>
                  </a:lnTo>
                  <a:lnTo>
                    <a:pt x="0" y="82676"/>
                  </a:lnTo>
                  <a:lnTo>
                    <a:pt x="0" y="413765"/>
                  </a:lnTo>
                  <a:lnTo>
                    <a:pt x="6477" y="445896"/>
                  </a:lnTo>
                  <a:lnTo>
                    <a:pt x="24257" y="472185"/>
                  </a:lnTo>
                  <a:lnTo>
                    <a:pt x="50546" y="489965"/>
                  </a:lnTo>
                  <a:lnTo>
                    <a:pt x="82804" y="496442"/>
                  </a:lnTo>
                  <a:lnTo>
                    <a:pt x="2036699" y="496442"/>
                  </a:lnTo>
                  <a:lnTo>
                    <a:pt x="2068957" y="489965"/>
                  </a:lnTo>
                  <a:lnTo>
                    <a:pt x="2095246" y="472185"/>
                  </a:lnTo>
                  <a:lnTo>
                    <a:pt x="2113026" y="445896"/>
                  </a:lnTo>
                  <a:lnTo>
                    <a:pt x="2119503" y="413765"/>
                  </a:lnTo>
                  <a:lnTo>
                    <a:pt x="2119503" y="82676"/>
                  </a:lnTo>
                  <a:lnTo>
                    <a:pt x="2113026" y="50545"/>
                  </a:lnTo>
                  <a:lnTo>
                    <a:pt x="2095246" y="24256"/>
                  </a:lnTo>
                  <a:lnTo>
                    <a:pt x="2068957" y="6476"/>
                  </a:lnTo>
                  <a:lnTo>
                    <a:pt x="20366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3745230" y="3524250"/>
              <a:ext cx="2119630" cy="496570"/>
            </a:xfrm>
            <a:custGeom>
              <a:avLst/>
              <a:gdLst/>
              <a:ahLst/>
              <a:cxnLst/>
              <a:rect l="l" t="t" r="r" b="b"/>
              <a:pathLst>
                <a:path w="2119629" h="496570">
                  <a:moveTo>
                    <a:pt x="0" y="82676"/>
                  </a:moveTo>
                  <a:lnTo>
                    <a:pt x="6477" y="50546"/>
                  </a:lnTo>
                  <a:lnTo>
                    <a:pt x="24257" y="24256"/>
                  </a:lnTo>
                  <a:lnTo>
                    <a:pt x="50546" y="6476"/>
                  </a:lnTo>
                  <a:lnTo>
                    <a:pt x="82804" y="0"/>
                  </a:lnTo>
                  <a:lnTo>
                    <a:pt x="2036699" y="0"/>
                  </a:lnTo>
                  <a:lnTo>
                    <a:pt x="2068957" y="6476"/>
                  </a:lnTo>
                  <a:lnTo>
                    <a:pt x="2095246" y="24256"/>
                  </a:lnTo>
                  <a:lnTo>
                    <a:pt x="2113026" y="50546"/>
                  </a:lnTo>
                  <a:lnTo>
                    <a:pt x="2119503" y="82676"/>
                  </a:lnTo>
                  <a:lnTo>
                    <a:pt x="2119503" y="413765"/>
                  </a:lnTo>
                  <a:lnTo>
                    <a:pt x="2113026" y="445897"/>
                  </a:lnTo>
                  <a:lnTo>
                    <a:pt x="2095246" y="472186"/>
                  </a:lnTo>
                  <a:lnTo>
                    <a:pt x="2068957" y="489965"/>
                  </a:lnTo>
                  <a:lnTo>
                    <a:pt x="2036699" y="496442"/>
                  </a:lnTo>
                  <a:lnTo>
                    <a:pt x="82804" y="496442"/>
                  </a:lnTo>
                  <a:lnTo>
                    <a:pt x="50546" y="489965"/>
                  </a:lnTo>
                  <a:lnTo>
                    <a:pt x="24257" y="472186"/>
                  </a:lnTo>
                  <a:lnTo>
                    <a:pt x="6477" y="445897"/>
                  </a:lnTo>
                  <a:lnTo>
                    <a:pt x="0" y="413765"/>
                  </a:lnTo>
                  <a:lnTo>
                    <a:pt x="0" y="82676"/>
                  </a:lnTo>
                  <a:close/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3992371" y="3536696"/>
            <a:ext cx="15925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setValidators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6675119" y="3506693"/>
            <a:ext cx="2222500" cy="594995"/>
            <a:chOff x="6675119" y="3506693"/>
            <a:chExt cx="2222500" cy="594995"/>
          </a:xfrm>
        </p:grpSpPr>
        <p:pic>
          <p:nvPicPr>
            <p:cNvPr id="55" name="object 5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75119" y="3506693"/>
              <a:ext cx="2221992" cy="594390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6696455" y="3523488"/>
              <a:ext cx="2118360" cy="496570"/>
            </a:xfrm>
            <a:custGeom>
              <a:avLst/>
              <a:gdLst/>
              <a:ahLst/>
              <a:cxnLst/>
              <a:rect l="l" t="t" r="r" b="b"/>
              <a:pathLst>
                <a:path w="2118359" h="496570">
                  <a:moveTo>
                    <a:pt x="2035555" y="0"/>
                  </a:moveTo>
                  <a:lnTo>
                    <a:pt x="82803" y="0"/>
                  </a:lnTo>
                  <a:lnTo>
                    <a:pt x="50546" y="6476"/>
                  </a:lnTo>
                  <a:lnTo>
                    <a:pt x="24257" y="24256"/>
                  </a:lnTo>
                  <a:lnTo>
                    <a:pt x="6476" y="50545"/>
                  </a:lnTo>
                  <a:lnTo>
                    <a:pt x="0" y="82676"/>
                  </a:lnTo>
                  <a:lnTo>
                    <a:pt x="0" y="413765"/>
                  </a:lnTo>
                  <a:lnTo>
                    <a:pt x="6476" y="445896"/>
                  </a:lnTo>
                  <a:lnTo>
                    <a:pt x="24257" y="472185"/>
                  </a:lnTo>
                  <a:lnTo>
                    <a:pt x="50546" y="489965"/>
                  </a:lnTo>
                  <a:lnTo>
                    <a:pt x="82803" y="496442"/>
                  </a:lnTo>
                  <a:lnTo>
                    <a:pt x="2035555" y="496442"/>
                  </a:lnTo>
                  <a:lnTo>
                    <a:pt x="2067814" y="489965"/>
                  </a:lnTo>
                  <a:lnTo>
                    <a:pt x="2094102" y="472185"/>
                  </a:lnTo>
                  <a:lnTo>
                    <a:pt x="2111883" y="445896"/>
                  </a:lnTo>
                  <a:lnTo>
                    <a:pt x="2118360" y="413765"/>
                  </a:lnTo>
                  <a:lnTo>
                    <a:pt x="2118360" y="82676"/>
                  </a:lnTo>
                  <a:lnTo>
                    <a:pt x="2111883" y="50545"/>
                  </a:lnTo>
                  <a:lnTo>
                    <a:pt x="2094102" y="24256"/>
                  </a:lnTo>
                  <a:lnTo>
                    <a:pt x="2067814" y="6476"/>
                  </a:lnTo>
                  <a:lnTo>
                    <a:pt x="20355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6697217" y="3524250"/>
              <a:ext cx="2118360" cy="496570"/>
            </a:xfrm>
            <a:custGeom>
              <a:avLst/>
              <a:gdLst/>
              <a:ahLst/>
              <a:cxnLst/>
              <a:rect l="l" t="t" r="r" b="b"/>
              <a:pathLst>
                <a:path w="2118359" h="496570">
                  <a:moveTo>
                    <a:pt x="0" y="82676"/>
                  </a:moveTo>
                  <a:lnTo>
                    <a:pt x="6476" y="50546"/>
                  </a:lnTo>
                  <a:lnTo>
                    <a:pt x="24256" y="24256"/>
                  </a:lnTo>
                  <a:lnTo>
                    <a:pt x="50546" y="6476"/>
                  </a:lnTo>
                  <a:lnTo>
                    <a:pt x="82803" y="0"/>
                  </a:lnTo>
                  <a:lnTo>
                    <a:pt x="2035555" y="0"/>
                  </a:lnTo>
                  <a:lnTo>
                    <a:pt x="2067813" y="6476"/>
                  </a:lnTo>
                  <a:lnTo>
                    <a:pt x="2094102" y="24256"/>
                  </a:lnTo>
                  <a:lnTo>
                    <a:pt x="2111882" y="50546"/>
                  </a:lnTo>
                  <a:lnTo>
                    <a:pt x="2118359" y="82676"/>
                  </a:lnTo>
                  <a:lnTo>
                    <a:pt x="2118359" y="413765"/>
                  </a:lnTo>
                  <a:lnTo>
                    <a:pt x="2111882" y="445897"/>
                  </a:lnTo>
                  <a:lnTo>
                    <a:pt x="2094102" y="472186"/>
                  </a:lnTo>
                  <a:lnTo>
                    <a:pt x="2067813" y="489965"/>
                  </a:lnTo>
                  <a:lnTo>
                    <a:pt x="2035555" y="496442"/>
                  </a:lnTo>
                  <a:lnTo>
                    <a:pt x="82803" y="496442"/>
                  </a:lnTo>
                  <a:lnTo>
                    <a:pt x="50546" y="489965"/>
                  </a:lnTo>
                  <a:lnTo>
                    <a:pt x="24256" y="472186"/>
                  </a:lnTo>
                  <a:lnTo>
                    <a:pt x="6476" y="445897"/>
                  </a:lnTo>
                  <a:lnTo>
                    <a:pt x="0" y="413765"/>
                  </a:lnTo>
                  <a:lnTo>
                    <a:pt x="0" y="82676"/>
                  </a:lnTo>
                  <a:close/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/>
          <p:cNvSpPr txBox="1"/>
          <p:nvPr/>
        </p:nvSpPr>
        <p:spPr>
          <a:xfrm>
            <a:off x="6827646" y="3536696"/>
            <a:ext cx="18294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ar</a:t>
            </a:r>
            <a:r>
              <a:rPr dirty="0" sz="2400" spc="-270">
                <a:solidFill>
                  <a:srgbClr val="5F5F5F"/>
                </a:solidFill>
                <a:latin typeface="Calibri"/>
                <a:cs typeface="Calibri"/>
              </a:rPr>
              <a:t>V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alid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at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9627107" y="3506693"/>
            <a:ext cx="2222500" cy="594995"/>
            <a:chOff x="9627107" y="3506693"/>
            <a:chExt cx="2222500" cy="594995"/>
          </a:xfrm>
        </p:grpSpPr>
        <p:pic>
          <p:nvPicPr>
            <p:cNvPr id="60" name="object 6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27107" y="3506693"/>
              <a:ext cx="2221992" cy="594390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9649967" y="3521964"/>
              <a:ext cx="2118360" cy="498475"/>
            </a:xfrm>
            <a:custGeom>
              <a:avLst/>
              <a:gdLst/>
              <a:ahLst/>
              <a:cxnLst/>
              <a:rect l="l" t="t" r="r" b="b"/>
              <a:pathLst>
                <a:path w="2118359" h="498475">
                  <a:moveTo>
                    <a:pt x="2035555" y="0"/>
                  </a:moveTo>
                  <a:lnTo>
                    <a:pt x="82803" y="0"/>
                  </a:lnTo>
                  <a:lnTo>
                    <a:pt x="50546" y="6476"/>
                  </a:lnTo>
                  <a:lnTo>
                    <a:pt x="24256" y="24256"/>
                  </a:lnTo>
                  <a:lnTo>
                    <a:pt x="6476" y="50672"/>
                  </a:lnTo>
                  <a:lnTo>
                    <a:pt x="0" y="82930"/>
                  </a:lnTo>
                  <a:lnTo>
                    <a:pt x="0" y="414908"/>
                  </a:lnTo>
                  <a:lnTo>
                    <a:pt x="6476" y="447293"/>
                  </a:lnTo>
                  <a:lnTo>
                    <a:pt x="24256" y="473709"/>
                  </a:lnTo>
                  <a:lnTo>
                    <a:pt x="50546" y="491489"/>
                  </a:lnTo>
                  <a:lnTo>
                    <a:pt x="82803" y="497966"/>
                  </a:lnTo>
                  <a:lnTo>
                    <a:pt x="2035555" y="497966"/>
                  </a:lnTo>
                  <a:lnTo>
                    <a:pt x="2067813" y="491489"/>
                  </a:lnTo>
                  <a:lnTo>
                    <a:pt x="2094102" y="473709"/>
                  </a:lnTo>
                  <a:lnTo>
                    <a:pt x="2111882" y="447293"/>
                  </a:lnTo>
                  <a:lnTo>
                    <a:pt x="2118359" y="414908"/>
                  </a:lnTo>
                  <a:lnTo>
                    <a:pt x="2118359" y="82930"/>
                  </a:lnTo>
                  <a:lnTo>
                    <a:pt x="2111882" y="50672"/>
                  </a:lnTo>
                  <a:lnTo>
                    <a:pt x="2094102" y="24256"/>
                  </a:lnTo>
                  <a:lnTo>
                    <a:pt x="2067813" y="6476"/>
                  </a:lnTo>
                  <a:lnTo>
                    <a:pt x="20355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9650729" y="3522726"/>
              <a:ext cx="2118360" cy="498475"/>
            </a:xfrm>
            <a:custGeom>
              <a:avLst/>
              <a:gdLst/>
              <a:ahLst/>
              <a:cxnLst/>
              <a:rect l="l" t="t" r="r" b="b"/>
              <a:pathLst>
                <a:path w="2118359" h="498475">
                  <a:moveTo>
                    <a:pt x="0" y="82930"/>
                  </a:moveTo>
                  <a:lnTo>
                    <a:pt x="6476" y="50673"/>
                  </a:lnTo>
                  <a:lnTo>
                    <a:pt x="24256" y="24256"/>
                  </a:lnTo>
                  <a:lnTo>
                    <a:pt x="50546" y="6476"/>
                  </a:lnTo>
                  <a:lnTo>
                    <a:pt x="82803" y="0"/>
                  </a:lnTo>
                  <a:lnTo>
                    <a:pt x="2035555" y="0"/>
                  </a:lnTo>
                  <a:lnTo>
                    <a:pt x="2067814" y="6476"/>
                  </a:lnTo>
                  <a:lnTo>
                    <a:pt x="2094102" y="24256"/>
                  </a:lnTo>
                  <a:lnTo>
                    <a:pt x="2111883" y="50673"/>
                  </a:lnTo>
                  <a:lnTo>
                    <a:pt x="2118360" y="82930"/>
                  </a:lnTo>
                  <a:lnTo>
                    <a:pt x="2118360" y="414909"/>
                  </a:lnTo>
                  <a:lnTo>
                    <a:pt x="2111883" y="447294"/>
                  </a:lnTo>
                  <a:lnTo>
                    <a:pt x="2094102" y="473710"/>
                  </a:lnTo>
                  <a:lnTo>
                    <a:pt x="2067814" y="491489"/>
                  </a:lnTo>
                  <a:lnTo>
                    <a:pt x="2035555" y="497966"/>
                  </a:lnTo>
                  <a:lnTo>
                    <a:pt x="82803" y="497966"/>
                  </a:lnTo>
                  <a:lnTo>
                    <a:pt x="50546" y="491489"/>
                  </a:lnTo>
                  <a:lnTo>
                    <a:pt x="24256" y="473710"/>
                  </a:lnTo>
                  <a:lnTo>
                    <a:pt x="6476" y="447294"/>
                  </a:lnTo>
                  <a:lnTo>
                    <a:pt x="0" y="414909"/>
                  </a:lnTo>
                  <a:lnTo>
                    <a:pt x="0" y="82930"/>
                  </a:lnTo>
                  <a:close/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/>
          <p:cNvSpPr txBox="1"/>
          <p:nvPr/>
        </p:nvSpPr>
        <p:spPr>
          <a:xfrm>
            <a:off x="10167873" y="3536060"/>
            <a:ext cx="10610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285">
                <a:solidFill>
                  <a:srgbClr val="5F5F5F"/>
                </a:solidFill>
                <a:latin typeface="Calibri"/>
                <a:cs typeface="Calibri"/>
              </a:rPr>
              <a:t>V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alue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3720084" y="8676101"/>
            <a:ext cx="2225040" cy="594995"/>
            <a:chOff x="3720084" y="8676101"/>
            <a:chExt cx="2225040" cy="594995"/>
          </a:xfrm>
        </p:grpSpPr>
        <p:pic>
          <p:nvPicPr>
            <p:cNvPr id="65" name="object 6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20084" y="8676101"/>
              <a:ext cx="2225040" cy="594390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3741420" y="8691372"/>
              <a:ext cx="2122805" cy="498475"/>
            </a:xfrm>
            <a:custGeom>
              <a:avLst/>
              <a:gdLst/>
              <a:ahLst/>
              <a:cxnLst/>
              <a:rect l="l" t="t" r="r" b="b"/>
              <a:pathLst>
                <a:path w="2122804" h="498475">
                  <a:moveTo>
                    <a:pt x="2040001" y="0"/>
                  </a:moveTo>
                  <a:lnTo>
                    <a:pt x="82803" y="0"/>
                  </a:lnTo>
                  <a:lnTo>
                    <a:pt x="50672" y="6476"/>
                  </a:lnTo>
                  <a:lnTo>
                    <a:pt x="24256" y="24256"/>
                  </a:lnTo>
                  <a:lnTo>
                    <a:pt x="6476" y="50672"/>
                  </a:lnTo>
                  <a:lnTo>
                    <a:pt x="0" y="82930"/>
                  </a:lnTo>
                  <a:lnTo>
                    <a:pt x="0" y="414972"/>
                  </a:lnTo>
                  <a:lnTo>
                    <a:pt x="6476" y="447281"/>
                  </a:lnTo>
                  <a:lnTo>
                    <a:pt x="24256" y="473659"/>
                  </a:lnTo>
                  <a:lnTo>
                    <a:pt x="50672" y="491439"/>
                  </a:lnTo>
                  <a:lnTo>
                    <a:pt x="82803" y="497966"/>
                  </a:lnTo>
                  <a:lnTo>
                    <a:pt x="2040001" y="497966"/>
                  </a:lnTo>
                  <a:lnTo>
                    <a:pt x="2072131" y="491439"/>
                  </a:lnTo>
                  <a:lnTo>
                    <a:pt x="2098547" y="473659"/>
                  </a:lnTo>
                  <a:lnTo>
                    <a:pt x="2116328" y="447281"/>
                  </a:lnTo>
                  <a:lnTo>
                    <a:pt x="2122804" y="414972"/>
                  </a:lnTo>
                  <a:lnTo>
                    <a:pt x="2122804" y="82930"/>
                  </a:lnTo>
                  <a:lnTo>
                    <a:pt x="2116328" y="50672"/>
                  </a:lnTo>
                  <a:lnTo>
                    <a:pt x="2098547" y="24256"/>
                  </a:lnTo>
                  <a:lnTo>
                    <a:pt x="2072131" y="6476"/>
                  </a:lnTo>
                  <a:lnTo>
                    <a:pt x="20400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3742182" y="8692134"/>
              <a:ext cx="2122805" cy="498475"/>
            </a:xfrm>
            <a:custGeom>
              <a:avLst/>
              <a:gdLst/>
              <a:ahLst/>
              <a:cxnLst/>
              <a:rect l="l" t="t" r="r" b="b"/>
              <a:pathLst>
                <a:path w="2122804" h="498475">
                  <a:moveTo>
                    <a:pt x="0" y="82931"/>
                  </a:moveTo>
                  <a:lnTo>
                    <a:pt x="6476" y="50673"/>
                  </a:lnTo>
                  <a:lnTo>
                    <a:pt x="24256" y="24257"/>
                  </a:lnTo>
                  <a:lnTo>
                    <a:pt x="50672" y="6477"/>
                  </a:lnTo>
                  <a:lnTo>
                    <a:pt x="82803" y="0"/>
                  </a:lnTo>
                  <a:lnTo>
                    <a:pt x="2040001" y="0"/>
                  </a:lnTo>
                  <a:lnTo>
                    <a:pt x="2072131" y="6477"/>
                  </a:lnTo>
                  <a:lnTo>
                    <a:pt x="2098547" y="24257"/>
                  </a:lnTo>
                  <a:lnTo>
                    <a:pt x="2116328" y="50673"/>
                  </a:lnTo>
                  <a:lnTo>
                    <a:pt x="2122804" y="82931"/>
                  </a:lnTo>
                  <a:lnTo>
                    <a:pt x="2122804" y="414972"/>
                  </a:lnTo>
                  <a:lnTo>
                    <a:pt x="2116328" y="447281"/>
                  </a:lnTo>
                  <a:lnTo>
                    <a:pt x="2098547" y="473659"/>
                  </a:lnTo>
                  <a:lnTo>
                    <a:pt x="2072131" y="491439"/>
                  </a:lnTo>
                  <a:lnTo>
                    <a:pt x="2040001" y="497967"/>
                  </a:lnTo>
                  <a:lnTo>
                    <a:pt x="82803" y="497967"/>
                  </a:lnTo>
                  <a:lnTo>
                    <a:pt x="50672" y="491439"/>
                  </a:lnTo>
                  <a:lnTo>
                    <a:pt x="24256" y="473659"/>
                  </a:lnTo>
                  <a:lnTo>
                    <a:pt x="6476" y="447281"/>
                  </a:lnTo>
                  <a:lnTo>
                    <a:pt x="0" y="414972"/>
                  </a:lnTo>
                  <a:lnTo>
                    <a:pt x="0" y="82931"/>
                  </a:lnTo>
                  <a:close/>
                </a:path>
              </a:pathLst>
            </a:custGeom>
            <a:ln w="28955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/>
          <p:cNvSpPr txBox="1"/>
          <p:nvPr/>
        </p:nvSpPr>
        <p:spPr>
          <a:xfrm>
            <a:off x="4281296" y="8706713"/>
            <a:ext cx="10337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g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etE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6675119" y="8677625"/>
            <a:ext cx="2225040" cy="594995"/>
            <a:chOff x="6675119" y="8677625"/>
            <a:chExt cx="2225040" cy="594995"/>
          </a:xfrm>
        </p:grpSpPr>
        <p:pic>
          <p:nvPicPr>
            <p:cNvPr id="70" name="object 7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75119" y="8677625"/>
              <a:ext cx="2225039" cy="594390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6697979" y="8694420"/>
              <a:ext cx="2121535" cy="496570"/>
            </a:xfrm>
            <a:custGeom>
              <a:avLst/>
              <a:gdLst/>
              <a:ahLst/>
              <a:cxnLst/>
              <a:rect l="l" t="t" r="r" b="b"/>
              <a:pathLst>
                <a:path w="2121534" h="496570">
                  <a:moveTo>
                    <a:pt x="2038477" y="0"/>
                  </a:moveTo>
                  <a:lnTo>
                    <a:pt x="82803" y="0"/>
                  </a:lnTo>
                  <a:lnTo>
                    <a:pt x="50546" y="6476"/>
                  </a:lnTo>
                  <a:lnTo>
                    <a:pt x="24256" y="24256"/>
                  </a:lnTo>
                  <a:lnTo>
                    <a:pt x="6476" y="50545"/>
                  </a:lnTo>
                  <a:lnTo>
                    <a:pt x="0" y="82676"/>
                  </a:lnTo>
                  <a:lnTo>
                    <a:pt x="0" y="413702"/>
                  </a:lnTo>
                  <a:lnTo>
                    <a:pt x="6476" y="445909"/>
                  </a:lnTo>
                  <a:lnTo>
                    <a:pt x="24256" y="472211"/>
                  </a:lnTo>
                  <a:lnTo>
                    <a:pt x="50546" y="489940"/>
                  </a:lnTo>
                  <a:lnTo>
                    <a:pt x="82803" y="496442"/>
                  </a:lnTo>
                  <a:lnTo>
                    <a:pt x="2038477" y="496442"/>
                  </a:lnTo>
                  <a:lnTo>
                    <a:pt x="2070735" y="489940"/>
                  </a:lnTo>
                  <a:lnTo>
                    <a:pt x="2097024" y="472211"/>
                  </a:lnTo>
                  <a:lnTo>
                    <a:pt x="2114804" y="445909"/>
                  </a:lnTo>
                  <a:lnTo>
                    <a:pt x="2121280" y="413702"/>
                  </a:lnTo>
                  <a:lnTo>
                    <a:pt x="2121280" y="82676"/>
                  </a:lnTo>
                  <a:lnTo>
                    <a:pt x="2114804" y="50545"/>
                  </a:lnTo>
                  <a:lnTo>
                    <a:pt x="2097024" y="24256"/>
                  </a:lnTo>
                  <a:lnTo>
                    <a:pt x="2070735" y="6476"/>
                  </a:lnTo>
                  <a:lnTo>
                    <a:pt x="20384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6698741" y="8695182"/>
              <a:ext cx="2121535" cy="496570"/>
            </a:xfrm>
            <a:custGeom>
              <a:avLst/>
              <a:gdLst/>
              <a:ahLst/>
              <a:cxnLst/>
              <a:rect l="l" t="t" r="r" b="b"/>
              <a:pathLst>
                <a:path w="2121534" h="496570">
                  <a:moveTo>
                    <a:pt x="0" y="82677"/>
                  </a:moveTo>
                  <a:lnTo>
                    <a:pt x="6476" y="50546"/>
                  </a:lnTo>
                  <a:lnTo>
                    <a:pt x="24256" y="24257"/>
                  </a:lnTo>
                  <a:lnTo>
                    <a:pt x="50546" y="6477"/>
                  </a:lnTo>
                  <a:lnTo>
                    <a:pt x="82803" y="0"/>
                  </a:lnTo>
                  <a:lnTo>
                    <a:pt x="2038477" y="0"/>
                  </a:lnTo>
                  <a:lnTo>
                    <a:pt x="2070734" y="6477"/>
                  </a:lnTo>
                  <a:lnTo>
                    <a:pt x="2097024" y="24257"/>
                  </a:lnTo>
                  <a:lnTo>
                    <a:pt x="2114804" y="50546"/>
                  </a:lnTo>
                  <a:lnTo>
                    <a:pt x="2121280" y="82677"/>
                  </a:lnTo>
                  <a:lnTo>
                    <a:pt x="2121280" y="413702"/>
                  </a:lnTo>
                  <a:lnTo>
                    <a:pt x="2114804" y="445909"/>
                  </a:lnTo>
                  <a:lnTo>
                    <a:pt x="2097024" y="472211"/>
                  </a:lnTo>
                  <a:lnTo>
                    <a:pt x="2070734" y="489940"/>
                  </a:lnTo>
                  <a:lnTo>
                    <a:pt x="2038477" y="496443"/>
                  </a:lnTo>
                  <a:lnTo>
                    <a:pt x="82803" y="496443"/>
                  </a:lnTo>
                  <a:lnTo>
                    <a:pt x="50546" y="489940"/>
                  </a:lnTo>
                  <a:lnTo>
                    <a:pt x="24256" y="472211"/>
                  </a:lnTo>
                  <a:lnTo>
                    <a:pt x="6476" y="445909"/>
                  </a:lnTo>
                  <a:lnTo>
                    <a:pt x="0" y="413702"/>
                  </a:lnTo>
                  <a:lnTo>
                    <a:pt x="0" y="82677"/>
                  </a:lnTo>
                  <a:close/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3" name="object 73"/>
          <p:cNvSpPr txBox="1"/>
          <p:nvPr/>
        </p:nvSpPr>
        <p:spPr>
          <a:xfrm>
            <a:off x="7218933" y="8708847"/>
            <a:ext cx="10648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hasError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9628631" y="8676101"/>
            <a:ext cx="2220595" cy="594995"/>
            <a:chOff x="9628631" y="8676101"/>
            <a:chExt cx="2220595" cy="594995"/>
          </a:xfrm>
        </p:grpSpPr>
        <p:pic>
          <p:nvPicPr>
            <p:cNvPr id="75" name="object 7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28631" y="8676101"/>
              <a:ext cx="2220468" cy="594390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9649967" y="8691372"/>
              <a:ext cx="2118360" cy="498475"/>
            </a:xfrm>
            <a:custGeom>
              <a:avLst/>
              <a:gdLst/>
              <a:ahLst/>
              <a:cxnLst/>
              <a:rect l="l" t="t" r="r" b="b"/>
              <a:pathLst>
                <a:path w="2118359" h="498475">
                  <a:moveTo>
                    <a:pt x="2035302" y="0"/>
                  </a:moveTo>
                  <a:lnTo>
                    <a:pt x="82803" y="0"/>
                  </a:lnTo>
                  <a:lnTo>
                    <a:pt x="50546" y="6476"/>
                  </a:lnTo>
                  <a:lnTo>
                    <a:pt x="24256" y="24256"/>
                  </a:lnTo>
                  <a:lnTo>
                    <a:pt x="6476" y="50672"/>
                  </a:lnTo>
                  <a:lnTo>
                    <a:pt x="0" y="82930"/>
                  </a:lnTo>
                  <a:lnTo>
                    <a:pt x="0" y="414972"/>
                  </a:lnTo>
                  <a:lnTo>
                    <a:pt x="6476" y="447281"/>
                  </a:lnTo>
                  <a:lnTo>
                    <a:pt x="24256" y="473659"/>
                  </a:lnTo>
                  <a:lnTo>
                    <a:pt x="50546" y="491439"/>
                  </a:lnTo>
                  <a:lnTo>
                    <a:pt x="82803" y="497966"/>
                  </a:lnTo>
                  <a:lnTo>
                    <a:pt x="2035302" y="497966"/>
                  </a:lnTo>
                  <a:lnTo>
                    <a:pt x="2067559" y="491439"/>
                  </a:lnTo>
                  <a:lnTo>
                    <a:pt x="2093849" y="473659"/>
                  </a:lnTo>
                  <a:lnTo>
                    <a:pt x="2111629" y="447281"/>
                  </a:lnTo>
                  <a:lnTo>
                    <a:pt x="2118105" y="414972"/>
                  </a:lnTo>
                  <a:lnTo>
                    <a:pt x="2118105" y="82930"/>
                  </a:lnTo>
                  <a:lnTo>
                    <a:pt x="2111629" y="50672"/>
                  </a:lnTo>
                  <a:lnTo>
                    <a:pt x="2093849" y="24256"/>
                  </a:lnTo>
                  <a:lnTo>
                    <a:pt x="2067559" y="6476"/>
                  </a:lnTo>
                  <a:lnTo>
                    <a:pt x="20353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9650729" y="8692134"/>
              <a:ext cx="2118360" cy="498475"/>
            </a:xfrm>
            <a:custGeom>
              <a:avLst/>
              <a:gdLst/>
              <a:ahLst/>
              <a:cxnLst/>
              <a:rect l="l" t="t" r="r" b="b"/>
              <a:pathLst>
                <a:path w="2118359" h="498475">
                  <a:moveTo>
                    <a:pt x="0" y="82931"/>
                  </a:moveTo>
                  <a:lnTo>
                    <a:pt x="6476" y="50673"/>
                  </a:lnTo>
                  <a:lnTo>
                    <a:pt x="24256" y="24257"/>
                  </a:lnTo>
                  <a:lnTo>
                    <a:pt x="50546" y="6477"/>
                  </a:lnTo>
                  <a:lnTo>
                    <a:pt x="82803" y="0"/>
                  </a:lnTo>
                  <a:lnTo>
                    <a:pt x="2035302" y="0"/>
                  </a:lnTo>
                  <a:lnTo>
                    <a:pt x="2067560" y="6477"/>
                  </a:lnTo>
                  <a:lnTo>
                    <a:pt x="2093849" y="24257"/>
                  </a:lnTo>
                  <a:lnTo>
                    <a:pt x="2111629" y="50673"/>
                  </a:lnTo>
                  <a:lnTo>
                    <a:pt x="2118105" y="82931"/>
                  </a:lnTo>
                  <a:lnTo>
                    <a:pt x="2118105" y="414972"/>
                  </a:lnTo>
                  <a:lnTo>
                    <a:pt x="2111629" y="447281"/>
                  </a:lnTo>
                  <a:lnTo>
                    <a:pt x="2093849" y="473659"/>
                  </a:lnTo>
                  <a:lnTo>
                    <a:pt x="2067560" y="491439"/>
                  </a:lnTo>
                  <a:lnTo>
                    <a:pt x="2035302" y="497967"/>
                  </a:lnTo>
                  <a:lnTo>
                    <a:pt x="82803" y="497967"/>
                  </a:lnTo>
                  <a:lnTo>
                    <a:pt x="50546" y="491439"/>
                  </a:lnTo>
                  <a:lnTo>
                    <a:pt x="24256" y="473659"/>
                  </a:lnTo>
                  <a:lnTo>
                    <a:pt x="6476" y="447281"/>
                  </a:lnTo>
                  <a:lnTo>
                    <a:pt x="0" y="414972"/>
                  </a:lnTo>
                  <a:lnTo>
                    <a:pt x="0" y="82931"/>
                  </a:lnTo>
                  <a:close/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8" name="object 78"/>
          <p:cNvSpPr txBox="1"/>
          <p:nvPr/>
        </p:nvSpPr>
        <p:spPr>
          <a:xfrm>
            <a:off x="10198734" y="8706713"/>
            <a:ext cx="10115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setError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12579095" y="8676101"/>
            <a:ext cx="2225040" cy="594995"/>
            <a:chOff x="12579095" y="8676101"/>
            <a:chExt cx="2225040" cy="594995"/>
          </a:xfrm>
        </p:grpSpPr>
        <p:pic>
          <p:nvPicPr>
            <p:cNvPr id="80" name="object 8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79095" y="8676101"/>
              <a:ext cx="2225040" cy="594390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12601955" y="8691372"/>
              <a:ext cx="2121535" cy="498475"/>
            </a:xfrm>
            <a:custGeom>
              <a:avLst/>
              <a:gdLst/>
              <a:ahLst/>
              <a:cxnLst/>
              <a:rect l="l" t="t" r="r" b="b"/>
              <a:pathLst>
                <a:path w="2121534" h="498475">
                  <a:moveTo>
                    <a:pt x="2038477" y="0"/>
                  </a:moveTo>
                  <a:lnTo>
                    <a:pt x="82803" y="0"/>
                  </a:lnTo>
                  <a:lnTo>
                    <a:pt x="50546" y="6476"/>
                  </a:lnTo>
                  <a:lnTo>
                    <a:pt x="24257" y="24256"/>
                  </a:lnTo>
                  <a:lnTo>
                    <a:pt x="6476" y="50672"/>
                  </a:lnTo>
                  <a:lnTo>
                    <a:pt x="0" y="82930"/>
                  </a:lnTo>
                  <a:lnTo>
                    <a:pt x="0" y="414972"/>
                  </a:lnTo>
                  <a:lnTo>
                    <a:pt x="6476" y="447281"/>
                  </a:lnTo>
                  <a:lnTo>
                    <a:pt x="24257" y="473659"/>
                  </a:lnTo>
                  <a:lnTo>
                    <a:pt x="50546" y="491439"/>
                  </a:lnTo>
                  <a:lnTo>
                    <a:pt x="82803" y="497966"/>
                  </a:lnTo>
                  <a:lnTo>
                    <a:pt x="2038477" y="497966"/>
                  </a:lnTo>
                  <a:lnTo>
                    <a:pt x="2070734" y="491439"/>
                  </a:lnTo>
                  <a:lnTo>
                    <a:pt x="2097024" y="473659"/>
                  </a:lnTo>
                  <a:lnTo>
                    <a:pt x="2114804" y="447281"/>
                  </a:lnTo>
                  <a:lnTo>
                    <a:pt x="2121280" y="414972"/>
                  </a:lnTo>
                  <a:lnTo>
                    <a:pt x="2121280" y="82930"/>
                  </a:lnTo>
                  <a:lnTo>
                    <a:pt x="2114804" y="50672"/>
                  </a:lnTo>
                  <a:lnTo>
                    <a:pt x="2097024" y="24256"/>
                  </a:lnTo>
                  <a:lnTo>
                    <a:pt x="2070734" y="6476"/>
                  </a:lnTo>
                  <a:lnTo>
                    <a:pt x="20384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12602717" y="8692134"/>
              <a:ext cx="2121535" cy="498475"/>
            </a:xfrm>
            <a:custGeom>
              <a:avLst/>
              <a:gdLst/>
              <a:ahLst/>
              <a:cxnLst/>
              <a:rect l="l" t="t" r="r" b="b"/>
              <a:pathLst>
                <a:path w="2121534" h="498475">
                  <a:moveTo>
                    <a:pt x="0" y="82931"/>
                  </a:moveTo>
                  <a:lnTo>
                    <a:pt x="6476" y="50673"/>
                  </a:lnTo>
                  <a:lnTo>
                    <a:pt x="24256" y="24257"/>
                  </a:lnTo>
                  <a:lnTo>
                    <a:pt x="50546" y="6477"/>
                  </a:lnTo>
                  <a:lnTo>
                    <a:pt x="82803" y="0"/>
                  </a:lnTo>
                  <a:lnTo>
                    <a:pt x="2038476" y="0"/>
                  </a:lnTo>
                  <a:lnTo>
                    <a:pt x="2070735" y="6477"/>
                  </a:lnTo>
                  <a:lnTo>
                    <a:pt x="2097024" y="24257"/>
                  </a:lnTo>
                  <a:lnTo>
                    <a:pt x="2114803" y="50673"/>
                  </a:lnTo>
                  <a:lnTo>
                    <a:pt x="2121280" y="82931"/>
                  </a:lnTo>
                  <a:lnTo>
                    <a:pt x="2121280" y="414972"/>
                  </a:lnTo>
                  <a:lnTo>
                    <a:pt x="2114803" y="447281"/>
                  </a:lnTo>
                  <a:lnTo>
                    <a:pt x="2097024" y="473659"/>
                  </a:lnTo>
                  <a:lnTo>
                    <a:pt x="2070735" y="491439"/>
                  </a:lnTo>
                  <a:lnTo>
                    <a:pt x="2038476" y="497967"/>
                  </a:lnTo>
                  <a:lnTo>
                    <a:pt x="82803" y="497967"/>
                  </a:lnTo>
                  <a:lnTo>
                    <a:pt x="50546" y="491439"/>
                  </a:lnTo>
                  <a:lnTo>
                    <a:pt x="24256" y="473659"/>
                  </a:lnTo>
                  <a:lnTo>
                    <a:pt x="6476" y="447281"/>
                  </a:lnTo>
                  <a:lnTo>
                    <a:pt x="0" y="414972"/>
                  </a:lnTo>
                  <a:lnTo>
                    <a:pt x="0" y="82931"/>
                  </a:lnTo>
                  <a:close/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3" name="object 83"/>
          <p:cNvSpPr txBox="1"/>
          <p:nvPr/>
        </p:nvSpPr>
        <p:spPr>
          <a:xfrm>
            <a:off x="13336651" y="8706713"/>
            <a:ext cx="6483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eset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912875" y="1959948"/>
            <a:ext cx="16525240" cy="1106805"/>
            <a:chOff x="912875" y="1959948"/>
            <a:chExt cx="16525240" cy="1106805"/>
          </a:xfrm>
        </p:grpSpPr>
        <p:pic>
          <p:nvPicPr>
            <p:cNvPr id="85" name="object 8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2875" y="1959948"/>
              <a:ext cx="16524731" cy="1106339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935735" y="1976627"/>
              <a:ext cx="16421100" cy="1009015"/>
            </a:xfrm>
            <a:custGeom>
              <a:avLst/>
              <a:gdLst/>
              <a:ahLst/>
              <a:cxnLst/>
              <a:rect l="l" t="t" r="r" b="b"/>
              <a:pathLst>
                <a:path w="16421100" h="1009014">
                  <a:moveTo>
                    <a:pt x="16252952" y="0"/>
                  </a:moveTo>
                  <a:lnTo>
                    <a:pt x="168147" y="0"/>
                  </a:lnTo>
                  <a:lnTo>
                    <a:pt x="123443" y="5969"/>
                  </a:lnTo>
                  <a:lnTo>
                    <a:pt x="83286" y="22987"/>
                  </a:lnTo>
                  <a:lnTo>
                    <a:pt x="49250" y="49275"/>
                  </a:lnTo>
                  <a:lnTo>
                    <a:pt x="22961" y="83312"/>
                  </a:lnTo>
                  <a:lnTo>
                    <a:pt x="6007" y="123444"/>
                  </a:lnTo>
                  <a:lnTo>
                    <a:pt x="0" y="168148"/>
                  </a:lnTo>
                  <a:lnTo>
                    <a:pt x="0" y="840613"/>
                  </a:lnTo>
                  <a:lnTo>
                    <a:pt x="6007" y="885317"/>
                  </a:lnTo>
                  <a:lnTo>
                    <a:pt x="22961" y="925449"/>
                  </a:lnTo>
                  <a:lnTo>
                    <a:pt x="49250" y="959485"/>
                  </a:lnTo>
                  <a:lnTo>
                    <a:pt x="83286" y="985774"/>
                  </a:lnTo>
                  <a:lnTo>
                    <a:pt x="123443" y="1002792"/>
                  </a:lnTo>
                  <a:lnTo>
                    <a:pt x="168147" y="1008761"/>
                  </a:lnTo>
                  <a:lnTo>
                    <a:pt x="16252952" y="1008761"/>
                  </a:lnTo>
                  <a:lnTo>
                    <a:pt x="16297656" y="1002792"/>
                  </a:lnTo>
                  <a:lnTo>
                    <a:pt x="16337787" y="985774"/>
                  </a:lnTo>
                  <a:lnTo>
                    <a:pt x="16371823" y="959485"/>
                  </a:lnTo>
                  <a:lnTo>
                    <a:pt x="16398112" y="925449"/>
                  </a:lnTo>
                  <a:lnTo>
                    <a:pt x="16415131" y="885317"/>
                  </a:lnTo>
                  <a:lnTo>
                    <a:pt x="16421100" y="840613"/>
                  </a:lnTo>
                  <a:lnTo>
                    <a:pt x="16421100" y="168148"/>
                  </a:lnTo>
                  <a:lnTo>
                    <a:pt x="16415131" y="123444"/>
                  </a:lnTo>
                  <a:lnTo>
                    <a:pt x="16398112" y="83312"/>
                  </a:lnTo>
                  <a:lnTo>
                    <a:pt x="16371823" y="49275"/>
                  </a:lnTo>
                  <a:lnTo>
                    <a:pt x="16337787" y="22987"/>
                  </a:lnTo>
                  <a:lnTo>
                    <a:pt x="16297656" y="5969"/>
                  </a:lnTo>
                  <a:lnTo>
                    <a:pt x="16252952" y="0"/>
                  </a:lnTo>
                  <a:close/>
                </a:path>
              </a:pathLst>
            </a:custGeom>
            <a:solidFill>
              <a:srgbClr val="16A9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936497" y="1977389"/>
              <a:ext cx="16421100" cy="1009015"/>
            </a:xfrm>
            <a:custGeom>
              <a:avLst/>
              <a:gdLst/>
              <a:ahLst/>
              <a:cxnLst/>
              <a:rect l="l" t="t" r="r" b="b"/>
              <a:pathLst>
                <a:path w="16421100" h="1009014">
                  <a:moveTo>
                    <a:pt x="0" y="168148"/>
                  </a:moveTo>
                  <a:lnTo>
                    <a:pt x="6007" y="123443"/>
                  </a:lnTo>
                  <a:lnTo>
                    <a:pt x="22961" y="83311"/>
                  </a:lnTo>
                  <a:lnTo>
                    <a:pt x="49250" y="49275"/>
                  </a:lnTo>
                  <a:lnTo>
                    <a:pt x="83286" y="22986"/>
                  </a:lnTo>
                  <a:lnTo>
                    <a:pt x="123443" y="5968"/>
                  </a:lnTo>
                  <a:lnTo>
                    <a:pt x="168148" y="0"/>
                  </a:lnTo>
                  <a:lnTo>
                    <a:pt x="16252952" y="0"/>
                  </a:lnTo>
                  <a:lnTo>
                    <a:pt x="16297656" y="5968"/>
                  </a:lnTo>
                  <a:lnTo>
                    <a:pt x="16337788" y="22986"/>
                  </a:lnTo>
                  <a:lnTo>
                    <a:pt x="16371823" y="49275"/>
                  </a:lnTo>
                  <a:lnTo>
                    <a:pt x="16398113" y="83311"/>
                  </a:lnTo>
                  <a:lnTo>
                    <a:pt x="16415131" y="123443"/>
                  </a:lnTo>
                  <a:lnTo>
                    <a:pt x="16421100" y="168148"/>
                  </a:lnTo>
                  <a:lnTo>
                    <a:pt x="16421100" y="840612"/>
                  </a:lnTo>
                  <a:lnTo>
                    <a:pt x="16415131" y="885316"/>
                  </a:lnTo>
                  <a:lnTo>
                    <a:pt x="16398113" y="925449"/>
                  </a:lnTo>
                  <a:lnTo>
                    <a:pt x="16371823" y="959484"/>
                  </a:lnTo>
                  <a:lnTo>
                    <a:pt x="16337788" y="985774"/>
                  </a:lnTo>
                  <a:lnTo>
                    <a:pt x="16297656" y="1002791"/>
                  </a:lnTo>
                  <a:lnTo>
                    <a:pt x="16252952" y="1008760"/>
                  </a:lnTo>
                  <a:lnTo>
                    <a:pt x="168148" y="1008760"/>
                  </a:lnTo>
                  <a:lnTo>
                    <a:pt x="123443" y="1002791"/>
                  </a:lnTo>
                  <a:lnTo>
                    <a:pt x="83286" y="985774"/>
                  </a:lnTo>
                  <a:lnTo>
                    <a:pt x="49250" y="959484"/>
                  </a:lnTo>
                  <a:lnTo>
                    <a:pt x="22961" y="925449"/>
                  </a:lnTo>
                  <a:lnTo>
                    <a:pt x="6007" y="885316"/>
                  </a:lnTo>
                  <a:lnTo>
                    <a:pt x="0" y="840612"/>
                  </a:lnTo>
                  <a:lnTo>
                    <a:pt x="0" y="168148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8" name="object 88"/>
          <p:cNvSpPr txBox="1"/>
          <p:nvPr/>
        </p:nvSpPr>
        <p:spPr>
          <a:xfrm>
            <a:off x="1290574" y="2061718"/>
            <a:ext cx="1565846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868035" marR="5080" indent="-585597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Angular provides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form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methods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help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us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validate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forms.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Methods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give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us various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information about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form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or its inputs and </a:t>
            </a:r>
            <a:r>
              <a:rPr dirty="0" sz="2400" spc="-5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2400" spc="-3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applied</a:t>
            </a:r>
            <a:r>
              <a:rPr dirty="0" sz="2400" spc="-4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3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 form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inputs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90" name="object 90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6508" y="3439667"/>
            <a:ext cx="8156575" cy="4139565"/>
            <a:chOff x="1016508" y="3439667"/>
            <a:chExt cx="8156575" cy="41395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6508" y="3439667"/>
              <a:ext cx="8156448" cy="413918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3000" y="3526535"/>
              <a:ext cx="7908035" cy="39608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5004" y="6327647"/>
              <a:ext cx="7700772" cy="92354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15390" y="6369557"/>
              <a:ext cx="7571105" cy="792480"/>
            </a:xfrm>
            <a:custGeom>
              <a:avLst/>
              <a:gdLst/>
              <a:ahLst/>
              <a:cxnLst/>
              <a:rect l="l" t="t" r="r" b="b"/>
              <a:pathLst>
                <a:path w="7571105" h="792479">
                  <a:moveTo>
                    <a:pt x="0" y="792479"/>
                  </a:moveTo>
                  <a:lnTo>
                    <a:pt x="7571105" y="792479"/>
                  </a:lnTo>
                  <a:lnTo>
                    <a:pt x="7571105" y="0"/>
                  </a:lnTo>
                  <a:lnTo>
                    <a:pt x="0" y="0"/>
                  </a:lnTo>
                  <a:lnTo>
                    <a:pt x="0" y="792479"/>
                  </a:lnTo>
                  <a:close/>
                </a:path>
              </a:pathLst>
            </a:custGeom>
            <a:ln w="28955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437197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>
                <a:solidFill>
                  <a:srgbClr val="095A82"/>
                </a:solidFill>
              </a:rPr>
              <a:t>setValidators()</a:t>
            </a:r>
            <a:endParaRPr sz="5600"/>
          </a:p>
        </p:txBody>
      </p:sp>
      <p:grpSp>
        <p:nvGrpSpPr>
          <p:cNvPr id="8" name="object 8"/>
          <p:cNvGrpSpPr/>
          <p:nvPr/>
        </p:nvGrpSpPr>
        <p:grpSpPr>
          <a:xfrm>
            <a:off x="912875" y="1959948"/>
            <a:ext cx="16525240" cy="1106805"/>
            <a:chOff x="912875" y="1959948"/>
            <a:chExt cx="16525240" cy="110680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2875" y="1959948"/>
              <a:ext cx="16524731" cy="110633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35735" y="1976627"/>
              <a:ext cx="16421100" cy="1009015"/>
            </a:xfrm>
            <a:custGeom>
              <a:avLst/>
              <a:gdLst/>
              <a:ahLst/>
              <a:cxnLst/>
              <a:rect l="l" t="t" r="r" b="b"/>
              <a:pathLst>
                <a:path w="16421100" h="1009014">
                  <a:moveTo>
                    <a:pt x="16252952" y="0"/>
                  </a:moveTo>
                  <a:lnTo>
                    <a:pt x="168147" y="0"/>
                  </a:lnTo>
                  <a:lnTo>
                    <a:pt x="123443" y="5969"/>
                  </a:lnTo>
                  <a:lnTo>
                    <a:pt x="83286" y="22987"/>
                  </a:lnTo>
                  <a:lnTo>
                    <a:pt x="49250" y="49275"/>
                  </a:lnTo>
                  <a:lnTo>
                    <a:pt x="22961" y="83312"/>
                  </a:lnTo>
                  <a:lnTo>
                    <a:pt x="6007" y="123444"/>
                  </a:lnTo>
                  <a:lnTo>
                    <a:pt x="0" y="168148"/>
                  </a:lnTo>
                  <a:lnTo>
                    <a:pt x="0" y="840613"/>
                  </a:lnTo>
                  <a:lnTo>
                    <a:pt x="6007" y="885317"/>
                  </a:lnTo>
                  <a:lnTo>
                    <a:pt x="22961" y="925449"/>
                  </a:lnTo>
                  <a:lnTo>
                    <a:pt x="49250" y="959485"/>
                  </a:lnTo>
                  <a:lnTo>
                    <a:pt x="83286" y="985774"/>
                  </a:lnTo>
                  <a:lnTo>
                    <a:pt x="123443" y="1002792"/>
                  </a:lnTo>
                  <a:lnTo>
                    <a:pt x="168147" y="1008761"/>
                  </a:lnTo>
                  <a:lnTo>
                    <a:pt x="16252952" y="1008761"/>
                  </a:lnTo>
                  <a:lnTo>
                    <a:pt x="16297656" y="1002792"/>
                  </a:lnTo>
                  <a:lnTo>
                    <a:pt x="16337787" y="985774"/>
                  </a:lnTo>
                  <a:lnTo>
                    <a:pt x="16371823" y="959485"/>
                  </a:lnTo>
                  <a:lnTo>
                    <a:pt x="16398112" y="925449"/>
                  </a:lnTo>
                  <a:lnTo>
                    <a:pt x="16415131" y="885317"/>
                  </a:lnTo>
                  <a:lnTo>
                    <a:pt x="16421100" y="840613"/>
                  </a:lnTo>
                  <a:lnTo>
                    <a:pt x="16421100" y="168148"/>
                  </a:lnTo>
                  <a:lnTo>
                    <a:pt x="16415131" y="123444"/>
                  </a:lnTo>
                  <a:lnTo>
                    <a:pt x="16398112" y="83312"/>
                  </a:lnTo>
                  <a:lnTo>
                    <a:pt x="16371823" y="49275"/>
                  </a:lnTo>
                  <a:lnTo>
                    <a:pt x="16337787" y="22987"/>
                  </a:lnTo>
                  <a:lnTo>
                    <a:pt x="16297656" y="5969"/>
                  </a:lnTo>
                  <a:lnTo>
                    <a:pt x="16252952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36497" y="1977389"/>
              <a:ext cx="16421100" cy="1009015"/>
            </a:xfrm>
            <a:custGeom>
              <a:avLst/>
              <a:gdLst/>
              <a:ahLst/>
              <a:cxnLst/>
              <a:rect l="l" t="t" r="r" b="b"/>
              <a:pathLst>
                <a:path w="16421100" h="1009014">
                  <a:moveTo>
                    <a:pt x="0" y="168148"/>
                  </a:moveTo>
                  <a:lnTo>
                    <a:pt x="6007" y="123443"/>
                  </a:lnTo>
                  <a:lnTo>
                    <a:pt x="22961" y="83311"/>
                  </a:lnTo>
                  <a:lnTo>
                    <a:pt x="49250" y="49275"/>
                  </a:lnTo>
                  <a:lnTo>
                    <a:pt x="83286" y="22986"/>
                  </a:lnTo>
                  <a:lnTo>
                    <a:pt x="123443" y="5968"/>
                  </a:lnTo>
                  <a:lnTo>
                    <a:pt x="168148" y="0"/>
                  </a:lnTo>
                  <a:lnTo>
                    <a:pt x="16252952" y="0"/>
                  </a:lnTo>
                  <a:lnTo>
                    <a:pt x="16297656" y="5968"/>
                  </a:lnTo>
                  <a:lnTo>
                    <a:pt x="16337788" y="22986"/>
                  </a:lnTo>
                  <a:lnTo>
                    <a:pt x="16371823" y="49275"/>
                  </a:lnTo>
                  <a:lnTo>
                    <a:pt x="16398113" y="83311"/>
                  </a:lnTo>
                  <a:lnTo>
                    <a:pt x="16415131" y="123443"/>
                  </a:lnTo>
                  <a:lnTo>
                    <a:pt x="16421100" y="168148"/>
                  </a:lnTo>
                  <a:lnTo>
                    <a:pt x="16421100" y="840612"/>
                  </a:lnTo>
                  <a:lnTo>
                    <a:pt x="16415131" y="885316"/>
                  </a:lnTo>
                  <a:lnTo>
                    <a:pt x="16398113" y="925449"/>
                  </a:lnTo>
                  <a:lnTo>
                    <a:pt x="16371823" y="959484"/>
                  </a:lnTo>
                  <a:lnTo>
                    <a:pt x="16337788" y="985774"/>
                  </a:lnTo>
                  <a:lnTo>
                    <a:pt x="16297656" y="1002791"/>
                  </a:lnTo>
                  <a:lnTo>
                    <a:pt x="16252952" y="1008760"/>
                  </a:lnTo>
                  <a:lnTo>
                    <a:pt x="168148" y="1008760"/>
                  </a:lnTo>
                  <a:lnTo>
                    <a:pt x="123443" y="1002791"/>
                  </a:lnTo>
                  <a:lnTo>
                    <a:pt x="83286" y="985774"/>
                  </a:lnTo>
                  <a:lnTo>
                    <a:pt x="49250" y="959484"/>
                  </a:lnTo>
                  <a:lnTo>
                    <a:pt x="22961" y="925449"/>
                  </a:lnTo>
                  <a:lnTo>
                    <a:pt x="6007" y="885316"/>
                  </a:lnTo>
                  <a:lnTo>
                    <a:pt x="0" y="840612"/>
                  </a:lnTo>
                  <a:lnTo>
                    <a:pt x="0" y="168148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145539" y="2061718"/>
            <a:ext cx="15895319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111875" marR="5080" indent="-609981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2400" spc="-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enables</a:t>
            </a:r>
            <a:r>
              <a:rPr dirty="0" sz="2400" spc="-3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us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3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 synchronous</a:t>
            </a:r>
            <a:r>
              <a:rPr dirty="0" sz="2400" spc="6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validators</a:t>
            </a:r>
            <a:r>
              <a:rPr dirty="0" sz="2400" spc="-4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35" i="1">
                <a:solidFill>
                  <a:srgbClr val="FFFFFF"/>
                </a:solidFill>
                <a:latin typeface="Calibri"/>
                <a:cs typeface="Calibri"/>
              </a:rPr>
              <a:t>dynamically.</a:t>
            </a:r>
            <a:r>
              <a:rPr dirty="0" sz="2400" spc="4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overwrites</a:t>
            </a:r>
            <a:r>
              <a:rPr dirty="0" sz="2400" spc="-4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35" i="1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dirty="0" sz="2400" spc="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existing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synchronous</a:t>
            </a:r>
            <a:r>
              <a:rPr dirty="0" sz="2400" spc="6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validators</a:t>
            </a:r>
            <a:r>
              <a:rPr dirty="0" sz="2400" spc="-5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allows</a:t>
            </a:r>
            <a:r>
              <a:rPr dirty="0" sz="2400" spc="-3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dirty="0" sz="2400" spc="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4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add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dirty="0" sz="2400" spc="-5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remove</a:t>
            </a:r>
            <a:r>
              <a:rPr dirty="0" sz="2400" spc="-5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 validator</a:t>
            </a:r>
            <a:r>
              <a:rPr dirty="0" sz="2400" spc="-4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dirty="0" sz="2400" spc="-4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run time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617964" y="4596562"/>
            <a:ext cx="7820025" cy="2190115"/>
            <a:chOff x="9617964" y="4596562"/>
            <a:chExt cx="7820025" cy="2190115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17964" y="4596562"/>
              <a:ext cx="7819643" cy="218980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9648444" y="4613147"/>
              <a:ext cx="7708265" cy="2092325"/>
            </a:xfrm>
            <a:custGeom>
              <a:avLst/>
              <a:gdLst/>
              <a:ahLst/>
              <a:cxnLst/>
              <a:rect l="l" t="t" r="r" b="b"/>
              <a:pathLst>
                <a:path w="7708265" h="2092325">
                  <a:moveTo>
                    <a:pt x="7359523" y="0"/>
                  </a:moveTo>
                  <a:lnTo>
                    <a:pt x="348741" y="0"/>
                  </a:lnTo>
                  <a:lnTo>
                    <a:pt x="301498" y="3175"/>
                  </a:lnTo>
                  <a:lnTo>
                    <a:pt x="256031" y="12446"/>
                  </a:lnTo>
                  <a:lnTo>
                    <a:pt x="212978" y="27431"/>
                  </a:lnTo>
                  <a:lnTo>
                    <a:pt x="172720" y="47625"/>
                  </a:lnTo>
                  <a:lnTo>
                    <a:pt x="135635" y="72643"/>
                  </a:lnTo>
                  <a:lnTo>
                    <a:pt x="102107" y="102107"/>
                  </a:lnTo>
                  <a:lnTo>
                    <a:pt x="72644" y="135636"/>
                  </a:lnTo>
                  <a:lnTo>
                    <a:pt x="47625" y="172719"/>
                  </a:lnTo>
                  <a:lnTo>
                    <a:pt x="27431" y="212978"/>
                  </a:lnTo>
                  <a:lnTo>
                    <a:pt x="12446" y="255904"/>
                  </a:lnTo>
                  <a:lnTo>
                    <a:pt x="3175" y="301371"/>
                  </a:lnTo>
                  <a:lnTo>
                    <a:pt x="0" y="348614"/>
                  </a:lnTo>
                  <a:lnTo>
                    <a:pt x="0" y="1743328"/>
                  </a:lnTo>
                  <a:lnTo>
                    <a:pt x="3175" y="1790573"/>
                  </a:lnTo>
                  <a:lnTo>
                    <a:pt x="12446" y="1836039"/>
                  </a:lnTo>
                  <a:lnTo>
                    <a:pt x="27431" y="1878964"/>
                  </a:lnTo>
                  <a:lnTo>
                    <a:pt x="47625" y="1919224"/>
                  </a:lnTo>
                  <a:lnTo>
                    <a:pt x="72644" y="1956307"/>
                  </a:lnTo>
                  <a:lnTo>
                    <a:pt x="102107" y="1989836"/>
                  </a:lnTo>
                  <a:lnTo>
                    <a:pt x="135635" y="2019300"/>
                  </a:lnTo>
                  <a:lnTo>
                    <a:pt x="172720" y="2044318"/>
                  </a:lnTo>
                  <a:lnTo>
                    <a:pt x="212978" y="2064512"/>
                  </a:lnTo>
                  <a:lnTo>
                    <a:pt x="256031" y="2079498"/>
                  </a:lnTo>
                  <a:lnTo>
                    <a:pt x="301498" y="2088768"/>
                  </a:lnTo>
                  <a:lnTo>
                    <a:pt x="348741" y="2091943"/>
                  </a:lnTo>
                  <a:lnTo>
                    <a:pt x="7359523" y="2091943"/>
                  </a:lnTo>
                  <a:lnTo>
                    <a:pt x="7406767" y="2088768"/>
                  </a:lnTo>
                  <a:lnTo>
                    <a:pt x="7452233" y="2079498"/>
                  </a:lnTo>
                  <a:lnTo>
                    <a:pt x="7495286" y="2064512"/>
                  </a:lnTo>
                  <a:lnTo>
                    <a:pt x="7535544" y="2044318"/>
                  </a:lnTo>
                  <a:lnTo>
                    <a:pt x="7572629" y="2019300"/>
                  </a:lnTo>
                  <a:lnTo>
                    <a:pt x="7606157" y="1989836"/>
                  </a:lnTo>
                  <a:lnTo>
                    <a:pt x="7635621" y="1956307"/>
                  </a:lnTo>
                  <a:lnTo>
                    <a:pt x="7660640" y="1919224"/>
                  </a:lnTo>
                  <a:lnTo>
                    <a:pt x="7680833" y="1878964"/>
                  </a:lnTo>
                  <a:lnTo>
                    <a:pt x="7695819" y="1836039"/>
                  </a:lnTo>
                  <a:lnTo>
                    <a:pt x="7705090" y="1790573"/>
                  </a:lnTo>
                  <a:lnTo>
                    <a:pt x="7708265" y="1743328"/>
                  </a:lnTo>
                  <a:lnTo>
                    <a:pt x="7708265" y="348614"/>
                  </a:lnTo>
                  <a:lnTo>
                    <a:pt x="7705090" y="301371"/>
                  </a:lnTo>
                  <a:lnTo>
                    <a:pt x="7695819" y="255904"/>
                  </a:lnTo>
                  <a:lnTo>
                    <a:pt x="7680833" y="212978"/>
                  </a:lnTo>
                  <a:lnTo>
                    <a:pt x="7660640" y="172719"/>
                  </a:lnTo>
                  <a:lnTo>
                    <a:pt x="7635621" y="135636"/>
                  </a:lnTo>
                  <a:lnTo>
                    <a:pt x="7606157" y="102107"/>
                  </a:lnTo>
                  <a:lnTo>
                    <a:pt x="7572629" y="72643"/>
                  </a:lnTo>
                  <a:lnTo>
                    <a:pt x="7535544" y="47625"/>
                  </a:lnTo>
                  <a:lnTo>
                    <a:pt x="7495286" y="27431"/>
                  </a:lnTo>
                  <a:lnTo>
                    <a:pt x="7452233" y="12446"/>
                  </a:lnTo>
                  <a:lnTo>
                    <a:pt x="7406767" y="3175"/>
                  </a:lnTo>
                  <a:lnTo>
                    <a:pt x="73595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649206" y="4613909"/>
              <a:ext cx="7708265" cy="2092325"/>
            </a:xfrm>
            <a:custGeom>
              <a:avLst/>
              <a:gdLst/>
              <a:ahLst/>
              <a:cxnLst/>
              <a:rect l="l" t="t" r="r" b="b"/>
              <a:pathLst>
                <a:path w="7708265" h="2092325">
                  <a:moveTo>
                    <a:pt x="0" y="348614"/>
                  </a:moveTo>
                  <a:lnTo>
                    <a:pt x="3175" y="301370"/>
                  </a:lnTo>
                  <a:lnTo>
                    <a:pt x="12446" y="255904"/>
                  </a:lnTo>
                  <a:lnTo>
                    <a:pt x="27432" y="212978"/>
                  </a:lnTo>
                  <a:lnTo>
                    <a:pt x="47625" y="172719"/>
                  </a:lnTo>
                  <a:lnTo>
                    <a:pt x="72644" y="135636"/>
                  </a:lnTo>
                  <a:lnTo>
                    <a:pt x="102108" y="102107"/>
                  </a:lnTo>
                  <a:lnTo>
                    <a:pt x="135636" y="72643"/>
                  </a:lnTo>
                  <a:lnTo>
                    <a:pt x="172720" y="47625"/>
                  </a:lnTo>
                  <a:lnTo>
                    <a:pt x="212978" y="27431"/>
                  </a:lnTo>
                  <a:lnTo>
                    <a:pt x="256032" y="12445"/>
                  </a:lnTo>
                  <a:lnTo>
                    <a:pt x="301498" y="3175"/>
                  </a:lnTo>
                  <a:lnTo>
                    <a:pt x="348742" y="0"/>
                  </a:lnTo>
                  <a:lnTo>
                    <a:pt x="7359523" y="0"/>
                  </a:lnTo>
                  <a:lnTo>
                    <a:pt x="7406767" y="3175"/>
                  </a:lnTo>
                  <a:lnTo>
                    <a:pt x="7452233" y="12445"/>
                  </a:lnTo>
                  <a:lnTo>
                    <a:pt x="7495286" y="27431"/>
                  </a:lnTo>
                  <a:lnTo>
                    <a:pt x="7535545" y="47625"/>
                  </a:lnTo>
                  <a:lnTo>
                    <a:pt x="7572629" y="72643"/>
                  </a:lnTo>
                  <a:lnTo>
                    <a:pt x="7606157" y="102107"/>
                  </a:lnTo>
                  <a:lnTo>
                    <a:pt x="7635621" y="135636"/>
                  </a:lnTo>
                  <a:lnTo>
                    <a:pt x="7660640" y="172719"/>
                  </a:lnTo>
                  <a:lnTo>
                    <a:pt x="7680833" y="212978"/>
                  </a:lnTo>
                  <a:lnTo>
                    <a:pt x="7695819" y="255904"/>
                  </a:lnTo>
                  <a:lnTo>
                    <a:pt x="7705090" y="301370"/>
                  </a:lnTo>
                  <a:lnTo>
                    <a:pt x="7708265" y="348614"/>
                  </a:lnTo>
                  <a:lnTo>
                    <a:pt x="7708265" y="1743328"/>
                  </a:lnTo>
                  <a:lnTo>
                    <a:pt x="7705090" y="1790573"/>
                  </a:lnTo>
                  <a:lnTo>
                    <a:pt x="7695819" y="1836039"/>
                  </a:lnTo>
                  <a:lnTo>
                    <a:pt x="7680833" y="1878964"/>
                  </a:lnTo>
                  <a:lnTo>
                    <a:pt x="7660640" y="1919224"/>
                  </a:lnTo>
                  <a:lnTo>
                    <a:pt x="7635621" y="1956307"/>
                  </a:lnTo>
                  <a:lnTo>
                    <a:pt x="7606157" y="1989836"/>
                  </a:lnTo>
                  <a:lnTo>
                    <a:pt x="7572629" y="2019300"/>
                  </a:lnTo>
                  <a:lnTo>
                    <a:pt x="7535545" y="2044318"/>
                  </a:lnTo>
                  <a:lnTo>
                    <a:pt x="7495286" y="2064512"/>
                  </a:lnTo>
                  <a:lnTo>
                    <a:pt x="7452233" y="2079498"/>
                  </a:lnTo>
                  <a:lnTo>
                    <a:pt x="7406767" y="2088768"/>
                  </a:lnTo>
                  <a:lnTo>
                    <a:pt x="7359523" y="2091943"/>
                  </a:lnTo>
                  <a:lnTo>
                    <a:pt x="348742" y="2091943"/>
                  </a:lnTo>
                  <a:lnTo>
                    <a:pt x="301498" y="2088768"/>
                  </a:lnTo>
                  <a:lnTo>
                    <a:pt x="256032" y="2079498"/>
                  </a:lnTo>
                  <a:lnTo>
                    <a:pt x="212978" y="2064512"/>
                  </a:lnTo>
                  <a:lnTo>
                    <a:pt x="172720" y="2044318"/>
                  </a:lnTo>
                  <a:lnTo>
                    <a:pt x="135636" y="2019300"/>
                  </a:lnTo>
                  <a:lnTo>
                    <a:pt x="102108" y="1989836"/>
                  </a:lnTo>
                  <a:lnTo>
                    <a:pt x="72644" y="1956307"/>
                  </a:lnTo>
                  <a:lnTo>
                    <a:pt x="47625" y="1919224"/>
                  </a:lnTo>
                  <a:lnTo>
                    <a:pt x="27432" y="1878964"/>
                  </a:lnTo>
                  <a:lnTo>
                    <a:pt x="12446" y="1836039"/>
                  </a:lnTo>
                  <a:lnTo>
                    <a:pt x="3175" y="1790573"/>
                  </a:lnTo>
                  <a:lnTo>
                    <a:pt x="0" y="1743328"/>
                  </a:lnTo>
                  <a:lnTo>
                    <a:pt x="0" y="348614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9885426" y="4875098"/>
            <a:ext cx="7239000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When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you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add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or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remove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validator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at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run time,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you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must </a:t>
            </a:r>
            <a:r>
              <a:rPr dirty="0" sz="2400" spc="-5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call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0" b="1" i="1">
                <a:solidFill>
                  <a:srgbClr val="5F5F5F"/>
                </a:solidFill>
                <a:latin typeface="Calibri"/>
                <a:cs typeface="Calibri"/>
              </a:rPr>
              <a:t>updateValueAndValidity()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.</a:t>
            </a:r>
            <a:r>
              <a:rPr dirty="0" sz="2400" spc="-4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recalculates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value 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and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validation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status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of the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control. 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By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default,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it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also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updates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value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validity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of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its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ancestors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957577" y="8169402"/>
            <a:ext cx="15613380" cy="902335"/>
          </a:xfrm>
          <a:custGeom>
            <a:avLst/>
            <a:gdLst/>
            <a:ahLst/>
            <a:cxnLst/>
            <a:rect l="l" t="t" r="r" b="b"/>
            <a:pathLst>
              <a:path w="15613380" h="902334">
                <a:moveTo>
                  <a:pt x="0" y="150368"/>
                </a:moveTo>
                <a:lnTo>
                  <a:pt x="7620" y="102870"/>
                </a:lnTo>
                <a:lnTo>
                  <a:pt x="28956" y="61595"/>
                </a:lnTo>
                <a:lnTo>
                  <a:pt x="61595" y="28956"/>
                </a:lnTo>
                <a:lnTo>
                  <a:pt x="102870" y="7620"/>
                </a:lnTo>
                <a:lnTo>
                  <a:pt x="150368" y="0"/>
                </a:lnTo>
                <a:lnTo>
                  <a:pt x="15463012" y="0"/>
                </a:lnTo>
                <a:lnTo>
                  <a:pt x="15510510" y="7620"/>
                </a:lnTo>
                <a:lnTo>
                  <a:pt x="15551785" y="28956"/>
                </a:lnTo>
                <a:lnTo>
                  <a:pt x="15584423" y="61595"/>
                </a:lnTo>
                <a:lnTo>
                  <a:pt x="15605760" y="102870"/>
                </a:lnTo>
                <a:lnTo>
                  <a:pt x="15613380" y="150368"/>
                </a:lnTo>
                <a:lnTo>
                  <a:pt x="15613380" y="751713"/>
                </a:lnTo>
                <a:lnTo>
                  <a:pt x="15605760" y="799211"/>
                </a:lnTo>
                <a:lnTo>
                  <a:pt x="15584423" y="840486"/>
                </a:lnTo>
                <a:lnTo>
                  <a:pt x="15551785" y="873074"/>
                </a:lnTo>
                <a:lnTo>
                  <a:pt x="15510510" y="894422"/>
                </a:lnTo>
                <a:lnTo>
                  <a:pt x="15463012" y="902081"/>
                </a:lnTo>
                <a:lnTo>
                  <a:pt x="150368" y="902081"/>
                </a:lnTo>
                <a:lnTo>
                  <a:pt x="102870" y="894422"/>
                </a:lnTo>
                <a:lnTo>
                  <a:pt x="61595" y="873074"/>
                </a:lnTo>
                <a:lnTo>
                  <a:pt x="28956" y="840486"/>
                </a:lnTo>
                <a:lnTo>
                  <a:pt x="7620" y="799211"/>
                </a:lnTo>
                <a:lnTo>
                  <a:pt x="0" y="751713"/>
                </a:lnTo>
                <a:lnTo>
                  <a:pt x="0" y="150368"/>
                </a:lnTo>
                <a:close/>
              </a:path>
            </a:pathLst>
          </a:custGeom>
          <a:ln w="28955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118486" y="8202548"/>
            <a:ext cx="1514856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452110" marR="5080" indent="-543941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Configuration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options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determine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how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control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propagates</a:t>
            </a:r>
            <a:r>
              <a:rPr dirty="0" sz="2400" spc="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changes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after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update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validity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checks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are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applied.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have </a:t>
            </a:r>
            <a:r>
              <a:rPr dirty="0" sz="2400" spc="-5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two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options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onlySelf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emitEvent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03375" y="8349995"/>
            <a:ext cx="735965" cy="490855"/>
          </a:xfrm>
          <a:custGeom>
            <a:avLst/>
            <a:gdLst/>
            <a:ahLst/>
            <a:cxnLst/>
            <a:rect l="l" t="t" r="r" b="b"/>
            <a:pathLst>
              <a:path w="735964" h="490854">
                <a:moveTo>
                  <a:pt x="418465" y="0"/>
                </a:moveTo>
                <a:lnTo>
                  <a:pt x="164604" y="52958"/>
                </a:lnTo>
                <a:lnTo>
                  <a:pt x="65659" y="165988"/>
                </a:lnTo>
                <a:lnTo>
                  <a:pt x="0" y="165988"/>
                </a:lnTo>
                <a:lnTo>
                  <a:pt x="0" y="420242"/>
                </a:lnTo>
                <a:lnTo>
                  <a:pt x="43776" y="420242"/>
                </a:lnTo>
                <a:lnTo>
                  <a:pt x="75501" y="427608"/>
                </a:lnTo>
                <a:lnTo>
                  <a:pt x="130136" y="465708"/>
                </a:lnTo>
                <a:lnTo>
                  <a:pt x="169418" y="483107"/>
                </a:lnTo>
                <a:lnTo>
                  <a:pt x="227584" y="490473"/>
                </a:lnTo>
                <a:lnTo>
                  <a:pt x="385191" y="490473"/>
                </a:lnTo>
                <a:lnTo>
                  <a:pt x="405638" y="486282"/>
                </a:lnTo>
                <a:lnTo>
                  <a:pt x="422402" y="474979"/>
                </a:lnTo>
                <a:lnTo>
                  <a:pt x="433578" y="458215"/>
                </a:lnTo>
                <a:lnTo>
                  <a:pt x="437769" y="437768"/>
                </a:lnTo>
                <a:lnTo>
                  <a:pt x="436880" y="427608"/>
                </a:lnTo>
                <a:lnTo>
                  <a:pt x="434086" y="418337"/>
                </a:lnTo>
                <a:lnTo>
                  <a:pt x="429641" y="409955"/>
                </a:lnTo>
                <a:lnTo>
                  <a:pt x="423799" y="402716"/>
                </a:lnTo>
                <a:lnTo>
                  <a:pt x="429006" y="402716"/>
                </a:lnTo>
                <a:lnTo>
                  <a:pt x="449453" y="398652"/>
                </a:lnTo>
                <a:lnTo>
                  <a:pt x="466090" y="387349"/>
                </a:lnTo>
                <a:lnTo>
                  <a:pt x="477393" y="370585"/>
                </a:lnTo>
                <a:lnTo>
                  <a:pt x="481584" y="350138"/>
                </a:lnTo>
                <a:lnTo>
                  <a:pt x="480568" y="339851"/>
                </a:lnTo>
                <a:lnTo>
                  <a:pt x="477774" y="330072"/>
                </a:lnTo>
                <a:lnTo>
                  <a:pt x="473075" y="321182"/>
                </a:lnTo>
                <a:lnTo>
                  <a:pt x="466725" y="313308"/>
                </a:lnTo>
                <a:lnTo>
                  <a:pt x="483108" y="306577"/>
                </a:lnTo>
                <a:lnTo>
                  <a:pt x="496062" y="295147"/>
                </a:lnTo>
                <a:lnTo>
                  <a:pt x="504698" y="280034"/>
                </a:lnTo>
                <a:lnTo>
                  <a:pt x="507873" y="262508"/>
                </a:lnTo>
                <a:lnTo>
                  <a:pt x="503682" y="242061"/>
                </a:lnTo>
                <a:lnTo>
                  <a:pt x="492379" y="225297"/>
                </a:lnTo>
                <a:lnTo>
                  <a:pt x="475742" y="213994"/>
                </a:lnTo>
                <a:lnTo>
                  <a:pt x="455295" y="209930"/>
                </a:lnTo>
                <a:lnTo>
                  <a:pt x="691642" y="209930"/>
                </a:lnTo>
                <a:lnTo>
                  <a:pt x="708913" y="206501"/>
                </a:lnTo>
                <a:lnTo>
                  <a:pt x="722757" y="197103"/>
                </a:lnTo>
                <a:lnTo>
                  <a:pt x="732028" y="183260"/>
                </a:lnTo>
                <a:lnTo>
                  <a:pt x="735457" y="165988"/>
                </a:lnTo>
                <a:lnTo>
                  <a:pt x="732028" y="148843"/>
                </a:lnTo>
                <a:lnTo>
                  <a:pt x="722757" y="134873"/>
                </a:lnTo>
                <a:lnTo>
                  <a:pt x="708913" y="125602"/>
                </a:lnTo>
                <a:lnTo>
                  <a:pt x="691642" y="122173"/>
                </a:lnTo>
                <a:lnTo>
                  <a:pt x="258318" y="122173"/>
                </a:lnTo>
                <a:lnTo>
                  <a:pt x="420243" y="86232"/>
                </a:lnTo>
                <a:lnTo>
                  <a:pt x="436118" y="79120"/>
                </a:lnTo>
                <a:lnTo>
                  <a:pt x="447675" y="66801"/>
                </a:lnTo>
                <a:lnTo>
                  <a:pt x="453898" y="51180"/>
                </a:lnTo>
                <a:lnTo>
                  <a:pt x="453517" y="33654"/>
                </a:lnTo>
                <a:lnTo>
                  <a:pt x="446405" y="17779"/>
                </a:lnTo>
                <a:lnTo>
                  <a:pt x="434213" y="6095"/>
                </a:lnTo>
                <a:lnTo>
                  <a:pt x="4184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1" name="object 21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2" name="object 2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41097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>
                <a:solidFill>
                  <a:srgbClr val="095A82"/>
                </a:solidFill>
              </a:rPr>
              <a:t>get()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912875" y="1987380"/>
            <a:ext cx="16525240" cy="1106805"/>
            <a:chOff x="912875" y="1987380"/>
            <a:chExt cx="16525240" cy="11068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2875" y="1987380"/>
              <a:ext cx="16524731" cy="11063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5735" y="2002535"/>
              <a:ext cx="16421100" cy="1010285"/>
            </a:xfrm>
            <a:custGeom>
              <a:avLst/>
              <a:gdLst/>
              <a:ahLst/>
              <a:cxnLst/>
              <a:rect l="l" t="t" r="r" b="b"/>
              <a:pathLst>
                <a:path w="16421100" h="1010285">
                  <a:moveTo>
                    <a:pt x="16252952" y="0"/>
                  </a:moveTo>
                  <a:lnTo>
                    <a:pt x="168147" y="0"/>
                  </a:lnTo>
                  <a:lnTo>
                    <a:pt x="123443" y="5969"/>
                  </a:lnTo>
                  <a:lnTo>
                    <a:pt x="83286" y="22987"/>
                  </a:lnTo>
                  <a:lnTo>
                    <a:pt x="49250" y="49275"/>
                  </a:lnTo>
                  <a:lnTo>
                    <a:pt x="22961" y="83439"/>
                  </a:lnTo>
                  <a:lnTo>
                    <a:pt x="6007" y="123571"/>
                  </a:lnTo>
                  <a:lnTo>
                    <a:pt x="0" y="168402"/>
                  </a:lnTo>
                  <a:lnTo>
                    <a:pt x="0" y="841883"/>
                  </a:lnTo>
                  <a:lnTo>
                    <a:pt x="6007" y="886714"/>
                  </a:lnTo>
                  <a:lnTo>
                    <a:pt x="22961" y="926846"/>
                  </a:lnTo>
                  <a:lnTo>
                    <a:pt x="49250" y="961009"/>
                  </a:lnTo>
                  <a:lnTo>
                    <a:pt x="83286" y="987298"/>
                  </a:lnTo>
                  <a:lnTo>
                    <a:pt x="123443" y="1004316"/>
                  </a:lnTo>
                  <a:lnTo>
                    <a:pt x="168147" y="1010285"/>
                  </a:lnTo>
                  <a:lnTo>
                    <a:pt x="16252952" y="1010285"/>
                  </a:lnTo>
                  <a:lnTo>
                    <a:pt x="16297656" y="1004316"/>
                  </a:lnTo>
                  <a:lnTo>
                    <a:pt x="16337787" y="987298"/>
                  </a:lnTo>
                  <a:lnTo>
                    <a:pt x="16371823" y="961009"/>
                  </a:lnTo>
                  <a:lnTo>
                    <a:pt x="16398112" y="926846"/>
                  </a:lnTo>
                  <a:lnTo>
                    <a:pt x="16415131" y="886714"/>
                  </a:lnTo>
                  <a:lnTo>
                    <a:pt x="16421100" y="841883"/>
                  </a:lnTo>
                  <a:lnTo>
                    <a:pt x="16421100" y="168402"/>
                  </a:lnTo>
                  <a:lnTo>
                    <a:pt x="16415131" y="123571"/>
                  </a:lnTo>
                  <a:lnTo>
                    <a:pt x="16398112" y="83439"/>
                  </a:lnTo>
                  <a:lnTo>
                    <a:pt x="16371823" y="49275"/>
                  </a:lnTo>
                  <a:lnTo>
                    <a:pt x="16337787" y="22987"/>
                  </a:lnTo>
                  <a:lnTo>
                    <a:pt x="16297656" y="5969"/>
                  </a:lnTo>
                  <a:lnTo>
                    <a:pt x="16252952" y="0"/>
                  </a:lnTo>
                  <a:close/>
                </a:path>
              </a:pathLst>
            </a:custGeom>
            <a:solidFill>
              <a:srgbClr val="AB47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36497" y="2003297"/>
              <a:ext cx="16421100" cy="1010285"/>
            </a:xfrm>
            <a:custGeom>
              <a:avLst/>
              <a:gdLst/>
              <a:ahLst/>
              <a:cxnLst/>
              <a:rect l="l" t="t" r="r" b="b"/>
              <a:pathLst>
                <a:path w="16421100" h="1010285">
                  <a:moveTo>
                    <a:pt x="0" y="168401"/>
                  </a:moveTo>
                  <a:lnTo>
                    <a:pt x="6007" y="123571"/>
                  </a:lnTo>
                  <a:lnTo>
                    <a:pt x="22961" y="83438"/>
                  </a:lnTo>
                  <a:lnTo>
                    <a:pt x="49250" y="49275"/>
                  </a:lnTo>
                  <a:lnTo>
                    <a:pt x="83286" y="22986"/>
                  </a:lnTo>
                  <a:lnTo>
                    <a:pt x="123443" y="5969"/>
                  </a:lnTo>
                  <a:lnTo>
                    <a:pt x="168148" y="0"/>
                  </a:lnTo>
                  <a:lnTo>
                    <a:pt x="16252952" y="0"/>
                  </a:lnTo>
                  <a:lnTo>
                    <a:pt x="16297656" y="5969"/>
                  </a:lnTo>
                  <a:lnTo>
                    <a:pt x="16337788" y="22986"/>
                  </a:lnTo>
                  <a:lnTo>
                    <a:pt x="16371823" y="49275"/>
                  </a:lnTo>
                  <a:lnTo>
                    <a:pt x="16398113" y="83438"/>
                  </a:lnTo>
                  <a:lnTo>
                    <a:pt x="16415131" y="123571"/>
                  </a:lnTo>
                  <a:lnTo>
                    <a:pt x="16421100" y="168401"/>
                  </a:lnTo>
                  <a:lnTo>
                    <a:pt x="16421100" y="841882"/>
                  </a:lnTo>
                  <a:lnTo>
                    <a:pt x="16415131" y="886713"/>
                  </a:lnTo>
                  <a:lnTo>
                    <a:pt x="16398113" y="926846"/>
                  </a:lnTo>
                  <a:lnTo>
                    <a:pt x="16371823" y="961008"/>
                  </a:lnTo>
                  <a:lnTo>
                    <a:pt x="16337788" y="987298"/>
                  </a:lnTo>
                  <a:lnTo>
                    <a:pt x="16297656" y="1004316"/>
                  </a:lnTo>
                  <a:lnTo>
                    <a:pt x="16252952" y="1010284"/>
                  </a:lnTo>
                  <a:lnTo>
                    <a:pt x="168148" y="1010284"/>
                  </a:lnTo>
                  <a:lnTo>
                    <a:pt x="123443" y="1004316"/>
                  </a:lnTo>
                  <a:lnTo>
                    <a:pt x="83286" y="987298"/>
                  </a:lnTo>
                  <a:lnTo>
                    <a:pt x="49250" y="961008"/>
                  </a:lnTo>
                  <a:lnTo>
                    <a:pt x="22961" y="926846"/>
                  </a:lnTo>
                  <a:lnTo>
                    <a:pt x="6007" y="886713"/>
                  </a:lnTo>
                  <a:lnTo>
                    <a:pt x="0" y="841882"/>
                  </a:lnTo>
                  <a:lnTo>
                    <a:pt x="0" y="168401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249476" y="2089784"/>
            <a:ext cx="1569466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276340" marR="5080" indent="-6264275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The get() method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returns a child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control. 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useful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retrieving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control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that is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nested. For </a:t>
            </a:r>
            <a:r>
              <a:rPr dirty="0" sz="2400" spc="-35" i="1">
                <a:solidFill>
                  <a:srgbClr val="FFFFFF"/>
                </a:solidFill>
                <a:latin typeface="Calibri"/>
                <a:cs typeface="Calibri"/>
              </a:rPr>
              <a:t>example: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get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name 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control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nested </a:t>
            </a:r>
            <a:r>
              <a:rPr dirty="0" sz="2400" spc="-5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within</a:t>
            </a:r>
            <a:r>
              <a:rPr dirty="0" sz="2400" spc="-3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person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sub-group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17064" y="3467100"/>
            <a:ext cx="5785485" cy="3813175"/>
            <a:chOff x="2417064" y="3467100"/>
            <a:chExt cx="5785485" cy="381317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7064" y="3467100"/>
              <a:ext cx="5785103" cy="381304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0696" y="3550919"/>
              <a:ext cx="5582411" cy="3640835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0038588" y="4111752"/>
            <a:ext cx="6477000" cy="2068195"/>
            <a:chOff x="10038588" y="4111752"/>
            <a:chExt cx="6477000" cy="206819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38588" y="4111752"/>
              <a:ext cx="6477000" cy="206806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48316" y="4178808"/>
              <a:ext cx="6262116" cy="1929384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3896105" y="7945373"/>
            <a:ext cx="12486005" cy="902335"/>
          </a:xfrm>
          <a:custGeom>
            <a:avLst/>
            <a:gdLst/>
            <a:ahLst/>
            <a:cxnLst/>
            <a:rect l="l" t="t" r="r" b="b"/>
            <a:pathLst>
              <a:path w="12486005" h="902334">
                <a:moveTo>
                  <a:pt x="0" y="150240"/>
                </a:moveTo>
                <a:lnTo>
                  <a:pt x="7620" y="102743"/>
                </a:lnTo>
                <a:lnTo>
                  <a:pt x="28956" y="61468"/>
                </a:lnTo>
                <a:lnTo>
                  <a:pt x="61468" y="28956"/>
                </a:lnTo>
                <a:lnTo>
                  <a:pt x="102616" y="7619"/>
                </a:lnTo>
                <a:lnTo>
                  <a:pt x="150114" y="0"/>
                </a:lnTo>
                <a:lnTo>
                  <a:pt x="12335510" y="0"/>
                </a:lnTo>
                <a:lnTo>
                  <a:pt x="12383008" y="7619"/>
                </a:lnTo>
                <a:lnTo>
                  <a:pt x="12424156" y="28956"/>
                </a:lnTo>
                <a:lnTo>
                  <a:pt x="12456667" y="61468"/>
                </a:lnTo>
                <a:lnTo>
                  <a:pt x="12478004" y="102743"/>
                </a:lnTo>
                <a:lnTo>
                  <a:pt x="12485624" y="150240"/>
                </a:lnTo>
                <a:lnTo>
                  <a:pt x="12485624" y="751459"/>
                </a:lnTo>
                <a:lnTo>
                  <a:pt x="12478004" y="799084"/>
                </a:lnTo>
                <a:lnTo>
                  <a:pt x="12456667" y="840359"/>
                </a:lnTo>
                <a:lnTo>
                  <a:pt x="12424156" y="872870"/>
                </a:lnTo>
                <a:lnTo>
                  <a:pt x="12383008" y="894207"/>
                </a:lnTo>
                <a:lnTo>
                  <a:pt x="12335510" y="901826"/>
                </a:lnTo>
                <a:lnTo>
                  <a:pt x="150114" y="901826"/>
                </a:lnTo>
                <a:lnTo>
                  <a:pt x="102616" y="894207"/>
                </a:lnTo>
                <a:lnTo>
                  <a:pt x="61468" y="872870"/>
                </a:lnTo>
                <a:lnTo>
                  <a:pt x="28956" y="840359"/>
                </a:lnTo>
                <a:lnTo>
                  <a:pt x="7620" y="799084"/>
                </a:lnTo>
                <a:lnTo>
                  <a:pt x="0" y="751459"/>
                </a:lnTo>
                <a:lnTo>
                  <a:pt x="0" y="150240"/>
                </a:lnTo>
                <a:close/>
              </a:path>
            </a:pathLst>
          </a:custGeom>
          <a:ln w="28956">
            <a:solidFill>
              <a:srgbClr val="AB4742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164582" y="8162670"/>
            <a:ext cx="98729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provides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method,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getError()</a:t>
            </a:r>
            <a:r>
              <a:rPr dirty="0" sz="2400" spc="65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that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reports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error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data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for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control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08376" y="8218931"/>
            <a:ext cx="735965" cy="490855"/>
          </a:xfrm>
          <a:custGeom>
            <a:avLst/>
            <a:gdLst/>
            <a:ahLst/>
            <a:cxnLst/>
            <a:rect l="l" t="t" r="r" b="b"/>
            <a:pathLst>
              <a:path w="735964" h="490854">
                <a:moveTo>
                  <a:pt x="418464" y="0"/>
                </a:moveTo>
                <a:lnTo>
                  <a:pt x="164592" y="52959"/>
                </a:lnTo>
                <a:lnTo>
                  <a:pt x="65659" y="165989"/>
                </a:lnTo>
                <a:lnTo>
                  <a:pt x="0" y="165989"/>
                </a:lnTo>
                <a:lnTo>
                  <a:pt x="0" y="420243"/>
                </a:lnTo>
                <a:lnTo>
                  <a:pt x="43815" y="420243"/>
                </a:lnTo>
                <a:lnTo>
                  <a:pt x="75565" y="427609"/>
                </a:lnTo>
                <a:lnTo>
                  <a:pt x="130175" y="465709"/>
                </a:lnTo>
                <a:lnTo>
                  <a:pt x="169418" y="483108"/>
                </a:lnTo>
                <a:lnTo>
                  <a:pt x="227584" y="490474"/>
                </a:lnTo>
                <a:lnTo>
                  <a:pt x="385190" y="490474"/>
                </a:lnTo>
                <a:lnTo>
                  <a:pt x="405638" y="486283"/>
                </a:lnTo>
                <a:lnTo>
                  <a:pt x="422401" y="474980"/>
                </a:lnTo>
                <a:lnTo>
                  <a:pt x="433577" y="458216"/>
                </a:lnTo>
                <a:lnTo>
                  <a:pt x="437769" y="437769"/>
                </a:lnTo>
                <a:lnTo>
                  <a:pt x="436879" y="427609"/>
                </a:lnTo>
                <a:lnTo>
                  <a:pt x="434086" y="418338"/>
                </a:lnTo>
                <a:lnTo>
                  <a:pt x="429640" y="409956"/>
                </a:lnTo>
                <a:lnTo>
                  <a:pt x="423799" y="402717"/>
                </a:lnTo>
                <a:lnTo>
                  <a:pt x="429006" y="402717"/>
                </a:lnTo>
                <a:lnTo>
                  <a:pt x="449452" y="398653"/>
                </a:lnTo>
                <a:lnTo>
                  <a:pt x="466089" y="387350"/>
                </a:lnTo>
                <a:lnTo>
                  <a:pt x="477393" y="370586"/>
                </a:lnTo>
                <a:lnTo>
                  <a:pt x="481584" y="350139"/>
                </a:lnTo>
                <a:lnTo>
                  <a:pt x="480568" y="339852"/>
                </a:lnTo>
                <a:lnTo>
                  <a:pt x="477774" y="330073"/>
                </a:lnTo>
                <a:lnTo>
                  <a:pt x="473075" y="321183"/>
                </a:lnTo>
                <a:lnTo>
                  <a:pt x="466725" y="313309"/>
                </a:lnTo>
                <a:lnTo>
                  <a:pt x="483108" y="306578"/>
                </a:lnTo>
                <a:lnTo>
                  <a:pt x="496062" y="295148"/>
                </a:lnTo>
                <a:lnTo>
                  <a:pt x="504698" y="280035"/>
                </a:lnTo>
                <a:lnTo>
                  <a:pt x="507873" y="262509"/>
                </a:lnTo>
                <a:lnTo>
                  <a:pt x="503682" y="242062"/>
                </a:lnTo>
                <a:lnTo>
                  <a:pt x="492378" y="225298"/>
                </a:lnTo>
                <a:lnTo>
                  <a:pt x="475741" y="213995"/>
                </a:lnTo>
                <a:lnTo>
                  <a:pt x="455295" y="209931"/>
                </a:lnTo>
                <a:lnTo>
                  <a:pt x="691641" y="209931"/>
                </a:lnTo>
                <a:lnTo>
                  <a:pt x="708913" y="206502"/>
                </a:lnTo>
                <a:lnTo>
                  <a:pt x="722757" y="197104"/>
                </a:lnTo>
                <a:lnTo>
                  <a:pt x="732027" y="183261"/>
                </a:lnTo>
                <a:lnTo>
                  <a:pt x="735457" y="165989"/>
                </a:lnTo>
                <a:lnTo>
                  <a:pt x="732027" y="148844"/>
                </a:lnTo>
                <a:lnTo>
                  <a:pt x="722757" y="134874"/>
                </a:lnTo>
                <a:lnTo>
                  <a:pt x="708913" y="125603"/>
                </a:lnTo>
                <a:lnTo>
                  <a:pt x="691641" y="122174"/>
                </a:lnTo>
                <a:lnTo>
                  <a:pt x="258318" y="122174"/>
                </a:lnTo>
                <a:lnTo>
                  <a:pt x="420243" y="86233"/>
                </a:lnTo>
                <a:lnTo>
                  <a:pt x="436118" y="79121"/>
                </a:lnTo>
                <a:lnTo>
                  <a:pt x="447675" y="66802"/>
                </a:lnTo>
                <a:lnTo>
                  <a:pt x="453898" y="51181"/>
                </a:lnTo>
                <a:lnTo>
                  <a:pt x="453516" y="33655"/>
                </a:lnTo>
                <a:lnTo>
                  <a:pt x="446404" y="17780"/>
                </a:lnTo>
                <a:lnTo>
                  <a:pt x="434213" y="6096"/>
                </a:lnTo>
                <a:lnTo>
                  <a:pt x="4184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8" name="object 1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491363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10">
                <a:solidFill>
                  <a:srgbClr val="095A82"/>
                </a:solidFill>
              </a:rPr>
              <a:t>clearValidators()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912875" y="1959948"/>
            <a:ext cx="16525240" cy="1106805"/>
            <a:chOff x="912875" y="1959948"/>
            <a:chExt cx="16525240" cy="11068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2875" y="1959948"/>
              <a:ext cx="16524731" cy="11063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5735" y="1976627"/>
              <a:ext cx="16421100" cy="1009015"/>
            </a:xfrm>
            <a:custGeom>
              <a:avLst/>
              <a:gdLst/>
              <a:ahLst/>
              <a:cxnLst/>
              <a:rect l="l" t="t" r="r" b="b"/>
              <a:pathLst>
                <a:path w="16421100" h="1009014">
                  <a:moveTo>
                    <a:pt x="16252952" y="0"/>
                  </a:moveTo>
                  <a:lnTo>
                    <a:pt x="168147" y="0"/>
                  </a:lnTo>
                  <a:lnTo>
                    <a:pt x="123443" y="5969"/>
                  </a:lnTo>
                  <a:lnTo>
                    <a:pt x="83286" y="22987"/>
                  </a:lnTo>
                  <a:lnTo>
                    <a:pt x="49250" y="49275"/>
                  </a:lnTo>
                  <a:lnTo>
                    <a:pt x="22961" y="83312"/>
                  </a:lnTo>
                  <a:lnTo>
                    <a:pt x="6007" y="123444"/>
                  </a:lnTo>
                  <a:lnTo>
                    <a:pt x="0" y="168148"/>
                  </a:lnTo>
                  <a:lnTo>
                    <a:pt x="0" y="840613"/>
                  </a:lnTo>
                  <a:lnTo>
                    <a:pt x="6007" y="885317"/>
                  </a:lnTo>
                  <a:lnTo>
                    <a:pt x="22961" y="925449"/>
                  </a:lnTo>
                  <a:lnTo>
                    <a:pt x="49250" y="959485"/>
                  </a:lnTo>
                  <a:lnTo>
                    <a:pt x="83286" y="985774"/>
                  </a:lnTo>
                  <a:lnTo>
                    <a:pt x="123443" y="1002792"/>
                  </a:lnTo>
                  <a:lnTo>
                    <a:pt x="168147" y="1008761"/>
                  </a:lnTo>
                  <a:lnTo>
                    <a:pt x="16252952" y="1008761"/>
                  </a:lnTo>
                  <a:lnTo>
                    <a:pt x="16297656" y="1002792"/>
                  </a:lnTo>
                  <a:lnTo>
                    <a:pt x="16337787" y="985774"/>
                  </a:lnTo>
                  <a:lnTo>
                    <a:pt x="16371823" y="959485"/>
                  </a:lnTo>
                  <a:lnTo>
                    <a:pt x="16398112" y="925449"/>
                  </a:lnTo>
                  <a:lnTo>
                    <a:pt x="16415131" y="885317"/>
                  </a:lnTo>
                  <a:lnTo>
                    <a:pt x="16421100" y="840613"/>
                  </a:lnTo>
                  <a:lnTo>
                    <a:pt x="16421100" y="168148"/>
                  </a:lnTo>
                  <a:lnTo>
                    <a:pt x="16415131" y="123444"/>
                  </a:lnTo>
                  <a:lnTo>
                    <a:pt x="16398112" y="83312"/>
                  </a:lnTo>
                  <a:lnTo>
                    <a:pt x="16371823" y="49275"/>
                  </a:lnTo>
                  <a:lnTo>
                    <a:pt x="16337787" y="22987"/>
                  </a:lnTo>
                  <a:lnTo>
                    <a:pt x="16297656" y="5969"/>
                  </a:lnTo>
                  <a:lnTo>
                    <a:pt x="16252952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36497" y="1977389"/>
              <a:ext cx="16421100" cy="1009015"/>
            </a:xfrm>
            <a:custGeom>
              <a:avLst/>
              <a:gdLst/>
              <a:ahLst/>
              <a:cxnLst/>
              <a:rect l="l" t="t" r="r" b="b"/>
              <a:pathLst>
                <a:path w="16421100" h="1009014">
                  <a:moveTo>
                    <a:pt x="0" y="168148"/>
                  </a:moveTo>
                  <a:lnTo>
                    <a:pt x="6007" y="123443"/>
                  </a:lnTo>
                  <a:lnTo>
                    <a:pt x="22961" y="83311"/>
                  </a:lnTo>
                  <a:lnTo>
                    <a:pt x="49250" y="49275"/>
                  </a:lnTo>
                  <a:lnTo>
                    <a:pt x="83286" y="22986"/>
                  </a:lnTo>
                  <a:lnTo>
                    <a:pt x="123443" y="5968"/>
                  </a:lnTo>
                  <a:lnTo>
                    <a:pt x="168148" y="0"/>
                  </a:lnTo>
                  <a:lnTo>
                    <a:pt x="16252952" y="0"/>
                  </a:lnTo>
                  <a:lnTo>
                    <a:pt x="16297656" y="5968"/>
                  </a:lnTo>
                  <a:lnTo>
                    <a:pt x="16337788" y="22986"/>
                  </a:lnTo>
                  <a:lnTo>
                    <a:pt x="16371823" y="49275"/>
                  </a:lnTo>
                  <a:lnTo>
                    <a:pt x="16398113" y="83311"/>
                  </a:lnTo>
                  <a:lnTo>
                    <a:pt x="16415131" y="123443"/>
                  </a:lnTo>
                  <a:lnTo>
                    <a:pt x="16421100" y="168148"/>
                  </a:lnTo>
                  <a:lnTo>
                    <a:pt x="16421100" y="840612"/>
                  </a:lnTo>
                  <a:lnTo>
                    <a:pt x="16415131" y="885316"/>
                  </a:lnTo>
                  <a:lnTo>
                    <a:pt x="16398113" y="925449"/>
                  </a:lnTo>
                  <a:lnTo>
                    <a:pt x="16371823" y="959484"/>
                  </a:lnTo>
                  <a:lnTo>
                    <a:pt x="16337788" y="985774"/>
                  </a:lnTo>
                  <a:lnTo>
                    <a:pt x="16297656" y="1002791"/>
                  </a:lnTo>
                  <a:lnTo>
                    <a:pt x="16252952" y="1008760"/>
                  </a:lnTo>
                  <a:lnTo>
                    <a:pt x="168148" y="1008760"/>
                  </a:lnTo>
                  <a:lnTo>
                    <a:pt x="123443" y="1002791"/>
                  </a:lnTo>
                  <a:lnTo>
                    <a:pt x="83286" y="985774"/>
                  </a:lnTo>
                  <a:lnTo>
                    <a:pt x="49250" y="959484"/>
                  </a:lnTo>
                  <a:lnTo>
                    <a:pt x="22961" y="925449"/>
                  </a:lnTo>
                  <a:lnTo>
                    <a:pt x="6007" y="885316"/>
                  </a:lnTo>
                  <a:lnTo>
                    <a:pt x="0" y="840612"/>
                  </a:lnTo>
                  <a:lnTo>
                    <a:pt x="0" y="168148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794004" y="4078223"/>
            <a:ext cx="16668115" cy="4448810"/>
            <a:chOff x="794004" y="4078223"/>
            <a:chExt cx="16668115" cy="444881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4004" y="4078223"/>
              <a:ext cx="9566148" cy="444855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4212" y="4168139"/>
              <a:ext cx="9290304" cy="426415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7740" y="6903719"/>
              <a:ext cx="5820156" cy="121157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09650" y="6944105"/>
              <a:ext cx="5688965" cy="1082040"/>
            </a:xfrm>
            <a:custGeom>
              <a:avLst/>
              <a:gdLst/>
              <a:ahLst/>
              <a:cxnLst/>
              <a:rect l="l" t="t" r="r" b="b"/>
              <a:pathLst>
                <a:path w="5688965" h="1082040">
                  <a:moveTo>
                    <a:pt x="0" y="1081786"/>
                  </a:moveTo>
                  <a:lnTo>
                    <a:pt x="5688584" y="1081786"/>
                  </a:lnTo>
                  <a:lnTo>
                    <a:pt x="5688584" y="0"/>
                  </a:lnTo>
                  <a:lnTo>
                    <a:pt x="0" y="0"/>
                  </a:lnTo>
                  <a:lnTo>
                    <a:pt x="0" y="1081786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15599" y="6568601"/>
              <a:ext cx="6946392" cy="194598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536935" y="6585203"/>
              <a:ext cx="6842759" cy="1848485"/>
            </a:xfrm>
            <a:custGeom>
              <a:avLst/>
              <a:gdLst/>
              <a:ahLst/>
              <a:cxnLst/>
              <a:rect l="l" t="t" r="r" b="b"/>
              <a:pathLst>
                <a:path w="6842759" h="1848484">
                  <a:moveTo>
                    <a:pt x="6534658" y="0"/>
                  </a:moveTo>
                  <a:lnTo>
                    <a:pt x="308102" y="0"/>
                  </a:lnTo>
                  <a:lnTo>
                    <a:pt x="262509" y="3301"/>
                  </a:lnTo>
                  <a:lnTo>
                    <a:pt x="219075" y="13081"/>
                  </a:lnTo>
                  <a:lnTo>
                    <a:pt x="178181" y="28575"/>
                  </a:lnTo>
                  <a:lnTo>
                    <a:pt x="140335" y="49657"/>
                  </a:lnTo>
                  <a:lnTo>
                    <a:pt x="105918" y="75565"/>
                  </a:lnTo>
                  <a:lnTo>
                    <a:pt x="75565" y="105918"/>
                  </a:lnTo>
                  <a:lnTo>
                    <a:pt x="49657" y="140335"/>
                  </a:lnTo>
                  <a:lnTo>
                    <a:pt x="28575" y="178181"/>
                  </a:lnTo>
                  <a:lnTo>
                    <a:pt x="13081" y="219075"/>
                  </a:lnTo>
                  <a:lnTo>
                    <a:pt x="3302" y="262509"/>
                  </a:lnTo>
                  <a:lnTo>
                    <a:pt x="0" y="307975"/>
                  </a:lnTo>
                  <a:lnTo>
                    <a:pt x="0" y="1540129"/>
                  </a:lnTo>
                  <a:lnTo>
                    <a:pt x="3302" y="1585595"/>
                  </a:lnTo>
                  <a:lnTo>
                    <a:pt x="13081" y="1629029"/>
                  </a:lnTo>
                  <a:lnTo>
                    <a:pt x="28575" y="1669923"/>
                  </a:lnTo>
                  <a:lnTo>
                    <a:pt x="49657" y="1707769"/>
                  </a:lnTo>
                  <a:lnTo>
                    <a:pt x="75565" y="1742186"/>
                  </a:lnTo>
                  <a:lnTo>
                    <a:pt x="105918" y="1772539"/>
                  </a:lnTo>
                  <a:lnTo>
                    <a:pt x="140335" y="1798447"/>
                  </a:lnTo>
                  <a:lnTo>
                    <a:pt x="178181" y="1819529"/>
                  </a:lnTo>
                  <a:lnTo>
                    <a:pt x="219075" y="1835023"/>
                  </a:lnTo>
                  <a:lnTo>
                    <a:pt x="262509" y="1844802"/>
                  </a:lnTo>
                  <a:lnTo>
                    <a:pt x="308102" y="1848104"/>
                  </a:lnTo>
                  <a:lnTo>
                    <a:pt x="6534658" y="1848104"/>
                  </a:lnTo>
                  <a:lnTo>
                    <a:pt x="6580251" y="1844802"/>
                  </a:lnTo>
                  <a:lnTo>
                    <a:pt x="6623685" y="1835023"/>
                  </a:lnTo>
                  <a:lnTo>
                    <a:pt x="6664579" y="1819529"/>
                  </a:lnTo>
                  <a:lnTo>
                    <a:pt x="6702425" y="1798447"/>
                  </a:lnTo>
                  <a:lnTo>
                    <a:pt x="6736842" y="1772539"/>
                  </a:lnTo>
                  <a:lnTo>
                    <a:pt x="6767195" y="1742186"/>
                  </a:lnTo>
                  <a:lnTo>
                    <a:pt x="6793103" y="1707769"/>
                  </a:lnTo>
                  <a:lnTo>
                    <a:pt x="6814185" y="1669923"/>
                  </a:lnTo>
                  <a:lnTo>
                    <a:pt x="6829679" y="1629029"/>
                  </a:lnTo>
                  <a:lnTo>
                    <a:pt x="6839458" y="1585595"/>
                  </a:lnTo>
                  <a:lnTo>
                    <a:pt x="6842760" y="1540129"/>
                  </a:lnTo>
                  <a:lnTo>
                    <a:pt x="6842760" y="307975"/>
                  </a:lnTo>
                  <a:lnTo>
                    <a:pt x="6839458" y="262509"/>
                  </a:lnTo>
                  <a:lnTo>
                    <a:pt x="6829679" y="219075"/>
                  </a:lnTo>
                  <a:lnTo>
                    <a:pt x="6814185" y="178181"/>
                  </a:lnTo>
                  <a:lnTo>
                    <a:pt x="6793103" y="140335"/>
                  </a:lnTo>
                  <a:lnTo>
                    <a:pt x="6767195" y="105918"/>
                  </a:lnTo>
                  <a:lnTo>
                    <a:pt x="6736842" y="75565"/>
                  </a:lnTo>
                  <a:lnTo>
                    <a:pt x="6702425" y="49657"/>
                  </a:lnTo>
                  <a:lnTo>
                    <a:pt x="6664579" y="28575"/>
                  </a:lnTo>
                  <a:lnTo>
                    <a:pt x="6623685" y="13081"/>
                  </a:lnTo>
                  <a:lnTo>
                    <a:pt x="6580251" y="3301"/>
                  </a:lnTo>
                  <a:lnTo>
                    <a:pt x="65346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537697" y="6585966"/>
              <a:ext cx="6842759" cy="1848485"/>
            </a:xfrm>
            <a:custGeom>
              <a:avLst/>
              <a:gdLst/>
              <a:ahLst/>
              <a:cxnLst/>
              <a:rect l="l" t="t" r="r" b="b"/>
              <a:pathLst>
                <a:path w="6842759" h="1848484">
                  <a:moveTo>
                    <a:pt x="0" y="307975"/>
                  </a:moveTo>
                  <a:lnTo>
                    <a:pt x="3301" y="262509"/>
                  </a:lnTo>
                  <a:lnTo>
                    <a:pt x="13080" y="219075"/>
                  </a:lnTo>
                  <a:lnTo>
                    <a:pt x="28575" y="178181"/>
                  </a:lnTo>
                  <a:lnTo>
                    <a:pt x="49656" y="140335"/>
                  </a:lnTo>
                  <a:lnTo>
                    <a:pt x="75565" y="105918"/>
                  </a:lnTo>
                  <a:lnTo>
                    <a:pt x="105918" y="75565"/>
                  </a:lnTo>
                  <a:lnTo>
                    <a:pt x="140334" y="49657"/>
                  </a:lnTo>
                  <a:lnTo>
                    <a:pt x="178180" y="28575"/>
                  </a:lnTo>
                  <a:lnTo>
                    <a:pt x="219075" y="13081"/>
                  </a:lnTo>
                  <a:lnTo>
                    <a:pt x="262508" y="3302"/>
                  </a:lnTo>
                  <a:lnTo>
                    <a:pt x="308101" y="0"/>
                  </a:lnTo>
                  <a:lnTo>
                    <a:pt x="6534658" y="0"/>
                  </a:lnTo>
                  <a:lnTo>
                    <a:pt x="6580250" y="3302"/>
                  </a:lnTo>
                  <a:lnTo>
                    <a:pt x="6623684" y="13081"/>
                  </a:lnTo>
                  <a:lnTo>
                    <a:pt x="6664579" y="28575"/>
                  </a:lnTo>
                  <a:lnTo>
                    <a:pt x="6702425" y="49657"/>
                  </a:lnTo>
                  <a:lnTo>
                    <a:pt x="6736842" y="75565"/>
                  </a:lnTo>
                  <a:lnTo>
                    <a:pt x="6767194" y="105918"/>
                  </a:lnTo>
                  <a:lnTo>
                    <a:pt x="6793103" y="140335"/>
                  </a:lnTo>
                  <a:lnTo>
                    <a:pt x="6814184" y="178181"/>
                  </a:lnTo>
                  <a:lnTo>
                    <a:pt x="6829679" y="219075"/>
                  </a:lnTo>
                  <a:lnTo>
                    <a:pt x="6839458" y="262509"/>
                  </a:lnTo>
                  <a:lnTo>
                    <a:pt x="6842759" y="307975"/>
                  </a:lnTo>
                  <a:lnTo>
                    <a:pt x="6842759" y="1540129"/>
                  </a:lnTo>
                  <a:lnTo>
                    <a:pt x="6839458" y="1585595"/>
                  </a:lnTo>
                  <a:lnTo>
                    <a:pt x="6829679" y="1629029"/>
                  </a:lnTo>
                  <a:lnTo>
                    <a:pt x="6814184" y="1669923"/>
                  </a:lnTo>
                  <a:lnTo>
                    <a:pt x="6793103" y="1707769"/>
                  </a:lnTo>
                  <a:lnTo>
                    <a:pt x="6767194" y="1742186"/>
                  </a:lnTo>
                  <a:lnTo>
                    <a:pt x="6736842" y="1772539"/>
                  </a:lnTo>
                  <a:lnTo>
                    <a:pt x="6702425" y="1798447"/>
                  </a:lnTo>
                  <a:lnTo>
                    <a:pt x="6664579" y="1819529"/>
                  </a:lnTo>
                  <a:lnTo>
                    <a:pt x="6623684" y="1835023"/>
                  </a:lnTo>
                  <a:lnTo>
                    <a:pt x="6580250" y="1844802"/>
                  </a:lnTo>
                  <a:lnTo>
                    <a:pt x="6534658" y="1848104"/>
                  </a:lnTo>
                  <a:lnTo>
                    <a:pt x="308101" y="1848104"/>
                  </a:lnTo>
                  <a:lnTo>
                    <a:pt x="262508" y="1844802"/>
                  </a:lnTo>
                  <a:lnTo>
                    <a:pt x="219075" y="1835023"/>
                  </a:lnTo>
                  <a:lnTo>
                    <a:pt x="178180" y="1819529"/>
                  </a:lnTo>
                  <a:lnTo>
                    <a:pt x="140334" y="1798447"/>
                  </a:lnTo>
                  <a:lnTo>
                    <a:pt x="105918" y="1772539"/>
                  </a:lnTo>
                  <a:lnTo>
                    <a:pt x="75565" y="1742186"/>
                  </a:lnTo>
                  <a:lnTo>
                    <a:pt x="49656" y="1707769"/>
                  </a:lnTo>
                  <a:lnTo>
                    <a:pt x="28575" y="1669923"/>
                  </a:lnTo>
                  <a:lnTo>
                    <a:pt x="13080" y="1629029"/>
                  </a:lnTo>
                  <a:lnTo>
                    <a:pt x="3301" y="1585595"/>
                  </a:lnTo>
                  <a:lnTo>
                    <a:pt x="0" y="1540129"/>
                  </a:lnTo>
                  <a:lnTo>
                    <a:pt x="0" y="307975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145539" y="2061718"/>
            <a:ext cx="15895319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111875" marR="5080" indent="-609981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2400" spc="-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enables</a:t>
            </a:r>
            <a:r>
              <a:rPr dirty="0" sz="2400" spc="-3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us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3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 synchronous</a:t>
            </a:r>
            <a:r>
              <a:rPr dirty="0" sz="2400" spc="6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validators</a:t>
            </a:r>
            <a:r>
              <a:rPr dirty="0" sz="2400" spc="-4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35" i="1">
                <a:solidFill>
                  <a:srgbClr val="FFFFFF"/>
                </a:solidFill>
                <a:latin typeface="Calibri"/>
                <a:cs typeface="Calibri"/>
              </a:rPr>
              <a:t>dynamically.</a:t>
            </a:r>
            <a:r>
              <a:rPr dirty="0" sz="2400" spc="4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overwrites</a:t>
            </a:r>
            <a:r>
              <a:rPr dirty="0" sz="2400" spc="-4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35" i="1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dirty="0" sz="2400" spc="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existing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synchronous</a:t>
            </a:r>
            <a:r>
              <a:rPr dirty="0" sz="2400" spc="6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validators</a:t>
            </a:r>
            <a:r>
              <a:rPr dirty="0" sz="2400" spc="-5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allows</a:t>
            </a:r>
            <a:r>
              <a:rPr dirty="0" sz="2400" spc="-3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dirty="0" sz="2400" spc="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4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add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dirty="0" sz="2400" spc="-5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remove</a:t>
            </a:r>
            <a:r>
              <a:rPr dirty="0" sz="2400" spc="-5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 validator</a:t>
            </a:r>
            <a:r>
              <a:rPr dirty="0" sz="2400" spc="-4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dirty="0" sz="2400" spc="-4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run time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793730" y="6725792"/>
            <a:ext cx="6337935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82550" marR="7112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clearValidators()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function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clears the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validators </a:t>
            </a:r>
            <a:r>
              <a:rPr dirty="0" sz="2400" spc="-5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on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form.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important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 part</a:t>
            </a:r>
            <a:r>
              <a:rPr dirty="0" sz="2400" spc="-4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calling</a:t>
            </a:r>
            <a:endParaRPr sz="2400">
              <a:latin typeface="Calibri"/>
              <a:cs typeface="Calibri"/>
            </a:endParaRPr>
          </a:p>
          <a:p>
            <a:pPr algn="ctr" marL="12700" marR="5080">
              <a:lnSpc>
                <a:spcPct val="100000"/>
              </a:lnSpc>
            </a:pP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‘updateValueAndValidity’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afterwards,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update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details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768083" y="7426452"/>
            <a:ext cx="3770629" cy="114300"/>
            <a:chOff x="6768083" y="7426452"/>
            <a:chExt cx="3770629" cy="114300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24032" y="7426452"/>
              <a:ext cx="76200" cy="1143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768084" y="7464551"/>
              <a:ext cx="3770629" cy="38100"/>
            </a:xfrm>
            <a:custGeom>
              <a:avLst/>
              <a:gdLst/>
              <a:ahLst/>
              <a:cxnLst/>
              <a:rect l="l" t="t" r="r" b="b"/>
              <a:pathLst>
                <a:path w="3770629" h="38100">
                  <a:moveTo>
                    <a:pt x="3655949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655949" y="38100"/>
                  </a:lnTo>
                  <a:lnTo>
                    <a:pt x="3655949" y="0"/>
                  </a:lnTo>
                  <a:close/>
                </a:path>
                <a:path w="3770629" h="38100">
                  <a:moveTo>
                    <a:pt x="3770249" y="19050"/>
                  </a:moveTo>
                  <a:lnTo>
                    <a:pt x="3732149" y="0"/>
                  </a:lnTo>
                  <a:lnTo>
                    <a:pt x="3674999" y="0"/>
                  </a:lnTo>
                  <a:lnTo>
                    <a:pt x="3674999" y="38100"/>
                  </a:lnTo>
                  <a:lnTo>
                    <a:pt x="3732149" y="38100"/>
                  </a:lnTo>
                  <a:lnTo>
                    <a:pt x="3770249" y="1905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1" name="object 21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304165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>
                <a:solidFill>
                  <a:srgbClr val="095A82"/>
                </a:solidFill>
              </a:rPr>
              <a:t>setValue()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912875" y="1959948"/>
            <a:ext cx="16525240" cy="1106805"/>
            <a:chOff x="912875" y="1959948"/>
            <a:chExt cx="16525240" cy="11068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2875" y="1959948"/>
              <a:ext cx="16524731" cy="11063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5735" y="1976627"/>
              <a:ext cx="16421100" cy="1009015"/>
            </a:xfrm>
            <a:custGeom>
              <a:avLst/>
              <a:gdLst/>
              <a:ahLst/>
              <a:cxnLst/>
              <a:rect l="l" t="t" r="r" b="b"/>
              <a:pathLst>
                <a:path w="16421100" h="1009014">
                  <a:moveTo>
                    <a:pt x="16252952" y="0"/>
                  </a:moveTo>
                  <a:lnTo>
                    <a:pt x="168147" y="0"/>
                  </a:lnTo>
                  <a:lnTo>
                    <a:pt x="123443" y="5969"/>
                  </a:lnTo>
                  <a:lnTo>
                    <a:pt x="83286" y="22987"/>
                  </a:lnTo>
                  <a:lnTo>
                    <a:pt x="49250" y="49275"/>
                  </a:lnTo>
                  <a:lnTo>
                    <a:pt x="22961" y="83312"/>
                  </a:lnTo>
                  <a:lnTo>
                    <a:pt x="6007" y="123444"/>
                  </a:lnTo>
                  <a:lnTo>
                    <a:pt x="0" y="168148"/>
                  </a:lnTo>
                  <a:lnTo>
                    <a:pt x="0" y="840613"/>
                  </a:lnTo>
                  <a:lnTo>
                    <a:pt x="6007" y="885317"/>
                  </a:lnTo>
                  <a:lnTo>
                    <a:pt x="22961" y="925449"/>
                  </a:lnTo>
                  <a:lnTo>
                    <a:pt x="49250" y="959485"/>
                  </a:lnTo>
                  <a:lnTo>
                    <a:pt x="83286" y="985774"/>
                  </a:lnTo>
                  <a:lnTo>
                    <a:pt x="123443" y="1002792"/>
                  </a:lnTo>
                  <a:lnTo>
                    <a:pt x="168147" y="1008761"/>
                  </a:lnTo>
                  <a:lnTo>
                    <a:pt x="16252952" y="1008761"/>
                  </a:lnTo>
                  <a:lnTo>
                    <a:pt x="16297656" y="1002792"/>
                  </a:lnTo>
                  <a:lnTo>
                    <a:pt x="16337787" y="985774"/>
                  </a:lnTo>
                  <a:lnTo>
                    <a:pt x="16371823" y="959485"/>
                  </a:lnTo>
                  <a:lnTo>
                    <a:pt x="16398112" y="925449"/>
                  </a:lnTo>
                  <a:lnTo>
                    <a:pt x="16415131" y="885317"/>
                  </a:lnTo>
                  <a:lnTo>
                    <a:pt x="16421100" y="840613"/>
                  </a:lnTo>
                  <a:lnTo>
                    <a:pt x="16421100" y="168148"/>
                  </a:lnTo>
                  <a:lnTo>
                    <a:pt x="16415131" y="123444"/>
                  </a:lnTo>
                  <a:lnTo>
                    <a:pt x="16398112" y="83312"/>
                  </a:lnTo>
                  <a:lnTo>
                    <a:pt x="16371823" y="49275"/>
                  </a:lnTo>
                  <a:lnTo>
                    <a:pt x="16337787" y="22987"/>
                  </a:lnTo>
                  <a:lnTo>
                    <a:pt x="16297656" y="5969"/>
                  </a:lnTo>
                  <a:lnTo>
                    <a:pt x="16252952" y="0"/>
                  </a:lnTo>
                  <a:close/>
                </a:path>
              </a:pathLst>
            </a:custGeom>
            <a:solidFill>
              <a:srgbClr val="7B91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36497" y="1977389"/>
              <a:ext cx="16421100" cy="1009015"/>
            </a:xfrm>
            <a:custGeom>
              <a:avLst/>
              <a:gdLst/>
              <a:ahLst/>
              <a:cxnLst/>
              <a:rect l="l" t="t" r="r" b="b"/>
              <a:pathLst>
                <a:path w="16421100" h="1009014">
                  <a:moveTo>
                    <a:pt x="0" y="168148"/>
                  </a:moveTo>
                  <a:lnTo>
                    <a:pt x="6007" y="123443"/>
                  </a:lnTo>
                  <a:lnTo>
                    <a:pt x="22961" y="83311"/>
                  </a:lnTo>
                  <a:lnTo>
                    <a:pt x="49250" y="49275"/>
                  </a:lnTo>
                  <a:lnTo>
                    <a:pt x="83286" y="22986"/>
                  </a:lnTo>
                  <a:lnTo>
                    <a:pt x="123443" y="5968"/>
                  </a:lnTo>
                  <a:lnTo>
                    <a:pt x="168148" y="0"/>
                  </a:lnTo>
                  <a:lnTo>
                    <a:pt x="16252952" y="0"/>
                  </a:lnTo>
                  <a:lnTo>
                    <a:pt x="16297656" y="5968"/>
                  </a:lnTo>
                  <a:lnTo>
                    <a:pt x="16337788" y="22986"/>
                  </a:lnTo>
                  <a:lnTo>
                    <a:pt x="16371823" y="49275"/>
                  </a:lnTo>
                  <a:lnTo>
                    <a:pt x="16398113" y="83311"/>
                  </a:lnTo>
                  <a:lnTo>
                    <a:pt x="16415131" y="123443"/>
                  </a:lnTo>
                  <a:lnTo>
                    <a:pt x="16421100" y="168148"/>
                  </a:lnTo>
                  <a:lnTo>
                    <a:pt x="16421100" y="840612"/>
                  </a:lnTo>
                  <a:lnTo>
                    <a:pt x="16415131" y="885316"/>
                  </a:lnTo>
                  <a:lnTo>
                    <a:pt x="16398113" y="925449"/>
                  </a:lnTo>
                  <a:lnTo>
                    <a:pt x="16371823" y="959484"/>
                  </a:lnTo>
                  <a:lnTo>
                    <a:pt x="16337788" y="985774"/>
                  </a:lnTo>
                  <a:lnTo>
                    <a:pt x="16297656" y="1002791"/>
                  </a:lnTo>
                  <a:lnTo>
                    <a:pt x="16252952" y="1008760"/>
                  </a:lnTo>
                  <a:lnTo>
                    <a:pt x="168148" y="1008760"/>
                  </a:lnTo>
                  <a:lnTo>
                    <a:pt x="123443" y="1002791"/>
                  </a:lnTo>
                  <a:lnTo>
                    <a:pt x="83286" y="985774"/>
                  </a:lnTo>
                  <a:lnTo>
                    <a:pt x="49250" y="959484"/>
                  </a:lnTo>
                  <a:lnTo>
                    <a:pt x="22961" y="925449"/>
                  </a:lnTo>
                  <a:lnTo>
                    <a:pt x="6007" y="885316"/>
                  </a:lnTo>
                  <a:lnTo>
                    <a:pt x="0" y="840612"/>
                  </a:lnTo>
                  <a:lnTo>
                    <a:pt x="0" y="168148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540255" y="2061718"/>
            <a:ext cx="1513268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0055" marR="5080" indent="-296799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35" i="1">
                <a:solidFill>
                  <a:srgbClr val="FFFFFF"/>
                </a:solidFill>
                <a:latin typeface="Calibri"/>
                <a:cs typeface="Calibri"/>
              </a:rPr>
              <a:t>setValue()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method sets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new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value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an individual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control.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will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set all 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FormControl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values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model.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If you do not </a:t>
            </a:r>
            <a:r>
              <a:rPr dirty="0" sz="2400" spc="-5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mention</a:t>
            </a:r>
            <a:r>
              <a:rPr dirty="0" sz="2400" spc="-4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35" i="1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FormControl</a:t>
            </a:r>
            <a:r>
              <a:rPr dirty="0" sz="2400" spc="-3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values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model, then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dirty="0" sz="2400" spc="-4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throw</a:t>
            </a:r>
            <a:r>
              <a:rPr dirty="0" sz="2400" spc="-5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5" i="1">
                <a:solidFill>
                  <a:srgbClr val="FFFFFF"/>
                </a:solidFill>
                <a:latin typeface="Calibri"/>
                <a:cs typeface="Calibri"/>
              </a:rPr>
              <a:t>error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22348" y="3755135"/>
            <a:ext cx="5664835" cy="3845560"/>
            <a:chOff x="2022348" y="3755135"/>
            <a:chExt cx="5664835" cy="384556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22348" y="3755135"/>
              <a:ext cx="5664708" cy="384505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24456" y="3838955"/>
              <a:ext cx="5465064" cy="367284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0547604" y="3755135"/>
            <a:ext cx="6346190" cy="3845560"/>
            <a:chOff x="10547604" y="3755135"/>
            <a:chExt cx="6346190" cy="384556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47604" y="3755135"/>
              <a:ext cx="6345936" cy="384505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55808" y="3838955"/>
              <a:ext cx="6134100" cy="3672840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3992117" y="8369045"/>
            <a:ext cx="11219815" cy="614045"/>
          </a:xfrm>
          <a:custGeom>
            <a:avLst/>
            <a:gdLst/>
            <a:ahLst/>
            <a:cxnLst/>
            <a:rect l="l" t="t" r="r" b="b"/>
            <a:pathLst>
              <a:path w="11219815" h="614045">
                <a:moveTo>
                  <a:pt x="0" y="102361"/>
                </a:moveTo>
                <a:lnTo>
                  <a:pt x="8001" y="62483"/>
                </a:lnTo>
                <a:lnTo>
                  <a:pt x="29845" y="29971"/>
                </a:lnTo>
                <a:lnTo>
                  <a:pt x="62357" y="8000"/>
                </a:lnTo>
                <a:lnTo>
                  <a:pt x="102108" y="0"/>
                </a:lnTo>
                <a:lnTo>
                  <a:pt x="11117453" y="0"/>
                </a:lnTo>
                <a:lnTo>
                  <a:pt x="11157204" y="8000"/>
                </a:lnTo>
                <a:lnTo>
                  <a:pt x="11189589" y="29971"/>
                </a:lnTo>
                <a:lnTo>
                  <a:pt x="11211560" y="62483"/>
                </a:lnTo>
                <a:lnTo>
                  <a:pt x="11219561" y="102361"/>
                </a:lnTo>
                <a:lnTo>
                  <a:pt x="11219561" y="511682"/>
                </a:lnTo>
                <a:lnTo>
                  <a:pt x="11211560" y="551560"/>
                </a:lnTo>
                <a:lnTo>
                  <a:pt x="11189589" y="584072"/>
                </a:lnTo>
                <a:lnTo>
                  <a:pt x="11157204" y="606043"/>
                </a:lnTo>
                <a:lnTo>
                  <a:pt x="11117453" y="614044"/>
                </a:lnTo>
                <a:lnTo>
                  <a:pt x="102108" y="614044"/>
                </a:lnTo>
                <a:lnTo>
                  <a:pt x="62357" y="606043"/>
                </a:lnTo>
                <a:lnTo>
                  <a:pt x="29845" y="584072"/>
                </a:lnTo>
                <a:lnTo>
                  <a:pt x="8001" y="551560"/>
                </a:lnTo>
                <a:lnTo>
                  <a:pt x="0" y="511682"/>
                </a:lnTo>
                <a:lnTo>
                  <a:pt x="0" y="102361"/>
                </a:lnTo>
                <a:close/>
              </a:path>
            </a:pathLst>
          </a:custGeom>
          <a:ln w="28956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332223" y="8441563"/>
            <a:ext cx="104368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 strict</a:t>
            </a:r>
            <a:r>
              <a:rPr dirty="0" sz="2400" spc="-8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checks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setValue()</a:t>
            </a:r>
            <a:r>
              <a:rPr dirty="0" sz="2400" spc="-8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method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help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catch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nesting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errors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complex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forms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04032" y="8462771"/>
            <a:ext cx="608330" cy="405130"/>
          </a:xfrm>
          <a:custGeom>
            <a:avLst/>
            <a:gdLst/>
            <a:ahLst/>
            <a:cxnLst/>
            <a:rect l="l" t="t" r="r" b="b"/>
            <a:pathLst>
              <a:path w="608329" h="405129">
                <a:moveTo>
                  <a:pt x="345820" y="0"/>
                </a:moveTo>
                <a:lnTo>
                  <a:pt x="331469" y="253"/>
                </a:lnTo>
                <a:lnTo>
                  <a:pt x="128777" y="45846"/>
                </a:lnTo>
                <a:lnTo>
                  <a:pt x="121538" y="50291"/>
                </a:lnTo>
                <a:lnTo>
                  <a:pt x="54228" y="137159"/>
                </a:lnTo>
                <a:lnTo>
                  <a:pt x="0" y="137159"/>
                </a:lnTo>
                <a:lnTo>
                  <a:pt x="0" y="347090"/>
                </a:lnTo>
                <a:lnTo>
                  <a:pt x="36194" y="347090"/>
                </a:lnTo>
                <a:lnTo>
                  <a:pt x="67944" y="356234"/>
                </a:lnTo>
                <a:lnTo>
                  <a:pt x="95122" y="376046"/>
                </a:lnTo>
                <a:lnTo>
                  <a:pt x="130682" y="395985"/>
                </a:lnTo>
                <a:lnTo>
                  <a:pt x="188213" y="405002"/>
                </a:lnTo>
                <a:lnTo>
                  <a:pt x="318388" y="405002"/>
                </a:lnTo>
                <a:lnTo>
                  <a:pt x="335279" y="401573"/>
                </a:lnTo>
                <a:lnTo>
                  <a:pt x="349122" y="392302"/>
                </a:lnTo>
                <a:lnTo>
                  <a:pt x="358393" y="378459"/>
                </a:lnTo>
                <a:lnTo>
                  <a:pt x="361822" y="361568"/>
                </a:lnTo>
                <a:lnTo>
                  <a:pt x="361060" y="353186"/>
                </a:lnTo>
                <a:lnTo>
                  <a:pt x="358775" y="345439"/>
                </a:lnTo>
                <a:lnTo>
                  <a:pt x="355091" y="338581"/>
                </a:lnTo>
                <a:lnTo>
                  <a:pt x="350265" y="332612"/>
                </a:lnTo>
                <a:lnTo>
                  <a:pt x="354583" y="332612"/>
                </a:lnTo>
                <a:lnTo>
                  <a:pt x="371475" y="329183"/>
                </a:lnTo>
                <a:lnTo>
                  <a:pt x="385317" y="319912"/>
                </a:lnTo>
                <a:lnTo>
                  <a:pt x="394588" y="306069"/>
                </a:lnTo>
                <a:lnTo>
                  <a:pt x="398017" y="289178"/>
                </a:lnTo>
                <a:lnTo>
                  <a:pt x="397255" y="280669"/>
                </a:lnTo>
                <a:lnTo>
                  <a:pt x="394842" y="272668"/>
                </a:lnTo>
                <a:lnTo>
                  <a:pt x="391032" y="265302"/>
                </a:lnTo>
                <a:lnTo>
                  <a:pt x="385698" y="258825"/>
                </a:lnTo>
                <a:lnTo>
                  <a:pt x="399288" y="253237"/>
                </a:lnTo>
                <a:lnTo>
                  <a:pt x="410082" y="243712"/>
                </a:lnTo>
                <a:lnTo>
                  <a:pt x="417194" y="231266"/>
                </a:lnTo>
                <a:lnTo>
                  <a:pt x="419734" y="216788"/>
                </a:lnTo>
                <a:lnTo>
                  <a:pt x="416305" y="199897"/>
                </a:lnTo>
                <a:lnTo>
                  <a:pt x="407034" y="186054"/>
                </a:lnTo>
                <a:lnTo>
                  <a:pt x="393191" y="176783"/>
                </a:lnTo>
                <a:lnTo>
                  <a:pt x="376300" y="173354"/>
                </a:lnTo>
                <a:lnTo>
                  <a:pt x="571753" y="173354"/>
                </a:lnTo>
                <a:lnTo>
                  <a:pt x="585977" y="170560"/>
                </a:lnTo>
                <a:lnTo>
                  <a:pt x="597407" y="162813"/>
                </a:lnTo>
                <a:lnTo>
                  <a:pt x="605154" y="151383"/>
                </a:lnTo>
                <a:lnTo>
                  <a:pt x="607948" y="137159"/>
                </a:lnTo>
                <a:lnTo>
                  <a:pt x="605154" y="122935"/>
                </a:lnTo>
                <a:lnTo>
                  <a:pt x="597407" y="111378"/>
                </a:lnTo>
                <a:lnTo>
                  <a:pt x="585977" y="103758"/>
                </a:lnTo>
                <a:lnTo>
                  <a:pt x="571753" y="100964"/>
                </a:lnTo>
                <a:lnTo>
                  <a:pt x="213487" y="100964"/>
                </a:lnTo>
                <a:lnTo>
                  <a:pt x="347344" y="71246"/>
                </a:lnTo>
                <a:lnTo>
                  <a:pt x="360552" y="65404"/>
                </a:lnTo>
                <a:lnTo>
                  <a:pt x="370077" y="55244"/>
                </a:lnTo>
                <a:lnTo>
                  <a:pt x="375157" y="42163"/>
                </a:lnTo>
                <a:lnTo>
                  <a:pt x="374903" y="27812"/>
                </a:lnTo>
                <a:lnTo>
                  <a:pt x="369062" y="14604"/>
                </a:lnTo>
                <a:lnTo>
                  <a:pt x="358901" y="5079"/>
                </a:lnTo>
                <a:lnTo>
                  <a:pt x="3458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8" name="object 1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2875" y="1959948"/>
            <a:ext cx="16525240" cy="1106805"/>
            <a:chOff x="912875" y="1959948"/>
            <a:chExt cx="16525240" cy="11068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2875" y="1959948"/>
              <a:ext cx="16524731" cy="11063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35735" y="1976627"/>
              <a:ext cx="16421100" cy="1009015"/>
            </a:xfrm>
            <a:custGeom>
              <a:avLst/>
              <a:gdLst/>
              <a:ahLst/>
              <a:cxnLst/>
              <a:rect l="l" t="t" r="r" b="b"/>
              <a:pathLst>
                <a:path w="16421100" h="1009014">
                  <a:moveTo>
                    <a:pt x="16252952" y="0"/>
                  </a:moveTo>
                  <a:lnTo>
                    <a:pt x="168147" y="0"/>
                  </a:lnTo>
                  <a:lnTo>
                    <a:pt x="123443" y="5969"/>
                  </a:lnTo>
                  <a:lnTo>
                    <a:pt x="83286" y="22987"/>
                  </a:lnTo>
                  <a:lnTo>
                    <a:pt x="49250" y="49275"/>
                  </a:lnTo>
                  <a:lnTo>
                    <a:pt x="22961" y="83312"/>
                  </a:lnTo>
                  <a:lnTo>
                    <a:pt x="6007" y="123444"/>
                  </a:lnTo>
                  <a:lnTo>
                    <a:pt x="0" y="168148"/>
                  </a:lnTo>
                  <a:lnTo>
                    <a:pt x="0" y="840613"/>
                  </a:lnTo>
                  <a:lnTo>
                    <a:pt x="6007" y="885317"/>
                  </a:lnTo>
                  <a:lnTo>
                    <a:pt x="22961" y="925449"/>
                  </a:lnTo>
                  <a:lnTo>
                    <a:pt x="49250" y="959485"/>
                  </a:lnTo>
                  <a:lnTo>
                    <a:pt x="83286" y="985774"/>
                  </a:lnTo>
                  <a:lnTo>
                    <a:pt x="123443" y="1002792"/>
                  </a:lnTo>
                  <a:lnTo>
                    <a:pt x="168147" y="1008761"/>
                  </a:lnTo>
                  <a:lnTo>
                    <a:pt x="16252952" y="1008761"/>
                  </a:lnTo>
                  <a:lnTo>
                    <a:pt x="16297656" y="1002792"/>
                  </a:lnTo>
                  <a:lnTo>
                    <a:pt x="16337787" y="985774"/>
                  </a:lnTo>
                  <a:lnTo>
                    <a:pt x="16371823" y="959485"/>
                  </a:lnTo>
                  <a:lnTo>
                    <a:pt x="16398112" y="925449"/>
                  </a:lnTo>
                  <a:lnTo>
                    <a:pt x="16415131" y="885317"/>
                  </a:lnTo>
                  <a:lnTo>
                    <a:pt x="16421100" y="840613"/>
                  </a:lnTo>
                  <a:lnTo>
                    <a:pt x="16421100" y="168148"/>
                  </a:lnTo>
                  <a:lnTo>
                    <a:pt x="16415131" y="123444"/>
                  </a:lnTo>
                  <a:lnTo>
                    <a:pt x="16398112" y="83312"/>
                  </a:lnTo>
                  <a:lnTo>
                    <a:pt x="16371823" y="49275"/>
                  </a:lnTo>
                  <a:lnTo>
                    <a:pt x="16337787" y="22987"/>
                  </a:lnTo>
                  <a:lnTo>
                    <a:pt x="16297656" y="5969"/>
                  </a:lnTo>
                  <a:lnTo>
                    <a:pt x="16252952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36497" y="1977389"/>
              <a:ext cx="16421100" cy="1009015"/>
            </a:xfrm>
            <a:custGeom>
              <a:avLst/>
              <a:gdLst/>
              <a:ahLst/>
              <a:cxnLst/>
              <a:rect l="l" t="t" r="r" b="b"/>
              <a:pathLst>
                <a:path w="16421100" h="1009014">
                  <a:moveTo>
                    <a:pt x="0" y="168148"/>
                  </a:moveTo>
                  <a:lnTo>
                    <a:pt x="6007" y="123443"/>
                  </a:lnTo>
                  <a:lnTo>
                    <a:pt x="22961" y="83311"/>
                  </a:lnTo>
                  <a:lnTo>
                    <a:pt x="49250" y="49275"/>
                  </a:lnTo>
                  <a:lnTo>
                    <a:pt x="83286" y="22986"/>
                  </a:lnTo>
                  <a:lnTo>
                    <a:pt x="123443" y="5968"/>
                  </a:lnTo>
                  <a:lnTo>
                    <a:pt x="168148" y="0"/>
                  </a:lnTo>
                  <a:lnTo>
                    <a:pt x="16252952" y="0"/>
                  </a:lnTo>
                  <a:lnTo>
                    <a:pt x="16297656" y="5968"/>
                  </a:lnTo>
                  <a:lnTo>
                    <a:pt x="16337788" y="22986"/>
                  </a:lnTo>
                  <a:lnTo>
                    <a:pt x="16371823" y="49275"/>
                  </a:lnTo>
                  <a:lnTo>
                    <a:pt x="16398113" y="83311"/>
                  </a:lnTo>
                  <a:lnTo>
                    <a:pt x="16415131" y="123443"/>
                  </a:lnTo>
                  <a:lnTo>
                    <a:pt x="16421100" y="168148"/>
                  </a:lnTo>
                  <a:lnTo>
                    <a:pt x="16421100" y="840612"/>
                  </a:lnTo>
                  <a:lnTo>
                    <a:pt x="16415131" y="885316"/>
                  </a:lnTo>
                  <a:lnTo>
                    <a:pt x="16398113" y="925449"/>
                  </a:lnTo>
                  <a:lnTo>
                    <a:pt x="16371823" y="959484"/>
                  </a:lnTo>
                  <a:lnTo>
                    <a:pt x="16337788" y="985774"/>
                  </a:lnTo>
                  <a:lnTo>
                    <a:pt x="16297656" y="1002791"/>
                  </a:lnTo>
                  <a:lnTo>
                    <a:pt x="16252952" y="1008760"/>
                  </a:lnTo>
                  <a:lnTo>
                    <a:pt x="168148" y="1008760"/>
                  </a:lnTo>
                  <a:lnTo>
                    <a:pt x="123443" y="1002791"/>
                  </a:lnTo>
                  <a:lnTo>
                    <a:pt x="83286" y="985774"/>
                  </a:lnTo>
                  <a:lnTo>
                    <a:pt x="49250" y="959484"/>
                  </a:lnTo>
                  <a:lnTo>
                    <a:pt x="22961" y="925449"/>
                  </a:lnTo>
                  <a:lnTo>
                    <a:pt x="6007" y="885316"/>
                  </a:lnTo>
                  <a:lnTo>
                    <a:pt x="0" y="840612"/>
                  </a:lnTo>
                  <a:lnTo>
                    <a:pt x="0" y="168148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453641" y="2061718"/>
            <a:ext cx="1527683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740400" marR="5080" indent="-5728335">
              <a:lnSpc>
                <a:spcPct val="100000"/>
              </a:lnSpc>
              <a:spcBef>
                <a:spcPts val="100"/>
              </a:spcBef>
            </a:pPr>
            <a:r>
              <a:rPr dirty="0" sz="2400" spc="-40" i="1">
                <a:solidFill>
                  <a:srgbClr val="FFFFFF"/>
                </a:solidFill>
                <a:latin typeface="Calibri"/>
                <a:cs typeface="Calibri"/>
              </a:rPr>
              <a:t>Like </a:t>
            </a:r>
            <a:r>
              <a:rPr dirty="0" sz="2400" spc="-35" i="1">
                <a:solidFill>
                  <a:srgbClr val="FFFFFF"/>
                </a:solidFill>
                <a:latin typeface="Calibri"/>
                <a:cs typeface="Calibri"/>
              </a:rPr>
              <a:t>setValue()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method, 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patchValue()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method also sets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new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value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an individual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control. 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not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necessary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pass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all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5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FormControl</a:t>
            </a:r>
            <a:r>
              <a:rPr dirty="0" sz="2400" spc="-8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values</a:t>
            </a:r>
            <a:r>
              <a:rPr dirty="0" sz="2400" spc="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dirty="0" sz="2400" spc="-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381000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>
                <a:solidFill>
                  <a:srgbClr val="095A82"/>
                </a:solidFill>
              </a:rPr>
              <a:t>pat</a:t>
            </a:r>
            <a:r>
              <a:rPr dirty="0" sz="5600" spc="-25">
                <a:solidFill>
                  <a:srgbClr val="095A82"/>
                </a:solidFill>
              </a:rPr>
              <a:t>c</a:t>
            </a:r>
            <a:r>
              <a:rPr dirty="0" sz="5600">
                <a:solidFill>
                  <a:srgbClr val="095A82"/>
                </a:solidFill>
              </a:rPr>
              <a:t>hV</a:t>
            </a:r>
            <a:r>
              <a:rPr dirty="0" sz="5600" spc="-15">
                <a:solidFill>
                  <a:srgbClr val="095A82"/>
                </a:solidFill>
              </a:rPr>
              <a:t>a</a:t>
            </a:r>
            <a:r>
              <a:rPr dirty="0" sz="5600">
                <a:solidFill>
                  <a:srgbClr val="095A82"/>
                </a:solidFill>
              </a:rPr>
              <a:t>l</a:t>
            </a:r>
            <a:r>
              <a:rPr dirty="0" sz="5600" spc="-25">
                <a:solidFill>
                  <a:srgbClr val="095A82"/>
                </a:solidFill>
              </a:rPr>
              <a:t>u</a:t>
            </a:r>
            <a:r>
              <a:rPr dirty="0" sz="5600" spc="-5">
                <a:solidFill>
                  <a:srgbClr val="095A82"/>
                </a:solidFill>
              </a:rPr>
              <a:t>e()</a:t>
            </a:r>
            <a:endParaRPr sz="5600"/>
          </a:p>
        </p:txBody>
      </p:sp>
      <p:grpSp>
        <p:nvGrpSpPr>
          <p:cNvPr id="8" name="object 8"/>
          <p:cNvGrpSpPr/>
          <p:nvPr/>
        </p:nvGrpSpPr>
        <p:grpSpPr>
          <a:xfrm>
            <a:off x="2022348" y="3755135"/>
            <a:ext cx="5664835" cy="3845560"/>
            <a:chOff x="2022348" y="3755135"/>
            <a:chExt cx="5664835" cy="384556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22348" y="3755135"/>
              <a:ext cx="5664708" cy="384505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24456" y="3838955"/>
              <a:ext cx="5465064" cy="3672840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3992117" y="8369045"/>
            <a:ext cx="11219815" cy="614045"/>
          </a:xfrm>
          <a:custGeom>
            <a:avLst/>
            <a:gdLst/>
            <a:ahLst/>
            <a:cxnLst/>
            <a:rect l="l" t="t" r="r" b="b"/>
            <a:pathLst>
              <a:path w="11219815" h="614045">
                <a:moveTo>
                  <a:pt x="0" y="102361"/>
                </a:moveTo>
                <a:lnTo>
                  <a:pt x="8001" y="62483"/>
                </a:lnTo>
                <a:lnTo>
                  <a:pt x="29845" y="29971"/>
                </a:lnTo>
                <a:lnTo>
                  <a:pt x="62357" y="8000"/>
                </a:lnTo>
                <a:lnTo>
                  <a:pt x="102108" y="0"/>
                </a:lnTo>
                <a:lnTo>
                  <a:pt x="11117453" y="0"/>
                </a:lnTo>
                <a:lnTo>
                  <a:pt x="11157204" y="8000"/>
                </a:lnTo>
                <a:lnTo>
                  <a:pt x="11189589" y="29971"/>
                </a:lnTo>
                <a:lnTo>
                  <a:pt x="11211560" y="62483"/>
                </a:lnTo>
                <a:lnTo>
                  <a:pt x="11219561" y="102361"/>
                </a:lnTo>
                <a:lnTo>
                  <a:pt x="11219561" y="511682"/>
                </a:lnTo>
                <a:lnTo>
                  <a:pt x="11211560" y="551560"/>
                </a:lnTo>
                <a:lnTo>
                  <a:pt x="11189589" y="584072"/>
                </a:lnTo>
                <a:lnTo>
                  <a:pt x="11157204" y="606043"/>
                </a:lnTo>
                <a:lnTo>
                  <a:pt x="11117453" y="614044"/>
                </a:lnTo>
                <a:lnTo>
                  <a:pt x="102108" y="614044"/>
                </a:lnTo>
                <a:lnTo>
                  <a:pt x="62357" y="606043"/>
                </a:lnTo>
                <a:lnTo>
                  <a:pt x="29845" y="584072"/>
                </a:lnTo>
                <a:lnTo>
                  <a:pt x="8001" y="551560"/>
                </a:lnTo>
                <a:lnTo>
                  <a:pt x="0" y="511682"/>
                </a:lnTo>
                <a:lnTo>
                  <a:pt x="0" y="102361"/>
                </a:lnTo>
                <a:close/>
              </a:path>
            </a:pathLst>
          </a:custGeom>
          <a:ln w="28956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228335" y="8441563"/>
            <a:ext cx="86480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patchValue()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method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fails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to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catch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nesting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errors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complex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forms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04032" y="8462771"/>
            <a:ext cx="608330" cy="405130"/>
          </a:xfrm>
          <a:custGeom>
            <a:avLst/>
            <a:gdLst/>
            <a:ahLst/>
            <a:cxnLst/>
            <a:rect l="l" t="t" r="r" b="b"/>
            <a:pathLst>
              <a:path w="608329" h="405129">
                <a:moveTo>
                  <a:pt x="345820" y="0"/>
                </a:moveTo>
                <a:lnTo>
                  <a:pt x="331469" y="253"/>
                </a:lnTo>
                <a:lnTo>
                  <a:pt x="128777" y="45846"/>
                </a:lnTo>
                <a:lnTo>
                  <a:pt x="121538" y="50291"/>
                </a:lnTo>
                <a:lnTo>
                  <a:pt x="54228" y="137159"/>
                </a:lnTo>
                <a:lnTo>
                  <a:pt x="0" y="137159"/>
                </a:lnTo>
                <a:lnTo>
                  <a:pt x="0" y="347090"/>
                </a:lnTo>
                <a:lnTo>
                  <a:pt x="36194" y="347090"/>
                </a:lnTo>
                <a:lnTo>
                  <a:pt x="67944" y="356234"/>
                </a:lnTo>
                <a:lnTo>
                  <a:pt x="95122" y="376046"/>
                </a:lnTo>
                <a:lnTo>
                  <a:pt x="130682" y="395985"/>
                </a:lnTo>
                <a:lnTo>
                  <a:pt x="188213" y="405002"/>
                </a:lnTo>
                <a:lnTo>
                  <a:pt x="318388" y="405002"/>
                </a:lnTo>
                <a:lnTo>
                  <a:pt x="335279" y="401573"/>
                </a:lnTo>
                <a:lnTo>
                  <a:pt x="349122" y="392302"/>
                </a:lnTo>
                <a:lnTo>
                  <a:pt x="358393" y="378459"/>
                </a:lnTo>
                <a:lnTo>
                  <a:pt x="361822" y="361568"/>
                </a:lnTo>
                <a:lnTo>
                  <a:pt x="361060" y="353186"/>
                </a:lnTo>
                <a:lnTo>
                  <a:pt x="358775" y="345439"/>
                </a:lnTo>
                <a:lnTo>
                  <a:pt x="355091" y="338581"/>
                </a:lnTo>
                <a:lnTo>
                  <a:pt x="350265" y="332612"/>
                </a:lnTo>
                <a:lnTo>
                  <a:pt x="354583" y="332612"/>
                </a:lnTo>
                <a:lnTo>
                  <a:pt x="371475" y="329183"/>
                </a:lnTo>
                <a:lnTo>
                  <a:pt x="385317" y="319912"/>
                </a:lnTo>
                <a:lnTo>
                  <a:pt x="394588" y="306069"/>
                </a:lnTo>
                <a:lnTo>
                  <a:pt x="398017" y="289178"/>
                </a:lnTo>
                <a:lnTo>
                  <a:pt x="397255" y="280669"/>
                </a:lnTo>
                <a:lnTo>
                  <a:pt x="394842" y="272668"/>
                </a:lnTo>
                <a:lnTo>
                  <a:pt x="391032" y="265302"/>
                </a:lnTo>
                <a:lnTo>
                  <a:pt x="385698" y="258825"/>
                </a:lnTo>
                <a:lnTo>
                  <a:pt x="399288" y="253237"/>
                </a:lnTo>
                <a:lnTo>
                  <a:pt x="410082" y="243712"/>
                </a:lnTo>
                <a:lnTo>
                  <a:pt x="417194" y="231266"/>
                </a:lnTo>
                <a:lnTo>
                  <a:pt x="419734" y="216788"/>
                </a:lnTo>
                <a:lnTo>
                  <a:pt x="416305" y="199897"/>
                </a:lnTo>
                <a:lnTo>
                  <a:pt x="407034" y="186054"/>
                </a:lnTo>
                <a:lnTo>
                  <a:pt x="393191" y="176783"/>
                </a:lnTo>
                <a:lnTo>
                  <a:pt x="376300" y="173354"/>
                </a:lnTo>
                <a:lnTo>
                  <a:pt x="571753" y="173354"/>
                </a:lnTo>
                <a:lnTo>
                  <a:pt x="585977" y="170560"/>
                </a:lnTo>
                <a:lnTo>
                  <a:pt x="597407" y="162813"/>
                </a:lnTo>
                <a:lnTo>
                  <a:pt x="605154" y="151383"/>
                </a:lnTo>
                <a:lnTo>
                  <a:pt x="607948" y="137159"/>
                </a:lnTo>
                <a:lnTo>
                  <a:pt x="605154" y="122935"/>
                </a:lnTo>
                <a:lnTo>
                  <a:pt x="597407" y="111378"/>
                </a:lnTo>
                <a:lnTo>
                  <a:pt x="585977" y="103758"/>
                </a:lnTo>
                <a:lnTo>
                  <a:pt x="571753" y="100964"/>
                </a:lnTo>
                <a:lnTo>
                  <a:pt x="213487" y="100964"/>
                </a:lnTo>
                <a:lnTo>
                  <a:pt x="347344" y="71246"/>
                </a:lnTo>
                <a:lnTo>
                  <a:pt x="360552" y="65404"/>
                </a:lnTo>
                <a:lnTo>
                  <a:pt x="370077" y="55244"/>
                </a:lnTo>
                <a:lnTo>
                  <a:pt x="375157" y="42163"/>
                </a:lnTo>
                <a:lnTo>
                  <a:pt x="374903" y="27812"/>
                </a:lnTo>
                <a:lnTo>
                  <a:pt x="369062" y="14604"/>
                </a:lnTo>
                <a:lnTo>
                  <a:pt x="358901" y="5079"/>
                </a:lnTo>
                <a:lnTo>
                  <a:pt x="3458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10122407" y="4226052"/>
            <a:ext cx="5664835" cy="2905125"/>
            <a:chOff x="10122407" y="4226052"/>
            <a:chExt cx="5664835" cy="2905125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22407" y="4226052"/>
              <a:ext cx="5664708" cy="29047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24515" y="4300728"/>
              <a:ext cx="5465064" cy="275082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8" name="object 1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5736" y="1700783"/>
            <a:ext cx="16544925" cy="7987665"/>
            <a:chOff x="935736" y="1700783"/>
            <a:chExt cx="16544925" cy="79876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75676" y="1740407"/>
              <a:ext cx="118872" cy="794765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137397" y="1759457"/>
              <a:ext cx="0" cy="7849870"/>
            </a:xfrm>
            <a:custGeom>
              <a:avLst/>
              <a:gdLst/>
              <a:ahLst/>
              <a:cxnLst/>
              <a:rect l="l" t="t" r="r" b="b"/>
              <a:pathLst>
                <a:path w="0" h="7849870">
                  <a:moveTo>
                    <a:pt x="0" y="0"/>
                  </a:moveTo>
                  <a:lnTo>
                    <a:pt x="0" y="7849755"/>
                  </a:lnTo>
                </a:path>
              </a:pathLst>
            </a:custGeom>
            <a:ln w="38100">
              <a:solidFill>
                <a:srgbClr val="0D80B8"/>
              </a:solidFill>
              <a:prstDash val="lgDash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3688" y="5977127"/>
              <a:ext cx="5689092" cy="23850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5795" y="6047231"/>
              <a:ext cx="5489448" cy="224028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82455" y="5039868"/>
              <a:ext cx="8497824" cy="163220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11995" y="5102351"/>
              <a:ext cx="8243315" cy="15026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16083" y="6864095"/>
              <a:ext cx="2865120" cy="248564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31324" y="6908292"/>
              <a:ext cx="2763012" cy="239268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826752" y="6903719"/>
              <a:ext cx="2771775" cy="2402205"/>
            </a:xfrm>
            <a:custGeom>
              <a:avLst/>
              <a:gdLst/>
              <a:ahLst/>
              <a:cxnLst/>
              <a:rect l="l" t="t" r="r" b="b"/>
              <a:pathLst>
                <a:path w="2771775" h="2402204">
                  <a:moveTo>
                    <a:pt x="0" y="2401823"/>
                  </a:moveTo>
                  <a:lnTo>
                    <a:pt x="2771648" y="2401823"/>
                  </a:lnTo>
                  <a:lnTo>
                    <a:pt x="2771648" y="0"/>
                  </a:lnTo>
                  <a:lnTo>
                    <a:pt x="0" y="0"/>
                  </a:lnTo>
                  <a:lnTo>
                    <a:pt x="0" y="2401823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08964" y="6864095"/>
              <a:ext cx="3020567" cy="24856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24204" y="6908292"/>
              <a:ext cx="2918459" cy="239268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3819631" y="6903719"/>
              <a:ext cx="2927985" cy="2402205"/>
            </a:xfrm>
            <a:custGeom>
              <a:avLst/>
              <a:gdLst/>
              <a:ahLst/>
              <a:cxnLst/>
              <a:rect l="l" t="t" r="r" b="b"/>
              <a:pathLst>
                <a:path w="2927984" h="2402204">
                  <a:moveTo>
                    <a:pt x="0" y="2401823"/>
                  </a:moveTo>
                  <a:lnTo>
                    <a:pt x="2927604" y="2401823"/>
                  </a:lnTo>
                  <a:lnTo>
                    <a:pt x="2927604" y="0"/>
                  </a:lnTo>
                  <a:lnTo>
                    <a:pt x="0" y="0"/>
                  </a:lnTo>
                  <a:lnTo>
                    <a:pt x="0" y="2401823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85088" y="2397418"/>
              <a:ext cx="6082284" cy="194750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173479" y="2494787"/>
              <a:ext cx="5978525" cy="1797050"/>
            </a:xfrm>
            <a:custGeom>
              <a:avLst/>
              <a:gdLst/>
              <a:ahLst/>
              <a:cxnLst/>
              <a:rect l="l" t="t" r="r" b="b"/>
              <a:pathLst>
                <a:path w="5978525" h="1797050">
                  <a:moveTo>
                    <a:pt x="0" y="1796541"/>
                  </a:moveTo>
                  <a:lnTo>
                    <a:pt x="5978144" y="1796541"/>
                  </a:lnTo>
                  <a:lnTo>
                    <a:pt x="5978144" y="0"/>
                  </a:lnTo>
                  <a:lnTo>
                    <a:pt x="0" y="0"/>
                  </a:lnTo>
                  <a:lnTo>
                    <a:pt x="0" y="1796541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544830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>
                <a:solidFill>
                  <a:srgbClr val="095A82"/>
                </a:solidFill>
              </a:rPr>
              <a:t>reset()</a:t>
            </a:r>
            <a:r>
              <a:rPr dirty="0" sz="5600" spc="-85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&amp;</a:t>
            </a:r>
            <a:r>
              <a:rPr dirty="0" sz="5600" spc="-2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setErrors</a:t>
            </a:r>
            <a:endParaRPr sz="5600"/>
          </a:p>
        </p:txBody>
      </p:sp>
      <p:sp>
        <p:nvSpPr>
          <p:cNvPr id="18" name="object 18"/>
          <p:cNvSpPr txBox="1"/>
          <p:nvPr/>
        </p:nvSpPr>
        <p:spPr>
          <a:xfrm>
            <a:off x="1174241" y="2440685"/>
            <a:ext cx="5978525" cy="1851660"/>
          </a:xfrm>
          <a:prstGeom prst="rect">
            <a:avLst/>
          </a:prstGeom>
          <a:ln w="28955">
            <a:solidFill>
              <a:srgbClr val="F09C12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Times New Roman"/>
              <a:cs typeface="Times New Roman"/>
            </a:endParaRPr>
          </a:p>
          <a:p>
            <a:pPr algn="just" marL="134620" marR="662305">
              <a:lnSpc>
                <a:spcPct val="100000"/>
              </a:lnSpc>
            </a:pP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reset()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method resets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 value of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control. </a:t>
            </a:r>
            <a:r>
              <a:rPr dirty="0" sz="2400" spc="-100" i="1">
                <a:solidFill>
                  <a:srgbClr val="5F5F5F"/>
                </a:solidFill>
                <a:latin typeface="Calibri"/>
                <a:cs typeface="Calibri"/>
              </a:rPr>
              <a:t>You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can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choose 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reset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entire </a:t>
            </a:r>
            <a:r>
              <a:rPr dirty="0" sz="2400" spc="-5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form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after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has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been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submitted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38427" y="1981200"/>
            <a:ext cx="3329940" cy="513715"/>
          </a:xfrm>
          <a:prstGeom prst="rect">
            <a:avLst/>
          </a:prstGeom>
          <a:solidFill>
            <a:srgbClr val="F09C12"/>
          </a:solidFill>
        </p:spPr>
        <p:txBody>
          <a:bodyPr wrap="square" lIns="0" tIns="33655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265"/>
              </a:spcBef>
            </a:pPr>
            <a:r>
              <a:rPr dirty="0" sz="2400" spc="-20" b="1">
                <a:solidFill>
                  <a:srgbClr val="FFFFFF"/>
                </a:solidFill>
                <a:latin typeface="Calibri"/>
                <a:cs typeface="Calibri"/>
              </a:rPr>
              <a:t>reset()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194035" y="2470568"/>
            <a:ext cx="6091428" cy="1909407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0283190" y="2515361"/>
            <a:ext cx="5988050" cy="1812289"/>
          </a:xfrm>
          <a:prstGeom prst="rect">
            <a:avLst/>
          </a:prstGeom>
          <a:solidFill>
            <a:srgbClr val="F0F0F0"/>
          </a:solidFill>
          <a:ln w="28956">
            <a:solidFill>
              <a:srgbClr val="A18999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Times New Roman"/>
              <a:cs typeface="Times New Roman"/>
            </a:endParaRPr>
          </a:p>
          <a:p>
            <a:pPr marL="136525" marR="156845">
              <a:lnSpc>
                <a:spcPct val="100000"/>
              </a:lnSpc>
            </a:pP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setErrors()</a:t>
            </a:r>
            <a:r>
              <a:rPr dirty="0" sz="2400" spc="-7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method</a:t>
            </a:r>
            <a:r>
              <a:rPr dirty="0" sz="2400" spc="-4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sets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errors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on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form </a:t>
            </a:r>
            <a:r>
              <a:rPr dirty="0" sz="2400" spc="-5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control 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manually.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Calling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setErrors also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updates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validity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parent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control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247376" y="2014727"/>
            <a:ext cx="3329940" cy="513715"/>
          </a:xfrm>
          <a:prstGeom prst="rect">
            <a:avLst/>
          </a:prstGeom>
          <a:solidFill>
            <a:srgbClr val="A18999"/>
          </a:solidFill>
        </p:spPr>
        <p:txBody>
          <a:bodyPr wrap="square" lIns="0" tIns="34290" rIns="0" bIns="0" rtlCol="0" vert="horz">
            <a:spAutoFit/>
          </a:bodyPr>
          <a:lstStyle/>
          <a:p>
            <a:pPr marL="1098550">
              <a:lnSpc>
                <a:spcPct val="100000"/>
              </a:lnSpc>
              <a:spcBef>
                <a:spcPts val="270"/>
              </a:spcBef>
            </a:pPr>
            <a:r>
              <a:rPr dirty="0" sz="2400" spc="-20" b="1">
                <a:solidFill>
                  <a:srgbClr val="FFFFFF"/>
                </a:solidFill>
                <a:latin typeface="Calibri"/>
                <a:cs typeface="Calibri"/>
              </a:rPr>
              <a:t>setErrors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4" name="object 24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736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16421100" y="0"/>
                </a:moveTo>
                <a:lnTo>
                  <a:pt x="0" y="0"/>
                </a:lnTo>
                <a:lnTo>
                  <a:pt x="0" y="28955"/>
                </a:lnTo>
                <a:lnTo>
                  <a:pt x="16421100" y="28955"/>
                </a:lnTo>
                <a:lnTo>
                  <a:pt x="16421100" y="0"/>
                </a:lnTo>
                <a:close/>
              </a:path>
            </a:pathLst>
          </a:custGeom>
          <a:solidFill>
            <a:srgbClr val="04518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55652" y="3284220"/>
            <a:ext cx="3744467" cy="509320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89865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>
                <a:solidFill>
                  <a:srgbClr val="095A82"/>
                </a:solidFill>
              </a:rPr>
              <a:t>Topics</a:t>
            </a:r>
            <a:endParaRPr sz="5600"/>
          </a:p>
        </p:txBody>
      </p:sp>
      <p:sp>
        <p:nvSpPr>
          <p:cNvPr id="5" name="object 5"/>
          <p:cNvSpPr txBox="1"/>
          <p:nvPr/>
        </p:nvSpPr>
        <p:spPr>
          <a:xfrm>
            <a:off x="937361" y="1853565"/>
            <a:ext cx="5915660" cy="5405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Following</a:t>
            </a:r>
            <a:r>
              <a:rPr dirty="0" sz="2400" spc="-9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are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topics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covered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in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module: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Clr>
                <a:srgbClr val="0E6281"/>
              </a:buClr>
              <a:buFont typeface="Wingdings"/>
              <a:buChar char=""/>
              <a:tabLst>
                <a:tab pos="356235" algn="l"/>
              </a:tabLst>
            </a:pP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Form</a:t>
            </a:r>
            <a:r>
              <a:rPr dirty="0" sz="2400" spc="-10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validation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E6281"/>
              </a:buClr>
              <a:buFont typeface="Wingdings"/>
              <a:buChar char=""/>
            </a:pPr>
            <a:endParaRPr sz="22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lr>
                <a:srgbClr val="0E6281"/>
              </a:buClr>
              <a:buFont typeface="Wingdings"/>
              <a:buChar char=""/>
              <a:tabLst>
                <a:tab pos="356235" algn="l"/>
              </a:tabLst>
            </a:pP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Types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form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validation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E6281"/>
              </a:buClr>
              <a:buFont typeface="Wingdings"/>
              <a:buChar char=""/>
            </a:pPr>
            <a:endParaRPr sz="22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Clr>
                <a:srgbClr val="0E6281"/>
              </a:buClr>
              <a:buFont typeface="Wingdings"/>
              <a:buChar char=""/>
              <a:tabLst>
                <a:tab pos="356235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Built-in</a:t>
            </a:r>
            <a:r>
              <a:rPr dirty="0" sz="2400" spc="-8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validators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E6281"/>
              </a:buClr>
              <a:buFont typeface="Wingdings"/>
              <a:buChar char=""/>
            </a:pPr>
            <a:endParaRPr sz="22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Clr>
                <a:srgbClr val="0E6281"/>
              </a:buClr>
              <a:buFont typeface="Wingdings"/>
              <a:buChar char=""/>
              <a:tabLst>
                <a:tab pos="356235" algn="l"/>
              </a:tabLst>
            </a:pP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Form</a:t>
            </a:r>
            <a:r>
              <a:rPr dirty="0" sz="2400" spc="-8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Control’s</a:t>
            </a:r>
            <a:r>
              <a:rPr dirty="0" sz="2400" spc="-1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status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E6281"/>
              </a:buClr>
              <a:buFont typeface="Wingdings"/>
              <a:buChar char=""/>
            </a:pPr>
            <a:endParaRPr sz="22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Clr>
                <a:srgbClr val="0E6281"/>
              </a:buClr>
              <a:buFont typeface="Wingdings"/>
              <a:buChar char=""/>
              <a:tabLst>
                <a:tab pos="356235" algn="l"/>
              </a:tabLst>
            </a:pP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Form</a:t>
            </a:r>
            <a:r>
              <a:rPr dirty="0" sz="2400" spc="-8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validation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methods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E6281"/>
              </a:buClr>
              <a:buFont typeface="Wingdings"/>
              <a:buChar char=""/>
            </a:pPr>
            <a:endParaRPr sz="22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Clr>
                <a:srgbClr val="0E6281"/>
              </a:buClr>
              <a:buFont typeface="Wingdings"/>
              <a:buChar char=""/>
              <a:tabLst>
                <a:tab pos="356235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CSS</a:t>
            </a:r>
            <a:r>
              <a:rPr dirty="0" sz="2400" spc="-8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classes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for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form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control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E6281"/>
              </a:buClr>
              <a:buFont typeface="Wingdings"/>
              <a:buChar char=""/>
            </a:pPr>
            <a:endParaRPr sz="22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Clr>
                <a:srgbClr val="0E6281"/>
              </a:buClr>
              <a:buFont typeface="Wingdings"/>
              <a:buChar char=""/>
              <a:tabLst>
                <a:tab pos="356235" algn="l"/>
              </a:tabLst>
            </a:pP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Custom</a:t>
            </a:r>
            <a:r>
              <a:rPr dirty="0" sz="2400" spc="-1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validators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template-driven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forms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7" name="object 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297180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>
                <a:solidFill>
                  <a:srgbClr val="095A82"/>
                </a:solidFill>
              </a:rPr>
              <a:t>hasError()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2953511" y="1959948"/>
            <a:ext cx="12442190" cy="1106805"/>
            <a:chOff x="2953511" y="1959948"/>
            <a:chExt cx="12442190" cy="11068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53511" y="1959948"/>
              <a:ext cx="12441936" cy="11063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74847" y="1976627"/>
              <a:ext cx="12339955" cy="1009015"/>
            </a:xfrm>
            <a:custGeom>
              <a:avLst/>
              <a:gdLst/>
              <a:ahLst/>
              <a:cxnLst/>
              <a:rect l="l" t="t" r="r" b="b"/>
              <a:pathLst>
                <a:path w="12339955" h="1009014">
                  <a:moveTo>
                    <a:pt x="12171298" y="0"/>
                  </a:moveTo>
                  <a:lnTo>
                    <a:pt x="168147" y="0"/>
                  </a:lnTo>
                  <a:lnTo>
                    <a:pt x="123443" y="5969"/>
                  </a:lnTo>
                  <a:lnTo>
                    <a:pt x="83312" y="22987"/>
                  </a:lnTo>
                  <a:lnTo>
                    <a:pt x="49275" y="49275"/>
                  </a:lnTo>
                  <a:lnTo>
                    <a:pt x="22987" y="83312"/>
                  </a:lnTo>
                  <a:lnTo>
                    <a:pt x="5968" y="123444"/>
                  </a:lnTo>
                  <a:lnTo>
                    <a:pt x="0" y="168148"/>
                  </a:lnTo>
                  <a:lnTo>
                    <a:pt x="0" y="840613"/>
                  </a:lnTo>
                  <a:lnTo>
                    <a:pt x="5968" y="885317"/>
                  </a:lnTo>
                  <a:lnTo>
                    <a:pt x="22987" y="925449"/>
                  </a:lnTo>
                  <a:lnTo>
                    <a:pt x="49275" y="959485"/>
                  </a:lnTo>
                  <a:lnTo>
                    <a:pt x="83312" y="985774"/>
                  </a:lnTo>
                  <a:lnTo>
                    <a:pt x="123443" y="1002792"/>
                  </a:lnTo>
                  <a:lnTo>
                    <a:pt x="168147" y="1008761"/>
                  </a:lnTo>
                  <a:lnTo>
                    <a:pt x="12171298" y="1008761"/>
                  </a:lnTo>
                  <a:lnTo>
                    <a:pt x="12216003" y="1002792"/>
                  </a:lnTo>
                  <a:lnTo>
                    <a:pt x="12256135" y="985774"/>
                  </a:lnTo>
                  <a:lnTo>
                    <a:pt x="12290171" y="959485"/>
                  </a:lnTo>
                  <a:lnTo>
                    <a:pt x="12316460" y="925449"/>
                  </a:lnTo>
                  <a:lnTo>
                    <a:pt x="12333478" y="885317"/>
                  </a:lnTo>
                  <a:lnTo>
                    <a:pt x="12339446" y="840613"/>
                  </a:lnTo>
                  <a:lnTo>
                    <a:pt x="12339446" y="168148"/>
                  </a:lnTo>
                  <a:lnTo>
                    <a:pt x="12333478" y="123444"/>
                  </a:lnTo>
                  <a:lnTo>
                    <a:pt x="12316460" y="83312"/>
                  </a:lnTo>
                  <a:lnTo>
                    <a:pt x="12290171" y="49275"/>
                  </a:lnTo>
                  <a:lnTo>
                    <a:pt x="12256135" y="22987"/>
                  </a:lnTo>
                  <a:lnTo>
                    <a:pt x="12216003" y="5969"/>
                  </a:lnTo>
                  <a:lnTo>
                    <a:pt x="12171298" y="0"/>
                  </a:lnTo>
                  <a:close/>
                </a:path>
              </a:pathLst>
            </a:custGeom>
            <a:solidFill>
              <a:srgbClr val="16A9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975609" y="1977389"/>
              <a:ext cx="12339955" cy="1009015"/>
            </a:xfrm>
            <a:custGeom>
              <a:avLst/>
              <a:gdLst/>
              <a:ahLst/>
              <a:cxnLst/>
              <a:rect l="l" t="t" r="r" b="b"/>
              <a:pathLst>
                <a:path w="12339955" h="1009014">
                  <a:moveTo>
                    <a:pt x="0" y="168148"/>
                  </a:moveTo>
                  <a:lnTo>
                    <a:pt x="5968" y="123443"/>
                  </a:lnTo>
                  <a:lnTo>
                    <a:pt x="22987" y="83311"/>
                  </a:lnTo>
                  <a:lnTo>
                    <a:pt x="49275" y="49275"/>
                  </a:lnTo>
                  <a:lnTo>
                    <a:pt x="83312" y="22986"/>
                  </a:lnTo>
                  <a:lnTo>
                    <a:pt x="123443" y="5968"/>
                  </a:lnTo>
                  <a:lnTo>
                    <a:pt x="168147" y="0"/>
                  </a:lnTo>
                  <a:lnTo>
                    <a:pt x="12171299" y="0"/>
                  </a:lnTo>
                  <a:lnTo>
                    <a:pt x="12216003" y="5968"/>
                  </a:lnTo>
                  <a:lnTo>
                    <a:pt x="12256135" y="22986"/>
                  </a:lnTo>
                  <a:lnTo>
                    <a:pt x="12290171" y="49275"/>
                  </a:lnTo>
                  <a:lnTo>
                    <a:pt x="12316460" y="83311"/>
                  </a:lnTo>
                  <a:lnTo>
                    <a:pt x="12333478" y="123443"/>
                  </a:lnTo>
                  <a:lnTo>
                    <a:pt x="12339447" y="168148"/>
                  </a:lnTo>
                  <a:lnTo>
                    <a:pt x="12339447" y="840612"/>
                  </a:lnTo>
                  <a:lnTo>
                    <a:pt x="12333478" y="885316"/>
                  </a:lnTo>
                  <a:lnTo>
                    <a:pt x="12316460" y="925449"/>
                  </a:lnTo>
                  <a:lnTo>
                    <a:pt x="12290171" y="959484"/>
                  </a:lnTo>
                  <a:lnTo>
                    <a:pt x="12256135" y="985774"/>
                  </a:lnTo>
                  <a:lnTo>
                    <a:pt x="12216003" y="1002791"/>
                  </a:lnTo>
                  <a:lnTo>
                    <a:pt x="12171299" y="1008760"/>
                  </a:lnTo>
                  <a:lnTo>
                    <a:pt x="168147" y="1008760"/>
                  </a:lnTo>
                  <a:lnTo>
                    <a:pt x="123443" y="1002791"/>
                  </a:lnTo>
                  <a:lnTo>
                    <a:pt x="83312" y="985774"/>
                  </a:lnTo>
                  <a:lnTo>
                    <a:pt x="49275" y="959484"/>
                  </a:lnTo>
                  <a:lnTo>
                    <a:pt x="22987" y="925449"/>
                  </a:lnTo>
                  <a:lnTo>
                    <a:pt x="5968" y="885316"/>
                  </a:lnTo>
                  <a:lnTo>
                    <a:pt x="0" y="840612"/>
                  </a:lnTo>
                  <a:lnTo>
                    <a:pt x="0" y="168148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598923" y="2244597"/>
            <a:ext cx="90576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hasError()</a:t>
            </a:r>
            <a:r>
              <a:rPr dirty="0" sz="2400" spc="-7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dirty="0" sz="2400" spc="-3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reports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whether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r>
              <a:rPr dirty="0" sz="2400" spc="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error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specified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54024" y="3986784"/>
            <a:ext cx="6139180" cy="3063240"/>
            <a:chOff x="954024" y="3986784"/>
            <a:chExt cx="6139180" cy="306324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4024" y="3986784"/>
              <a:ext cx="6138672" cy="306324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0704" y="4062984"/>
              <a:ext cx="5929884" cy="2906268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7484364" y="4939284"/>
            <a:ext cx="10011410" cy="1160145"/>
            <a:chOff x="7484364" y="4939284"/>
            <a:chExt cx="10011410" cy="116014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84364" y="4939284"/>
              <a:ext cx="10011155" cy="11597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29144" y="4997196"/>
              <a:ext cx="9726167" cy="1039367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1954529" y="7849361"/>
            <a:ext cx="14382115" cy="929640"/>
          </a:xfrm>
          <a:custGeom>
            <a:avLst/>
            <a:gdLst/>
            <a:ahLst/>
            <a:cxnLst/>
            <a:rect l="l" t="t" r="r" b="b"/>
            <a:pathLst>
              <a:path w="14382115" h="929640">
                <a:moveTo>
                  <a:pt x="0" y="154940"/>
                </a:moveTo>
                <a:lnTo>
                  <a:pt x="7874" y="105918"/>
                </a:lnTo>
                <a:lnTo>
                  <a:pt x="29844" y="63373"/>
                </a:lnTo>
                <a:lnTo>
                  <a:pt x="63372" y="29845"/>
                </a:lnTo>
                <a:lnTo>
                  <a:pt x="105918" y="7874"/>
                </a:lnTo>
                <a:lnTo>
                  <a:pt x="154939" y="0"/>
                </a:lnTo>
                <a:lnTo>
                  <a:pt x="14226666" y="0"/>
                </a:lnTo>
                <a:lnTo>
                  <a:pt x="14275689" y="7874"/>
                </a:lnTo>
                <a:lnTo>
                  <a:pt x="14318233" y="29845"/>
                </a:lnTo>
                <a:lnTo>
                  <a:pt x="14351762" y="63373"/>
                </a:lnTo>
                <a:lnTo>
                  <a:pt x="14373733" y="105918"/>
                </a:lnTo>
                <a:lnTo>
                  <a:pt x="14381606" y="154940"/>
                </a:lnTo>
                <a:lnTo>
                  <a:pt x="14381606" y="774700"/>
                </a:lnTo>
                <a:lnTo>
                  <a:pt x="14373733" y="823722"/>
                </a:lnTo>
                <a:lnTo>
                  <a:pt x="14351762" y="866267"/>
                </a:lnTo>
                <a:lnTo>
                  <a:pt x="14318233" y="899795"/>
                </a:lnTo>
                <a:lnTo>
                  <a:pt x="14275689" y="921766"/>
                </a:lnTo>
                <a:lnTo>
                  <a:pt x="14226666" y="929640"/>
                </a:lnTo>
                <a:lnTo>
                  <a:pt x="154939" y="929640"/>
                </a:lnTo>
                <a:lnTo>
                  <a:pt x="105918" y="921766"/>
                </a:lnTo>
                <a:lnTo>
                  <a:pt x="63372" y="899795"/>
                </a:lnTo>
                <a:lnTo>
                  <a:pt x="29844" y="866267"/>
                </a:lnTo>
                <a:lnTo>
                  <a:pt x="7874" y="823722"/>
                </a:lnTo>
                <a:lnTo>
                  <a:pt x="0" y="774700"/>
                </a:lnTo>
                <a:lnTo>
                  <a:pt x="0" y="154940"/>
                </a:lnTo>
                <a:close/>
              </a:path>
            </a:pathLst>
          </a:custGeom>
          <a:ln w="28956">
            <a:solidFill>
              <a:srgbClr val="16A994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613786" y="7896225"/>
            <a:ext cx="1296416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13100" marR="5080" indent="-3201035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above code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checks whether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required error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present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 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dLocation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control.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If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control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not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present,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false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returned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text</a:t>
            </a:r>
            <a:r>
              <a:rPr dirty="0" sz="2400" spc="-8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not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displayed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7" name="object 1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552264"/>
            <a:ext cx="10603865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5">
                <a:solidFill>
                  <a:srgbClr val="095A82"/>
                </a:solidFill>
              </a:rPr>
              <a:t>CSS</a:t>
            </a:r>
            <a:r>
              <a:rPr dirty="0" sz="7200" spc="-75">
                <a:solidFill>
                  <a:srgbClr val="095A82"/>
                </a:solidFill>
              </a:rPr>
              <a:t> </a:t>
            </a:r>
            <a:r>
              <a:rPr dirty="0" sz="7200" spc="-5">
                <a:solidFill>
                  <a:srgbClr val="095A82"/>
                </a:solidFill>
              </a:rPr>
              <a:t>Classes</a:t>
            </a:r>
            <a:r>
              <a:rPr dirty="0" sz="7200" spc="-70">
                <a:solidFill>
                  <a:srgbClr val="095A82"/>
                </a:solidFill>
              </a:rPr>
              <a:t> </a:t>
            </a:r>
            <a:r>
              <a:rPr dirty="0" sz="7200" spc="-5">
                <a:solidFill>
                  <a:srgbClr val="095A82"/>
                </a:solidFill>
              </a:rPr>
              <a:t>for</a:t>
            </a:r>
            <a:r>
              <a:rPr dirty="0" sz="7200" spc="-45">
                <a:solidFill>
                  <a:srgbClr val="095A82"/>
                </a:solidFill>
              </a:rPr>
              <a:t> </a:t>
            </a:r>
            <a:r>
              <a:rPr dirty="0" sz="7200">
                <a:solidFill>
                  <a:srgbClr val="095A82"/>
                </a:solidFill>
              </a:rPr>
              <a:t>FormControl</a:t>
            </a:r>
            <a:endParaRPr sz="72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825817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>
                <a:solidFill>
                  <a:srgbClr val="095A82"/>
                </a:solidFill>
              </a:rPr>
              <a:t>CSS</a:t>
            </a:r>
            <a:r>
              <a:rPr dirty="0" sz="5600" spc="-50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Classes</a:t>
            </a:r>
            <a:r>
              <a:rPr dirty="0" sz="5600" spc="-40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for</a:t>
            </a:r>
            <a:r>
              <a:rPr dirty="0" sz="5600" spc="-4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FormControl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912875" y="1959948"/>
            <a:ext cx="16525240" cy="1106805"/>
            <a:chOff x="912875" y="1959948"/>
            <a:chExt cx="16525240" cy="11068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2875" y="1959948"/>
              <a:ext cx="16524731" cy="11063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5735" y="1976627"/>
              <a:ext cx="16421100" cy="1009015"/>
            </a:xfrm>
            <a:custGeom>
              <a:avLst/>
              <a:gdLst/>
              <a:ahLst/>
              <a:cxnLst/>
              <a:rect l="l" t="t" r="r" b="b"/>
              <a:pathLst>
                <a:path w="16421100" h="1009014">
                  <a:moveTo>
                    <a:pt x="16252952" y="0"/>
                  </a:moveTo>
                  <a:lnTo>
                    <a:pt x="168147" y="0"/>
                  </a:lnTo>
                  <a:lnTo>
                    <a:pt x="123443" y="5969"/>
                  </a:lnTo>
                  <a:lnTo>
                    <a:pt x="83286" y="22987"/>
                  </a:lnTo>
                  <a:lnTo>
                    <a:pt x="49250" y="49275"/>
                  </a:lnTo>
                  <a:lnTo>
                    <a:pt x="22961" y="83312"/>
                  </a:lnTo>
                  <a:lnTo>
                    <a:pt x="6007" y="123444"/>
                  </a:lnTo>
                  <a:lnTo>
                    <a:pt x="0" y="168148"/>
                  </a:lnTo>
                  <a:lnTo>
                    <a:pt x="0" y="840613"/>
                  </a:lnTo>
                  <a:lnTo>
                    <a:pt x="6007" y="885317"/>
                  </a:lnTo>
                  <a:lnTo>
                    <a:pt x="22961" y="925449"/>
                  </a:lnTo>
                  <a:lnTo>
                    <a:pt x="49250" y="959485"/>
                  </a:lnTo>
                  <a:lnTo>
                    <a:pt x="83286" y="985774"/>
                  </a:lnTo>
                  <a:lnTo>
                    <a:pt x="123443" y="1002792"/>
                  </a:lnTo>
                  <a:lnTo>
                    <a:pt x="168147" y="1008761"/>
                  </a:lnTo>
                  <a:lnTo>
                    <a:pt x="16252952" y="1008761"/>
                  </a:lnTo>
                  <a:lnTo>
                    <a:pt x="16297656" y="1002792"/>
                  </a:lnTo>
                  <a:lnTo>
                    <a:pt x="16337787" y="985774"/>
                  </a:lnTo>
                  <a:lnTo>
                    <a:pt x="16371823" y="959485"/>
                  </a:lnTo>
                  <a:lnTo>
                    <a:pt x="16398112" y="925449"/>
                  </a:lnTo>
                  <a:lnTo>
                    <a:pt x="16415131" y="885317"/>
                  </a:lnTo>
                  <a:lnTo>
                    <a:pt x="16421100" y="840613"/>
                  </a:lnTo>
                  <a:lnTo>
                    <a:pt x="16421100" y="168148"/>
                  </a:lnTo>
                  <a:lnTo>
                    <a:pt x="16415131" y="123444"/>
                  </a:lnTo>
                  <a:lnTo>
                    <a:pt x="16398112" y="83312"/>
                  </a:lnTo>
                  <a:lnTo>
                    <a:pt x="16371823" y="49275"/>
                  </a:lnTo>
                  <a:lnTo>
                    <a:pt x="16337787" y="22987"/>
                  </a:lnTo>
                  <a:lnTo>
                    <a:pt x="16297656" y="5969"/>
                  </a:lnTo>
                  <a:lnTo>
                    <a:pt x="16252952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36497" y="1977389"/>
              <a:ext cx="16421100" cy="1009015"/>
            </a:xfrm>
            <a:custGeom>
              <a:avLst/>
              <a:gdLst/>
              <a:ahLst/>
              <a:cxnLst/>
              <a:rect l="l" t="t" r="r" b="b"/>
              <a:pathLst>
                <a:path w="16421100" h="1009014">
                  <a:moveTo>
                    <a:pt x="0" y="168148"/>
                  </a:moveTo>
                  <a:lnTo>
                    <a:pt x="6007" y="123443"/>
                  </a:lnTo>
                  <a:lnTo>
                    <a:pt x="22961" y="83311"/>
                  </a:lnTo>
                  <a:lnTo>
                    <a:pt x="49250" y="49275"/>
                  </a:lnTo>
                  <a:lnTo>
                    <a:pt x="83286" y="22986"/>
                  </a:lnTo>
                  <a:lnTo>
                    <a:pt x="123443" y="5968"/>
                  </a:lnTo>
                  <a:lnTo>
                    <a:pt x="168148" y="0"/>
                  </a:lnTo>
                  <a:lnTo>
                    <a:pt x="16252952" y="0"/>
                  </a:lnTo>
                  <a:lnTo>
                    <a:pt x="16297656" y="5968"/>
                  </a:lnTo>
                  <a:lnTo>
                    <a:pt x="16337788" y="22986"/>
                  </a:lnTo>
                  <a:lnTo>
                    <a:pt x="16371823" y="49275"/>
                  </a:lnTo>
                  <a:lnTo>
                    <a:pt x="16398113" y="83311"/>
                  </a:lnTo>
                  <a:lnTo>
                    <a:pt x="16415131" y="123443"/>
                  </a:lnTo>
                  <a:lnTo>
                    <a:pt x="16421100" y="168148"/>
                  </a:lnTo>
                  <a:lnTo>
                    <a:pt x="16421100" y="840612"/>
                  </a:lnTo>
                  <a:lnTo>
                    <a:pt x="16415131" y="885316"/>
                  </a:lnTo>
                  <a:lnTo>
                    <a:pt x="16398113" y="925449"/>
                  </a:lnTo>
                  <a:lnTo>
                    <a:pt x="16371823" y="959484"/>
                  </a:lnTo>
                  <a:lnTo>
                    <a:pt x="16337788" y="985774"/>
                  </a:lnTo>
                  <a:lnTo>
                    <a:pt x="16297656" y="1002791"/>
                  </a:lnTo>
                  <a:lnTo>
                    <a:pt x="16252952" y="1008760"/>
                  </a:lnTo>
                  <a:lnTo>
                    <a:pt x="168148" y="1008760"/>
                  </a:lnTo>
                  <a:lnTo>
                    <a:pt x="123443" y="1002791"/>
                  </a:lnTo>
                  <a:lnTo>
                    <a:pt x="83286" y="985774"/>
                  </a:lnTo>
                  <a:lnTo>
                    <a:pt x="49250" y="959484"/>
                  </a:lnTo>
                  <a:lnTo>
                    <a:pt x="22961" y="925449"/>
                  </a:lnTo>
                  <a:lnTo>
                    <a:pt x="6007" y="885316"/>
                  </a:lnTo>
                  <a:lnTo>
                    <a:pt x="0" y="840612"/>
                  </a:lnTo>
                  <a:lnTo>
                    <a:pt x="0" y="168148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012037" y="2061718"/>
            <a:ext cx="15827375" cy="1839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40860" marR="5080" indent="-3985895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Angular</a:t>
            </a:r>
            <a:r>
              <a:rPr dirty="0" sz="2400" spc="-3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automatically</a:t>
            </a:r>
            <a:r>
              <a:rPr dirty="0" sz="2400" spc="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adds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many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r>
              <a:rPr dirty="0" sz="2400" spc="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properties</a:t>
            </a:r>
            <a:r>
              <a:rPr dirty="0" sz="2400" spc="-4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onto</a:t>
            </a:r>
            <a:r>
              <a:rPr dirty="0" sz="2400" spc="-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form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r>
              <a:rPr dirty="0" sz="2400" spc="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element</a:t>
            </a:r>
            <a:r>
              <a:rPr dirty="0" sz="2400" spc="-5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CSS</a:t>
            </a:r>
            <a:r>
              <a:rPr dirty="0" sz="2400" spc="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classes.</a:t>
            </a:r>
            <a:r>
              <a:rPr dirty="0" sz="2400" spc="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0" i="1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dirty="0" sz="2400" spc="-3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2400" spc="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 these</a:t>
            </a:r>
            <a:r>
              <a:rPr dirty="0" sz="2400" spc="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classes</a:t>
            </a:r>
            <a:r>
              <a:rPr dirty="0" sz="2400" spc="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400" spc="-5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style</a:t>
            </a:r>
            <a:r>
              <a:rPr dirty="0" sz="2400" spc="-4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FormControl</a:t>
            </a:r>
            <a:r>
              <a:rPr dirty="0" sz="2400" spc="-6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elements</a:t>
            </a:r>
            <a:r>
              <a:rPr dirty="0" sz="2400" spc="-5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according</a:t>
            </a:r>
            <a:r>
              <a:rPr dirty="0" sz="2400" spc="4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5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0" i="1">
                <a:solidFill>
                  <a:srgbClr val="FFFFFF"/>
                </a:solidFill>
                <a:latin typeface="Calibri"/>
                <a:cs typeface="Calibri"/>
              </a:rPr>
              <a:t>state</a:t>
            </a:r>
            <a:r>
              <a:rPr dirty="0" sz="2400" spc="-3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 spc="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form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following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classes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are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supported: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424939" y="5548884"/>
            <a:ext cx="5047615" cy="3380740"/>
            <a:chOff x="1424939" y="5548884"/>
            <a:chExt cx="5047615" cy="338074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18560" y="5548884"/>
              <a:ext cx="364236" cy="338023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24939" y="5785104"/>
              <a:ext cx="5047615" cy="831850"/>
            </a:xfrm>
            <a:custGeom>
              <a:avLst/>
              <a:gdLst/>
              <a:ahLst/>
              <a:cxnLst/>
              <a:rect l="l" t="t" r="r" b="b"/>
              <a:pathLst>
                <a:path w="5047615" h="831850">
                  <a:moveTo>
                    <a:pt x="4631309" y="0"/>
                  </a:moveTo>
                  <a:lnTo>
                    <a:pt x="0" y="0"/>
                  </a:lnTo>
                  <a:lnTo>
                    <a:pt x="0" y="831723"/>
                  </a:lnTo>
                  <a:lnTo>
                    <a:pt x="4631309" y="831723"/>
                  </a:lnTo>
                  <a:lnTo>
                    <a:pt x="5047361" y="415798"/>
                  </a:lnTo>
                  <a:lnTo>
                    <a:pt x="4631309" y="0"/>
                  </a:lnTo>
                  <a:close/>
                </a:path>
              </a:pathLst>
            </a:custGeom>
            <a:solidFill>
              <a:srgbClr val="22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424939" y="7831836"/>
              <a:ext cx="5047615" cy="831850"/>
            </a:xfrm>
            <a:custGeom>
              <a:avLst/>
              <a:gdLst/>
              <a:ahLst/>
              <a:cxnLst/>
              <a:rect l="l" t="t" r="r" b="b"/>
              <a:pathLst>
                <a:path w="5047615" h="831850">
                  <a:moveTo>
                    <a:pt x="4631309" y="0"/>
                  </a:moveTo>
                  <a:lnTo>
                    <a:pt x="0" y="0"/>
                  </a:lnTo>
                  <a:lnTo>
                    <a:pt x="0" y="831722"/>
                  </a:lnTo>
                  <a:lnTo>
                    <a:pt x="4631309" y="831722"/>
                  </a:lnTo>
                  <a:lnTo>
                    <a:pt x="5047361" y="415797"/>
                  </a:lnTo>
                  <a:lnTo>
                    <a:pt x="4631309" y="0"/>
                  </a:lnTo>
                  <a:close/>
                </a:path>
              </a:pathLst>
            </a:custGeom>
            <a:solidFill>
              <a:srgbClr val="C57D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424939" y="6809232"/>
              <a:ext cx="5047615" cy="831850"/>
            </a:xfrm>
            <a:custGeom>
              <a:avLst/>
              <a:gdLst/>
              <a:ahLst/>
              <a:cxnLst/>
              <a:rect l="l" t="t" r="r" b="b"/>
              <a:pathLst>
                <a:path w="5047615" h="831850">
                  <a:moveTo>
                    <a:pt x="4631309" y="0"/>
                  </a:moveTo>
                  <a:lnTo>
                    <a:pt x="0" y="0"/>
                  </a:lnTo>
                  <a:lnTo>
                    <a:pt x="0" y="831722"/>
                  </a:lnTo>
                  <a:lnTo>
                    <a:pt x="4631309" y="831722"/>
                  </a:lnTo>
                  <a:lnTo>
                    <a:pt x="5047361" y="415797"/>
                  </a:lnTo>
                  <a:lnTo>
                    <a:pt x="4631309" y="0"/>
                  </a:lnTo>
                  <a:close/>
                </a:path>
              </a:pathLst>
            </a:custGeom>
            <a:solidFill>
              <a:srgbClr val="364A5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859407" y="5967729"/>
            <a:ext cx="3979545" cy="2265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 b="1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r>
              <a:rPr dirty="0" sz="2400" spc="-7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dirty="0" sz="24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been</a:t>
            </a:r>
            <a:r>
              <a:rPr dirty="0" sz="24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 b="1">
                <a:solidFill>
                  <a:srgbClr val="FFFFFF"/>
                </a:solidFill>
                <a:latin typeface="Calibri"/>
                <a:cs typeface="Calibri"/>
              </a:rPr>
              <a:t>visited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5" b="1">
                <a:solidFill>
                  <a:srgbClr val="FFFFFF"/>
                </a:solidFill>
                <a:latin typeface="Calibri"/>
                <a:cs typeface="Calibri"/>
              </a:rPr>
              <a:t>control’s</a:t>
            </a:r>
            <a:r>
              <a:rPr dirty="0" sz="2400" spc="-9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dirty="0" sz="24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dirty="0" sz="2400" spc="-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 b="1">
                <a:solidFill>
                  <a:srgbClr val="FFFFFF"/>
                </a:solidFill>
                <a:latin typeface="Calibri"/>
                <a:cs typeface="Calibri"/>
              </a:rPr>
              <a:t>changed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35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 spc="-2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spc="-55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400" spc="-3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-5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2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spc="-30" b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2400" spc="-155" b="1">
                <a:solidFill>
                  <a:srgbClr val="FFFFFF"/>
                </a:solidFill>
                <a:latin typeface="Calibri"/>
                <a:cs typeface="Calibri"/>
              </a:rPr>
              <a:t>’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 spc="-8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5" b="1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z="2400" spc="-1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15" b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2400" spc="-20" b="1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 spc="-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5" b="1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z="2400" spc="-1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15" b="1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921495" y="4480587"/>
            <a:ext cx="2839720" cy="673735"/>
            <a:chOff x="8921495" y="4480587"/>
            <a:chExt cx="2839720" cy="673735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21495" y="4480587"/>
              <a:ext cx="2839211" cy="67358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944355" y="4497323"/>
              <a:ext cx="2735580" cy="575945"/>
            </a:xfrm>
            <a:custGeom>
              <a:avLst/>
              <a:gdLst/>
              <a:ahLst/>
              <a:cxnLst/>
              <a:rect l="l" t="t" r="r" b="b"/>
              <a:pathLst>
                <a:path w="2735579" h="575945">
                  <a:moveTo>
                    <a:pt x="2639568" y="0"/>
                  </a:moveTo>
                  <a:lnTo>
                    <a:pt x="96012" y="0"/>
                  </a:lnTo>
                  <a:lnTo>
                    <a:pt x="58674" y="7492"/>
                  </a:lnTo>
                  <a:lnTo>
                    <a:pt x="28067" y="28066"/>
                  </a:lnTo>
                  <a:lnTo>
                    <a:pt x="7493" y="58547"/>
                  </a:lnTo>
                  <a:lnTo>
                    <a:pt x="0" y="95885"/>
                  </a:lnTo>
                  <a:lnTo>
                    <a:pt x="0" y="479678"/>
                  </a:lnTo>
                  <a:lnTo>
                    <a:pt x="7493" y="517016"/>
                  </a:lnTo>
                  <a:lnTo>
                    <a:pt x="28067" y="547497"/>
                  </a:lnTo>
                  <a:lnTo>
                    <a:pt x="58674" y="568071"/>
                  </a:lnTo>
                  <a:lnTo>
                    <a:pt x="96012" y="575563"/>
                  </a:lnTo>
                  <a:lnTo>
                    <a:pt x="2639568" y="575563"/>
                  </a:lnTo>
                  <a:lnTo>
                    <a:pt x="2676905" y="568071"/>
                  </a:lnTo>
                  <a:lnTo>
                    <a:pt x="2707513" y="547497"/>
                  </a:lnTo>
                  <a:lnTo>
                    <a:pt x="2728087" y="517016"/>
                  </a:lnTo>
                  <a:lnTo>
                    <a:pt x="2735579" y="479678"/>
                  </a:lnTo>
                  <a:lnTo>
                    <a:pt x="2735579" y="95885"/>
                  </a:lnTo>
                  <a:lnTo>
                    <a:pt x="2728087" y="58547"/>
                  </a:lnTo>
                  <a:lnTo>
                    <a:pt x="2707513" y="28066"/>
                  </a:lnTo>
                  <a:lnTo>
                    <a:pt x="2676905" y="7492"/>
                  </a:lnTo>
                  <a:lnTo>
                    <a:pt x="2639568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945117" y="4498085"/>
              <a:ext cx="2735580" cy="575945"/>
            </a:xfrm>
            <a:custGeom>
              <a:avLst/>
              <a:gdLst/>
              <a:ahLst/>
              <a:cxnLst/>
              <a:rect l="l" t="t" r="r" b="b"/>
              <a:pathLst>
                <a:path w="2735579" h="575945">
                  <a:moveTo>
                    <a:pt x="0" y="95885"/>
                  </a:moveTo>
                  <a:lnTo>
                    <a:pt x="7492" y="58547"/>
                  </a:lnTo>
                  <a:lnTo>
                    <a:pt x="28066" y="28066"/>
                  </a:lnTo>
                  <a:lnTo>
                    <a:pt x="58674" y="7492"/>
                  </a:lnTo>
                  <a:lnTo>
                    <a:pt x="96011" y="0"/>
                  </a:lnTo>
                  <a:lnTo>
                    <a:pt x="2639567" y="0"/>
                  </a:lnTo>
                  <a:lnTo>
                    <a:pt x="2676905" y="7492"/>
                  </a:lnTo>
                  <a:lnTo>
                    <a:pt x="2707512" y="28066"/>
                  </a:lnTo>
                  <a:lnTo>
                    <a:pt x="2728086" y="58547"/>
                  </a:lnTo>
                  <a:lnTo>
                    <a:pt x="2735579" y="95885"/>
                  </a:lnTo>
                  <a:lnTo>
                    <a:pt x="2735579" y="479678"/>
                  </a:lnTo>
                  <a:lnTo>
                    <a:pt x="2728086" y="517016"/>
                  </a:lnTo>
                  <a:lnTo>
                    <a:pt x="2707512" y="547497"/>
                  </a:lnTo>
                  <a:lnTo>
                    <a:pt x="2676905" y="568071"/>
                  </a:lnTo>
                  <a:lnTo>
                    <a:pt x="2639567" y="575563"/>
                  </a:lnTo>
                  <a:lnTo>
                    <a:pt x="96011" y="575563"/>
                  </a:lnTo>
                  <a:lnTo>
                    <a:pt x="58674" y="568071"/>
                  </a:lnTo>
                  <a:lnTo>
                    <a:pt x="28066" y="547497"/>
                  </a:lnTo>
                  <a:lnTo>
                    <a:pt x="7492" y="517016"/>
                  </a:lnTo>
                  <a:lnTo>
                    <a:pt x="0" y="479678"/>
                  </a:lnTo>
                  <a:lnTo>
                    <a:pt x="0" y="95885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9563861" y="4549521"/>
            <a:ext cx="1482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dirty="0" sz="2400" spc="-9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dirty="0" sz="2400" spc="-8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true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3168884" y="4480587"/>
            <a:ext cx="2840990" cy="673735"/>
            <a:chOff x="13168884" y="4480587"/>
            <a:chExt cx="2840990" cy="673735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68884" y="4480587"/>
              <a:ext cx="2840736" cy="67358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3190220" y="4497323"/>
              <a:ext cx="2738755" cy="575945"/>
            </a:xfrm>
            <a:custGeom>
              <a:avLst/>
              <a:gdLst/>
              <a:ahLst/>
              <a:cxnLst/>
              <a:rect l="l" t="t" r="r" b="b"/>
              <a:pathLst>
                <a:path w="2738755" h="575945">
                  <a:moveTo>
                    <a:pt x="2642235" y="0"/>
                  </a:moveTo>
                  <a:lnTo>
                    <a:pt x="96012" y="0"/>
                  </a:lnTo>
                  <a:lnTo>
                    <a:pt x="58674" y="7492"/>
                  </a:lnTo>
                  <a:lnTo>
                    <a:pt x="28067" y="28066"/>
                  </a:lnTo>
                  <a:lnTo>
                    <a:pt x="7493" y="58547"/>
                  </a:lnTo>
                  <a:lnTo>
                    <a:pt x="0" y="95885"/>
                  </a:lnTo>
                  <a:lnTo>
                    <a:pt x="0" y="479678"/>
                  </a:lnTo>
                  <a:lnTo>
                    <a:pt x="7493" y="517016"/>
                  </a:lnTo>
                  <a:lnTo>
                    <a:pt x="28067" y="547497"/>
                  </a:lnTo>
                  <a:lnTo>
                    <a:pt x="58674" y="568071"/>
                  </a:lnTo>
                  <a:lnTo>
                    <a:pt x="96012" y="575563"/>
                  </a:lnTo>
                  <a:lnTo>
                    <a:pt x="2642235" y="575563"/>
                  </a:lnTo>
                  <a:lnTo>
                    <a:pt x="2679573" y="568071"/>
                  </a:lnTo>
                  <a:lnTo>
                    <a:pt x="2710180" y="547497"/>
                  </a:lnTo>
                  <a:lnTo>
                    <a:pt x="2730754" y="517016"/>
                  </a:lnTo>
                  <a:lnTo>
                    <a:pt x="2738247" y="479678"/>
                  </a:lnTo>
                  <a:lnTo>
                    <a:pt x="2738247" y="95885"/>
                  </a:lnTo>
                  <a:lnTo>
                    <a:pt x="2730754" y="58547"/>
                  </a:lnTo>
                  <a:lnTo>
                    <a:pt x="2710180" y="28066"/>
                  </a:lnTo>
                  <a:lnTo>
                    <a:pt x="2679573" y="7492"/>
                  </a:lnTo>
                  <a:lnTo>
                    <a:pt x="2642235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3190982" y="4498085"/>
              <a:ext cx="2738755" cy="575945"/>
            </a:xfrm>
            <a:custGeom>
              <a:avLst/>
              <a:gdLst/>
              <a:ahLst/>
              <a:cxnLst/>
              <a:rect l="l" t="t" r="r" b="b"/>
              <a:pathLst>
                <a:path w="2738755" h="575945">
                  <a:moveTo>
                    <a:pt x="0" y="95885"/>
                  </a:moveTo>
                  <a:lnTo>
                    <a:pt x="7492" y="58547"/>
                  </a:lnTo>
                  <a:lnTo>
                    <a:pt x="28066" y="28066"/>
                  </a:lnTo>
                  <a:lnTo>
                    <a:pt x="58673" y="7492"/>
                  </a:lnTo>
                  <a:lnTo>
                    <a:pt x="96011" y="0"/>
                  </a:lnTo>
                  <a:lnTo>
                    <a:pt x="2642234" y="0"/>
                  </a:lnTo>
                  <a:lnTo>
                    <a:pt x="2679573" y="7492"/>
                  </a:lnTo>
                  <a:lnTo>
                    <a:pt x="2710179" y="28066"/>
                  </a:lnTo>
                  <a:lnTo>
                    <a:pt x="2730754" y="58547"/>
                  </a:lnTo>
                  <a:lnTo>
                    <a:pt x="2738246" y="95885"/>
                  </a:lnTo>
                  <a:lnTo>
                    <a:pt x="2738246" y="479678"/>
                  </a:lnTo>
                  <a:lnTo>
                    <a:pt x="2730754" y="517016"/>
                  </a:lnTo>
                  <a:lnTo>
                    <a:pt x="2710179" y="547497"/>
                  </a:lnTo>
                  <a:lnTo>
                    <a:pt x="2679573" y="568071"/>
                  </a:lnTo>
                  <a:lnTo>
                    <a:pt x="2642234" y="575563"/>
                  </a:lnTo>
                  <a:lnTo>
                    <a:pt x="96011" y="575563"/>
                  </a:lnTo>
                  <a:lnTo>
                    <a:pt x="58673" y="568071"/>
                  </a:lnTo>
                  <a:lnTo>
                    <a:pt x="28066" y="547497"/>
                  </a:lnTo>
                  <a:lnTo>
                    <a:pt x="7492" y="517016"/>
                  </a:lnTo>
                  <a:lnTo>
                    <a:pt x="0" y="479678"/>
                  </a:lnTo>
                  <a:lnTo>
                    <a:pt x="0" y="95885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3781023" y="4549521"/>
            <a:ext cx="15386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dirty="0" sz="2400" spc="-9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dirty="0" sz="2400" spc="-8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FFFFFF"/>
                </a:solidFill>
                <a:latin typeface="Calibri"/>
                <a:cs typeface="Calibri"/>
              </a:rPr>
              <a:t>false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511551" y="4527831"/>
            <a:ext cx="2840990" cy="673735"/>
            <a:chOff x="2511551" y="4527831"/>
            <a:chExt cx="2840990" cy="673735"/>
          </a:xfrm>
        </p:grpSpPr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11551" y="4527831"/>
              <a:ext cx="2840736" cy="67358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532887" y="4543043"/>
              <a:ext cx="2738755" cy="577215"/>
            </a:xfrm>
            <a:custGeom>
              <a:avLst/>
              <a:gdLst/>
              <a:ahLst/>
              <a:cxnLst/>
              <a:rect l="l" t="t" r="r" b="b"/>
              <a:pathLst>
                <a:path w="2738754" h="577214">
                  <a:moveTo>
                    <a:pt x="2642235" y="0"/>
                  </a:moveTo>
                  <a:lnTo>
                    <a:pt x="96012" y="0"/>
                  </a:lnTo>
                  <a:lnTo>
                    <a:pt x="58674" y="7492"/>
                  </a:lnTo>
                  <a:lnTo>
                    <a:pt x="28067" y="28193"/>
                  </a:lnTo>
                  <a:lnTo>
                    <a:pt x="7493" y="58673"/>
                  </a:lnTo>
                  <a:lnTo>
                    <a:pt x="0" y="96138"/>
                  </a:lnTo>
                  <a:lnTo>
                    <a:pt x="0" y="480948"/>
                  </a:lnTo>
                  <a:lnTo>
                    <a:pt x="7493" y="518413"/>
                  </a:lnTo>
                  <a:lnTo>
                    <a:pt x="28067" y="548893"/>
                  </a:lnTo>
                  <a:lnTo>
                    <a:pt x="58674" y="569594"/>
                  </a:lnTo>
                  <a:lnTo>
                    <a:pt x="96012" y="577088"/>
                  </a:lnTo>
                  <a:lnTo>
                    <a:pt x="2642235" y="577088"/>
                  </a:lnTo>
                  <a:lnTo>
                    <a:pt x="2679573" y="569594"/>
                  </a:lnTo>
                  <a:lnTo>
                    <a:pt x="2710179" y="548893"/>
                  </a:lnTo>
                  <a:lnTo>
                    <a:pt x="2730754" y="518413"/>
                  </a:lnTo>
                  <a:lnTo>
                    <a:pt x="2738247" y="480948"/>
                  </a:lnTo>
                  <a:lnTo>
                    <a:pt x="2738247" y="96138"/>
                  </a:lnTo>
                  <a:lnTo>
                    <a:pt x="2730754" y="58673"/>
                  </a:lnTo>
                  <a:lnTo>
                    <a:pt x="2710179" y="28193"/>
                  </a:lnTo>
                  <a:lnTo>
                    <a:pt x="2679573" y="7492"/>
                  </a:lnTo>
                  <a:lnTo>
                    <a:pt x="2642235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533649" y="4543805"/>
              <a:ext cx="2738755" cy="577215"/>
            </a:xfrm>
            <a:custGeom>
              <a:avLst/>
              <a:gdLst/>
              <a:ahLst/>
              <a:cxnLst/>
              <a:rect l="l" t="t" r="r" b="b"/>
              <a:pathLst>
                <a:path w="2738754" h="577214">
                  <a:moveTo>
                    <a:pt x="0" y="96139"/>
                  </a:moveTo>
                  <a:lnTo>
                    <a:pt x="7493" y="58674"/>
                  </a:lnTo>
                  <a:lnTo>
                    <a:pt x="28067" y="28194"/>
                  </a:lnTo>
                  <a:lnTo>
                    <a:pt x="58674" y="7493"/>
                  </a:lnTo>
                  <a:lnTo>
                    <a:pt x="96012" y="0"/>
                  </a:lnTo>
                  <a:lnTo>
                    <a:pt x="2642235" y="0"/>
                  </a:lnTo>
                  <a:lnTo>
                    <a:pt x="2679573" y="7493"/>
                  </a:lnTo>
                  <a:lnTo>
                    <a:pt x="2710179" y="28194"/>
                  </a:lnTo>
                  <a:lnTo>
                    <a:pt x="2730754" y="58674"/>
                  </a:lnTo>
                  <a:lnTo>
                    <a:pt x="2738247" y="96139"/>
                  </a:lnTo>
                  <a:lnTo>
                    <a:pt x="2738247" y="480949"/>
                  </a:lnTo>
                  <a:lnTo>
                    <a:pt x="2730754" y="518414"/>
                  </a:lnTo>
                  <a:lnTo>
                    <a:pt x="2710179" y="548894"/>
                  </a:lnTo>
                  <a:lnTo>
                    <a:pt x="2679573" y="569595"/>
                  </a:lnTo>
                  <a:lnTo>
                    <a:pt x="2642235" y="577088"/>
                  </a:lnTo>
                  <a:lnTo>
                    <a:pt x="96012" y="577088"/>
                  </a:lnTo>
                  <a:lnTo>
                    <a:pt x="58674" y="569595"/>
                  </a:lnTo>
                  <a:lnTo>
                    <a:pt x="28067" y="548894"/>
                  </a:lnTo>
                  <a:lnTo>
                    <a:pt x="7493" y="518414"/>
                  </a:lnTo>
                  <a:lnTo>
                    <a:pt x="0" y="480949"/>
                  </a:lnTo>
                  <a:lnTo>
                    <a:pt x="0" y="96139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3564128" y="4596510"/>
            <a:ext cx="6635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 spc="-65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-4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65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834883" y="5686044"/>
            <a:ext cx="9133840" cy="3286125"/>
            <a:chOff x="7834883" y="5686044"/>
            <a:chExt cx="9133840" cy="3286125"/>
          </a:xfrm>
        </p:grpSpPr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34883" y="5686044"/>
              <a:ext cx="9133332" cy="328574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89747" y="5731764"/>
              <a:ext cx="8973312" cy="3134868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7870697" y="5712714"/>
              <a:ext cx="9012555" cy="3174365"/>
            </a:xfrm>
            <a:custGeom>
              <a:avLst/>
              <a:gdLst/>
              <a:ahLst/>
              <a:cxnLst/>
              <a:rect l="l" t="t" r="r" b="b"/>
              <a:pathLst>
                <a:path w="9012555" h="3174365">
                  <a:moveTo>
                    <a:pt x="0" y="3174365"/>
                  </a:moveTo>
                  <a:lnTo>
                    <a:pt x="9012428" y="3174365"/>
                  </a:lnTo>
                  <a:lnTo>
                    <a:pt x="9012428" y="0"/>
                  </a:lnTo>
                  <a:lnTo>
                    <a:pt x="0" y="0"/>
                  </a:lnTo>
                  <a:lnTo>
                    <a:pt x="0" y="3174365"/>
                  </a:lnTo>
                  <a:close/>
                </a:path>
              </a:pathLst>
            </a:custGeom>
            <a:ln w="38100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315443" y="5713476"/>
              <a:ext cx="118872" cy="3232404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2377165" y="5732526"/>
              <a:ext cx="0" cy="3134995"/>
            </a:xfrm>
            <a:custGeom>
              <a:avLst/>
              <a:gdLst/>
              <a:ahLst/>
              <a:cxnLst/>
              <a:rect l="l" t="t" r="r" b="b"/>
              <a:pathLst>
                <a:path w="0" h="3134995">
                  <a:moveTo>
                    <a:pt x="0" y="0"/>
                  </a:moveTo>
                  <a:lnTo>
                    <a:pt x="0" y="3134741"/>
                  </a:lnTo>
                </a:path>
              </a:pathLst>
            </a:custGeom>
            <a:ln w="38100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" name="object 35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36" name="object 36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653" y="4552264"/>
            <a:ext cx="17050385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5">
                <a:solidFill>
                  <a:srgbClr val="095A82"/>
                </a:solidFill>
              </a:rPr>
              <a:t>Custom</a:t>
            </a:r>
            <a:r>
              <a:rPr dirty="0" sz="7200" spc="-30">
                <a:solidFill>
                  <a:srgbClr val="095A82"/>
                </a:solidFill>
              </a:rPr>
              <a:t> </a:t>
            </a:r>
            <a:r>
              <a:rPr dirty="0" sz="7200" spc="-10">
                <a:solidFill>
                  <a:srgbClr val="095A82"/>
                </a:solidFill>
              </a:rPr>
              <a:t>Validators</a:t>
            </a:r>
            <a:r>
              <a:rPr dirty="0" sz="7200" spc="50">
                <a:solidFill>
                  <a:srgbClr val="095A82"/>
                </a:solidFill>
              </a:rPr>
              <a:t> </a:t>
            </a:r>
            <a:r>
              <a:rPr dirty="0" sz="7200" spc="-5">
                <a:solidFill>
                  <a:srgbClr val="095A82"/>
                </a:solidFill>
              </a:rPr>
              <a:t>in</a:t>
            </a:r>
            <a:r>
              <a:rPr dirty="0" sz="7200" spc="-40">
                <a:solidFill>
                  <a:srgbClr val="095A82"/>
                </a:solidFill>
              </a:rPr>
              <a:t> </a:t>
            </a:r>
            <a:r>
              <a:rPr dirty="0" sz="7200" spc="-15">
                <a:solidFill>
                  <a:srgbClr val="095A82"/>
                </a:solidFill>
              </a:rPr>
              <a:t>Template-Driven</a:t>
            </a:r>
            <a:r>
              <a:rPr dirty="0" sz="7200" spc="-10">
                <a:solidFill>
                  <a:srgbClr val="095A82"/>
                </a:solidFill>
              </a:rPr>
              <a:t> </a:t>
            </a:r>
            <a:r>
              <a:rPr dirty="0" sz="7200">
                <a:solidFill>
                  <a:srgbClr val="095A82"/>
                </a:solidFill>
              </a:rPr>
              <a:t>Forms</a:t>
            </a:r>
            <a:endParaRPr sz="72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443738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>
                <a:solidFill>
                  <a:srgbClr val="095A82"/>
                </a:solidFill>
              </a:rPr>
              <a:t>Form:</a:t>
            </a:r>
            <a:r>
              <a:rPr dirty="0" sz="5600" spc="-135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Example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1438655" y="3046476"/>
            <a:ext cx="15570835" cy="5722620"/>
            <a:chOff x="1438655" y="3046476"/>
            <a:chExt cx="15570835" cy="57226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8655" y="3046476"/>
              <a:ext cx="9938004" cy="50352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62911" y="4863083"/>
              <a:ext cx="1944624" cy="4434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003297" y="4904994"/>
              <a:ext cx="1813560" cy="312420"/>
            </a:xfrm>
            <a:custGeom>
              <a:avLst/>
              <a:gdLst/>
              <a:ahLst/>
              <a:cxnLst/>
              <a:rect l="l" t="t" r="r" b="b"/>
              <a:pathLst>
                <a:path w="1813560" h="312420">
                  <a:moveTo>
                    <a:pt x="0" y="312420"/>
                  </a:moveTo>
                  <a:lnTo>
                    <a:pt x="1813560" y="312420"/>
                  </a:lnTo>
                  <a:lnTo>
                    <a:pt x="1813560" y="0"/>
                  </a:lnTo>
                  <a:lnTo>
                    <a:pt x="0" y="0"/>
                  </a:lnTo>
                  <a:lnTo>
                    <a:pt x="0" y="312420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35255" y="4431928"/>
              <a:ext cx="4668011" cy="132117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356591" y="4448556"/>
              <a:ext cx="4564380" cy="1223645"/>
            </a:xfrm>
            <a:custGeom>
              <a:avLst/>
              <a:gdLst/>
              <a:ahLst/>
              <a:cxnLst/>
              <a:rect l="l" t="t" r="r" b="b"/>
              <a:pathLst>
                <a:path w="4564380" h="1223645">
                  <a:moveTo>
                    <a:pt x="4360417" y="0"/>
                  </a:moveTo>
                  <a:lnTo>
                    <a:pt x="203961" y="0"/>
                  </a:lnTo>
                  <a:lnTo>
                    <a:pt x="157225" y="5334"/>
                  </a:lnTo>
                  <a:lnTo>
                    <a:pt x="114300" y="20701"/>
                  </a:lnTo>
                  <a:lnTo>
                    <a:pt x="76453" y="44831"/>
                  </a:lnTo>
                  <a:lnTo>
                    <a:pt x="44830" y="76327"/>
                  </a:lnTo>
                  <a:lnTo>
                    <a:pt x="20700" y="114173"/>
                  </a:lnTo>
                  <a:lnTo>
                    <a:pt x="5333" y="157099"/>
                  </a:lnTo>
                  <a:lnTo>
                    <a:pt x="0" y="203835"/>
                  </a:lnTo>
                  <a:lnTo>
                    <a:pt x="0" y="1019429"/>
                  </a:lnTo>
                  <a:lnTo>
                    <a:pt x="5333" y="1066165"/>
                  </a:lnTo>
                  <a:lnTo>
                    <a:pt x="20700" y="1109091"/>
                  </a:lnTo>
                  <a:lnTo>
                    <a:pt x="44830" y="1146937"/>
                  </a:lnTo>
                  <a:lnTo>
                    <a:pt x="76453" y="1178433"/>
                  </a:lnTo>
                  <a:lnTo>
                    <a:pt x="114300" y="1202563"/>
                  </a:lnTo>
                  <a:lnTo>
                    <a:pt x="157225" y="1217930"/>
                  </a:lnTo>
                  <a:lnTo>
                    <a:pt x="203961" y="1223264"/>
                  </a:lnTo>
                  <a:lnTo>
                    <a:pt x="4360417" y="1223264"/>
                  </a:lnTo>
                  <a:lnTo>
                    <a:pt x="4407154" y="1217930"/>
                  </a:lnTo>
                  <a:lnTo>
                    <a:pt x="4450079" y="1202563"/>
                  </a:lnTo>
                  <a:lnTo>
                    <a:pt x="4487925" y="1178433"/>
                  </a:lnTo>
                  <a:lnTo>
                    <a:pt x="4519548" y="1146937"/>
                  </a:lnTo>
                  <a:lnTo>
                    <a:pt x="4543679" y="1109091"/>
                  </a:lnTo>
                  <a:lnTo>
                    <a:pt x="4559046" y="1066165"/>
                  </a:lnTo>
                  <a:lnTo>
                    <a:pt x="4564379" y="1019429"/>
                  </a:lnTo>
                  <a:lnTo>
                    <a:pt x="4564379" y="203835"/>
                  </a:lnTo>
                  <a:lnTo>
                    <a:pt x="4559046" y="157099"/>
                  </a:lnTo>
                  <a:lnTo>
                    <a:pt x="4543679" y="114173"/>
                  </a:lnTo>
                  <a:lnTo>
                    <a:pt x="4519548" y="76327"/>
                  </a:lnTo>
                  <a:lnTo>
                    <a:pt x="4487925" y="44831"/>
                  </a:lnTo>
                  <a:lnTo>
                    <a:pt x="4450079" y="20701"/>
                  </a:lnTo>
                  <a:lnTo>
                    <a:pt x="4407154" y="5334"/>
                  </a:lnTo>
                  <a:lnTo>
                    <a:pt x="43604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2357353" y="4449318"/>
              <a:ext cx="4564380" cy="1223645"/>
            </a:xfrm>
            <a:custGeom>
              <a:avLst/>
              <a:gdLst/>
              <a:ahLst/>
              <a:cxnLst/>
              <a:rect l="l" t="t" r="r" b="b"/>
              <a:pathLst>
                <a:path w="4564380" h="1223645">
                  <a:moveTo>
                    <a:pt x="0" y="203835"/>
                  </a:moveTo>
                  <a:lnTo>
                    <a:pt x="5334" y="157099"/>
                  </a:lnTo>
                  <a:lnTo>
                    <a:pt x="20700" y="114173"/>
                  </a:lnTo>
                  <a:lnTo>
                    <a:pt x="44830" y="76327"/>
                  </a:lnTo>
                  <a:lnTo>
                    <a:pt x="76453" y="44831"/>
                  </a:lnTo>
                  <a:lnTo>
                    <a:pt x="114300" y="20701"/>
                  </a:lnTo>
                  <a:lnTo>
                    <a:pt x="157225" y="5334"/>
                  </a:lnTo>
                  <a:lnTo>
                    <a:pt x="203962" y="0"/>
                  </a:lnTo>
                  <a:lnTo>
                    <a:pt x="4360417" y="0"/>
                  </a:lnTo>
                  <a:lnTo>
                    <a:pt x="4407154" y="5334"/>
                  </a:lnTo>
                  <a:lnTo>
                    <a:pt x="4450080" y="20701"/>
                  </a:lnTo>
                  <a:lnTo>
                    <a:pt x="4487926" y="44831"/>
                  </a:lnTo>
                  <a:lnTo>
                    <a:pt x="4519549" y="76327"/>
                  </a:lnTo>
                  <a:lnTo>
                    <a:pt x="4543679" y="114173"/>
                  </a:lnTo>
                  <a:lnTo>
                    <a:pt x="4559046" y="157099"/>
                  </a:lnTo>
                  <a:lnTo>
                    <a:pt x="4564380" y="203835"/>
                  </a:lnTo>
                  <a:lnTo>
                    <a:pt x="4564380" y="1019429"/>
                  </a:lnTo>
                  <a:lnTo>
                    <a:pt x="4559046" y="1066165"/>
                  </a:lnTo>
                  <a:lnTo>
                    <a:pt x="4543679" y="1109091"/>
                  </a:lnTo>
                  <a:lnTo>
                    <a:pt x="4519549" y="1146937"/>
                  </a:lnTo>
                  <a:lnTo>
                    <a:pt x="4487926" y="1178433"/>
                  </a:lnTo>
                  <a:lnTo>
                    <a:pt x="4450080" y="1202563"/>
                  </a:lnTo>
                  <a:lnTo>
                    <a:pt x="4407154" y="1217930"/>
                  </a:lnTo>
                  <a:lnTo>
                    <a:pt x="4360417" y="1223264"/>
                  </a:lnTo>
                  <a:lnTo>
                    <a:pt x="203962" y="1223264"/>
                  </a:lnTo>
                  <a:lnTo>
                    <a:pt x="157225" y="1217930"/>
                  </a:lnTo>
                  <a:lnTo>
                    <a:pt x="114300" y="1202563"/>
                  </a:lnTo>
                  <a:lnTo>
                    <a:pt x="76453" y="1178433"/>
                  </a:lnTo>
                  <a:lnTo>
                    <a:pt x="44830" y="1146937"/>
                  </a:lnTo>
                  <a:lnTo>
                    <a:pt x="20700" y="1109091"/>
                  </a:lnTo>
                  <a:lnTo>
                    <a:pt x="5334" y="1066165"/>
                  </a:lnTo>
                  <a:lnTo>
                    <a:pt x="0" y="1019429"/>
                  </a:lnTo>
                  <a:lnTo>
                    <a:pt x="0" y="203835"/>
                  </a:lnTo>
                  <a:close/>
                </a:path>
              </a:pathLst>
            </a:custGeom>
            <a:ln w="28955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43688" y="5003292"/>
              <a:ext cx="76200" cy="1143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816096" y="5041391"/>
              <a:ext cx="8542020" cy="38100"/>
            </a:xfrm>
            <a:custGeom>
              <a:avLst/>
              <a:gdLst/>
              <a:ahLst/>
              <a:cxnLst/>
              <a:rect l="l" t="t" r="r" b="b"/>
              <a:pathLst>
                <a:path w="8542020" h="38100">
                  <a:moveTo>
                    <a:pt x="8427593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8427593" y="38100"/>
                  </a:lnTo>
                  <a:lnTo>
                    <a:pt x="8427593" y="0"/>
                  </a:lnTo>
                  <a:close/>
                </a:path>
                <a:path w="8542020" h="38100">
                  <a:moveTo>
                    <a:pt x="8541893" y="19050"/>
                  </a:moveTo>
                  <a:lnTo>
                    <a:pt x="8503793" y="0"/>
                  </a:lnTo>
                  <a:lnTo>
                    <a:pt x="8446643" y="0"/>
                  </a:lnTo>
                  <a:lnTo>
                    <a:pt x="8446643" y="38100"/>
                  </a:lnTo>
                  <a:lnTo>
                    <a:pt x="8503793" y="38100"/>
                  </a:lnTo>
                  <a:lnTo>
                    <a:pt x="8541893" y="1905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43811" y="6256020"/>
              <a:ext cx="9779508" cy="97840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584197" y="6296405"/>
              <a:ext cx="9650095" cy="848994"/>
            </a:xfrm>
            <a:custGeom>
              <a:avLst/>
              <a:gdLst/>
              <a:ahLst/>
              <a:cxnLst/>
              <a:rect l="l" t="t" r="r" b="b"/>
              <a:pathLst>
                <a:path w="9650095" h="848995">
                  <a:moveTo>
                    <a:pt x="0" y="848487"/>
                  </a:moveTo>
                  <a:lnTo>
                    <a:pt x="9649587" y="848487"/>
                  </a:lnTo>
                  <a:lnTo>
                    <a:pt x="9649587" y="0"/>
                  </a:lnTo>
                  <a:lnTo>
                    <a:pt x="0" y="0"/>
                  </a:lnTo>
                  <a:lnTo>
                    <a:pt x="0" y="848487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341351" y="6091617"/>
              <a:ext cx="4668011" cy="267747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2362687" y="6108192"/>
              <a:ext cx="4564380" cy="2580005"/>
            </a:xfrm>
            <a:custGeom>
              <a:avLst/>
              <a:gdLst/>
              <a:ahLst/>
              <a:cxnLst/>
              <a:rect l="l" t="t" r="r" b="b"/>
              <a:pathLst>
                <a:path w="4564380" h="2580004">
                  <a:moveTo>
                    <a:pt x="4134357" y="0"/>
                  </a:moveTo>
                  <a:lnTo>
                    <a:pt x="430021" y="0"/>
                  </a:lnTo>
                  <a:lnTo>
                    <a:pt x="383158" y="2540"/>
                  </a:lnTo>
                  <a:lnTo>
                    <a:pt x="337819" y="9906"/>
                  </a:lnTo>
                  <a:lnTo>
                    <a:pt x="294131" y="21971"/>
                  </a:lnTo>
                  <a:lnTo>
                    <a:pt x="252475" y="38227"/>
                  </a:lnTo>
                  <a:lnTo>
                    <a:pt x="212978" y="58674"/>
                  </a:lnTo>
                  <a:lnTo>
                    <a:pt x="176021" y="82931"/>
                  </a:lnTo>
                  <a:lnTo>
                    <a:pt x="141858" y="110744"/>
                  </a:lnTo>
                  <a:lnTo>
                    <a:pt x="110743" y="141859"/>
                  </a:lnTo>
                  <a:lnTo>
                    <a:pt x="82930" y="176022"/>
                  </a:lnTo>
                  <a:lnTo>
                    <a:pt x="58673" y="212979"/>
                  </a:lnTo>
                  <a:lnTo>
                    <a:pt x="38226" y="252349"/>
                  </a:lnTo>
                  <a:lnTo>
                    <a:pt x="21970" y="294005"/>
                  </a:lnTo>
                  <a:lnTo>
                    <a:pt x="9905" y="337693"/>
                  </a:lnTo>
                  <a:lnTo>
                    <a:pt x="2539" y="383032"/>
                  </a:lnTo>
                  <a:lnTo>
                    <a:pt x="0" y="429895"/>
                  </a:lnTo>
                  <a:lnTo>
                    <a:pt x="0" y="2149729"/>
                  </a:lnTo>
                  <a:lnTo>
                    <a:pt x="2539" y="2196592"/>
                  </a:lnTo>
                  <a:lnTo>
                    <a:pt x="9905" y="2241931"/>
                  </a:lnTo>
                  <a:lnTo>
                    <a:pt x="21970" y="2285619"/>
                  </a:lnTo>
                  <a:lnTo>
                    <a:pt x="38226" y="2327275"/>
                  </a:lnTo>
                  <a:lnTo>
                    <a:pt x="58673" y="2366645"/>
                  </a:lnTo>
                  <a:lnTo>
                    <a:pt x="82930" y="2403602"/>
                  </a:lnTo>
                  <a:lnTo>
                    <a:pt x="110743" y="2437765"/>
                  </a:lnTo>
                  <a:lnTo>
                    <a:pt x="141858" y="2468880"/>
                  </a:lnTo>
                  <a:lnTo>
                    <a:pt x="176021" y="2496693"/>
                  </a:lnTo>
                  <a:lnTo>
                    <a:pt x="212978" y="2520950"/>
                  </a:lnTo>
                  <a:lnTo>
                    <a:pt x="252475" y="2541397"/>
                  </a:lnTo>
                  <a:lnTo>
                    <a:pt x="294131" y="2557653"/>
                  </a:lnTo>
                  <a:lnTo>
                    <a:pt x="337819" y="2569718"/>
                  </a:lnTo>
                  <a:lnTo>
                    <a:pt x="383158" y="2577084"/>
                  </a:lnTo>
                  <a:lnTo>
                    <a:pt x="430021" y="2579624"/>
                  </a:lnTo>
                  <a:lnTo>
                    <a:pt x="4134357" y="2579624"/>
                  </a:lnTo>
                  <a:lnTo>
                    <a:pt x="4181221" y="2577084"/>
                  </a:lnTo>
                  <a:lnTo>
                    <a:pt x="4226559" y="2569718"/>
                  </a:lnTo>
                  <a:lnTo>
                    <a:pt x="4270248" y="2557653"/>
                  </a:lnTo>
                  <a:lnTo>
                    <a:pt x="4311904" y="2541397"/>
                  </a:lnTo>
                  <a:lnTo>
                    <a:pt x="4351400" y="2520950"/>
                  </a:lnTo>
                  <a:lnTo>
                    <a:pt x="4388358" y="2496693"/>
                  </a:lnTo>
                  <a:lnTo>
                    <a:pt x="4422521" y="2468880"/>
                  </a:lnTo>
                  <a:lnTo>
                    <a:pt x="4453635" y="2437765"/>
                  </a:lnTo>
                  <a:lnTo>
                    <a:pt x="4481448" y="2403602"/>
                  </a:lnTo>
                  <a:lnTo>
                    <a:pt x="4505706" y="2366645"/>
                  </a:lnTo>
                  <a:lnTo>
                    <a:pt x="4526152" y="2327275"/>
                  </a:lnTo>
                  <a:lnTo>
                    <a:pt x="4542408" y="2285619"/>
                  </a:lnTo>
                  <a:lnTo>
                    <a:pt x="4554473" y="2241931"/>
                  </a:lnTo>
                  <a:lnTo>
                    <a:pt x="4561840" y="2196592"/>
                  </a:lnTo>
                  <a:lnTo>
                    <a:pt x="4564379" y="2149729"/>
                  </a:lnTo>
                  <a:lnTo>
                    <a:pt x="4564379" y="429895"/>
                  </a:lnTo>
                  <a:lnTo>
                    <a:pt x="4561840" y="383032"/>
                  </a:lnTo>
                  <a:lnTo>
                    <a:pt x="4554473" y="337693"/>
                  </a:lnTo>
                  <a:lnTo>
                    <a:pt x="4542408" y="294005"/>
                  </a:lnTo>
                  <a:lnTo>
                    <a:pt x="4526152" y="252349"/>
                  </a:lnTo>
                  <a:lnTo>
                    <a:pt x="4505706" y="212979"/>
                  </a:lnTo>
                  <a:lnTo>
                    <a:pt x="4481448" y="176022"/>
                  </a:lnTo>
                  <a:lnTo>
                    <a:pt x="4453635" y="141859"/>
                  </a:lnTo>
                  <a:lnTo>
                    <a:pt x="4422521" y="110744"/>
                  </a:lnTo>
                  <a:lnTo>
                    <a:pt x="4388358" y="82931"/>
                  </a:lnTo>
                  <a:lnTo>
                    <a:pt x="4351400" y="58674"/>
                  </a:lnTo>
                  <a:lnTo>
                    <a:pt x="4311904" y="38227"/>
                  </a:lnTo>
                  <a:lnTo>
                    <a:pt x="4270248" y="21971"/>
                  </a:lnTo>
                  <a:lnTo>
                    <a:pt x="4226559" y="9906"/>
                  </a:lnTo>
                  <a:lnTo>
                    <a:pt x="4181221" y="2540"/>
                  </a:lnTo>
                  <a:lnTo>
                    <a:pt x="41343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2363449" y="6108954"/>
              <a:ext cx="4564380" cy="2580005"/>
            </a:xfrm>
            <a:custGeom>
              <a:avLst/>
              <a:gdLst/>
              <a:ahLst/>
              <a:cxnLst/>
              <a:rect l="l" t="t" r="r" b="b"/>
              <a:pathLst>
                <a:path w="4564380" h="2580004">
                  <a:moveTo>
                    <a:pt x="0" y="429895"/>
                  </a:moveTo>
                  <a:lnTo>
                    <a:pt x="2540" y="383032"/>
                  </a:lnTo>
                  <a:lnTo>
                    <a:pt x="9905" y="337693"/>
                  </a:lnTo>
                  <a:lnTo>
                    <a:pt x="21971" y="294005"/>
                  </a:lnTo>
                  <a:lnTo>
                    <a:pt x="38226" y="252349"/>
                  </a:lnTo>
                  <a:lnTo>
                    <a:pt x="58674" y="212979"/>
                  </a:lnTo>
                  <a:lnTo>
                    <a:pt x="82930" y="176022"/>
                  </a:lnTo>
                  <a:lnTo>
                    <a:pt x="110744" y="141859"/>
                  </a:lnTo>
                  <a:lnTo>
                    <a:pt x="141858" y="110744"/>
                  </a:lnTo>
                  <a:lnTo>
                    <a:pt x="176022" y="82931"/>
                  </a:lnTo>
                  <a:lnTo>
                    <a:pt x="212978" y="58674"/>
                  </a:lnTo>
                  <a:lnTo>
                    <a:pt x="252475" y="38226"/>
                  </a:lnTo>
                  <a:lnTo>
                    <a:pt x="294131" y="21971"/>
                  </a:lnTo>
                  <a:lnTo>
                    <a:pt x="337820" y="9906"/>
                  </a:lnTo>
                  <a:lnTo>
                    <a:pt x="383158" y="2540"/>
                  </a:lnTo>
                  <a:lnTo>
                    <a:pt x="430022" y="0"/>
                  </a:lnTo>
                  <a:lnTo>
                    <a:pt x="4134357" y="0"/>
                  </a:lnTo>
                  <a:lnTo>
                    <a:pt x="4181221" y="2540"/>
                  </a:lnTo>
                  <a:lnTo>
                    <a:pt x="4226559" y="9906"/>
                  </a:lnTo>
                  <a:lnTo>
                    <a:pt x="4270248" y="21971"/>
                  </a:lnTo>
                  <a:lnTo>
                    <a:pt x="4311904" y="38226"/>
                  </a:lnTo>
                  <a:lnTo>
                    <a:pt x="4351401" y="58674"/>
                  </a:lnTo>
                  <a:lnTo>
                    <a:pt x="4388358" y="82931"/>
                  </a:lnTo>
                  <a:lnTo>
                    <a:pt x="4422521" y="110744"/>
                  </a:lnTo>
                  <a:lnTo>
                    <a:pt x="4453636" y="141859"/>
                  </a:lnTo>
                  <a:lnTo>
                    <a:pt x="4481448" y="176022"/>
                  </a:lnTo>
                  <a:lnTo>
                    <a:pt x="4505706" y="212979"/>
                  </a:lnTo>
                  <a:lnTo>
                    <a:pt x="4526153" y="252349"/>
                  </a:lnTo>
                  <a:lnTo>
                    <a:pt x="4542409" y="294005"/>
                  </a:lnTo>
                  <a:lnTo>
                    <a:pt x="4554473" y="337693"/>
                  </a:lnTo>
                  <a:lnTo>
                    <a:pt x="4561840" y="383032"/>
                  </a:lnTo>
                  <a:lnTo>
                    <a:pt x="4564380" y="429895"/>
                  </a:lnTo>
                  <a:lnTo>
                    <a:pt x="4564380" y="2149729"/>
                  </a:lnTo>
                  <a:lnTo>
                    <a:pt x="4561840" y="2196592"/>
                  </a:lnTo>
                  <a:lnTo>
                    <a:pt x="4554473" y="2241931"/>
                  </a:lnTo>
                  <a:lnTo>
                    <a:pt x="4542409" y="2285619"/>
                  </a:lnTo>
                  <a:lnTo>
                    <a:pt x="4526153" y="2327275"/>
                  </a:lnTo>
                  <a:lnTo>
                    <a:pt x="4505706" y="2366645"/>
                  </a:lnTo>
                  <a:lnTo>
                    <a:pt x="4481448" y="2403602"/>
                  </a:lnTo>
                  <a:lnTo>
                    <a:pt x="4453636" y="2437765"/>
                  </a:lnTo>
                  <a:lnTo>
                    <a:pt x="4422521" y="2468880"/>
                  </a:lnTo>
                  <a:lnTo>
                    <a:pt x="4388358" y="2496693"/>
                  </a:lnTo>
                  <a:lnTo>
                    <a:pt x="4351401" y="2520950"/>
                  </a:lnTo>
                  <a:lnTo>
                    <a:pt x="4311904" y="2541397"/>
                  </a:lnTo>
                  <a:lnTo>
                    <a:pt x="4270248" y="2557653"/>
                  </a:lnTo>
                  <a:lnTo>
                    <a:pt x="4226559" y="2569718"/>
                  </a:lnTo>
                  <a:lnTo>
                    <a:pt x="4181221" y="2577084"/>
                  </a:lnTo>
                  <a:lnTo>
                    <a:pt x="4134357" y="2579624"/>
                  </a:lnTo>
                  <a:lnTo>
                    <a:pt x="430022" y="2579624"/>
                  </a:lnTo>
                  <a:lnTo>
                    <a:pt x="383158" y="2577084"/>
                  </a:lnTo>
                  <a:lnTo>
                    <a:pt x="337820" y="2569718"/>
                  </a:lnTo>
                  <a:lnTo>
                    <a:pt x="294131" y="2557653"/>
                  </a:lnTo>
                  <a:lnTo>
                    <a:pt x="252475" y="2541397"/>
                  </a:lnTo>
                  <a:lnTo>
                    <a:pt x="212978" y="2520950"/>
                  </a:lnTo>
                  <a:lnTo>
                    <a:pt x="176022" y="2496693"/>
                  </a:lnTo>
                  <a:lnTo>
                    <a:pt x="141858" y="2468880"/>
                  </a:lnTo>
                  <a:lnTo>
                    <a:pt x="110744" y="2437765"/>
                  </a:lnTo>
                  <a:lnTo>
                    <a:pt x="82930" y="2403602"/>
                  </a:lnTo>
                  <a:lnTo>
                    <a:pt x="58674" y="2366645"/>
                  </a:lnTo>
                  <a:lnTo>
                    <a:pt x="38226" y="2327275"/>
                  </a:lnTo>
                  <a:lnTo>
                    <a:pt x="21971" y="2285619"/>
                  </a:lnTo>
                  <a:lnTo>
                    <a:pt x="9905" y="2241931"/>
                  </a:lnTo>
                  <a:lnTo>
                    <a:pt x="2540" y="2196592"/>
                  </a:lnTo>
                  <a:lnTo>
                    <a:pt x="0" y="2149729"/>
                  </a:lnTo>
                  <a:lnTo>
                    <a:pt x="0" y="429895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2593193" y="4642230"/>
            <a:ext cx="4107815" cy="3819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52400" marR="153035" indent="-127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Add a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required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attribute for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making</a:t>
            </a:r>
            <a:r>
              <a:rPr dirty="0" sz="2400" spc="-6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required</a:t>
            </a:r>
            <a:r>
              <a:rPr dirty="0" sz="2400" spc="-7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input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field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50">
              <a:latin typeface="Calibri"/>
              <a:cs typeface="Calibri"/>
            </a:endParaRPr>
          </a:p>
          <a:p>
            <a:pPr algn="ctr" marL="12700" marR="5080">
              <a:lnSpc>
                <a:spcPct val="100000"/>
              </a:lnSpc>
              <a:tabLst>
                <a:tab pos="2504440" algn="l"/>
              </a:tabLst>
            </a:pP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&lt;div&gt;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tag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handles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errors.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validation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message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is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displayed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only</a:t>
            </a:r>
            <a:r>
              <a:rPr dirty="0" sz="2400" spc="8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when</a:t>
            </a:r>
            <a:r>
              <a:rPr dirty="0" sz="2400" spc="10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8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field</a:t>
            </a:r>
            <a:r>
              <a:rPr dirty="0" sz="2400" spc="8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contains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error and if it is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dirty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or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touched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(built-in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validators)	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or when the 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form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submitted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12037" y="1969134"/>
            <a:ext cx="5701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example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form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that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has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username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field: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637519" y="7145273"/>
            <a:ext cx="1720850" cy="461009"/>
            <a:chOff x="10637519" y="7145273"/>
            <a:chExt cx="1720850" cy="461009"/>
          </a:xfrm>
        </p:grpSpPr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187046" y="7520050"/>
              <a:ext cx="138429" cy="8597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0655807" y="7500873"/>
              <a:ext cx="1626870" cy="38735"/>
            </a:xfrm>
            <a:custGeom>
              <a:avLst/>
              <a:gdLst/>
              <a:ahLst/>
              <a:cxnLst/>
              <a:rect l="l" t="t" r="r" b="b"/>
              <a:pathLst>
                <a:path w="1626870" h="38734">
                  <a:moveTo>
                    <a:pt x="1593850" y="0"/>
                  </a:moveTo>
                  <a:lnTo>
                    <a:pt x="0" y="0"/>
                  </a:lnTo>
                  <a:lnTo>
                    <a:pt x="0" y="38353"/>
                  </a:lnTo>
                  <a:lnTo>
                    <a:pt x="1593850" y="38353"/>
                  </a:lnTo>
                  <a:lnTo>
                    <a:pt x="1626616" y="19176"/>
                  </a:lnTo>
                  <a:lnTo>
                    <a:pt x="1593850" y="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187046" y="7434071"/>
              <a:ext cx="171069" cy="10515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0656569" y="7145273"/>
              <a:ext cx="0" cy="376555"/>
            </a:xfrm>
            <a:custGeom>
              <a:avLst/>
              <a:gdLst/>
              <a:ahLst/>
              <a:cxnLst/>
              <a:rect l="l" t="t" r="r" b="b"/>
              <a:pathLst>
                <a:path w="0" h="376554">
                  <a:moveTo>
                    <a:pt x="0" y="376046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5" name="object 2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325435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>
                <a:solidFill>
                  <a:srgbClr val="095A82"/>
                </a:solidFill>
              </a:rPr>
              <a:t>Custom</a:t>
            </a:r>
            <a:r>
              <a:rPr dirty="0" sz="5600" spc="-90">
                <a:solidFill>
                  <a:srgbClr val="095A82"/>
                </a:solidFill>
              </a:rPr>
              <a:t> </a:t>
            </a:r>
            <a:r>
              <a:rPr dirty="0" sz="5600" spc="-10">
                <a:solidFill>
                  <a:srgbClr val="095A82"/>
                </a:solidFill>
              </a:rPr>
              <a:t>Validators</a:t>
            </a:r>
            <a:r>
              <a:rPr dirty="0" sz="5600" spc="1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in</a:t>
            </a:r>
            <a:r>
              <a:rPr dirty="0" sz="5600" spc="-20">
                <a:solidFill>
                  <a:srgbClr val="095A82"/>
                </a:solidFill>
              </a:rPr>
              <a:t> </a:t>
            </a:r>
            <a:r>
              <a:rPr dirty="0" sz="5600" spc="-10">
                <a:solidFill>
                  <a:srgbClr val="095A82"/>
                </a:solidFill>
              </a:rPr>
              <a:t>Template-Driven</a:t>
            </a:r>
            <a:r>
              <a:rPr dirty="0" sz="5600" spc="-10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Forms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6612635" y="7295388"/>
            <a:ext cx="2606040" cy="1499870"/>
            <a:chOff x="6612635" y="7295388"/>
            <a:chExt cx="2606040" cy="1499870"/>
          </a:xfrm>
        </p:grpSpPr>
        <p:sp>
          <p:nvSpPr>
            <p:cNvPr id="4" name="object 4"/>
            <p:cNvSpPr/>
            <p:nvPr/>
          </p:nvSpPr>
          <p:spPr>
            <a:xfrm>
              <a:off x="6612623" y="7295387"/>
              <a:ext cx="2606675" cy="1499870"/>
            </a:xfrm>
            <a:custGeom>
              <a:avLst/>
              <a:gdLst/>
              <a:ahLst/>
              <a:cxnLst/>
              <a:rect l="l" t="t" r="r" b="b"/>
              <a:pathLst>
                <a:path w="2606675" h="1499870">
                  <a:moveTo>
                    <a:pt x="2606052" y="0"/>
                  </a:moveTo>
                  <a:lnTo>
                    <a:pt x="716800" y="0"/>
                  </a:lnTo>
                  <a:lnTo>
                    <a:pt x="669683" y="1524"/>
                  </a:lnTo>
                  <a:lnTo>
                    <a:pt x="623328" y="6096"/>
                  </a:lnTo>
                  <a:lnTo>
                    <a:pt x="577989" y="13462"/>
                  </a:lnTo>
                  <a:lnTo>
                    <a:pt x="533539" y="23622"/>
                  </a:lnTo>
                  <a:lnTo>
                    <a:pt x="490232" y="36576"/>
                  </a:lnTo>
                  <a:lnTo>
                    <a:pt x="448068" y="52070"/>
                  </a:lnTo>
                  <a:lnTo>
                    <a:pt x="407301" y="70104"/>
                  </a:lnTo>
                  <a:lnTo>
                    <a:pt x="367804" y="90551"/>
                  </a:lnTo>
                  <a:lnTo>
                    <a:pt x="329831" y="113284"/>
                  </a:lnTo>
                  <a:lnTo>
                    <a:pt x="293509" y="138303"/>
                  </a:lnTo>
                  <a:lnTo>
                    <a:pt x="258711" y="165354"/>
                  </a:lnTo>
                  <a:lnTo>
                    <a:pt x="225818" y="194564"/>
                  </a:lnTo>
                  <a:lnTo>
                    <a:pt x="194576" y="225679"/>
                  </a:lnTo>
                  <a:lnTo>
                    <a:pt x="165493" y="258699"/>
                  </a:lnTo>
                  <a:lnTo>
                    <a:pt x="138315" y="293370"/>
                  </a:lnTo>
                  <a:lnTo>
                    <a:pt x="113296" y="329819"/>
                  </a:lnTo>
                  <a:lnTo>
                    <a:pt x="90563" y="367792"/>
                  </a:lnTo>
                  <a:lnTo>
                    <a:pt x="70116" y="407162"/>
                  </a:lnTo>
                  <a:lnTo>
                    <a:pt x="52082" y="448056"/>
                  </a:lnTo>
                  <a:lnTo>
                    <a:pt x="36576" y="490093"/>
                  </a:lnTo>
                  <a:lnTo>
                    <a:pt x="23622" y="533400"/>
                  </a:lnTo>
                  <a:lnTo>
                    <a:pt x="13474" y="577850"/>
                  </a:lnTo>
                  <a:lnTo>
                    <a:pt x="6096" y="623189"/>
                  </a:lnTo>
                  <a:lnTo>
                    <a:pt x="1524" y="669544"/>
                  </a:lnTo>
                  <a:lnTo>
                    <a:pt x="0" y="716661"/>
                  </a:lnTo>
                  <a:lnTo>
                    <a:pt x="1524" y="763778"/>
                  </a:lnTo>
                  <a:lnTo>
                    <a:pt x="6096" y="810133"/>
                  </a:lnTo>
                  <a:lnTo>
                    <a:pt x="13474" y="855472"/>
                  </a:lnTo>
                  <a:lnTo>
                    <a:pt x="23622" y="899922"/>
                  </a:lnTo>
                  <a:lnTo>
                    <a:pt x="36576" y="943229"/>
                  </a:lnTo>
                  <a:lnTo>
                    <a:pt x="52082" y="985266"/>
                  </a:lnTo>
                  <a:lnTo>
                    <a:pt x="70116" y="1026160"/>
                  </a:lnTo>
                  <a:lnTo>
                    <a:pt x="90563" y="1065530"/>
                  </a:lnTo>
                  <a:lnTo>
                    <a:pt x="113296" y="1103503"/>
                  </a:lnTo>
                  <a:lnTo>
                    <a:pt x="138315" y="1139952"/>
                  </a:lnTo>
                  <a:lnTo>
                    <a:pt x="165493" y="1174750"/>
                  </a:lnTo>
                  <a:lnTo>
                    <a:pt x="194576" y="1207643"/>
                  </a:lnTo>
                  <a:lnTo>
                    <a:pt x="225818" y="1238758"/>
                  </a:lnTo>
                  <a:lnTo>
                    <a:pt x="258711" y="1267968"/>
                  </a:lnTo>
                  <a:lnTo>
                    <a:pt x="293509" y="1295146"/>
                  </a:lnTo>
                  <a:lnTo>
                    <a:pt x="329831" y="1320165"/>
                  </a:lnTo>
                  <a:lnTo>
                    <a:pt x="367804" y="1342898"/>
                  </a:lnTo>
                  <a:lnTo>
                    <a:pt x="407301" y="1363345"/>
                  </a:lnTo>
                  <a:lnTo>
                    <a:pt x="448068" y="1381379"/>
                  </a:lnTo>
                  <a:lnTo>
                    <a:pt x="490232" y="1396873"/>
                  </a:lnTo>
                  <a:lnTo>
                    <a:pt x="533539" y="1409827"/>
                  </a:lnTo>
                  <a:lnTo>
                    <a:pt x="577989" y="1419987"/>
                  </a:lnTo>
                  <a:lnTo>
                    <a:pt x="623328" y="1427480"/>
                  </a:lnTo>
                  <a:lnTo>
                    <a:pt x="669683" y="1431925"/>
                  </a:lnTo>
                  <a:lnTo>
                    <a:pt x="716800" y="1433449"/>
                  </a:lnTo>
                  <a:lnTo>
                    <a:pt x="2454541" y="1433449"/>
                  </a:lnTo>
                  <a:lnTo>
                    <a:pt x="2454541" y="1499362"/>
                  </a:lnTo>
                  <a:lnTo>
                    <a:pt x="2606052" y="1397762"/>
                  </a:lnTo>
                  <a:lnTo>
                    <a:pt x="2552966" y="1362202"/>
                  </a:lnTo>
                  <a:lnTo>
                    <a:pt x="2454541" y="1296289"/>
                  </a:lnTo>
                  <a:lnTo>
                    <a:pt x="2454541" y="1362202"/>
                  </a:lnTo>
                  <a:lnTo>
                    <a:pt x="716800" y="1362202"/>
                  </a:lnTo>
                  <a:lnTo>
                    <a:pt x="668667" y="1360424"/>
                  </a:lnTo>
                  <a:lnTo>
                    <a:pt x="621423" y="1355217"/>
                  </a:lnTo>
                  <a:lnTo>
                    <a:pt x="575195" y="1346708"/>
                  </a:lnTo>
                  <a:lnTo>
                    <a:pt x="530364" y="1334909"/>
                  </a:lnTo>
                  <a:lnTo>
                    <a:pt x="486676" y="1320038"/>
                  </a:lnTo>
                  <a:lnTo>
                    <a:pt x="444639" y="1302258"/>
                  </a:lnTo>
                  <a:lnTo>
                    <a:pt x="403999" y="1281557"/>
                  </a:lnTo>
                  <a:lnTo>
                    <a:pt x="365264" y="1258189"/>
                  </a:lnTo>
                  <a:lnTo>
                    <a:pt x="328180" y="1232281"/>
                  </a:lnTo>
                  <a:lnTo>
                    <a:pt x="293128" y="1203833"/>
                  </a:lnTo>
                  <a:lnTo>
                    <a:pt x="260235" y="1173099"/>
                  </a:lnTo>
                  <a:lnTo>
                    <a:pt x="229501" y="1140206"/>
                  </a:lnTo>
                  <a:lnTo>
                    <a:pt x="201053" y="1105154"/>
                  </a:lnTo>
                  <a:lnTo>
                    <a:pt x="175145" y="1068197"/>
                  </a:lnTo>
                  <a:lnTo>
                    <a:pt x="151777" y="1029335"/>
                  </a:lnTo>
                  <a:lnTo>
                    <a:pt x="131076" y="988822"/>
                  </a:lnTo>
                  <a:lnTo>
                    <a:pt x="113296" y="946658"/>
                  </a:lnTo>
                  <a:lnTo>
                    <a:pt x="98437" y="903097"/>
                  </a:lnTo>
                  <a:lnTo>
                    <a:pt x="86753" y="858139"/>
                  </a:lnTo>
                  <a:lnTo>
                    <a:pt x="78117" y="812038"/>
                  </a:lnTo>
                  <a:lnTo>
                    <a:pt x="72910" y="764794"/>
                  </a:lnTo>
                  <a:lnTo>
                    <a:pt x="71132" y="716661"/>
                  </a:lnTo>
                  <a:lnTo>
                    <a:pt x="72910" y="668528"/>
                  </a:lnTo>
                  <a:lnTo>
                    <a:pt x="78117" y="621284"/>
                  </a:lnTo>
                  <a:lnTo>
                    <a:pt x="86753" y="575183"/>
                  </a:lnTo>
                  <a:lnTo>
                    <a:pt x="98437" y="530225"/>
                  </a:lnTo>
                  <a:lnTo>
                    <a:pt x="113296" y="486664"/>
                  </a:lnTo>
                  <a:lnTo>
                    <a:pt x="131076" y="444500"/>
                  </a:lnTo>
                  <a:lnTo>
                    <a:pt x="151777" y="403987"/>
                  </a:lnTo>
                  <a:lnTo>
                    <a:pt x="175145" y="365125"/>
                  </a:lnTo>
                  <a:lnTo>
                    <a:pt x="201053" y="328168"/>
                  </a:lnTo>
                  <a:lnTo>
                    <a:pt x="229501" y="293116"/>
                  </a:lnTo>
                  <a:lnTo>
                    <a:pt x="260235" y="260223"/>
                  </a:lnTo>
                  <a:lnTo>
                    <a:pt x="293128" y="229489"/>
                  </a:lnTo>
                  <a:lnTo>
                    <a:pt x="328180" y="201041"/>
                  </a:lnTo>
                  <a:lnTo>
                    <a:pt x="365264" y="175133"/>
                  </a:lnTo>
                  <a:lnTo>
                    <a:pt x="403999" y="151765"/>
                  </a:lnTo>
                  <a:lnTo>
                    <a:pt x="444639" y="131064"/>
                  </a:lnTo>
                  <a:lnTo>
                    <a:pt x="486803" y="113284"/>
                  </a:lnTo>
                  <a:lnTo>
                    <a:pt x="530364" y="98425"/>
                  </a:lnTo>
                  <a:lnTo>
                    <a:pt x="575195" y="86614"/>
                  </a:lnTo>
                  <a:lnTo>
                    <a:pt x="621423" y="78105"/>
                  </a:lnTo>
                  <a:lnTo>
                    <a:pt x="668667" y="72898"/>
                  </a:lnTo>
                  <a:lnTo>
                    <a:pt x="716800" y="71120"/>
                  </a:lnTo>
                  <a:lnTo>
                    <a:pt x="2606052" y="71120"/>
                  </a:lnTo>
                  <a:lnTo>
                    <a:pt x="2606052" y="0"/>
                  </a:lnTo>
                  <a:close/>
                </a:path>
              </a:pathLst>
            </a:custGeom>
            <a:solidFill>
              <a:srgbClr val="9CB85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3699" y="7385304"/>
              <a:ext cx="1234440" cy="123291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829043" y="7472172"/>
              <a:ext cx="1066800" cy="1065530"/>
            </a:xfrm>
            <a:custGeom>
              <a:avLst/>
              <a:gdLst/>
              <a:ahLst/>
              <a:cxnLst/>
              <a:rect l="l" t="t" r="r" b="b"/>
              <a:pathLst>
                <a:path w="1066800" h="1065529">
                  <a:moveTo>
                    <a:pt x="533400" y="0"/>
                  </a:moveTo>
                  <a:lnTo>
                    <a:pt x="484885" y="2158"/>
                  </a:lnTo>
                  <a:lnTo>
                    <a:pt x="437514" y="8635"/>
                  </a:lnTo>
                  <a:lnTo>
                    <a:pt x="391540" y="19050"/>
                  </a:lnTo>
                  <a:lnTo>
                    <a:pt x="347217" y="33273"/>
                  </a:lnTo>
                  <a:lnTo>
                    <a:pt x="304673" y="51307"/>
                  </a:lnTo>
                  <a:lnTo>
                    <a:pt x="264159" y="72770"/>
                  </a:lnTo>
                  <a:lnTo>
                    <a:pt x="225805" y="97408"/>
                  </a:lnTo>
                  <a:lnTo>
                    <a:pt x="189737" y="125221"/>
                  </a:lnTo>
                  <a:lnTo>
                    <a:pt x="156209" y="155955"/>
                  </a:lnTo>
                  <a:lnTo>
                    <a:pt x="125475" y="189483"/>
                  </a:lnTo>
                  <a:lnTo>
                    <a:pt x="97535" y="225425"/>
                  </a:lnTo>
                  <a:lnTo>
                    <a:pt x="72771" y="263778"/>
                  </a:lnTo>
                  <a:lnTo>
                    <a:pt x="51307" y="304291"/>
                  </a:lnTo>
                  <a:lnTo>
                    <a:pt x="33400" y="346709"/>
                  </a:lnTo>
                  <a:lnTo>
                    <a:pt x="19050" y="390905"/>
                  </a:lnTo>
                  <a:lnTo>
                    <a:pt x="8635" y="436752"/>
                  </a:lnTo>
                  <a:lnTo>
                    <a:pt x="2158" y="483996"/>
                  </a:lnTo>
                  <a:lnTo>
                    <a:pt x="0" y="532510"/>
                  </a:lnTo>
                  <a:lnTo>
                    <a:pt x="2158" y="581025"/>
                  </a:lnTo>
                  <a:lnTo>
                    <a:pt x="8635" y="628269"/>
                  </a:lnTo>
                  <a:lnTo>
                    <a:pt x="19050" y="674115"/>
                  </a:lnTo>
                  <a:lnTo>
                    <a:pt x="33400" y="718311"/>
                  </a:lnTo>
                  <a:lnTo>
                    <a:pt x="51307" y="760729"/>
                  </a:lnTo>
                  <a:lnTo>
                    <a:pt x="72771" y="801242"/>
                  </a:lnTo>
                  <a:lnTo>
                    <a:pt x="97535" y="839596"/>
                  </a:lnTo>
                  <a:lnTo>
                    <a:pt x="125475" y="875538"/>
                  </a:lnTo>
                  <a:lnTo>
                    <a:pt x="156209" y="909065"/>
                  </a:lnTo>
                  <a:lnTo>
                    <a:pt x="189737" y="939800"/>
                  </a:lnTo>
                  <a:lnTo>
                    <a:pt x="225805" y="967613"/>
                  </a:lnTo>
                  <a:lnTo>
                    <a:pt x="264159" y="992251"/>
                  </a:lnTo>
                  <a:lnTo>
                    <a:pt x="304673" y="1013713"/>
                  </a:lnTo>
                  <a:lnTo>
                    <a:pt x="347217" y="1031747"/>
                  </a:lnTo>
                  <a:lnTo>
                    <a:pt x="391540" y="1045971"/>
                  </a:lnTo>
                  <a:lnTo>
                    <a:pt x="437514" y="1056385"/>
                  </a:lnTo>
                  <a:lnTo>
                    <a:pt x="484885" y="1062863"/>
                  </a:lnTo>
                  <a:lnTo>
                    <a:pt x="533400" y="1065021"/>
                  </a:lnTo>
                  <a:lnTo>
                    <a:pt x="581913" y="1062863"/>
                  </a:lnTo>
                  <a:lnTo>
                    <a:pt x="629284" y="1056385"/>
                  </a:lnTo>
                  <a:lnTo>
                    <a:pt x="675258" y="1045971"/>
                  </a:lnTo>
                  <a:lnTo>
                    <a:pt x="719581" y="1031747"/>
                  </a:lnTo>
                  <a:lnTo>
                    <a:pt x="762126" y="1013713"/>
                  </a:lnTo>
                  <a:lnTo>
                    <a:pt x="802639" y="992251"/>
                  </a:lnTo>
                  <a:lnTo>
                    <a:pt x="840994" y="967613"/>
                  </a:lnTo>
                  <a:lnTo>
                    <a:pt x="877061" y="939800"/>
                  </a:lnTo>
                  <a:lnTo>
                    <a:pt x="910589" y="909065"/>
                  </a:lnTo>
                  <a:lnTo>
                    <a:pt x="941324" y="875538"/>
                  </a:lnTo>
                  <a:lnTo>
                    <a:pt x="969263" y="839596"/>
                  </a:lnTo>
                  <a:lnTo>
                    <a:pt x="994028" y="801242"/>
                  </a:lnTo>
                  <a:lnTo>
                    <a:pt x="1015491" y="760729"/>
                  </a:lnTo>
                  <a:lnTo>
                    <a:pt x="1033399" y="718311"/>
                  </a:lnTo>
                  <a:lnTo>
                    <a:pt x="1047750" y="674115"/>
                  </a:lnTo>
                  <a:lnTo>
                    <a:pt x="1058163" y="628269"/>
                  </a:lnTo>
                  <a:lnTo>
                    <a:pt x="1064640" y="581025"/>
                  </a:lnTo>
                  <a:lnTo>
                    <a:pt x="1066800" y="532510"/>
                  </a:lnTo>
                  <a:lnTo>
                    <a:pt x="1064640" y="483996"/>
                  </a:lnTo>
                  <a:lnTo>
                    <a:pt x="1058163" y="436752"/>
                  </a:lnTo>
                  <a:lnTo>
                    <a:pt x="1047750" y="390905"/>
                  </a:lnTo>
                  <a:lnTo>
                    <a:pt x="1033399" y="346709"/>
                  </a:lnTo>
                  <a:lnTo>
                    <a:pt x="1015491" y="304291"/>
                  </a:lnTo>
                  <a:lnTo>
                    <a:pt x="994028" y="263778"/>
                  </a:lnTo>
                  <a:lnTo>
                    <a:pt x="969263" y="225425"/>
                  </a:lnTo>
                  <a:lnTo>
                    <a:pt x="941324" y="189483"/>
                  </a:lnTo>
                  <a:lnTo>
                    <a:pt x="910589" y="155955"/>
                  </a:lnTo>
                  <a:lnTo>
                    <a:pt x="877061" y="125221"/>
                  </a:lnTo>
                  <a:lnTo>
                    <a:pt x="840994" y="97408"/>
                  </a:lnTo>
                  <a:lnTo>
                    <a:pt x="802639" y="72770"/>
                  </a:lnTo>
                  <a:lnTo>
                    <a:pt x="762126" y="51307"/>
                  </a:lnTo>
                  <a:lnTo>
                    <a:pt x="719581" y="33273"/>
                  </a:lnTo>
                  <a:lnTo>
                    <a:pt x="675258" y="19050"/>
                  </a:lnTo>
                  <a:lnTo>
                    <a:pt x="629284" y="8635"/>
                  </a:lnTo>
                  <a:lnTo>
                    <a:pt x="581913" y="2158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9CB8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829043" y="7472172"/>
              <a:ext cx="1066800" cy="1065530"/>
            </a:xfrm>
            <a:custGeom>
              <a:avLst/>
              <a:gdLst/>
              <a:ahLst/>
              <a:cxnLst/>
              <a:rect l="l" t="t" r="r" b="b"/>
              <a:pathLst>
                <a:path w="1066800" h="1065529">
                  <a:moveTo>
                    <a:pt x="1066800" y="532510"/>
                  </a:moveTo>
                  <a:lnTo>
                    <a:pt x="1064640" y="483996"/>
                  </a:lnTo>
                  <a:lnTo>
                    <a:pt x="1058163" y="436752"/>
                  </a:lnTo>
                  <a:lnTo>
                    <a:pt x="1047750" y="390905"/>
                  </a:lnTo>
                  <a:lnTo>
                    <a:pt x="1033399" y="346709"/>
                  </a:lnTo>
                  <a:lnTo>
                    <a:pt x="1015491" y="304291"/>
                  </a:lnTo>
                  <a:lnTo>
                    <a:pt x="994028" y="263778"/>
                  </a:lnTo>
                  <a:lnTo>
                    <a:pt x="969263" y="225425"/>
                  </a:lnTo>
                  <a:lnTo>
                    <a:pt x="941324" y="189483"/>
                  </a:lnTo>
                  <a:lnTo>
                    <a:pt x="910589" y="155955"/>
                  </a:lnTo>
                  <a:lnTo>
                    <a:pt x="877061" y="125221"/>
                  </a:lnTo>
                  <a:lnTo>
                    <a:pt x="840994" y="97408"/>
                  </a:lnTo>
                  <a:lnTo>
                    <a:pt x="802639" y="72770"/>
                  </a:lnTo>
                  <a:lnTo>
                    <a:pt x="762126" y="51307"/>
                  </a:lnTo>
                  <a:lnTo>
                    <a:pt x="719581" y="33273"/>
                  </a:lnTo>
                  <a:lnTo>
                    <a:pt x="675258" y="19050"/>
                  </a:lnTo>
                  <a:lnTo>
                    <a:pt x="629284" y="8635"/>
                  </a:lnTo>
                  <a:lnTo>
                    <a:pt x="581913" y="2158"/>
                  </a:lnTo>
                  <a:lnTo>
                    <a:pt x="533400" y="0"/>
                  </a:lnTo>
                  <a:lnTo>
                    <a:pt x="484885" y="2158"/>
                  </a:lnTo>
                  <a:lnTo>
                    <a:pt x="437514" y="8635"/>
                  </a:lnTo>
                  <a:lnTo>
                    <a:pt x="391540" y="19050"/>
                  </a:lnTo>
                  <a:lnTo>
                    <a:pt x="347217" y="33273"/>
                  </a:lnTo>
                  <a:lnTo>
                    <a:pt x="304673" y="51307"/>
                  </a:lnTo>
                  <a:lnTo>
                    <a:pt x="264159" y="72770"/>
                  </a:lnTo>
                  <a:lnTo>
                    <a:pt x="225805" y="97408"/>
                  </a:lnTo>
                  <a:lnTo>
                    <a:pt x="189737" y="125221"/>
                  </a:lnTo>
                  <a:lnTo>
                    <a:pt x="156209" y="155955"/>
                  </a:lnTo>
                  <a:lnTo>
                    <a:pt x="125475" y="189483"/>
                  </a:lnTo>
                  <a:lnTo>
                    <a:pt x="97535" y="225425"/>
                  </a:lnTo>
                  <a:lnTo>
                    <a:pt x="72771" y="263778"/>
                  </a:lnTo>
                  <a:lnTo>
                    <a:pt x="51307" y="304291"/>
                  </a:lnTo>
                  <a:lnTo>
                    <a:pt x="33400" y="346709"/>
                  </a:lnTo>
                  <a:lnTo>
                    <a:pt x="19050" y="390905"/>
                  </a:lnTo>
                  <a:lnTo>
                    <a:pt x="8635" y="436752"/>
                  </a:lnTo>
                  <a:lnTo>
                    <a:pt x="2158" y="483996"/>
                  </a:lnTo>
                  <a:lnTo>
                    <a:pt x="0" y="532510"/>
                  </a:lnTo>
                  <a:lnTo>
                    <a:pt x="2158" y="581025"/>
                  </a:lnTo>
                  <a:lnTo>
                    <a:pt x="8635" y="628269"/>
                  </a:lnTo>
                  <a:lnTo>
                    <a:pt x="19050" y="674115"/>
                  </a:lnTo>
                  <a:lnTo>
                    <a:pt x="33400" y="718311"/>
                  </a:lnTo>
                  <a:lnTo>
                    <a:pt x="51307" y="760729"/>
                  </a:lnTo>
                  <a:lnTo>
                    <a:pt x="72771" y="801242"/>
                  </a:lnTo>
                  <a:lnTo>
                    <a:pt x="97535" y="839596"/>
                  </a:lnTo>
                  <a:lnTo>
                    <a:pt x="125475" y="875538"/>
                  </a:lnTo>
                  <a:lnTo>
                    <a:pt x="156209" y="909065"/>
                  </a:lnTo>
                  <a:lnTo>
                    <a:pt x="189737" y="939800"/>
                  </a:lnTo>
                  <a:lnTo>
                    <a:pt x="225805" y="967613"/>
                  </a:lnTo>
                  <a:lnTo>
                    <a:pt x="264159" y="992251"/>
                  </a:lnTo>
                  <a:lnTo>
                    <a:pt x="304673" y="1013713"/>
                  </a:lnTo>
                  <a:lnTo>
                    <a:pt x="347217" y="1031747"/>
                  </a:lnTo>
                  <a:lnTo>
                    <a:pt x="391540" y="1045971"/>
                  </a:lnTo>
                  <a:lnTo>
                    <a:pt x="437514" y="1056385"/>
                  </a:lnTo>
                  <a:lnTo>
                    <a:pt x="484885" y="1062863"/>
                  </a:lnTo>
                  <a:lnTo>
                    <a:pt x="533400" y="1065021"/>
                  </a:lnTo>
                  <a:lnTo>
                    <a:pt x="581913" y="1062863"/>
                  </a:lnTo>
                  <a:lnTo>
                    <a:pt x="629284" y="1056385"/>
                  </a:lnTo>
                  <a:lnTo>
                    <a:pt x="675258" y="1045971"/>
                  </a:lnTo>
                  <a:lnTo>
                    <a:pt x="719581" y="1031747"/>
                  </a:lnTo>
                  <a:lnTo>
                    <a:pt x="762126" y="1013713"/>
                  </a:lnTo>
                  <a:lnTo>
                    <a:pt x="802639" y="992251"/>
                  </a:lnTo>
                  <a:lnTo>
                    <a:pt x="840994" y="967613"/>
                  </a:lnTo>
                  <a:lnTo>
                    <a:pt x="877061" y="939800"/>
                  </a:lnTo>
                  <a:lnTo>
                    <a:pt x="910589" y="909065"/>
                  </a:lnTo>
                  <a:lnTo>
                    <a:pt x="941324" y="875538"/>
                  </a:lnTo>
                  <a:lnTo>
                    <a:pt x="969263" y="839596"/>
                  </a:lnTo>
                  <a:lnTo>
                    <a:pt x="994028" y="801242"/>
                  </a:lnTo>
                  <a:lnTo>
                    <a:pt x="1015491" y="760729"/>
                  </a:lnTo>
                  <a:lnTo>
                    <a:pt x="1033399" y="718311"/>
                  </a:lnTo>
                  <a:lnTo>
                    <a:pt x="1047750" y="674115"/>
                  </a:lnTo>
                  <a:lnTo>
                    <a:pt x="1058163" y="628269"/>
                  </a:lnTo>
                  <a:lnTo>
                    <a:pt x="1064640" y="581025"/>
                  </a:lnTo>
                  <a:lnTo>
                    <a:pt x="1066800" y="532510"/>
                  </a:lnTo>
                  <a:close/>
                </a:path>
              </a:pathLst>
            </a:custGeom>
            <a:ln w="18288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7176007" y="7782814"/>
            <a:ext cx="3740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FFFFFF"/>
                </a:solidFill>
                <a:latin typeface="Microsoft JhengHei"/>
                <a:cs typeface="Microsoft JhengHei"/>
              </a:rPr>
              <a:t>04</a:t>
            </a:r>
            <a:endParaRPr sz="2400">
              <a:latin typeface="Microsoft JhengHei"/>
              <a:cs typeface="Microsoft JhengHe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067800" y="5928359"/>
            <a:ext cx="2606040" cy="1499870"/>
            <a:chOff x="9067800" y="5928359"/>
            <a:chExt cx="2606040" cy="1499870"/>
          </a:xfrm>
        </p:grpSpPr>
        <p:sp>
          <p:nvSpPr>
            <p:cNvPr id="10" name="object 10"/>
            <p:cNvSpPr/>
            <p:nvPr/>
          </p:nvSpPr>
          <p:spPr>
            <a:xfrm>
              <a:off x="9067800" y="5928359"/>
              <a:ext cx="2606040" cy="1499870"/>
            </a:xfrm>
            <a:custGeom>
              <a:avLst/>
              <a:gdLst/>
              <a:ahLst/>
              <a:cxnLst/>
              <a:rect l="l" t="t" r="r" b="b"/>
              <a:pathLst>
                <a:path w="2606040" h="1499870">
                  <a:moveTo>
                    <a:pt x="2606040" y="716661"/>
                  </a:moveTo>
                  <a:lnTo>
                    <a:pt x="2604516" y="669544"/>
                  </a:lnTo>
                  <a:lnTo>
                    <a:pt x="2599944" y="623189"/>
                  </a:lnTo>
                  <a:lnTo>
                    <a:pt x="2592578" y="577850"/>
                  </a:lnTo>
                  <a:lnTo>
                    <a:pt x="2582418" y="533400"/>
                  </a:lnTo>
                  <a:lnTo>
                    <a:pt x="2569464" y="490093"/>
                  </a:lnTo>
                  <a:lnTo>
                    <a:pt x="2553970" y="448056"/>
                  </a:lnTo>
                  <a:lnTo>
                    <a:pt x="2535936" y="407162"/>
                  </a:lnTo>
                  <a:lnTo>
                    <a:pt x="2515489" y="367792"/>
                  </a:lnTo>
                  <a:lnTo>
                    <a:pt x="2492756" y="329819"/>
                  </a:lnTo>
                  <a:lnTo>
                    <a:pt x="2467737" y="293370"/>
                  </a:lnTo>
                  <a:lnTo>
                    <a:pt x="2440559" y="258699"/>
                  </a:lnTo>
                  <a:lnTo>
                    <a:pt x="2411476" y="225679"/>
                  </a:lnTo>
                  <a:lnTo>
                    <a:pt x="2380234" y="194564"/>
                  </a:lnTo>
                  <a:lnTo>
                    <a:pt x="2347341" y="165354"/>
                  </a:lnTo>
                  <a:lnTo>
                    <a:pt x="2312543" y="138303"/>
                  </a:lnTo>
                  <a:lnTo>
                    <a:pt x="2276221" y="113284"/>
                  </a:lnTo>
                  <a:lnTo>
                    <a:pt x="2238248" y="90551"/>
                  </a:lnTo>
                  <a:lnTo>
                    <a:pt x="2198751" y="70104"/>
                  </a:lnTo>
                  <a:lnTo>
                    <a:pt x="2157857" y="52070"/>
                  </a:lnTo>
                  <a:lnTo>
                    <a:pt x="2115820" y="36576"/>
                  </a:lnTo>
                  <a:lnTo>
                    <a:pt x="2072513" y="23622"/>
                  </a:lnTo>
                  <a:lnTo>
                    <a:pt x="2028063" y="13462"/>
                  </a:lnTo>
                  <a:lnTo>
                    <a:pt x="1982724" y="6096"/>
                  </a:lnTo>
                  <a:lnTo>
                    <a:pt x="1936369" y="1524"/>
                  </a:lnTo>
                  <a:lnTo>
                    <a:pt x="1889252" y="0"/>
                  </a:lnTo>
                  <a:lnTo>
                    <a:pt x="0" y="0"/>
                  </a:lnTo>
                  <a:lnTo>
                    <a:pt x="0" y="71120"/>
                  </a:lnTo>
                  <a:lnTo>
                    <a:pt x="1889252" y="71120"/>
                  </a:lnTo>
                  <a:lnTo>
                    <a:pt x="1937385" y="72898"/>
                  </a:lnTo>
                  <a:lnTo>
                    <a:pt x="1984629" y="78105"/>
                  </a:lnTo>
                  <a:lnTo>
                    <a:pt x="2030857" y="86614"/>
                  </a:lnTo>
                  <a:lnTo>
                    <a:pt x="2075688" y="98425"/>
                  </a:lnTo>
                  <a:lnTo>
                    <a:pt x="2119376" y="113284"/>
                  </a:lnTo>
                  <a:lnTo>
                    <a:pt x="2161413" y="131064"/>
                  </a:lnTo>
                  <a:lnTo>
                    <a:pt x="2202053" y="151765"/>
                  </a:lnTo>
                  <a:lnTo>
                    <a:pt x="2240788" y="175133"/>
                  </a:lnTo>
                  <a:lnTo>
                    <a:pt x="2277872" y="201041"/>
                  </a:lnTo>
                  <a:lnTo>
                    <a:pt x="2312924" y="229489"/>
                  </a:lnTo>
                  <a:lnTo>
                    <a:pt x="2345817" y="260223"/>
                  </a:lnTo>
                  <a:lnTo>
                    <a:pt x="2376551" y="293116"/>
                  </a:lnTo>
                  <a:lnTo>
                    <a:pt x="2404999" y="328168"/>
                  </a:lnTo>
                  <a:lnTo>
                    <a:pt x="2430907" y="365125"/>
                  </a:lnTo>
                  <a:lnTo>
                    <a:pt x="2454275" y="403987"/>
                  </a:lnTo>
                  <a:lnTo>
                    <a:pt x="2474976" y="444500"/>
                  </a:lnTo>
                  <a:lnTo>
                    <a:pt x="2492756" y="486664"/>
                  </a:lnTo>
                  <a:lnTo>
                    <a:pt x="2507615" y="530225"/>
                  </a:lnTo>
                  <a:lnTo>
                    <a:pt x="2519299" y="575183"/>
                  </a:lnTo>
                  <a:lnTo>
                    <a:pt x="2527935" y="621284"/>
                  </a:lnTo>
                  <a:lnTo>
                    <a:pt x="2533142" y="668528"/>
                  </a:lnTo>
                  <a:lnTo>
                    <a:pt x="2534920" y="716661"/>
                  </a:lnTo>
                  <a:lnTo>
                    <a:pt x="2533142" y="764794"/>
                  </a:lnTo>
                  <a:lnTo>
                    <a:pt x="2527935" y="812038"/>
                  </a:lnTo>
                  <a:lnTo>
                    <a:pt x="2519299" y="858139"/>
                  </a:lnTo>
                  <a:lnTo>
                    <a:pt x="2507615" y="903097"/>
                  </a:lnTo>
                  <a:lnTo>
                    <a:pt x="2492756" y="946658"/>
                  </a:lnTo>
                  <a:lnTo>
                    <a:pt x="2474976" y="988822"/>
                  </a:lnTo>
                  <a:lnTo>
                    <a:pt x="2454275" y="1029335"/>
                  </a:lnTo>
                  <a:lnTo>
                    <a:pt x="2430907" y="1068209"/>
                  </a:lnTo>
                  <a:lnTo>
                    <a:pt x="2404999" y="1105154"/>
                  </a:lnTo>
                  <a:lnTo>
                    <a:pt x="2376551" y="1140206"/>
                  </a:lnTo>
                  <a:lnTo>
                    <a:pt x="2345817" y="1173099"/>
                  </a:lnTo>
                  <a:lnTo>
                    <a:pt x="2312924" y="1203833"/>
                  </a:lnTo>
                  <a:lnTo>
                    <a:pt x="2277872" y="1232281"/>
                  </a:lnTo>
                  <a:lnTo>
                    <a:pt x="2240788" y="1258189"/>
                  </a:lnTo>
                  <a:lnTo>
                    <a:pt x="2202053" y="1281557"/>
                  </a:lnTo>
                  <a:lnTo>
                    <a:pt x="2161413" y="1302258"/>
                  </a:lnTo>
                  <a:lnTo>
                    <a:pt x="2119376" y="1320038"/>
                  </a:lnTo>
                  <a:lnTo>
                    <a:pt x="2075688" y="1334897"/>
                  </a:lnTo>
                  <a:lnTo>
                    <a:pt x="2030857" y="1346708"/>
                  </a:lnTo>
                  <a:lnTo>
                    <a:pt x="1984629" y="1355217"/>
                  </a:lnTo>
                  <a:lnTo>
                    <a:pt x="1937385" y="1360424"/>
                  </a:lnTo>
                  <a:lnTo>
                    <a:pt x="1889252" y="1362202"/>
                  </a:lnTo>
                  <a:lnTo>
                    <a:pt x="151511" y="1362202"/>
                  </a:lnTo>
                  <a:lnTo>
                    <a:pt x="151511" y="1296289"/>
                  </a:lnTo>
                  <a:lnTo>
                    <a:pt x="0" y="1397762"/>
                  </a:lnTo>
                  <a:lnTo>
                    <a:pt x="151511" y="1499362"/>
                  </a:lnTo>
                  <a:lnTo>
                    <a:pt x="151511" y="1433449"/>
                  </a:lnTo>
                  <a:lnTo>
                    <a:pt x="1889252" y="1433449"/>
                  </a:lnTo>
                  <a:lnTo>
                    <a:pt x="1936369" y="1431925"/>
                  </a:lnTo>
                  <a:lnTo>
                    <a:pt x="1982724" y="1427480"/>
                  </a:lnTo>
                  <a:lnTo>
                    <a:pt x="2028063" y="1419987"/>
                  </a:lnTo>
                  <a:lnTo>
                    <a:pt x="2072513" y="1409827"/>
                  </a:lnTo>
                  <a:lnTo>
                    <a:pt x="2115820" y="1396873"/>
                  </a:lnTo>
                  <a:lnTo>
                    <a:pt x="2157857" y="1381379"/>
                  </a:lnTo>
                  <a:lnTo>
                    <a:pt x="2198751" y="1363345"/>
                  </a:lnTo>
                  <a:lnTo>
                    <a:pt x="2200910" y="1362202"/>
                  </a:lnTo>
                  <a:lnTo>
                    <a:pt x="2238248" y="1342898"/>
                  </a:lnTo>
                  <a:lnTo>
                    <a:pt x="2276221" y="1320165"/>
                  </a:lnTo>
                  <a:lnTo>
                    <a:pt x="2312543" y="1295146"/>
                  </a:lnTo>
                  <a:lnTo>
                    <a:pt x="2347341" y="1267968"/>
                  </a:lnTo>
                  <a:lnTo>
                    <a:pt x="2380234" y="1238758"/>
                  </a:lnTo>
                  <a:lnTo>
                    <a:pt x="2411476" y="1207643"/>
                  </a:lnTo>
                  <a:lnTo>
                    <a:pt x="2440559" y="1174750"/>
                  </a:lnTo>
                  <a:lnTo>
                    <a:pt x="2467737" y="1139952"/>
                  </a:lnTo>
                  <a:lnTo>
                    <a:pt x="2492756" y="1103503"/>
                  </a:lnTo>
                  <a:lnTo>
                    <a:pt x="2515489" y="1065530"/>
                  </a:lnTo>
                  <a:lnTo>
                    <a:pt x="2535936" y="1026160"/>
                  </a:lnTo>
                  <a:lnTo>
                    <a:pt x="2553970" y="985266"/>
                  </a:lnTo>
                  <a:lnTo>
                    <a:pt x="2569464" y="943229"/>
                  </a:lnTo>
                  <a:lnTo>
                    <a:pt x="2582418" y="899922"/>
                  </a:lnTo>
                  <a:lnTo>
                    <a:pt x="2592578" y="855472"/>
                  </a:lnTo>
                  <a:lnTo>
                    <a:pt x="2599944" y="810133"/>
                  </a:lnTo>
                  <a:lnTo>
                    <a:pt x="2604516" y="763778"/>
                  </a:lnTo>
                  <a:lnTo>
                    <a:pt x="2606040" y="716661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05288" y="6018275"/>
              <a:ext cx="1234440" cy="123444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392155" y="6103619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533400" y="0"/>
                  </a:moveTo>
                  <a:lnTo>
                    <a:pt x="484886" y="2158"/>
                  </a:lnTo>
                  <a:lnTo>
                    <a:pt x="437515" y="8635"/>
                  </a:lnTo>
                  <a:lnTo>
                    <a:pt x="391541" y="19050"/>
                  </a:lnTo>
                  <a:lnTo>
                    <a:pt x="347218" y="33400"/>
                  </a:lnTo>
                  <a:lnTo>
                    <a:pt x="304673" y="51307"/>
                  </a:lnTo>
                  <a:lnTo>
                    <a:pt x="264160" y="72770"/>
                  </a:lnTo>
                  <a:lnTo>
                    <a:pt x="225805" y="97535"/>
                  </a:lnTo>
                  <a:lnTo>
                    <a:pt x="189738" y="125475"/>
                  </a:lnTo>
                  <a:lnTo>
                    <a:pt x="156210" y="156209"/>
                  </a:lnTo>
                  <a:lnTo>
                    <a:pt x="125475" y="189737"/>
                  </a:lnTo>
                  <a:lnTo>
                    <a:pt x="97536" y="225805"/>
                  </a:lnTo>
                  <a:lnTo>
                    <a:pt x="72771" y="264159"/>
                  </a:lnTo>
                  <a:lnTo>
                    <a:pt x="51308" y="304672"/>
                  </a:lnTo>
                  <a:lnTo>
                    <a:pt x="33400" y="347217"/>
                  </a:lnTo>
                  <a:lnTo>
                    <a:pt x="19050" y="391540"/>
                  </a:lnTo>
                  <a:lnTo>
                    <a:pt x="8636" y="437514"/>
                  </a:lnTo>
                  <a:lnTo>
                    <a:pt x="2159" y="484885"/>
                  </a:lnTo>
                  <a:lnTo>
                    <a:pt x="0" y="533400"/>
                  </a:lnTo>
                  <a:lnTo>
                    <a:pt x="2159" y="581913"/>
                  </a:lnTo>
                  <a:lnTo>
                    <a:pt x="8636" y="629284"/>
                  </a:lnTo>
                  <a:lnTo>
                    <a:pt x="19050" y="675258"/>
                  </a:lnTo>
                  <a:lnTo>
                    <a:pt x="33400" y="719581"/>
                  </a:lnTo>
                  <a:lnTo>
                    <a:pt x="51308" y="762126"/>
                  </a:lnTo>
                  <a:lnTo>
                    <a:pt x="72771" y="802639"/>
                  </a:lnTo>
                  <a:lnTo>
                    <a:pt x="97536" y="840993"/>
                  </a:lnTo>
                  <a:lnTo>
                    <a:pt x="125475" y="877062"/>
                  </a:lnTo>
                  <a:lnTo>
                    <a:pt x="156210" y="910589"/>
                  </a:lnTo>
                  <a:lnTo>
                    <a:pt x="189738" y="941323"/>
                  </a:lnTo>
                  <a:lnTo>
                    <a:pt x="225805" y="969263"/>
                  </a:lnTo>
                  <a:lnTo>
                    <a:pt x="264160" y="994028"/>
                  </a:lnTo>
                  <a:lnTo>
                    <a:pt x="304673" y="1015491"/>
                  </a:lnTo>
                  <a:lnTo>
                    <a:pt x="347218" y="1033398"/>
                  </a:lnTo>
                  <a:lnTo>
                    <a:pt x="391541" y="1047749"/>
                  </a:lnTo>
                  <a:lnTo>
                    <a:pt x="437515" y="1058163"/>
                  </a:lnTo>
                  <a:lnTo>
                    <a:pt x="484886" y="1064640"/>
                  </a:lnTo>
                  <a:lnTo>
                    <a:pt x="533400" y="1066799"/>
                  </a:lnTo>
                  <a:lnTo>
                    <a:pt x="581914" y="1064640"/>
                  </a:lnTo>
                  <a:lnTo>
                    <a:pt x="629285" y="1058163"/>
                  </a:lnTo>
                  <a:lnTo>
                    <a:pt x="675259" y="1047749"/>
                  </a:lnTo>
                  <a:lnTo>
                    <a:pt x="719582" y="1033398"/>
                  </a:lnTo>
                  <a:lnTo>
                    <a:pt x="762126" y="1015491"/>
                  </a:lnTo>
                  <a:lnTo>
                    <a:pt x="802640" y="994028"/>
                  </a:lnTo>
                  <a:lnTo>
                    <a:pt x="840994" y="969263"/>
                  </a:lnTo>
                  <a:lnTo>
                    <a:pt x="877062" y="941323"/>
                  </a:lnTo>
                  <a:lnTo>
                    <a:pt x="910590" y="910589"/>
                  </a:lnTo>
                  <a:lnTo>
                    <a:pt x="941324" y="877062"/>
                  </a:lnTo>
                  <a:lnTo>
                    <a:pt x="969264" y="840993"/>
                  </a:lnTo>
                  <a:lnTo>
                    <a:pt x="994028" y="802639"/>
                  </a:lnTo>
                  <a:lnTo>
                    <a:pt x="1015492" y="762126"/>
                  </a:lnTo>
                  <a:lnTo>
                    <a:pt x="1033399" y="719581"/>
                  </a:lnTo>
                  <a:lnTo>
                    <a:pt x="1047750" y="675258"/>
                  </a:lnTo>
                  <a:lnTo>
                    <a:pt x="1058164" y="629284"/>
                  </a:lnTo>
                  <a:lnTo>
                    <a:pt x="1064641" y="581913"/>
                  </a:lnTo>
                  <a:lnTo>
                    <a:pt x="1066800" y="533400"/>
                  </a:lnTo>
                  <a:lnTo>
                    <a:pt x="1064641" y="484885"/>
                  </a:lnTo>
                  <a:lnTo>
                    <a:pt x="1058164" y="437514"/>
                  </a:lnTo>
                  <a:lnTo>
                    <a:pt x="1047750" y="391540"/>
                  </a:lnTo>
                  <a:lnTo>
                    <a:pt x="1033399" y="347217"/>
                  </a:lnTo>
                  <a:lnTo>
                    <a:pt x="1015492" y="304672"/>
                  </a:lnTo>
                  <a:lnTo>
                    <a:pt x="994028" y="264159"/>
                  </a:lnTo>
                  <a:lnTo>
                    <a:pt x="969264" y="225805"/>
                  </a:lnTo>
                  <a:lnTo>
                    <a:pt x="941324" y="189737"/>
                  </a:lnTo>
                  <a:lnTo>
                    <a:pt x="910590" y="156209"/>
                  </a:lnTo>
                  <a:lnTo>
                    <a:pt x="877062" y="125475"/>
                  </a:lnTo>
                  <a:lnTo>
                    <a:pt x="840994" y="97535"/>
                  </a:lnTo>
                  <a:lnTo>
                    <a:pt x="802640" y="72770"/>
                  </a:lnTo>
                  <a:lnTo>
                    <a:pt x="762126" y="51307"/>
                  </a:lnTo>
                  <a:lnTo>
                    <a:pt x="719582" y="33400"/>
                  </a:lnTo>
                  <a:lnTo>
                    <a:pt x="675259" y="19050"/>
                  </a:lnTo>
                  <a:lnTo>
                    <a:pt x="629285" y="8635"/>
                  </a:lnTo>
                  <a:lnTo>
                    <a:pt x="581914" y="2158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392917" y="6104381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533400"/>
                  </a:moveTo>
                  <a:lnTo>
                    <a:pt x="2158" y="484885"/>
                  </a:lnTo>
                  <a:lnTo>
                    <a:pt x="8635" y="437514"/>
                  </a:lnTo>
                  <a:lnTo>
                    <a:pt x="19050" y="391540"/>
                  </a:lnTo>
                  <a:lnTo>
                    <a:pt x="33400" y="347217"/>
                  </a:lnTo>
                  <a:lnTo>
                    <a:pt x="51307" y="304672"/>
                  </a:lnTo>
                  <a:lnTo>
                    <a:pt x="72771" y="264159"/>
                  </a:lnTo>
                  <a:lnTo>
                    <a:pt x="97535" y="225805"/>
                  </a:lnTo>
                  <a:lnTo>
                    <a:pt x="125475" y="189737"/>
                  </a:lnTo>
                  <a:lnTo>
                    <a:pt x="156209" y="156209"/>
                  </a:lnTo>
                  <a:lnTo>
                    <a:pt x="189737" y="125475"/>
                  </a:lnTo>
                  <a:lnTo>
                    <a:pt x="225805" y="97535"/>
                  </a:lnTo>
                  <a:lnTo>
                    <a:pt x="264159" y="72770"/>
                  </a:lnTo>
                  <a:lnTo>
                    <a:pt x="304673" y="51307"/>
                  </a:lnTo>
                  <a:lnTo>
                    <a:pt x="347217" y="33400"/>
                  </a:lnTo>
                  <a:lnTo>
                    <a:pt x="391540" y="19050"/>
                  </a:lnTo>
                  <a:lnTo>
                    <a:pt x="437514" y="8635"/>
                  </a:lnTo>
                  <a:lnTo>
                    <a:pt x="484885" y="2158"/>
                  </a:lnTo>
                  <a:lnTo>
                    <a:pt x="533400" y="0"/>
                  </a:lnTo>
                  <a:lnTo>
                    <a:pt x="581913" y="2158"/>
                  </a:lnTo>
                  <a:lnTo>
                    <a:pt x="629284" y="8635"/>
                  </a:lnTo>
                  <a:lnTo>
                    <a:pt x="675258" y="19050"/>
                  </a:lnTo>
                  <a:lnTo>
                    <a:pt x="719581" y="33400"/>
                  </a:lnTo>
                  <a:lnTo>
                    <a:pt x="762126" y="51307"/>
                  </a:lnTo>
                  <a:lnTo>
                    <a:pt x="802639" y="72770"/>
                  </a:lnTo>
                  <a:lnTo>
                    <a:pt x="840993" y="97535"/>
                  </a:lnTo>
                  <a:lnTo>
                    <a:pt x="877061" y="125475"/>
                  </a:lnTo>
                  <a:lnTo>
                    <a:pt x="910589" y="156209"/>
                  </a:lnTo>
                  <a:lnTo>
                    <a:pt x="941324" y="189737"/>
                  </a:lnTo>
                  <a:lnTo>
                    <a:pt x="969263" y="225805"/>
                  </a:lnTo>
                  <a:lnTo>
                    <a:pt x="994028" y="264159"/>
                  </a:lnTo>
                  <a:lnTo>
                    <a:pt x="1015491" y="304672"/>
                  </a:lnTo>
                  <a:lnTo>
                    <a:pt x="1033399" y="347217"/>
                  </a:lnTo>
                  <a:lnTo>
                    <a:pt x="1047750" y="391540"/>
                  </a:lnTo>
                  <a:lnTo>
                    <a:pt x="1058163" y="437514"/>
                  </a:lnTo>
                  <a:lnTo>
                    <a:pt x="1064640" y="484885"/>
                  </a:lnTo>
                  <a:lnTo>
                    <a:pt x="1066800" y="533400"/>
                  </a:lnTo>
                  <a:lnTo>
                    <a:pt x="1064640" y="581913"/>
                  </a:lnTo>
                  <a:lnTo>
                    <a:pt x="1058163" y="629284"/>
                  </a:lnTo>
                  <a:lnTo>
                    <a:pt x="1047750" y="675258"/>
                  </a:lnTo>
                  <a:lnTo>
                    <a:pt x="1033399" y="719581"/>
                  </a:lnTo>
                  <a:lnTo>
                    <a:pt x="1015491" y="762126"/>
                  </a:lnTo>
                  <a:lnTo>
                    <a:pt x="994028" y="802639"/>
                  </a:lnTo>
                  <a:lnTo>
                    <a:pt x="969263" y="840993"/>
                  </a:lnTo>
                  <a:lnTo>
                    <a:pt x="941324" y="877062"/>
                  </a:lnTo>
                  <a:lnTo>
                    <a:pt x="910589" y="910589"/>
                  </a:lnTo>
                  <a:lnTo>
                    <a:pt x="877061" y="941323"/>
                  </a:lnTo>
                  <a:lnTo>
                    <a:pt x="840993" y="969263"/>
                  </a:lnTo>
                  <a:lnTo>
                    <a:pt x="802639" y="994028"/>
                  </a:lnTo>
                  <a:lnTo>
                    <a:pt x="762126" y="1015491"/>
                  </a:lnTo>
                  <a:lnTo>
                    <a:pt x="719581" y="1033398"/>
                  </a:lnTo>
                  <a:lnTo>
                    <a:pt x="675258" y="1047749"/>
                  </a:lnTo>
                  <a:lnTo>
                    <a:pt x="629284" y="1058163"/>
                  </a:lnTo>
                  <a:lnTo>
                    <a:pt x="581913" y="1064640"/>
                  </a:lnTo>
                  <a:lnTo>
                    <a:pt x="533400" y="1066799"/>
                  </a:lnTo>
                  <a:lnTo>
                    <a:pt x="484885" y="1064640"/>
                  </a:lnTo>
                  <a:lnTo>
                    <a:pt x="437514" y="1058163"/>
                  </a:lnTo>
                  <a:lnTo>
                    <a:pt x="391540" y="1047749"/>
                  </a:lnTo>
                  <a:lnTo>
                    <a:pt x="347217" y="1033398"/>
                  </a:lnTo>
                  <a:lnTo>
                    <a:pt x="304673" y="1015491"/>
                  </a:lnTo>
                  <a:lnTo>
                    <a:pt x="264159" y="994028"/>
                  </a:lnTo>
                  <a:lnTo>
                    <a:pt x="225805" y="969263"/>
                  </a:lnTo>
                  <a:lnTo>
                    <a:pt x="189737" y="941323"/>
                  </a:lnTo>
                  <a:lnTo>
                    <a:pt x="156209" y="910589"/>
                  </a:lnTo>
                  <a:lnTo>
                    <a:pt x="125475" y="877062"/>
                  </a:lnTo>
                  <a:lnTo>
                    <a:pt x="97535" y="840993"/>
                  </a:lnTo>
                  <a:lnTo>
                    <a:pt x="72771" y="802639"/>
                  </a:lnTo>
                  <a:lnTo>
                    <a:pt x="51307" y="762126"/>
                  </a:lnTo>
                  <a:lnTo>
                    <a:pt x="33400" y="719581"/>
                  </a:lnTo>
                  <a:lnTo>
                    <a:pt x="19050" y="675258"/>
                  </a:lnTo>
                  <a:lnTo>
                    <a:pt x="8635" y="629284"/>
                  </a:lnTo>
                  <a:lnTo>
                    <a:pt x="2158" y="581913"/>
                  </a:lnTo>
                  <a:lnTo>
                    <a:pt x="0" y="533400"/>
                  </a:lnTo>
                  <a:close/>
                </a:path>
              </a:pathLst>
            </a:custGeom>
            <a:ln w="19812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0739373" y="6416166"/>
            <a:ext cx="3733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FFFFFF"/>
                </a:solidFill>
                <a:latin typeface="Microsoft JhengHei"/>
                <a:cs typeface="Microsoft JhengHei"/>
              </a:rPr>
              <a:t>03</a:t>
            </a:r>
            <a:endParaRPr sz="2400">
              <a:latin typeface="Microsoft JhengHei"/>
              <a:cs typeface="Microsoft JhengHe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612635" y="4562855"/>
            <a:ext cx="2606040" cy="1499870"/>
            <a:chOff x="6612635" y="4562855"/>
            <a:chExt cx="2606040" cy="1499870"/>
          </a:xfrm>
        </p:grpSpPr>
        <p:sp>
          <p:nvSpPr>
            <p:cNvPr id="16" name="object 16"/>
            <p:cNvSpPr/>
            <p:nvPr/>
          </p:nvSpPr>
          <p:spPr>
            <a:xfrm>
              <a:off x="6612623" y="4562855"/>
              <a:ext cx="2606675" cy="1499870"/>
            </a:xfrm>
            <a:custGeom>
              <a:avLst/>
              <a:gdLst/>
              <a:ahLst/>
              <a:cxnLst/>
              <a:rect l="l" t="t" r="r" b="b"/>
              <a:pathLst>
                <a:path w="2606675" h="1499870">
                  <a:moveTo>
                    <a:pt x="2606052" y="0"/>
                  </a:moveTo>
                  <a:lnTo>
                    <a:pt x="716800" y="0"/>
                  </a:lnTo>
                  <a:lnTo>
                    <a:pt x="669683" y="1524"/>
                  </a:lnTo>
                  <a:lnTo>
                    <a:pt x="623328" y="6096"/>
                  </a:lnTo>
                  <a:lnTo>
                    <a:pt x="577989" y="13462"/>
                  </a:lnTo>
                  <a:lnTo>
                    <a:pt x="533539" y="23622"/>
                  </a:lnTo>
                  <a:lnTo>
                    <a:pt x="490232" y="36576"/>
                  </a:lnTo>
                  <a:lnTo>
                    <a:pt x="448068" y="52070"/>
                  </a:lnTo>
                  <a:lnTo>
                    <a:pt x="407301" y="70104"/>
                  </a:lnTo>
                  <a:lnTo>
                    <a:pt x="367804" y="90551"/>
                  </a:lnTo>
                  <a:lnTo>
                    <a:pt x="329831" y="113284"/>
                  </a:lnTo>
                  <a:lnTo>
                    <a:pt x="293509" y="138303"/>
                  </a:lnTo>
                  <a:lnTo>
                    <a:pt x="258711" y="165354"/>
                  </a:lnTo>
                  <a:lnTo>
                    <a:pt x="225818" y="194564"/>
                  </a:lnTo>
                  <a:lnTo>
                    <a:pt x="194576" y="225679"/>
                  </a:lnTo>
                  <a:lnTo>
                    <a:pt x="165493" y="258699"/>
                  </a:lnTo>
                  <a:lnTo>
                    <a:pt x="138315" y="293370"/>
                  </a:lnTo>
                  <a:lnTo>
                    <a:pt x="113296" y="329819"/>
                  </a:lnTo>
                  <a:lnTo>
                    <a:pt x="90563" y="367792"/>
                  </a:lnTo>
                  <a:lnTo>
                    <a:pt x="70116" y="407162"/>
                  </a:lnTo>
                  <a:lnTo>
                    <a:pt x="52082" y="448056"/>
                  </a:lnTo>
                  <a:lnTo>
                    <a:pt x="36576" y="490093"/>
                  </a:lnTo>
                  <a:lnTo>
                    <a:pt x="23622" y="533400"/>
                  </a:lnTo>
                  <a:lnTo>
                    <a:pt x="13474" y="577850"/>
                  </a:lnTo>
                  <a:lnTo>
                    <a:pt x="6096" y="623189"/>
                  </a:lnTo>
                  <a:lnTo>
                    <a:pt x="1524" y="669544"/>
                  </a:lnTo>
                  <a:lnTo>
                    <a:pt x="0" y="716661"/>
                  </a:lnTo>
                  <a:lnTo>
                    <a:pt x="1524" y="763778"/>
                  </a:lnTo>
                  <a:lnTo>
                    <a:pt x="6096" y="810133"/>
                  </a:lnTo>
                  <a:lnTo>
                    <a:pt x="13474" y="855472"/>
                  </a:lnTo>
                  <a:lnTo>
                    <a:pt x="23622" y="899922"/>
                  </a:lnTo>
                  <a:lnTo>
                    <a:pt x="36576" y="943229"/>
                  </a:lnTo>
                  <a:lnTo>
                    <a:pt x="52082" y="985266"/>
                  </a:lnTo>
                  <a:lnTo>
                    <a:pt x="70116" y="1026160"/>
                  </a:lnTo>
                  <a:lnTo>
                    <a:pt x="90563" y="1065530"/>
                  </a:lnTo>
                  <a:lnTo>
                    <a:pt x="113296" y="1103503"/>
                  </a:lnTo>
                  <a:lnTo>
                    <a:pt x="138315" y="1139952"/>
                  </a:lnTo>
                  <a:lnTo>
                    <a:pt x="165493" y="1174750"/>
                  </a:lnTo>
                  <a:lnTo>
                    <a:pt x="194576" y="1207643"/>
                  </a:lnTo>
                  <a:lnTo>
                    <a:pt x="225818" y="1238758"/>
                  </a:lnTo>
                  <a:lnTo>
                    <a:pt x="258711" y="1267968"/>
                  </a:lnTo>
                  <a:lnTo>
                    <a:pt x="293509" y="1295146"/>
                  </a:lnTo>
                  <a:lnTo>
                    <a:pt x="329831" y="1320165"/>
                  </a:lnTo>
                  <a:lnTo>
                    <a:pt x="367804" y="1342898"/>
                  </a:lnTo>
                  <a:lnTo>
                    <a:pt x="407301" y="1363345"/>
                  </a:lnTo>
                  <a:lnTo>
                    <a:pt x="448068" y="1381379"/>
                  </a:lnTo>
                  <a:lnTo>
                    <a:pt x="490232" y="1396873"/>
                  </a:lnTo>
                  <a:lnTo>
                    <a:pt x="533539" y="1409827"/>
                  </a:lnTo>
                  <a:lnTo>
                    <a:pt x="577989" y="1419987"/>
                  </a:lnTo>
                  <a:lnTo>
                    <a:pt x="623328" y="1427480"/>
                  </a:lnTo>
                  <a:lnTo>
                    <a:pt x="669683" y="1431925"/>
                  </a:lnTo>
                  <a:lnTo>
                    <a:pt x="716800" y="1433449"/>
                  </a:lnTo>
                  <a:lnTo>
                    <a:pt x="2454541" y="1433449"/>
                  </a:lnTo>
                  <a:lnTo>
                    <a:pt x="2454541" y="1499362"/>
                  </a:lnTo>
                  <a:lnTo>
                    <a:pt x="2606052" y="1397762"/>
                  </a:lnTo>
                  <a:lnTo>
                    <a:pt x="2552966" y="1362202"/>
                  </a:lnTo>
                  <a:lnTo>
                    <a:pt x="2454541" y="1296289"/>
                  </a:lnTo>
                  <a:lnTo>
                    <a:pt x="2454541" y="1362202"/>
                  </a:lnTo>
                  <a:lnTo>
                    <a:pt x="716800" y="1362202"/>
                  </a:lnTo>
                  <a:lnTo>
                    <a:pt x="668667" y="1360424"/>
                  </a:lnTo>
                  <a:lnTo>
                    <a:pt x="621423" y="1355217"/>
                  </a:lnTo>
                  <a:lnTo>
                    <a:pt x="575195" y="1346708"/>
                  </a:lnTo>
                  <a:lnTo>
                    <a:pt x="530364" y="1334897"/>
                  </a:lnTo>
                  <a:lnTo>
                    <a:pt x="486676" y="1320038"/>
                  </a:lnTo>
                  <a:lnTo>
                    <a:pt x="444639" y="1302258"/>
                  </a:lnTo>
                  <a:lnTo>
                    <a:pt x="403999" y="1281557"/>
                  </a:lnTo>
                  <a:lnTo>
                    <a:pt x="365264" y="1258189"/>
                  </a:lnTo>
                  <a:lnTo>
                    <a:pt x="328180" y="1232281"/>
                  </a:lnTo>
                  <a:lnTo>
                    <a:pt x="293128" y="1203833"/>
                  </a:lnTo>
                  <a:lnTo>
                    <a:pt x="260235" y="1173099"/>
                  </a:lnTo>
                  <a:lnTo>
                    <a:pt x="229501" y="1140206"/>
                  </a:lnTo>
                  <a:lnTo>
                    <a:pt x="201053" y="1105154"/>
                  </a:lnTo>
                  <a:lnTo>
                    <a:pt x="175145" y="1068197"/>
                  </a:lnTo>
                  <a:lnTo>
                    <a:pt x="151777" y="1029335"/>
                  </a:lnTo>
                  <a:lnTo>
                    <a:pt x="131076" y="988822"/>
                  </a:lnTo>
                  <a:lnTo>
                    <a:pt x="113296" y="946658"/>
                  </a:lnTo>
                  <a:lnTo>
                    <a:pt x="98437" y="903097"/>
                  </a:lnTo>
                  <a:lnTo>
                    <a:pt x="86753" y="858139"/>
                  </a:lnTo>
                  <a:lnTo>
                    <a:pt x="78117" y="812038"/>
                  </a:lnTo>
                  <a:lnTo>
                    <a:pt x="72910" y="764794"/>
                  </a:lnTo>
                  <a:lnTo>
                    <a:pt x="71132" y="716661"/>
                  </a:lnTo>
                  <a:lnTo>
                    <a:pt x="72910" y="668528"/>
                  </a:lnTo>
                  <a:lnTo>
                    <a:pt x="78117" y="621284"/>
                  </a:lnTo>
                  <a:lnTo>
                    <a:pt x="86753" y="575183"/>
                  </a:lnTo>
                  <a:lnTo>
                    <a:pt x="98437" y="530225"/>
                  </a:lnTo>
                  <a:lnTo>
                    <a:pt x="113296" y="486664"/>
                  </a:lnTo>
                  <a:lnTo>
                    <a:pt x="131076" y="444500"/>
                  </a:lnTo>
                  <a:lnTo>
                    <a:pt x="151777" y="403987"/>
                  </a:lnTo>
                  <a:lnTo>
                    <a:pt x="175145" y="365125"/>
                  </a:lnTo>
                  <a:lnTo>
                    <a:pt x="201053" y="328168"/>
                  </a:lnTo>
                  <a:lnTo>
                    <a:pt x="229501" y="293116"/>
                  </a:lnTo>
                  <a:lnTo>
                    <a:pt x="260235" y="260223"/>
                  </a:lnTo>
                  <a:lnTo>
                    <a:pt x="293128" y="229489"/>
                  </a:lnTo>
                  <a:lnTo>
                    <a:pt x="328180" y="201041"/>
                  </a:lnTo>
                  <a:lnTo>
                    <a:pt x="365264" y="175133"/>
                  </a:lnTo>
                  <a:lnTo>
                    <a:pt x="403999" y="151765"/>
                  </a:lnTo>
                  <a:lnTo>
                    <a:pt x="444639" y="131064"/>
                  </a:lnTo>
                  <a:lnTo>
                    <a:pt x="486803" y="113284"/>
                  </a:lnTo>
                  <a:lnTo>
                    <a:pt x="530364" y="98425"/>
                  </a:lnTo>
                  <a:lnTo>
                    <a:pt x="575195" y="86614"/>
                  </a:lnTo>
                  <a:lnTo>
                    <a:pt x="621423" y="78105"/>
                  </a:lnTo>
                  <a:lnTo>
                    <a:pt x="668667" y="72898"/>
                  </a:lnTo>
                  <a:lnTo>
                    <a:pt x="716800" y="71120"/>
                  </a:lnTo>
                  <a:lnTo>
                    <a:pt x="2606052" y="71120"/>
                  </a:lnTo>
                  <a:lnTo>
                    <a:pt x="2606052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43699" y="4652771"/>
              <a:ext cx="1234440" cy="123443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829043" y="4738115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533400" y="0"/>
                  </a:moveTo>
                  <a:lnTo>
                    <a:pt x="484885" y="2159"/>
                  </a:lnTo>
                  <a:lnTo>
                    <a:pt x="437514" y="8636"/>
                  </a:lnTo>
                  <a:lnTo>
                    <a:pt x="391540" y="19050"/>
                  </a:lnTo>
                  <a:lnTo>
                    <a:pt x="347217" y="33400"/>
                  </a:lnTo>
                  <a:lnTo>
                    <a:pt x="304673" y="51308"/>
                  </a:lnTo>
                  <a:lnTo>
                    <a:pt x="264159" y="72771"/>
                  </a:lnTo>
                  <a:lnTo>
                    <a:pt x="225805" y="97536"/>
                  </a:lnTo>
                  <a:lnTo>
                    <a:pt x="189737" y="125475"/>
                  </a:lnTo>
                  <a:lnTo>
                    <a:pt x="156209" y="156210"/>
                  </a:lnTo>
                  <a:lnTo>
                    <a:pt x="125475" y="189737"/>
                  </a:lnTo>
                  <a:lnTo>
                    <a:pt x="97535" y="225806"/>
                  </a:lnTo>
                  <a:lnTo>
                    <a:pt x="72771" y="264160"/>
                  </a:lnTo>
                  <a:lnTo>
                    <a:pt x="51307" y="304673"/>
                  </a:lnTo>
                  <a:lnTo>
                    <a:pt x="33400" y="347218"/>
                  </a:lnTo>
                  <a:lnTo>
                    <a:pt x="19050" y="391541"/>
                  </a:lnTo>
                  <a:lnTo>
                    <a:pt x="8635" y="437514"/>
                  </a:lnTo>
                  <a:lnTo>
                    <a:pt x="2158" y="484886"/>
                  </a:lnTo>
                  <a:lnTo>
                    <a:pt x="0" y="533400"/>
                  </a:lnTo>
                  <a:lnTo>
                    <a:pt x="2158" y="581913"/>
                  </a:lnTo>
                  <a:lnTo>
                    <a:pt x="8635" y="629285"/>
                  </a:lnTo>
                  <a:lnTo>
                    <a:pt x="19050" y="675259"/>
                  </a:lnTo>
                  <a:lnTo>
                    <a:pt x="33400" y="719582"/>
                  </a:lnTo>
                  <a:lnTo>
                    <a:pt x="51307" y="762126"/>
                  </a:lnTo>
                  <a:lnTo>
                    <a:pt x="72771" y="802639"/>
                  </a:lnTo>
                  <a:lnTo>
                    <a:pt x="97535" y="840994"/>
                  </a:lnTo>
                  <a:lnTo>
                    <a:pt x="125475" y="877062"/>
                  </a:lnTo>
                  <a:lnTo>
                    <a:pt x="156209" y="910589"/>
                  </a:lnTo>
                  <a:lnTo>
                    <a:pt x="189737" y="941324"/>
                  </a:lnTo>
                  <a:lnTo>
                    <a:pt x="225805" y="969263"/>
                  </a:lnTo>
                  <a:lnTo>
                    <a:pt x="264159" y="994029"/>
                  </a:lnTo>
                  <a:lnTo>
                    <a:pt x="304673" y="1015492"/>
                  </a:lnTo>
                  <a:lnTo>
                    <a:pt x="347217" y="1033399"/>
                  </a:lnTo>
                  <a:lnTo>
                    <a:pt x="391540" y="1047750"/>
                  </a:lnTo>
                  <a:lnTo>
                    <a:pt x="437514" y="1058164"/>
                  </a:lnTo>
                  <a:lnTo>
                    <a:pt x="484885" y="1064641"/>
                  </a:lnTo>
                  <a:lnTo>
                    <a:pt x="533400" y="1066800"/>
                  </a:lnTo>
                  <a:lnTo>
                    <a:pt x="581913" y="1064641"/>
                  </a:lnTo>
                  <a:lnTo>
                    <a:pt x="629284" y="1058164"/>
                  </a:lnTo>
                  <a:lnTo>
                    <a:pt x="675258" y="1047750"/>
                  </a:lnTo>
                  <a:lnTo>
                    <a:pt x="719581" y="1033399"/>
                  </a:lnTo>
                  <a:lnTo>
                    <a:pt x="762126" y="1015492"/>
                  </a:lnTo>
                  <a:lnTo>
                    <a:pt x="802639" y="994029"/>
                  </a:lnTo>
                  <a:lnTo>
                    <a:pt x="840994" y="969263"/>
                  </a:lnTo>
                  <a:lnTo>
                    <a:pt x="877061" y="941324"/>
                  </a:lnTo>
                  <a:lnTo>
                    <a:pt x="910589" y="910589"/>
                  </a:lnTo>
                  <a:lnTo>
                    <a:pt x="941324" y="877062"/>
                  </a:lnTo>
                  <a:lnTo>
                    <a:pt x="969263" y="840994"/>
                  </a:lnTo>
                  <a:lnTo>
                    <a:pt x="994028" y="802639"/>
                  </a:lnTo>
                  <a:lnTo>
                    <a:pt x="1015491" y="762126"/>
                  </a:lnTo>
                  <a:lnTo>
                    <a:pt x="1033399" y="719582"/>
                  </a:lnTo>
                  <a:lnTo>
                    <a:pt x="1047750" y="675259"/>
                  </a:lnTo>
                  <a:lnTo>
                    <a:pt x="1058163" y="629285"/>
                  </a:lnTo>
                  <a:lnTo>
                    <a:pt x="1064640" y="581913"/>
                  </a:lnTo>
                  <a:lnTo>
                    <a:pt x="1066800" y="533400"/>
                  </a:lnTo>
                  <a:lnTo>
                    <a:pt x="1064640" y="484886"/>
                  </a:lnTo>
                  <a:lnTo>
                    <a:pt x="1058163" y="437514"/>
                  </a:lnTo>
                  <a:lnTo>
                    <a:pt x="1047750" y="391541"/>
                  </a:lnTo>
                  <a:lnTo>
                    <a:pt x="1033399" y="347218"/>
                  </a:lnTo>
                  <a:lnTo>
                    <a:pt x="1015491" y="304673"/>
                  </a:lnTo>
                  <a:lnTo>
                    <a:pt x="994028" y="264160"/>
                  </a:lnTo>
                  <a:lnTo>
                    <a:pt x="969263" y="225806"/>
                  </a:lnTo>
                  <a:lnTo>
                    <a:pt x="941324" y="189737"/>
                  </a:lnTo>
                  <a:lnTo>
                    <a:pt x="910589" y="156210"/>
                  </a:lnTo>
                  <a:lnTo>
                    <a:pt x="877061" y="125475"/>
                  </a:lnTo>
                  <a:lnTo>
                    <a:pt x="840994" y="97536"/>
                  </a:lnTo>
                  <a:lnTo>
                    <a:pt x="802639" y="72771"/>
                  </a:lnTo>
                  <a:lnTo>
                    <a:pt x="762126" y="51308"/>
                  </a:lnTo>
                  <a:lnTo>
                    <a:pt x="719581" y="33400"/>
                  </a:lnTo>
                  <a:lnTo>
                    <a:pt x="675258" y="19050"/>
                  </a:lnTo>
                  <a:lnTo>
                    <a:pt x="629284" y="8636"/>
                  </a:lnTo>
                  <a:lnTo>
                    <a:pt x="581913" y="2159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829805" y="4738877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1066800" y="533400"/>
                  </a:moveTo>
                  <a:lnTo>
                    <a:pt x="1064641" y="484886"/>
                  </a:lnTo>
                  <a:lnTo>
                    <a:pt x="1058164" y="437514"/>
                  </a:lnTo>
                  <a:lnTo>
                    <a:pt x="1047750" y="391541"/>
                  </a:lnTo>
                  <a:lnTo>
                    <a:pt x="1033399" y="347218"/>
                  </a:lnTo>
                  <a:lnTo>
                    <a:pt x="1015492" y="304673"/>
                  </a:lnTo>
                  <a:lnTo>
                    <a:pt x="994028" y="264160"/>
                  </a:lnTo>
                  <a:lnTo>
                    <a:pt x="969264" y="225806"/>
                  </a:lnTo>
                  <a:lnTo>
                    <a:pt x="941324" y="189737"/>
                  </a:lnTo>
                  <a:lnTo>
                    <a:pt x="910590" y="156210"/>
                  </a:lnTo>
                  <a:lnTo>
                    <a:pt x="877062" y="125475"/>
                  </a:lnTo>
                  <a:lnTo>
                    <a:pt x="840994" y="97536"/>
                  </a:lnTo>
                  <a:lnTo>
                    <a:pt x="802640" y="72771"/>
                  </a:lnTo>
                  <a:lnTo>
                    <a:pt x="762126" y="51308"/>
                  </a:lnTo>
                  <a:lnTo>
                    <a:pt x="719582" y="33400"/>
                  </a:lnTo>
                  <a:lnTo>
                    <a:pt x="675259" y="19050"/>
                  </a:lnTo>
                  <a:lnTo>
                    <a:pt x="629285" y="8636"/>
                  </a:lnTo>
                  <a:lnTo>
                    <a:pt x="581914" y="2159"/>
                  </a:lnTo>
                  <a:lnTo>
                    <a:pt x="533400" y="0"/>
                  </a:lnTo>
                  <a:lnTo>
                    <a:pt x="484886" y="2159"/>
                  </a:lnTo>
                  <a:lnTo>
                    <a:pt x="437515" y="8636"/>
                  </a:lnTo>
                  <a:lnTo>
                    <a:pt x="391541" y="19050"/>
                  </a:lnTo>
                  <a:lnTo>
                    <a:pt x="347218" y="33400"/>
                  </a:lnTo>
                  <a:lnTo>
                    <a:pt x="304673" y="51308"/>
                  </a:lnTo>
                  <a:lnTo>
                    <a:pt x="264160" y="72771"/>
                  </a:lnTo>
                  <a:lnTo>
                    <a:pt x="225805" y="97536"/>
                  </a:lnTo>
                  <a:lnTo>
                    <a:pt x="189738" y="125475"/>
                  </a:lnTo>
                  <a:lnTo>
                    <a:pt x="156210" y="156210"/>
                  </a:lnTo>
                  <a:lnTo>
                    <a:pt x="125475" y="189737"/>
                  </a:lnTo>
                  <a:lnTo>
                    <a:pt x="97536" y="225806"/>
                  </a:lnTo>
                  <a:lnTo>
                    <a:pt x="72771" y="264160"/>
                  </a:lnTo>
                  <a:lnTo>
                    <a:pt x="51308" y="304673"/>
                  </a:lnTo>
                  <a:lnTo>
                    <a:pt x="33400" y="347218"/>
                  </a:lnTo>
                  <a:lnTo>
                    <a:pt x="19050" y="391541"/>
                  </a:lnTo>
                  <a:lnTo>
                    <a:pt x="8636" y="437514"/>
                  </a:lnTo>
                  <a:lnTo>
                    <a:pt x="2159" y="484886"/>
                  </a:lnTo>
                  <a:lnTo>
                    <a:pt x="0" y="533400"/>
                  </a:lnTo>
                  <a:lnTo>
                    <a:pt x="2159" y="581913"/>
                  </a:lnTo>
                  <a:lnTo>
                    <a:pt x="8636" y="629285"/>
                  </a:lnTo>
                  <a:lnTo>
                    <a:pt x="19050" y="675259"/>
                  </a:lnTo>
                  <a:lnTo>
                    <a:pt x="33400" y="719582"/>
                  </a:lnTo>
                  <a:lnTo>
                    <a:pt x="51308" y="762126"/>
                  </a:lnTo>
                  <a:lnTo>
                    <a:pt x="72771" y="802639"/>
                  </a:lnTo>
                  <a:lnTo>
                    <a:pt x="97536" y="840994"/>
                  </a:lnTo>
                  <a:lnTo>
                    <a:pt x="125475" y="877062"/>
                  </a:lnTo>
                  <a:lnTo>
                    <a:pt x="156210" y="910589"/>
                  </a:lnTo>
                  <a:lnTo>
                    <a:pt x="189738" y="941324"/>
                  </a:lnTo>
                  <a:lnTo>
                    <a:pt x="225805" y="969263"/>
                  </a:lnTo>
                  <a:lnTo>
                    <a:pt x="264160" y="994029"/>
                  </a:lnTo>
                  <a:lnTo>
                    <a:pt x="304673" y="1015492"/>
                  </a:lnTo>
                  <a:lnTo>
                    <a:pt x="347218" y="1033399"/>
                  </a:lnTo>
                  <a:lnTo>
                    <a:pt x="391541" y="1047750"/>
                  </a:lnTo>
                  <a:lnTo>
                    <a:pt x="437515" y="1058164"/>
                  </a:lnTo>
                  <a:lnTo>
                    <a:pt x="484886" y="1064641"/>
                  </a:lnTo>
                  <a:lnTo>
                    <a:pt x="533400" y="1066800"/>
                  </a:lnTo>
                  <a:lnTo>
                    <a:pt x="581914" y="1064641"/>
                  </a:lnTo>
                  <a:lnTo>
                    <a:pt x="629285" y="1058164"/>
                  </a:lnTo>
                  <a:lnTo>
                    <a:pt x="675259" y="1047750"/>
                  </a:lnTo>
                  <a:lnTo>
                    <a:pt x="719582" y="1033399"/>
                  </a:lnTo>
                  <a:lnTo>
                    <a:pt x="762126" y="1015492"/>
                  </a:lnTo>
                  <a:lnTo>
                    <a:pt x="802640" y="994029"/>
                  </a:lnTo>
                  <a:lnTo>
                    <a:pt x="840994" y="969263"/>
                  </a:lnTo>
                  <a:lnTo>
                    <a:pt x="877062" y="941324"/>
                  </a:lnTo>
                  <a:lnTo>
                    <a:pt x="910590" y="910589"/>
                  </a:lnTo>
                  <a:lnTo>
                    <a:pt x="941324" y="877062"/>
                  </a:lnTo>
                  <a:lnTo>
                    <a:pt x="969264" y="840994"/>
                  </a:lnTo>
                  <a:lnTo>
                    <a:pt x="994028" y="802639"/>
                  </a:lnTo>
                  <a:lnTo>
                    <a:pt x="1015492" y="762126"/>
                  </a:lnTo>
                  <a:lnTo>
                    <a:pt x="1033399" y="719582"/>
                  </a:lnTo>
                  <a:lnTo>
                    <a:pt x="1047750" y="675259"/>
                  </a:lnTo>
                  <a:lnTo>
                    <a:pt x="1058164" y="629285"/>
                  </a:lnTo>
                  <a:lnTo>
                    <a:pt x="1064641" y="581913"/>
                  </a:lnTo>
                  <a:lnTo>
                    <a:pt x="1066800" y="533400"/>
                  </a:lnTo>
                  <a:close/>
                </a:path>
              </a:pathLst>
            </a:custGeom>
            <a:ln w="19812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7176007" y="5049088"/>
            <a:ext cx="37401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FFFFFF"/>
                </a:solidFill>
                <a:latin typeface="Microsoft JhengHei"/>
                <a:cs typeface="Microsoft JhengHei"/>
              </a:rPr>
              <a:t>02</a:t>
            </a:r>
            <a:endParaRPr sz="2400">
              <a:latin typeface="Microsoft JhengHei"/>
              <a:cs typeface="Microsoft JhengHe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067800" y="3198876"/>
            <a:ext cx="2607310" cy="1499870"/>
            <a:chOff x="9067800" y="3198876"/>
            <a:chExt cx="2607310" cy="1499870"/>
          </a:xfrm>
        </p:grpSpPr>
        <p:sp>
          <p:nvSpPr>
            <p:cNvPr id="22" name="object 22"/>
            <p:cNvSpPr/>
            <p:nvPr/>
          </p:nvSpPr>
          <p:spPr>
            <a:xfrm>
              <a:off x="9067800" y="3198875"/>
              <a:ext cx="2607310" cy="1499870"/>
            </a:xfrm>
            <a:custGeom>
              <a:avLst/>
              <a:gdLst/>
              <a:ahLst/>
              <a:cxnLst/>
              <a:rect l="l" t="t" r="r" b="b"/>
              <a:pathLst>
                <a:path w="2607309" h="1499870">
                  <a:moveTo>
                    <a:pt x="2607183" y="716661"/>
                  </a:moveTo>
                  <a:lnTo>
                    <a:pt x="2605659" y="669544"/>
                  </a:lnTo>
                  <a:lnTo>
                    <a:pt x="2601087" y="623189"/>
                  </a:lnTo>
                  <a:lnTo>
                    <a:pt x="2593721" y="577850"/>
                  </a:lnTo>
                  <a:lnTo>
                    <a:pt x="2583561" y="533400"/>
                  </a:lnTo>
                  <a:lnTo>
                    <a:pt x="2570607" y="490093"/>
                  </a:lnTo>
                  <a:lnTo>
                    <a:pt x="2555113" y="448056"/>
                  </a:lnTo>
                  <a:lnTo>
                    <a:pt x="2537079" y="407162"/>
                  </a:lnTo>
                  <a:lnTo>
                    <a:pt x="2516632" y="367792"/>
                  </a:lnTo>
                  <a:lnTo>
                    <a:pt x="2493899" y="329819"/>
                  </a:lnTo>
                  <a:lnTo>
                    <a:pt x="2468880" y="293370"/>
                  </a:lnTo>
                  <a:lnTo>
                    <a:pt x="2441829" y="258699"/>
                  </a:lnTo>
                  <a:lnTo>
                    <a:pt x="2412619" y="225679"/>
                  </a:lnTo>
                  <a:lnTo>
                    <a:pt x="2381504" y="194564"/>
                  </a:lnTo>
                  <a:lnTo>
                    <a:pt x="2348484" y="165354"/>
                  </a:lnTo>
                  <a:lnTo>
                    <a:pt x="2313813" y="138303"/>
                  </a:lnTo>
                  <a:lnTo>
                    <a:pt x="2277364" y="113284"/>
                  </a:lnTo>
                  <a:lnTo>
                    <a:pt x="2239391" y="90551"/>
                  </a:lnTo>
                  <a:lnTo>
                    <a:pt x="2199894" y="70104"/>
                  </a:lnTo>
                  <a:lnTo>
                    <a:pt x="2159127" y="52070"/>
                  </a:lnTo>
                  <a:lnTo>
                    <a:pt x="2116963" y="36576"/>
                  </a:lnTo>
                  <a:lnTo>
                    <a:pt x="2073783" y="23622"/>
                  </a:lnTo>
                  <a:lnTo>
                    <a:pt x="2029333" y="13462"/>
                  </a:lnTo>
                  <a:lnTo>
                    <a:pt x="1983867" y="6096"/>
                  </a:lnTo>
                  <a:lnTo>
                    <a:pt x="1937639" y="1524"/>
                  </a:lnTo>
                  <a:lnTo>
                    <a:pt x="1890522" y="0"/>
                  </a:lnTo>
                  <a:lnTo>
                    <a:pt x="0" y="0"/>
                  </a:lnTo>
                  <a:lnTo>
                    <a:pt x="0" y="71120"/>
                  </a:lnTo>
                  <a:lnTo>
                    <a:pt x="1890522" y="71120"/>
                  </a:lnTo>
                  <a:lnTo>
                    <a:pt x="1938655" y="72898"/>
                  </a:lnTo>
                  <a:lnTo>
                    <a:pt x="1985899" y="78105"/>
                  </a:lnTo>
                  <a:lnTo>
                    <a:pt x="2032000" y="86614"/>
                  </a:lnTo>
                  <a:lnTo>
                    <a:pt x="2076958" y="98425"/>
                  </a:lnTo>
                  <a:lnTo>
                    <a:pt x="2120519" y="113284"/>
                  </a:lnTo>
                  <a:lnTo>
                    <a:pt x="2162683" y="131064"/>
                  </a:lnTo>
                  <a:lnTo>
                    <a:pt x="2203196" y="151765"/>
                  </a:lnTo>
                  <a:lnTo>
                    <a:pt x="2242058" y="175133"/>
                  </a:lnTo>
                  <a:lnTo>
                    <a:pt x="2279015" y="201041"/>
                  </a:lnTo>
                  <a:lnTo>
                    <a:pt x="2314067" y="229489"/>
                  </a:lnTo>
                  <a:lnTo>
                    <a:pt x="2346960" y="260223"/>
                  </a:lnTo>
                  <a:lnTo>
                    <a:pt x="2377694" y="293116"/>
                  </a:lnTo>
                  <a:lnTo>
                    <a:pt x="2406142" y="328168"/>
                  </a:lnTo>
                  <a:lnTo>
                    <a:pt x="2432050" y="365125"/>
                  </a:lnTo>
                  <a:lnTo>
                    <a:pt x="2455418" y="403987"/>
                  </a:lnTo>
                  <a:lnTo>
                    <a:pt x="2476119" y="444500"/>
                  </a:lnTo>
                  <a:lnTo>
                    <a:pt x="2493899" y="486676"/>
                  </a:lnTo>
                  <a:lnTo>
                    <a:pt x="2508758" y="530225"/>
                  </a:lnTo>
                  <a:lnTo>
                    <a:pt x="2520569" y="575183"/>
                  </a:lnTo>
                  <a:lnTo>
                    <a:pt x="2529078" y="621284"/>
                  </a:lnTo>
                  <a:lnTo>
                    <a:pt x="2534285" y="668528"/>
                  </a:lnTo>
                  <a:lnTo>
                    <a:pt x="2536063" y="716661"/>
                  </a:lnTo>
                  <a:lnTo>
                    <a:pt x="2534285" y="764794"/>
                  </a:lnTo>
                  <a:lnTo>
                    <a:pt x="2529078" y="812038"/>
                  </a:lnTo>
                  <a:lnTo>
                    <a:pt x="2520569" y="858139"/>
                  </a:lnTo>
                  <a:lnTo>
                    <a:pt x="2508758" y="903097"/>
                  </a:lnTo>
                  <a:lnTo>
                    <a:pt x="2493899" y="946658"/>
                  </a:lnTo>
                  <a:lnTo>
                    <a:pt x="2476119" y="988822"/>
                  </a:lnTo>
                  <a:lnTo>
                    <a:pt x="2455418" y="1029335"/>
                  </a:lnTo>
                  <a:lnTo>
                    <a:pt x="2432050" y="1068197"/>
                  </a:lnTo>
                  <a:lnTo>
                    <a:pt x="2406142" y="1105154"/>
                  </a:lnTo>
                  <a:lnTo>
                    <a:pt x="2377694" y="1140206"/>
                  </a:lnTo>
                  <a:lnTo>
                    <a:pt x="2346960" y="1173099"/>
                  </a:lnTo>
                  <a:lnTo>
                    <a:pt x="2314067" y="1203833"/>
                  </a:lnTo>
                  <a:lnTo>
                    <a:pt x="2279015" y="1232281"/>
                  </a:lnTo>
                  <a:lnTo>
                    <a:pt x="2242058" y="1258189"/>
                  </a:lnTo>
                  <a:lnTo>
                    <a:pt x="2203196" y="1281557"/>
                  </a:lnTo>
                  <a:lnTo>
                    <a:pt x="2162683" y="1302258"/>
                  </a:lnTo>
                  <a:lnTo>
                    <a:pt x="2120519" y="1320038"/>
                  </a:lnTo>
                  <a:lnTo>
                    <a:pt x="2076958" y="1334897"/>
                  </a:lnTo>
                  <a:lnTo>
                    <a:pt x="2032000" y="1346708"/>
                  </a:lnTo>
                  <a:lnTo>
                    <a:pt x="1985899" y="1355217"/>
                  </a:lnTo>
                  <a:lnTo>
                    <a:pt x="1938655" y="1360424"/>
                  </a:lnTo>
                  <a:lnTo>
                    <a:pt x="1890522" y="1362202"/>
                  </a:lnTo>
                  <a:lnTo>
                    <a:pt x="151511" y="1362202"/>
                  </a:lnTo>
                  <a:lnTo>
                    <a:pt x="151511" y="1296289"/>
                  </a:lnTo>
                  <a:lnTo>
                    <a:pt x="0" y="1397762"/>
                  </a:lnTo>
                  <a:lnTo>
                    <a:pt x="151511" y="1499362"/>
                  </a:lnTo>
                  <a:lnTo>
                    <a:pt x="151511" y="1433449"/>
                  </a:lnTo>
                  <a:lnTo>
                    <a:pt x="1890522" y="1433449"/>
                  </a:lnTo>
                  <a:lnTo>
                    <a:pt x="1937639" y="1431925"/>
                  </a:lnTo>
                  <a:lnTo>
                    <a:pt x="1983867" y="1427480"/>
                  </a:lnTo>
                  <a:lnTo>
                    <a:pt x="2029333" y="1419987"/>
                  </a:lnTo>
                  <a:lnTo>
                    <a:pt x="2073783" y="1409827"/>
                  </a:lnTo>
                  <a:lnTo>
                    <a:pt x="2116963" y="1396873"/>
                  </a:lnTo>
                  <a:lnTo>
                    <a:pt x="2159127" y="1381379"/>
                  </a:lnTo>
                  <a:lnTo>
                    <a:pt x="2202180" y="1362202"/>
                  </a:lnTo>
                  <a:lnTo>
                    <a:pt x="2239391" y="1342898"/>
                  </a:lnTo>
                  <a:lnTo>
                    <a:pt x="2277364" y="1320165"/>
                  </a:lnTo>
                  <a:lnTo>
                    <a:pt x="2313813" y="1295146"/>
                  </a:lnTo>
                  <a:lnTo>
                    <a:pt x="2348484" y="1267968"/>
                  </a:lnTo>
                  <a:lnTo>
                    <a:pt x="2381504" y="1238758"/>
                  </a:lnTo>
                  <a:lnTo>
                    <a:pt x="2412619" y="1207643"/>
                  </a:lnTo>
                  <a:lnTo>
                    <a:pt x="2441829" y="1174750"/>
                  </a:lnTo>
                  <a:lnTo>
                    <a:pt x="2468880" y="1139952"/>
                  </a:lnTo>
                  <a:lnTo>
                    <a:pt x="2493899" y="1103503"/>
                  </a:lnTo>
                  <a:lnTo>
                    <a:pt x="2516632" y="1065530"/>
                  </a:lnTo>
                  <a:lnTo>
                    <a:pt x="2537079" y="1026160"/>
                  </a:lnTo>
                  <a:lnTo>
                    <a:pt x="2555113" y="985266"/>
                  </a:lnTo>
                  <a:lnTo>
                    <a:pt x="2570607" y="943229"/>
                  </a:lnTo>
                  <a:lnTo>
                    <a:pt x="2583561" y="899922"/>
                  </a:lnTo>
                  <a:lnTo>
                    <a:pt x="2593721" y="855472"/>
                  </a:lnTo>
                  <a:lnTo>
                    <a:pt x="2601087" y="810133"/>
                  </a:lnTo>
                  <a:lnTo>
                    <a:pt x="2605659" y="763778"/>
                  </a:lnTo>
                  <a:lnTo>
                    <a:pt x="2607183" y="716661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06811" y="3288792"/>
              <a:ext cx="1234440" cy="123443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0392155" y="337566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533400" y="0"/>
                  </a:moveTo>
                  <a:lnTo>
                    <a:pt x="484886" y="2159"/>
                  </a:lnTo>
                  <a:lnTo>
                    <a:pt x="437515" y="8636"/>
                  </a:lnTo>
                  <a:lnTo>
                    <a:pt x="391541" y="19050"/>
                  </a:lnTo>
                  <a:lnTo>
                    <a:pt x="347218" y="33400"/>
                  </a:lnTo>
                  <a:lnTo>
                    <a:pt x="304673" y="51308"/>
                  </a:lnTo>
                  <a:lnTo>
                    <a:pt x="264160" y="72771"/>
                  </a:lnTo>
                  <a:lnTo>
                    <a:pt x="225805" y="97536"/>
                  </a:lnTo>
                  <a:lnTo>
                    <a:pt x="189738" y="125475"/>
                  </a:lnTo>
                  <a:lnTo>
                    <a:pt x="156210" y="156210"/>
                  </a:lnTo>
                  <a:lnTo>
                    <a:pt x="125475" y="189738"/>
                  </a:lnTo>
                  <a:lnTo>
                    <a:pt x="97536" y="225806"/>
                  </a:lnTo>
                  <a:lnTo>
                    <a:pt x="72771" y="264160"/>
                  </a:lnTo>
                  <a:lnTo>
                    <a:pt x="51308" y="304673"/>
                  </a:lnTo>
                  <a:lnTo>
                    <a:pt x="33400" y="347218"/>
                  </a:lnTo>
                  <a:lnTo>
                    <a:pt x="19050" y="391541"/>
                  </a:lnTo>
                  <a:lnTo>
                    <a:pt x="8636" y="437515"/>
                  </a:lnTo>
                  <a:lnTo>
                    <a:pt x="2159" y="484886"/>
                  </a:lnTo>
                  <a:lnTo>
                    <a:pt x="0" y="533400"/>
                  </a:lnTo>
                  <a:lnTo>
                    <a:pt x="2159" y="581914"/>
                  </a:lnTo>
                  <a:lnTo>
                    <a:pt x="8636" y="629285"/>
                  </a:lnTo>
                  <a:lnTo>
                    <a:pt x="19050" y="675259"/>
                  </a:lnTo>
                  <a:lnTo>
                    <a:pt x="33400" y="719582"/>
                  </a:lnTo>
                  <a:lnTo>
                    <a:pt x="51308" y="762127"/>
                  </a:lnTo>
                  <a:lnTo>
                    <a:pt x="72771" y="802640"/>
                  </a:lnTo>
                  <a:lnTo>
                    <a:pt x="97536" y="840994"/>
                  </a:lnTo>
                  <a:lnTo>
                    <a:pt x="125475" y="877062"/>
                  </a:lnTo>
                  <a:lnTo>
                    <a:pt x="156210" y="910590"/>
                  </a:lnTo>
                  <a:lnTo>
                    <a:pt x="189738" y="941324"/>
                  </a:lnTo>
                  <a:lnTo>
                    <a:pt x="225805" y="969264"/>
                  </a:lnTo>
                  <a:lnTo>
                    <a:pt x="264160" y="994029"/>
                  </a:lnTo>
                  <a:lnTo>
                    <a:pt x="304673" y="1015492"/>
                  </a:lnTo>
                  <a:lnTo>
                    <a:pt x="347218" y="1033399"/>
                  </a:lnTo>
                  <a:lnTo>
                    <a:pt x="391541" y="1047750"/>
                  </a:lnTo>
                  <a:lnTo>
                    <a:pt x="437515" y="1058164"/>
                  </a:lnTo>
                  <a:lnTo>
                    <a:pt x="484886" y="1064641"/>
                  </a:lnTo>
                  <a:lnTo>
                    <a:pt x="533400" y="1066800"/>
                  </a:lnTo>
                  <a:lnTo>
                    <a:pt x="581914" y="1064641"/>
                  </a:lnTo>
                  <a:lnTo>
                    <a:pt x="629285" y="1058164"/>
                  </a:lnTo>
                  <a:lnTo>
                    <a:pt x="675259" y="1047750"/>
                  </a:lnTo>
                  <a:lnTo>
                    <a:pt x="719582" y="1033399"/>
                  </a:lnTo>
                  <a:lnTo>
                    <a:pt x="762126" y="1015492"/>
                  </a:lnTo>
                  <a:lnTo>
                    <a:pt x="802640" y="994029"/>
                  </a:lnTo>
                  <a:lnTo>
                    <a:pt x="840994" y="969264"/>
                  </a:lnTo>
                  <a:lnTo>
                    <a:pt x="877062" y="941324"/>
                  </a:lnTo>
                  <a:lnTo>
                    <a:pt x="910590" y="910590"/>
                  </a:lnTo>
                  <a:lnTo>
                    <a:pt x="941324" y="877062"/>
                  </a:lnTo>
                  <a:lnTo>
                    <a:pt x="969264" y="840994"/>
                  </a:lnTo>
                  <a:lnTo>
                    <a:pt x="994028" y="802640"/>
                  </a:lnTo>
                  <a:lnTo>
                    <a:pt x="1015492" y="762127"/>
                  </a:lnTo>
                  <a:lnTo>
                    <a:pt x="1033399" y="719582"/>
                  </a:lnTo>
                  <a:lnTo>
                    <a:pt x="1047750" y="675259"/>
                  </a:lnTo>
                  <a:lnTo>
                    <a:pt x="1058164" y="629285"/>
                  </a:lnTo>
                  <a:lnTo>
                    <a:pt x="1064641" y="581914"/>
                  </a:lnTo>
                  <a:lnTo>
                    <a:pt x="1066800" y="533400"/>
                  </a:lnTo>
                  <a:lnTo>
                    <a:pt x="1064641" y="484886"/>
                  </a:lnTo>
                  <a:lnTo>
                    <a:pt x="1058164" y="437515"/>
                  </a:lnTo>
                  <a:lnTo>
                    <a:pt x="1047750" y="391541"/>
                  </a:lnTo>
                  <a:lnTo>
                    <a:pt x="1033399" y="347218"/>
                  </a:lnTo>
                  <a:lnTo>
                    <a:pt x="1015492" y="304673"/>
                  </a:lnTo>
                  <a:lnTo>
                    <a:pt x="994028" y="264160"/>
                  </a:lnTo>
                  <a:lnTo>
                    <a:pt x="969264" y="225806"/>
                  </a:lnTo>
                  <a:lnTo>
                    <a:pt x="941324" y="189738"/>
                  </a:lnTo>
                  <a:lnTo>
                    <a:pt x="910590" y="156210"/>
                  </a:lnTo>
                  <a:lnTo>
                    <a:pt x="877062" y="125475"/>
                  </a:lnTo>
                  <a:lnTo>
                    <a:pt x="840994" y="97536"/>
                  </a:lnTo>
                  <a:lnTo>
                    <a:pt x="802640" y="72771"/>
                  </a:lnTo>
                  <a:lnTo>
                    <a:pt x="762126" y="51308"/>
                  </a:lnTo>
                  <a:lnTo>
                    <a:pt x="719582" y="33400"/>
                  </a:lnTo>
                  <a:lnTo>
                    <a:pt x="675259" y="19050"/>
                  </a:lnTo>
                  <a:lnTo>
                    <a:pt x="629285" y="8636"/>
                  </a:lnTo>
                  <a:lnTo>
                    <a:pt x="581914" y="2159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0392917" y="3376422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533400"/>
                  </a:moveTo>
                  <a:lnTo>
                    <a:pt x="2158" y="484886"/>
                  </a:lnTo>
                  <a:lnTo>
                    <a:pt x="8635" y="437514"/>
                  </a:lnTo>
                  <a:lnTo>
                    <a:pt x="19050" y="391541"/>
                  </a:lnTo>
                  <a:lnTo>
                    <a:pt x="33400" y="347218"/>
                  </a:lnTo>
                  <a:lnTo>
                    <a:pt x="51307" y="304673"/>
                  </a:lnTo>
                  <a:lnTo>
                    <a:pt x="72771" y="264159"/>
                  </a:lnTo>
                  <a:lnTo>
                    <a:pt x="97535" y="225805"/>
                  </a:lnTo>
                  <a:lnTo>
                    <a:pt x="125475" y="189737"/>
                  </a:lnTo>
                  <a:lnTo>
                    <a:pt x="156209" y="156209"/>
                  </a:lnTo>
                  <a:lnTo>
                    <a:pt x="189737" y="125475"/>
                  </a:lnTo>
                  <a:lnTo>
                    <a:pt x="225805" y="97535"/>
                  </a:lnTo>
                  <a:lnTo>
                    <a:pt x="264159" y="72771"/>
                  </a:lnTo>
                  <a:lnTo>
                    <a:pt x="304673" y="51307"/>
                  </a:lnTo>
                  <a:lnTo>
                    <a:pt x="347217" y="33400"/>
                  </a:lnTo>
                  <a:lnTo>
                    <a:pt x="391540" y="19050"/>
                  </a:lnTo>
                  <a:lnTo>
                    <a:pt x="437514" y="8635"/>
                  </a:lnTo>
                  <a:lnTo>
                    <a:pt x="484885" y="2158"/>
                  </a:lnTo>
                  <a:lnTo>
                    <a:pt x="533400" y="0"/>
                  </a:lnTo>
                  <a:lnTo>
                    <a:pt x="581913" y="2158"/>
                  </a:lnTo>
                  <a:lnTo>
                    <a:pt x="629284" y="8635"/>
                  </a:lnTo>
                  <a:lnTo>
                    <a:pt x="675258" y="19050"/>
                  </a:lnTo>
                  <a:lnTo>
                    <a:pt x="719581" y="33400"/>
                  </a:lnTo>
                  <a:lnTo>
                    <a:pt x="762126" y="51307"/>
                  </a:lnTo>
                  <a:lnTo>
                    <a:pt x="802639" y="72771"/>
                  </a:lnTo>
                  <a:lnTo>
                    <a:pt x="840993" y="97535"/>
                  </a:lnTo>
                  <a:lnTo>
                    <a:pt x="877061" y="125475"/>
                  </a:lnTo>
                  <a:lnTo>
                    <a:pt x="910589" y="156209"/>
                  </a:lnTo>
                  <a:lnTo>
                    <a:pt x="941324" y="189737"/>
                  </a:lnTo>
                  <a:lnTo>
                    <a:pt x="969263" y="225805"/>
                  </a:lnTo>
                  <a:lnTo>
                    <a:pt x="994028" y="264159"/>
                  </a:lnTo>
                  <a:lnTo>
                    <a:pt x="1015491" y="304673"/>
                  </a:lnTo>
                  <a:lnTo>
                    <a:pt x="1033399" y="347218"/>
                  </a:lnTo>
                  <a:lnTo>
                    <a:pt x="1047750" y="391541"/>
                  </a:lnTo>
                  <a:lnTo>
                    <a:pt x="1058163" y="437514"/>
                  </a:lnTo>
                  <a:lnTo>
                    <a:pt x="1064640" y="484886"/>
                  </a:lnTo>
                  <a:lnTo>
                    <a:pt x="1066800" y="533400"/>
                  </a:lnTo>
                  <a:lnTo>
                    <a:pt x="1064640" y="581913"/>
                  </a:lnTo>
                  <a:lnTo>
                    <a:pt x="1058163" y="629285"/>
                  </a:lnTo>
                  <a:lnTo>
                    <a:pt x="1047750" y="675258"/>
                  </a:lnTo>
                  <a:lnTo>
                    <a:pt x="1033399" y="719581"/>
                  </a:lnTo>
                  <a:lnTo>
                    <a:pt x="1015491" y="762126"/>
                  </a:lnTo>
                  <a:lnTo>
                    <a:pt x="994028" y="802639"/>
                  </a:lnTo>
                  <a:lnTo>
                    <a:pt x="969263" y="840993"/>
                  </a:lnTo>
                  <a:lnTo>
                    <a:pt x="941324" y="877062"/>
                  </a:lnTo>
                  <a:lnTo>
                    <a:pt x="910589" y="910589"/>
                  </a:lnTo>
                  <a:lnTo>
                    <a:pt x="877061" y="941324"/>
                  </a:lnTo>
                  <a:lnTo>
                    <a:pt x="840993" y="969263"/>
                  </a:lnTo>
                  <a:lnTo>
                    <a:pt x="802639" y="994028"/>
                  </a:lnTo>
                  <a:lnTo>
                    <a:pt x="762126" y="1015491"/>
                  </a:lnTo>
                  <a:lnTo>
                    <a:pt x="719581" y="1033399"/>
                  </a:lnTo>
                  <a:lnTo>
                    <a:pt x="675258" y="1047750"/>
                  </a:lnTo>
                  <a:lnTo>
                    <a:pt x="629284" y="1058164"/>
                  </a:lnTo>
                  <a:lnTo>
                    <a:pt x="581913" y="1064640"/>
                  </a:lnTo>
                  <a:lnTo>
                    <a:pt x="533400" y="1066800"/>
                  </a:lnTo>
                  <a:lnTo>
                    <a:pt x="484885" y="1064640"/>
                  </a:lnTo>
                  <a:lnTo>
                    <a:pt x="437514" y="1058164"/>
                  </a:lnTo>
                  <a:lnTo>
                    <a:pt x="391540" y="1047750"/>
                  </a:lnTo>
                  <a:lnTo>
                    <a:pt x="347217" y="1033399"/>
                  </a:lnTo>
                  <a:lnTo>
                    <a:pt x="304673" y="1015491"/>
                  </a:lnTo>
                  <a:lnTo>
                    <a:pt x="264159" y="994028"/>
                  </a:lnTo>
                  <a:lnTo>
                    <a:pt x="225805" y="969263"/>
                  </a:lnTo>
                  <a:lnTo>
                    <a:pt x="189737" y="941324"/>
                  </a:lnTo>
                  <a:lnTo>
                    <a:pt x="156209" y="910589"/>
                  </a:lnTo>
                  <a:lnTo>
                    <a:pt x="125475" y="877062"/>
                  </a:lnTo>
                  <a:lnTo>
                    <a:pt x="97535" y="840993"/>
                  </a:lnTo>
                  <a:lnTo>
                    <a:pt x="72771" y="802639"/>
                  </a:lnTo>
                  <a:lnTo>
                    <a:pt x="51307" y="762126"/>
                  </a:lnTo>
                  <a:lnTo>
                    <a:pt x="33400" y="719581"/>
                  </a:lnTo>
                  <a:lnTo>
                    <a:pt x="19050" y="675258"/>
                  </a:lnTo>
                  <a:lnTo>
                    <a:pt x="8635" y="629285"/>
                  </a:lnTo>
                  <a:lnTo>
                    <a:pt x="2158" y="581913"/>
                  </a:lnTo>
                  <a:lnTo>
                    <a:pt x="0" y="533400"/>
                  </a:lnTo>
                  <a:close/>
                </a:path>
              </a:pathLst>
            </a:custGeom>
            <a:ln w="19812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10740897" y="3686047"/>
            <a:ext cx="3733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FFFFFF"/>
                </a:solidFill>
                <a:latin typeface="Microsoft JhengHei"/>
                <a:cs typeface="Microsoft JhengHei"/>
              </a:rPr>
              <a:t>01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12037" y="1969134"/>
            <a:ext cx="72542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Steps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create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custom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validators</a:t>
            </a:r>
            <a:r>
              <a:rPr dirty="0" sz="2400" spc="-8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template-driven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forms: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2219431" y="3426052"/>
            <a:ext cx="5217160" cy="1028700"/>
            <a:chOff x="12219431" y="3426052"/>
            <a:chExt cx="5217160" cy="1028700"/>
          </a:xfrm>
        </p:grpSpPr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219431" y="3426052"/>
              <a:ext cx="5216652" cy="102859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2242291" y="3442716"/>
              <a:ext cx="5113020" cy="930910"/>
            </a:xfrm>
            <a:custGeom>
              <a:avLst/>
              <a:gdLst/>
              <a:ahLst/>
              <a:cxnLst/>
              <a:rect l="l" t="t" r="r" b="b"/>
              <a:pathLst>
                <a:path w="5113019" h="930910">
                  <a:moveTo>
                    <a:pt x="4957825" y="0"/>
                  </a:moveTo>
                  <a:lnTo>
                    <a:pt x="155193" y="0"/>
                  </a:lnTo>
                  <a:lnTo>
                    <a:pt x="106172" y="7874"/>
                  </a:lnTo>
                  <a:lnTo>
                    <a:pt x="63500" y="29972"/>
                  </a:lnTo>
                  <a:lnTo>
                    <a:pt x="29972" y="63500"/>
                  </a:lnTo>
                  <a:lnTo>
                    <a:pt x="7874" y="106044"/>
                  </a:lnTo>
                  <a:lnTo>
                    <a:pt x="0" y="155066"/>
                  </a:lnTo>
                  <a:lnTo>
                    <a:pt x="0" y="775588"/>
                  </a:lnTo>
                  <a:lnTo>
                    <a:pt x="7874" y="824737"/>
                  </a:lnTo>
                  <a:lnTo>
                    <a:pt x="29972" y="867282"/>
                  </a:lnTo>
                  <a:lnTo>
                    <a:pt x="63500" y="900810"/>
                  </a:lnTo>
                  <a:lnTo>
                    <a:pt x="106172" y="922908"/>
                  </a:lnTo>
                  <a:lnTo>
                    <a:pt x="155193" y="930782"/>
                  </a:lnTo>
                  <a:lnTo>
                    <a:pt x="4957825" y="930782"/>
                  </a:lnTo>
                  <a:lnTo>
                    <a:pt x="5006848" y="922908"/>
                  </a:lnTo>
                  <a:lnTo>
                    <a:pt x="5049519" y="900810"/>
                  </a:lnTo>
                  <a:lnTo>
                    <a:pt x="5083048" y="867282"/>
                  </a:lnTo>
                  <a:lnTo>
                    <a:pt x="5105146" y="824737"/>
                  </a:lnTo>
                  <a:lnTo>
                    <a:pt x="5113019" y="775588"/>
                  </a:lnTo>
                  <a:lnTo>
                    <a:pt x="5113019" y="155066"/>
                  </a:lnTo>
                  <a:lnTo>
                    <a:pt x="5105146" y="106044"/>
                  </a:lnTo>
                  <a:lnTo>
                    <a:pt x="5083048" y="63500"/>
                  </a:lnTo>
                  <a:lnTo>
                    <a:pt x="5049519" y="29972"/>
                  </a:lnTo>
                  <a:lnTo>
                    <a:pt x="5006848" y="7874"/>
                  </a:lnTo>
                  <a:lnTo>
                    <a:pt x="4957825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2243053" y="3443478"/>
              <a:ext cx="5113020" cy="930910"/>
            </a:xfrm>
            <a:custGeom>
              <a:avLst/>
              <a:gdLst/>
              <a:ahLst/>
              <a:cxnLst/>
              <a:rect l="l" t="t" r="r" b="b"/>
              <a:pathLst>
                <a:path w="5113019" h="930910">
                  <a:moveTo>
                    <a:pt x="0" y="155067"/>
                  </a:moveTo>
                  <a:lnTo>
                    <a:pt x="7874" y="106045"/>
                  </a:lnTo>
                  <a:lnTo>
                    <a:pt x="29972" y="63500"/>
                  </a:lnTo>
                  <a:lnTo>
                    <a:pt x="63500" y="29972"/>
                  </a:lnTo>
                  <a:lnTo>
                    <a:pt x="106172" y="7874"/>
                  </a:lnTo>
                  <a:lnTo>
                    <a:pt x="155194" y="0"/>
                  </a:lnTo>
                  <a:lnTo>
                    <a:pt x="4957826" y="0"/>
                  </a:lnTo>
                  <a:lnTo>
                    <a:pt x="5006848" y="7874"/>
                  </a:lnTo>
                  <a:lnTo>
                    <a:pt x="5049519" y="29972"/>
                  </a:lnTo>
                  <a:lnTo>
                    <a:pt x="5083048" y="63500"/>
                  </a:lnTo>
                  <a:lnTo>
                    <a:pt x="5105146" y="106045"/>
                  </a:lnTo>
                  <a:lnTo>
                    <a:pt x="5113019" y="155067"/>
                  </a:lnTo>
                  <a:lnTo>
                    <a:pt x="5113019" y="775588"/>
                  </a:lnTo>
                  <a:lnTo>
                    <a:pt x="5105146" y="824738"/>
                  </a:lnTo>
                  <a:lnTo>
                    <a:pt x="5083048" y="867283"/>
                  </a:lnTo>
                  <a:lnTo>
                    <a:pt x="5049519" y="900811"/>
                  </a:lnTo>
                  <a:lnTo>
                    <a:pt x="5006848" y="922909"/>
                  </a:lnTo>
                  <a:lnTo>
                    <a:pt x="4957826" y="930783"/>
                  </a:lnTo>
                  <a:lnTo>
                    <a:pt x="155194" y="930783"/>
                  </a:lnTo>
                  <a:lnTo>
                    <a:pt x="106172" y="922909"/>
                  </a:lnTo>
                  <a:lnTo>
                    <a:pt x="63500" y="900811"/>
                  </a:lnTo>
                  <a:lnTo>
                    <a:pt x="29972" y="867283"/>
                  </a:lnTo>
                  <a:lnTo>
                    <a:pt x="7874" y="824738"/>
                  </a:lnTo>
                  <a:lnTo>
                    <a:pt x="0" y="775588"/>
                  </a:lnTo>
                  <a:lnTo>
                    <a:pt x="0" y="155067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12760832" y="3490086"/>
            <a:ext cx="404622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20825" marR="5080" indent="-150876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Define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implement</a:t>
            </a:r>
            <a:r>
              <a:rPr dirty="0" sz="24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validation </a:t>
            </a:r>
            <a:r>
              <a:rPr dirty="0" sz="2400" spc="-5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912875" y="4506610"/>
            <a:ext cx="5217160" cy="1597025"/>
            <a:chOff x="912875" y="4506610"/>
            <a:chExt cx="5217160" cy="1597025"/>
          </a:xfrm>
        </p:grpSpPr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2875" y="4506610"/>
              <a:ext cx="5216652" cy="1597009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935735" y="4523231"/>
              <a:ext cx="5113020" cy="1499870"/>
            </a:xfrm>
            <a:custGeom>
              <a:avLst/>
              <a:gdLst/>
              <a:ahLst/>
              <a:cxnLst/>
              <a:rect l="l" t="t" r="r" b="b"/>
              <a:pathLst>
                <a:path w="5113020" h="1499870">
                  <a:moveTo>
                    <a:pt x="4863084" y="0"/>
                  </a:moveTo>
                  <a:lnTo>
                    <a:pt x="249935" y="0"/>
                  </a:lnTo>
                  <a:lnTo>
                    <a:pt x="205003" y="4063"/>
                  </a:lnTo>
                  <a:lnTo>
                    <a:pt x="162725" y="15620"/>
                  </a:lnTo>
                  <a:lnTo>
                    <a:pt x="123786" y="34162"/>
                  </a:lnTo>
                  <a:lnTo>
                    <a:pt x="88900" y="58800"/>
                  </a:lnTo>
                  <a:lnTo>
                    <a:pt x="58775" y="88900"/>
                  </a:lnTo>
                  <a:lnTo>
                    <a:pt x="34124" y="123697"/>
                  </a:lnTo>
                  <a:lnTo>
                    <a:pt x="15633" y="162687"/>
                  </a:lnTo>
                  <a:lnTo>
                    <a:pt x="4025" y="204977"/>
                  </a:lnTo>
                  <a:lnTo>
                    <a:pt x="0" y="249935"/>
                  </a:lnTo>
                  <a:lnTo>
                    <a:pt x="0" y="1249426"/>
                  </a:lnTo>
                  <a:lnTo>
                    <a:pt x="4025" y="1294383"/>
                  </a:lnTo>
                  <a:lnTo>
                    <a:pt x="15633" y="1336675"/>
                  </a:lnTo>
                  <a:lnTo>
                    <a:pt x="34124" y="1375537"/>
                  </a:lnTo>
                  <a:lnTo>
                    <a:pt x="58775" y="1410462"/>
                  </a:lnTo>
                  <a:lnTo>
                    <a:pt x="88900" y="1440560"/>
                  </a:lnTo>
                  <a:lnTo>
                    <a:pt x="123786" y="1465198"/>
                  </a:lnTo>
                  <a:lnTo>
                    <a:pt x="162725" y="1483740"/>
                  </a:lnTo>
                  <a:lnTo>
                    <a:pt x="205003" y="1495297"/>
                  </a:lnTo>
                  <a:lnTo>
                    <a:pt x="249935" y="1499362"/>
                  </a:lnTo>
                  <a:lnTo>
                    <a:pt x="4863084" y="1499362"/>
                  </a:lnTo>
                  <a:lnTo>
                    <a:pt x="4908042" y="1495297"/>
                  </a:lnTo>
                  <a:lnTo>
                    <a:pt x="4950333" y="1483740"/>
                  </a:lnTo>
                  <a:lnTo>
                    <a:pt x="4989195" y="1465198"/>
                  </a:lnTo>
                  <a:lnTo>
                    <a:pt x="5024120" y="1440560"/>
                  </a:lnTo>
                  <a:lnTo>
                    <a:pt x="5054219" y="1410462"/>
                  </a:lnTo>
                  <a:lnTo>
                    <a:pt x="5078857" y="1375537"/>
                  </a:lnTo>
                  <a:lnTo>
                    <a:pt x="5097399" y="1336675"/>
                  </a:lnTo>
                  <a:lnTo>
                    <a:pt x="5108956" y="1294383"/>
                  </a:lnTo>
                  <a:lnTo>
                    <a:pt x="5113020" y="1249426"/>
                  </a:lnTo>
                  <a:lnTo>
                    <a:pt x="5113020" y="249935"/>
                  </a:lnTo>
                  <a:lnTo>
                    <a:pt x="5108956" y="204977"/>
                  </a:lnTo>
                  <a:lnTo>
                    <a:pt x="5097399" y="162687"/>
                  </a:lnTo>
                  <a:lnTo>
                    <a:pt x="5078857" y="123697"/>
                  </a:lnTo>
                  <a:lnTo>
                    <a:pt x="5054219" y="88900"/>
                  </a:lnTo>
                  <a:lnTo>
                    <a:pt x="5024120" y="58800"/>
                  </a:lnTo>
                  <a:lnTo>
                    <a:pt x="4989195" y="34162"/>
                  </a:lnTo>
                  <a:lnTo>
                    <a:pt x="4950333" y="15620"/>
                  </a:lnTo>
                  <a:lnTo>
                    <a:pt x="4908042" y="4063"/>
                  </a:lnTo>
                  <a:lnTo>
                    <a:pt x="4863084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936497" y="4523993"/>
              <a:ext cx="5113020" cy="1499870"/>
            </a:xfrm>
            <a:custGeom>
              <a:avLst/>
              <a:gdLst/>
              <a:ahLst/>
              <a:cxnLst/>
              <a:rect l="l" t="t" r="r" b="b"/>
              <a:pathLst>
                <a:path w="5113020" h="1499870">
                  <a:moveTo>
                    <a:pt x="0" y="249935"/>
                  </a:moveTo>
                  <a:lnTo>
                    <a:pt x="4025" y="204977"/>
                  </a:lnTo>
                  <a:lnTo>
                    <a:pt x="15633" y="162686"/>
                  </a:lnTo>
                  <a:lnTo>
                    <a:pt x="34124" y="123697"/>
                  </a:lnTo>
                  <a:lnTo>
                    <a:pt x="58775" y="88900"/>
                  </a:lnTo>
                  <a:lnTo>
                    <a:pt x="88900" y="58800"/>
                  </a:lnTo>
                  <a:lnTo>
                    <a:pt x="123786" y="34162"/>
                  </a:lnTo>
                  <a:lnTo>
                    <a:pt x="162725" y="15620"/>
                  </a:lnTo>
                  <a:lnTo>
                    <a:pt x="205003" y="4063"/>
                  </a:lnTo>
                  <a:lnTo>
                    <a:pt x="249936" y="0"/>
                  </a:lnTo>
                  <a:lnTo>
                    <a:pt x="4863084" y="0"/>
                  </a:lnTo>
                  <a:lnTo>
                    <a:pt x="4908042" y="4063"/>
                  </a:lnTo>
                  <a:lnTo>
                    <a:pt x="4950333" y="15620"/>
                  </a:lnTo>
                  <a:lnTo>
                    <a:pt x="4989195" y="34162"/>
                  </a:lnTo>
                  <a:lnTo>
                    <a:pt x="5024120" y="58800"/>
                  </a:lnTo>
                  <a:lnTo>
                    <a:pt x="5054219" y="88900"/>
                  </a:lnTo>
                  <a:lnTo>
                    <a:pt x="5078857" y="123697"/>
                  </a:lnTo>
                  <a:lnTo>
                    <a:pt x="5097399" y="162686"/>
                  </a:lnTo>
                  <a:lnTo>
                    <a:pt x="5108956" y="204977"/>
                  </a:lnTo>
                  <a:lnTo>
                    <a:pt x="5113020" y="249935"/>
                  </a:lnTo>
                  <a:lnTo>
                    <a:pt x="5113020" y="1249426"/>
                  </a:lnTo>
                  <a:lnTo>
                    <a:pt x="5108956" y="1294383"/>
                  </a:lnTo>
                  <a:lnTo>
                    <a:pt x="5097399" y="1336675"/>
                  </a:lnTo>
                  <a:lnTo>
                    <a:pt x="5078857" y="1375536"/>
                  </a:lnTo>
                  <a:lnTo>
                    <a:pt x="5054219" y="1410461"/>
                  </a:lnTo>
                  <a:lnTo>
                    <a:pt x="5024120" y="1440560"/>
                  </a:lnTo>
                  <a:lnTo>
                    <a:pt x="4989195" y="1465198"/>
                  </a:lnTo>
                  <a:lnTo>
                    <a:pt x="4950333" y="1483740"/>
                  </a:lnTo>
                  <a:lnTo>
                    <a:pt x="4908042" y="1495297"/>
                  </a:lnTo>
                  <a:lnTo>
                    <a:pt x="4863084" y="1499361"/>
                  </a:lnTo>
                  <a:lnTo>
                    <a:pt x="249936" y="1499361"/>
                  </a:lnTo>
                  <a:lnTo>
                    <a:pt x="205003" y="1495297"/>
                  </a:lnTo>
                  <a:lnTo>
                    <a:pt x="162725" y="1483740"/>
                  </a:lnTo>
                  <a:lnTo>
                    <a:pt x="123786" y="1465198"/>
                  </a:lnTo>
                  <a:lnTo>
                    <a:pt x="88900" y="1440560"/>
                  </a:lnTo>
                  <a:lnTo>
                    <a:pt x="58775" y="1410461"/>
                  </a:lnTo>
                  <a:lnTo>
                    <a:pt x="34124" y="1375536"/>
                  </a:lnTo>
                  <a:lnTo>
                    <a:pt x="15633" y="1336675"/>
                  </a:lnTo>
                  <a:lnTo>
                    <a:pt x="4025" y="1294383"/>
                  </a:lnTo>
                  <a:lnTo>
                    <a:pt x="0" y="1249426"/>
                  </a:lnTo>
                  <a:lnTo>
                    <a:pt x="0" y="249935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1213510" y="4671440"/>
            <a:ext cx="455930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dirty="0" sz="2400" spc="-4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directive</a:t>
            </a:r>
            <a:r>
              <a:rPr dirty="0" sz="2400" spc="-5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attaches</a:t>
            </a:r>
            <a:r>
              <a:rPr dirty="0" sz="2400" spc="-6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5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validation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function 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onto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existing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input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2219431" y="6157060"/>
            <a:ext cx="5217160" cy="1028700"/>
            <a:chOff x="12219431" y="6157060"/>
            <a:chExt cx="5217160" cy="1028700"/>
          </a:xfrm>
        </p:grpSpPr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219431" y="6157060"/>
              <a:ext cx="5216652" cy="1028599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2242291" y="6172199"/>
              <a:ext cx="5113020" cy="932815"/>
            </a:xfrm>
            <a:custGeom>
              <a:avLst/>
              <a:gdLst/>
              <a:ahLst/>
              <a:cxnLst/>
              <a:rect l="l" t="t" r="r" b="b"/>
              <a:pathLst>
                <a:path w="5113019" h="932815">
                  <a:moveTo>
                    <a:pt x="4957825" y="0"/>
                  </a:moveTo>
                  <a:lnTo>
                    <a:pt x="155193" y="0"/>
                  </a:lnTo>
                  <a:lnTo>
                    <a:pt x="106172" y="7874"/>
                  </a:lnTo>
                  <a:lnTo>
                    <a:pt x="63500" y="29972"/>
                  </a:lnTo>
                  <a:lnTo>
                    <a:pt x="29972" y="63626"/>
                  </a:lnTo>
                  <a:lnTo>
                    <a:pt x="7874" y="106299"/>
                  </a:lnTo>
                  <a:lnTo>
                    <a:pt x="0" y="155321"/>
                  </a:lnTo>
                  <a:lnTo>
                    <a:pt x="0" y="776859"/>
                  </a:lnTo>
                  <a:lnTo>
                    <a:pt x="7874" y="826008"/>
                  </a:lnTo>
                  <a:lnTo>
                    <a:pt x="29972" y="868680"/>
                  </a:lnTo>
                  <a:lnTo>
                    <a:pt x="63500" y="902335"/>
                  </a:lnTo>
                  <a:lnTo>
                    <a:pt x="106172" y="924432"/>
                  </a:lnTo>
                  <a:lnTo>
                    <a:pt x="155193" y="932307"/>
                  </a:lnTo>
                  <a:lnTo>
                    <a:pt x="4957825" y="932307"/>
                  </a:lnTo>
                  <a:lnTo>
                    <a:pt x="5006848" y="924432"/>
                  </a:lnTo>
                  <a:lnTo>
                    <a:pt x="5049519" y="902335"/>
                  </a:lnTo>
                  <a:lnTo>
                    <a:pt x="5083048" y="868680"/>
                  </a:lnTo>
                  <a:lnTo>
                    <a:pt x="5105146" y="826008"/>
                  </a:lnTo>
                  <a:lnTo>
                    <a:pt x="5113019" y="776859"/>
                  </a:lnTo>
                  <a:lnTo>
                    <a:pt x="5113019" y="155321"/>
                  </a:lnTo>
                  <a:lnTo>
                    <a:pt x="5105146" y="106299"/>
                  </a:lnTo>
                  <a:lnTo>
                    <a:pt x="5083048" y="63626"/>
                  </a:lnTo>
                  <a:lnTo>
                    <a:pt x="5049519" y="29972"/>
                  </a:lnTo>
                  <a:lnTo>
                    <a:pt x="5006848" y="7874"/>
                  </a:lnTo>
                  <a:lnTo>
                    <a:pt x="4957825" y="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2243053" y="6172961"/>
              <a:ext cx="5113020" cy="932815"/>
            </a:xfrm>
            <a:custGeom>
              <a:avLst/>
              <a:gdLst/>
              <a:ahLst/>
              <a:cxnLst/>
              <a:rect l="l" t="t" r="r" b="b"/>
              <a:pathLst>
                <a:path w="5113019" h="932815">
                  <a:moveTo>
                    <a:pt x="0" y="155321"/>
                  </a:moveTo>
                  <a:lnTo>
                    <a:pt x="7874" y="106299"/>
                  </a:lnTo>
                  <a:lnTo>
                    <a:pt x="29972" y="63626"/>
                  </a:lnTo>
                  <a:lnTo>
                    <a:pt x="63500" y="29972"/>
                  </a:lnTo>
                  <a:lnTo>
                    <a:pt x="106172" y="7874"/>
                  </a:lnTo>
                  <a:lnTo>
                    <a:pt x="155194" y="0"/>
                  </a:lnTo>
                  <a:lnTo>
                    <a:pt x="4957826" y="0"/>
                  </a:lnTo>
                  <a:lnTo>
                    <a:pt x="5006848" y="7874"/>
                  </a:lnTo>
                  <a:lnTo>
                    <a:pt x="5049519" y="29972"/>
                  </a:lnTo>
                  <a:lnTo>
                    <a:pt x="5083048" y="63626"/>
                  </a:lnTo>
                  <a:lnTo>
                    <a:pt x="5105146" y="106299"/>
                  </a:lnTo>
                  <a:lnTo>
                    <a:pt x="5113019" y="155321"/>
                  </a:lnTo>
                  <a:lnTo>
                    <a:pt x="5113019" y="776859"/>
                  </a:lnTo>
                  <a:lnTo>
                    <a:pt x="5105146" y="826008"/>
                  </a:lnTo>
                  <a:lnTo>
                    <a:pt x="5083048" y="868680"/>
                  </a:lnTo>
                  <a:lnTo>
                    <a:pt x="5049519" y="902335"/>
                  </a:lnTo>
                  <a:lnTo>
                    <a:pt x="5006848" y="924432"/>
                  </a:lnTo>
                  <a:lnTo>
                    <a:pt x="4957826" y="932307"/>
                  </a:lnTo>
                  <a:lnTo>
                    <a:pt x="155194" y="932307"/>
                  </a:lnTo>
                  <a:lnTo>
                    <a:pt x="106172" y="924432"/>
                  </a:lnTo>
                  <a:lnTo>
                    <a:pt x="63500" y="902335"/>
                  </a:lnTo>
                  <a:lnTo>
                    <a:pt x="29972" y="868680"/>
                  </a:lnTo>
                  <a:lnTo>
                    <a:pt x="7874" y="826008"/>
                  </a:lnTo>
                  <a:lnTo>
                    <a:pt x="0" y="776859"/>
                  </a:lnTo>
                  <a:lnTo>
                    <a:pt x="0" y="155321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12536805" y="6221095"/>
            <a:ext cx="451167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31645" marR="5080" indent="-171958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Connect</a:t>
            </a:r>
            <a:r>
              <a:rPr dirty="0" sz="2400" spc="-6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validation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function</a:t>
            </a:r>
            <a:r>
              <a:rPr dirty="0" sz="2400" spc="-4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our </a:t>
            </a:r>
            <a:r>
              <a:rPr dirty="0" sz="2400" spc="-5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directive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912875" y="7522564"/>
            <a:ext cx="5217160" cy="1028700"/>
            <a:chOff x="912875" y="7522564"/>
            <a:chExt cx="5217160" cy="1028700"/>
          </a:xfrm>
        </p:grpSpPr>
        <p:pic>
          <p:nvPicPr>
            <p:cNvPr id="44" name="object 4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2875" y="7522564"/>
              <a:ext cx="5216652" cy="1028599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935735" y="7537703"/>
              <a:ext cx="5113020" cy="932815"/>
            </a:xfrm>
            <a:custGeom>
              <a:avLst/>
              <a:gdLst/>
              <a:ahLst/>
              <a:cxnLst/>
              <a:rect l="l" t="t" r="r" b="b"/>
              <a:pathLst>
                <a:path w="5113020" h="932815">
                  <a:moveTo>
                    <a:pt x="4957826" y="0"/>
                  </a:moveTo>
                  <a:lnTo>
                    <a:pt x="155194" y="0"/>
                  </a:lnTo>
                  <a:lnTo>
                    <a:pt x="106133" y="7874"/>
                  </a:lnTo>
                  <a:lnTo>
                    <a:pt x="63538" y="29972"/>
                  </a:lnTo>
                  <a:lnTo>
                    <a:pt x="29946" y="63627"/>
                  </a:lnTo>
                  <a:lnTo>
                    <a:pt x="7912" y="106299"/>
                  </a:lnTo>
                  <a:lnTo>
                    <a:pt x="0" y="155321"/>
                  </a:lnTo>
                  <a:lnTo>
                    <a:pt x="0" y="776859"/>
                  </a:lnTo>
                  <a:lnTo>
                    <a:pt x="7912" y="826008"/>
                  </a:lnTo>
                  <a:lnTo>
                    <a:pt x="29946" y="868680"/>
                  </a:lnTo>
                  <a:lnTo>
                    <a:pt x="63538" y="902335"/>
                  </a:lnTo>
                  <a:lnTo>
                    <a:pt x="106133" y="924433"/>
                  </a:lnTo>
                  <a:lnTo>
                    <a:pt x="155194" y="932307"/>
                  </a:lnTo>
                  <a:lnTo>
                    <a:pt x="4957826" y="932307"/>
                  </a:lnTo>
                  <a:lnTo>
                    <a:pt x="5006848" y="924433"/>
                  </a:lnTo>
                  <a:lnTo>
                    <a:pt x="5049520" y="902335"/>
                  </a:lnTo>
                  <a:lnTo>
                    <a:pt x="5083048" y="868680"/>
                  </a:lnTo>
                  <a:lnTo>
                    <a:pt x="5105146" y="826008"/>
                  </a:lnTo>
                  <a:lnTo>
                    <a:pt x="5113020" y="776859"/>
                  </a:lnTo>
                  <a:lnTo>
                    <a:pt x="5113020" y="155321"/>
                  </a:lnTo>
                  <a:lnTo>
                    <a:pt x="5105146" y="106299"/>
                  </a:lnTo>
                  <a:lnTo>
                    <a:pt x="5083048" y="63627"/>
                  </a:lnTo>
                  <a:lnTo>
                    <a:pt x="5049520" y="29972"/>
                  </a:lnTo>
                  <a:lnTo>
                    <a:pt x="5006848" y="7874"/>
                  </a:lnTo>
                  <a:lnTo>
                    <a:pt x="4957826" y="0"/>
                  </a:lnTo>
                  <a:close/>
                </a:path>
              </a:pathLst>
            </a:custGeom>
            <a:solidFill>
              <a:srgbClr val="9CB8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936497" y="7538465"/>
              <a:ext cx="5113020" cy="932815"/>
            </a:xfrm>
            <a:custGeom>
              <a:avLst/>
              <a:gdLst/>
              <a:ahLst/>
              <a:cxnLst/>
              <a:rect l="l" t="t" r="r" b="b"/>
              <a:pathLst>
                <a:path w="5113020" h="932815">
                  <a:moveTo>
                    <a:pt x="0" y="155320"/>
                  </a:moveTo>
                  <a:lnTo>
                    <a:pt x="7912" y="106298"/>
                  </a:lnTo>
                  <a:lnTo>
                    <a:pt x="29946" y="63626"/>
                  </a:lnTo>
                  <a:lnTo>
                    <a:pt x="63538" y="29971"/>
                  </a:lnTo>
                  <a:lnTo>
                    <a:pt x="106133" y="7873"/>
                  </a:lnTo>
                  <a:lnTo>
                    <a:pt x="155194" y="0"/>
                  </a:lnTo>
                  <a:lnTo>
                    <a:pt x="4957826" y="0"/>
                  </a:lnTo>
                  <a:lnTo>
                    <a:pt x="5006848" y="7873"/>
                  </a:lnTo>
                  <a:lnTo>
                    <a:pt x="5049520" y="29971"/>
                  </a:lnTo>
                  <a:lnTo>
                    <a:pt x="5083048" y="63626"/>
                  </a:lnTo>
                  <a:lnTo>
                    <a:pt x="5105146" y="106298"/>
                  </a:lnTo>
                  <a:lnTo>
                    <a:pt x="5113020" y="155320"/>
                  </a:lnTo>
                  <a:lnTo>
                    <a:pt x="5113020" y="776858"/>
                  </a:lnTo>
                  <a:lnTo>
                    <a:pt x="5105146" y="826007"/>
                  </a:lnTo>
                  <a:lnTo>
                    <a:pt x="5083048" y="868679"/>
                  </a:lnTo>
                  <a:lnTo>
                    <a:pt x="5049520" y="902334"/>
                  </a:lnTo>
                  <a:lnTo>
                    <a:pt x="5006848" y="924432"/>
                  </a:lnTo>
                  <a:lnTo>
                    <a:pt x="4957826" y="932306"/>
                  </a:lnTo>
                  <a:lnTo>
                    <a:pt x="155194" y="932306"/>
                  </a:lnTo>
                  <a:lnTo>
                    <a:pt x="106133" y="924432"/>
                  </a:lnTo>
                  <a:lnTo>
                    <a:pt x="63538" y="902334"/>
                  </a:lnTo>
                  <a:lnTo>
                    <a:pt x="29946" y="868679"/>
                  </a:lnTo>
                  <a:lnTo>
                    <a:pt x="7912" y="826007"/>
                  </a:lnTo>
                  <a:lnTo>
                    <a:pt x="0" y="776858"/>
                  </a:lnTo>
                  <a:lnTo>
                    <a:pt x="0" y="15532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1915414" y="7770621"/>
            <a:ext cx="31273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Add</a:t>
            </a:r>
            <a:r>
              <a:rPr dirty="0" sz="2400" spc="-5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validator</a:t>
            </a:r>
            <a:r>
              <a:rPr dirty="0" sz="2400" spc="-8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6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4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form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49" name="object 4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14627" y="3634740"/>
            <a:ext cx="10741660" cy="5648325"/>
            <a:chOff x="1214627" y="3634740"/>
            <a:chExt cx="10741660" cy="56483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4627" y="3634740"/>
              <a:ext cx="10741152" cy="5647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7027" y="3736848"/>
              <a:ext cx="10440924" cy="54391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1847" y="4672584"/>
              <a:ext cx="8484108" cy="42824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873758" y="4712970"/>
              <a:ext cx="8352790" cy="297180"/>
            </a:xfrm>
            <a:custGeom>
              <a:avLst/>
              <a:gdLst/>
              <a:ahLst/>
              <a:cxnLst/>
              <a:rect l="l" t="t" r="r" b="b"/>
              <a:pathLst>
                <a:path w="8352790" h="297179">
                  <a:moveTo>
                    <a:pt x="0" y="297179"/>
                  </a:moveTo>
                  <a:lnTo>
                    <a:pt x="8352663" y="297179"/>
                  </a:lnTo>
                  <a:lnTo>
                    <a:pt x="8352663" y="0"/>
                  </a:lnTo>
                  <a:lnTo>
                    <a:pt x="0" y="0"/>
                  </a:lnTo>
                  <a:lnTo>
                    <a:pt x="0" y="297179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10224516" y="4192523"/>
            <a:ext cx="7222490" cy="1355090"/>
            <a:chOff x="10224516" y="4192523"/>
            <a:chExt cx="7222490" cy="135509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703937" y="4818633"/>
              <a:ext cx="114173" cy="7645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224516" y="4780787"/>
              <a:ext cx="2556510" cy="100330"/>
            </a:xfrm>
            <a:custGeom>
              <a:avLst/>
              <a:gdLst/>
              <a:ahLst/>
              <a:cxnLst/>
              <a:rect l="l" t="t" r="r" b="b"/>
              <a:pathLst>
                <a:path w="2556509" h="100329">
                  <a:moveTo>
                    <a:pt x="2556256" y="37846"/>
                  </a:moveTo>
                  <a:lnTo>
                    <a:pt x="2478659" y="0"/>
                  </a:lnTo>
                  <a:lnTo>
                    <a:pt x="2479040" y="37973"/>
                  </a:lnTo>
                  <a:lnTo>
                    <a:pt x="0" y="62230"/>
                  </a:lnTo>
                  <a:lnTo>
                    <a:pt x="254" y="100330"/>
                  </a:lnTo>
                  <a:lnTo>
                    <a:pt x="2479421" y="76073"/>
                  </a:lnTo>
                  <a:lnTo>
                    <a:pt x="2498471" y="75946"/>
                  </a:lnTo>
                  <a:lnTo>
                    <a:pt x="2498090" y="37947"/>
                  </a:lnTo>
                  <a:lnTo>
                    <a:pt x="2556256" y="37846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77216" y="4192523"/>
              <a:ext cx="4669535" cy="135483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2818364" y="4232147"/>
              <a:ext cx="4538345" cy="1224915"/>
            </a:xfrm>
            <a:custGeom>
              <a:avLst/>
              <a:gdLst/>
              <a:ahLst/>
              <a:cxnLst/>
              <a:rect l="l" t="t" r="r" b="b"/>
              <a:pathLst>
                <a:path w="4538344" h="1224914">
                  <a:moveTo>
                    <a:pt x="4334001" y="0"/>
                  </a:moveTo>
                  <a:lnTo>
                    <a:pt x="203962" y="0"/>
                  </a:lnTo>
                  <a:lnTo>
                    <a:pt x="157225" y="5334"/>
                  </a:lnTo>
                  <a:lnTo>
                    <a:pt x="114300" y="20700"/>
                  </a:lnTo>
                  <a:lnTo>
                    <a:pt x="76326" y="44830"/>
                  </a:lnTo>
                  <a:lnTo>
                    <a:pt x="44830" y="76453"/>
                  </a:lnTo>
                  <a:lnTo>
                    <a:pt x="20700" y="114300"/>
                  </a:lnTo>
                  <a:lnTo>
                    <a:pt x="5333" y="157352"/>
                  </a:lnTo>
                  <a:lnTo>
                    <a:pt x="0" y="204088"/>
                  </a:lnTo>
                  <a:lnTo>
                    <a:pt x="0" y="1020699"/>
                  </a:lnTo>
                  <a:lnTo>
                    <a:pt x="5333" y="1067435"/>
                  </a:lnTo>
                  <a:lnTo>
                    <a:pt x="20700" y="1110488"/>
                  </a:lnTo>
                  <a:lnTo>
                    <a:pt x="44830" y="1148334"/>
                  </a:lnTo>
                  <a:lnTo>
                    <a:pt x="76326" y="1179956"/>
                  </a:lnTo>
                  <a:lnTo>
                    <a:pt x="114300" y="1204087"/>
                  </a:lnTo>
                  <a:lnTo>
                    <a:pt x="157225" y="1219453"/>
                  </a:lnTo>
                  <a:lnTo>
                    <a:pt x="203962" y="1224788"/>
                  </a:lnTo>
                  <a:lnTo>
                    <a:pt x="4334001" y="1224788"/>
                  </a:lnTo>
                  <a:lnTo>
                    <a:pt x="4380737" y="1219453"/>
                  </a:lnTo>
                  <a:lnTo>
                    <a:pt x="4423664" y="1204087"/>
                  </a:lnTo>
                  <a:lnTo>
                    <a:pt x="4461637" y="1179956"/>
                  </a:lnTo>
                  <a:lnTo>
                    <a:pt x="4493132" y="1148334"/>
                  </a:lnTo>
                  <a:lnTo>
                    <a:pt x="4517262" y="1110488"/>
                  </a:lnTo>
                  <a:lnTo>
                    <a:pt x="4532630" y="1067435"/>
                  </a:lnTo>
                  <a:lnTo>
                    <a:pt x="4537964" y="1020699"/>
                  </a:lnTo>
                  <a:lnTo>
                    <a:pt x="4537964" y="204088"/>
                  </a:lnTo>
                  <a:lnTo>
                    <a:pt x="4532630" y="157352"/>
                  </a:lnTo>
                  <a:lnTo>
                    <a:pt x="4517262" y="114300"/>
                  </a:lnTo>
                  <a:lnTo>
                    <a:pt x="4493132" y="76453"/>
                  </a:lnTo>
                  <a:lnTo>
                    <a:pt x="4461637" y="44830"/>
                  </a:lnTo>
                  <a:lnTo>
                    <a:pt x="4423664" y="20700"/>
                  </a:lnTo>
                  <a:lnTo>
                    <a:pt x="4380737" y="5334"/>
                  </a:lnTo>
                  <a:lnTo>
                    <a:pt x="43340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2819126" y="4232909"/>
              <a:ext cx="4538345" cy="1224915"/>
            </a:xfrm>
            <a:custGeom>
              <a:avLst/>
              <a:gdLst/>
              <a:ahLst/>
              <a:cxnLst/>
              <a:rect l="l" t="t" r="r" b="b"/>
              <a:pathLst>
                <a:path w="4538344" h="1224914">
                  <a:moveTo>
                    <a:pt x="0" y="204088"/>
                  </a:moveTo>
                  <a:lnTo>
                    <a:pt x="5333" y="157352"/>
                  </a:lnTo>
                  <a:lnTo>
                    <a:pt x="20700" y="114300"/>
                  </a:lnTo>
                  <a:lnTo>
                    <a:pt x="44830" y="76453"/>
                  </a:lnTo>
                  <a:lnTo>
                    <a:pt x="76326" y="44830"/>
                  </a:lnTo>
                  <a:lnTo>
                    <a:pt x="114300" y="20700"/>
                  </a:lnTo>
                  <a:lnTo>
                    <a:pt x="157225" y="5334"/>
                  </a:lnTo>
                  <a:lnTo>
                    <a:pt x="203962" y="0"/>
                  </a:lnTo>
                  <a:lnTo>
                    <a:pt x="4334002" y="0"/>
                  </a:lnTo>
                  <a:lnTo>
                    <a:pt x="4380737" y="5334"/>
                  </a:lnTo>
                  <a:lnTo>
                    <a:pt x="4423664" y="20700"/>
                  </a:lnTo>
                  <a:lnTo>
                    <a:pt x="4461637" y="44830"/>
                  </a:lnTo>
                  <a:lnTo>
                    <a:pt x="4493133" y="76453"/>
                  </a:lnTo>
                  <a:lnTo>
                    <a:pt x="4517262" y="114300"/>
                  </a:lnTo>
                  <a:lnTo>
                    <a:pt x="4532630" y="157352"/>
                  </a:lnTo>
                  <a:lnTo>
                    <a:pt x="4537964" y="204088"/>
                  </a:lnTo>
                  <a:lnTo>
                    <a:pt x="4537964" y="1020699"/>
                  </a:lnTo>
                  <a:lnTo>
                    <a:pt x="4532630" y="1067435"/>
                  </a:lnTo>
                  <a:lnTo>
                    <a:pt x="4517262" y="1110488"/>
                  </a:lnTo>
                  <a:lnTo>
                    <a:pt x="4493133" y="1148334"/>
                  </a:lnTo>
                  <a:lnTo>
                    <a:pt x="4461637" y="1179956"/>
                  </a:lnTo>
                  <a:lnTo>
                    <a:pt x="4423664" y="1204087"/>
                  </a:lnTo>
                  <a:lnTo>
                    <a:pt x="4380737" y="1219453"/>
                  </a:lnTo>
                  <a:lnTo>
                    <a:pt x="4334002" y="1224788"/>
                  </a:lnTo>
                  <a:lnTo>
                    <a:pt x="203962" y="1224788"/>
                  </a:lnTo>
                  <a:lnTo>
                    <a:pt x="157225" y="1219453"/>
                  </a:lnTo>
                  <a:lnTo>
                    <a:pt x="114300" y="1204087"/>
                  </a:lnTo>
                  <a:lnTo>
                    <a:pt x="76326" y="1179956"/>
                  </a:lnTo>
                  <a:lnTo>
                    <a:pt x="44830" y="1148334"/>
                  </a:lnTo>
                  <a:lnTo>
                    <a:pt x="20700" y="1110488"/>
                  </a:lnTo>
                  <a:lnTo>
                    <a:pt x="5333" y="1067435"/>
                  </a:lnTo>
                  <a:lnTo>
                    <a:pt x="0" y="1020699"/>
                  </a:lnTo>
                  <a:lnTo>
                    <a:pt x="0" y="204088"/>
                  </a:lnTo>
                  <a:close/>
                </a:path>
              </a:pathLst>
            </a:custGeom>
            <a:ln w="28955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7273290" y="5612129"/>
            <a:ext cx="289560" cy="2484120"/>
          </a:xfrm>
          <a:custGeom>
            <a:avLst/>
            <a:gdLst/>
            <a:ahLst/>
            <a:cxnLst/>
            <a:rect l="l" t="t" r="r" b="b"/>
            <a:pathLst>
              <a:path w="289559" h="2484120">
                <a:moveTo>
                  <a:pt x="0" y="0"/>
                </a:moveTo>
                <a:lnTo>
                  <a:pt x="56260" y="1905"/>
                </a:lnTo>
                <a:lnTo>
                  <a:pt x="102234" y="6985"/>
                </a:lnTo>
                <a:lnTo>
                  <a:pt x="133223" y="14732"/>
                </a:lnTo>
                <a:lnTo>
                  <a:pt x="144652" y="24003"/>
                </a:lnTo>
                <a:lnTo>
                  <a:pt x="144652" y="1218057"/>
                </a:lnTo>
                <a:lnTo>
                  <a:pt x="156082" y="1227328"/>
                </a:lnTo>
                <a:lnTo>
                  <a:pt x="187070" y="1234948"/>
                </a:lnTo>
                <a:lnTo>
                  <a:pt x="233044" y="1240155"/>
                </a:lnTo>
                <a:lnTo>
                  <a:pt x="289305" y="1242060"/>
                </a:lnTo>
                <a:lnTo>
                  <a:pt x="233044" y="1243965"/>
                </a:lnTo>
                <a:lnTo>
                  <a:pt x="187070" y="1249045"/>
                </a:lnTo>
                <a:lnTo>
                  <a:pt x="156082" y="1256792"/>
                </a:lnTo>
                <a:lnTo>
                  <a:pt x="144652" y="1266063"/>
                </a:lnTo>
                <a:lnTo>
                  <a:pt x="144652" y="2460117"/>
                </a:lnTo>
                <a:lnTo>
                  <a:pt x="133223" y="2469388"/>
                </a:lnTo>
                <a:lnTo>
                  <a:pt x="102234" y="2477008"/>
                </a:lnTo>
                <a:lnTo>
                  <a:pt x="56260" y="2482215"/>
                </a:lnTo>
                <a:lnTo>
                  <a:pt x="0" y="2484120"/>
                </a:lnTo>
              </a:path>
            </a:pathLst>
          </a:custGeom>
          <a:ln w="38100">
            <a:solidFill>
              <a:srgbClr val="F09C12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7562088" y="5967984"/>
            <a:ext cx="9885045" cy="1865630"/>
            <a:chOff x="7562088" y="5967984"/>
            <a:chExt cx="9885045" cy="186563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704064" y="6797040"/>
              <a:ext cx="76200" cy="1143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562088" y="6835139"/>
              <a:ext cx="5256530" cy="38100"/>
            </a:xfrm>
            <a:custGeom>
              <a:avLst/>
              <a:gdLst/>
              <a:ahLst/>
              <a:cxnLst/>
              <a:rect l="l" t="t" r="r" b="b"/>
              <a:pathLst>
                <a:path w="5256530" h="38100">
                  <a:moveTo>
                    <a:pt x="5141976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5141976" y="38100"/>
                  </a:lnTo>
                  <a:lnTo>
                    <a:pt x="5141976" y="0"/>
                  </a:lnTo>
                  <a:close/>
                </a:path>
                <a:path w="5256530" h="38100">
                  <a:moveTo>
                    <a:pt x="5256276" y="19050"/>
                  </a:moveTo>
                  <a:lnTo>
                    <a:pt x="5218176" y="0"/>
                  </a:lnTo>
                  <a:lnTo>
                    <a:pt x="5161026" y="0"/>
                  </a:lnTo>
                  <a:lnTo>
                    <a:pt x="5161026" y="38100"/>
                  </a:lnTo>
                  <a:lnTo>
                    <a:pt x="5218176" y="38100"/>
                  </a:lnTo>
                  <a:lnTo>
                    <a:pt x="5256276" y="1905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777216" y="5967984"/>
              <a:ext cx="4669535" cy="186537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2818364" y="6007608"/>
              <a:ext cx="4538345" cy="1735455"/>
            </a:xfrm>
            <a:custGeom>
              <a:avLst/>
              <a:gdLst/>
              <a:ahLst/>
              <a:cxnLst/>
              <a:rect l="l" t="t" r="r" b="b"/>
              <a:pathLst>
                <a:path w="4538344" h="1735454">
                  <a:moveTo>
                    <a:pt x="4248912" y="0"/>
                  </a:moveTo>
                  <a:lnTo>
                    <a:pt x="289051" y="0"/>
                  </a:lnTo>
                  <a:lnTo>
                    <a:pt x="242189" y="3809"/>
                  </a:lnTo>
                  <a:lnTo>
                    <a:pt x="197612" y="14731"/>
                  </a:lnTo>
                  <a:lnTo>
                    <a:pt x="156209" y="32257"/>
                  </a:lnTo>
                  <a:lnTo>
                    <a:pt x="118363" y="55752"/>
                  </a:lnTo>
                  <a:lnTo>
                    <a:pt x="84708" y="84708"/>
                  </a:lnTo>
                  <a:lnTo>
                    <a:pt x="55752" y="118363"/>
                  </a:lnTo>
                  <a:lnTo>
                    <a:pt x="32257" y="156337"/>
                  </a:lnTo>
                  <a:lnTo>
                    <a:pt x="14731" y="197865"/>
                  </a:lnTo>
                  <a:lnTo>
                    <a:pt x="3809" y="242315"/>
                  </a:lnTo>
                  <a:lnTo>
                    <a:pt x="0" y="289178"/>
                  </a:lnTo>
                  <a:lnTo>
                    <a:pt x="0" y="1446148"/>
                  </a:lnTo>
                  <a:lnTo>
                    <a:pt x="3809" y="1493011"/>
                  </a:lnTo>
                  <a:lnTo>
                    <a:pt x="14731" y="1537461"/>
                  </a:lnTo>
                  <a:lnTo>
                    <a:pt x="32257" y="1578990"/>
                  </a:lnTo>
                  <a:lnTo>
                    <a:pt x="55752" y="1616964"/>
                  </a:lnTo>
                  <a:lnTo>
                    <a:pt x="84708" y="1650618"/>
                  </a:lnTo>
                  <a:lnTo>
                    <a:pt x="118363" y="1679574"/>
                  </a:lnTo>
                  <a:lnTo>
                    <a:pt x="156209" y="1703069"/>
                  </a:lnTo>
                  <a:lnTo>
                    <a:pt x="197612" y="1720595"/>
                  </a:lnTo>
                  <a:lnTo>
                    <a:pt x="242189" y="1731517"/>
                  </a:lnTo>
                  <a:lnTo>
                    <a:pt x="289051" y="1735327"/>
                  </a:lnTo>
                  <a:lnTo>
                    <a:pt x="4248912" y="1735327"/>
                  </a:lnTo>
                  <a:lnTo>
                    <a:pt x="4295774" y="1731517"/>
                  </a:lnTo>
                  <a:lnTo>
                    <a:pt x="4340351" y="1720595"/>
                  </a:lnTo>
                  <a:lnTo>
                    <a:pt x="4381753" y="1703069"/>
                  </a:lnTo>
                  <a:lnTo>
                    <a:pt x="4419599" y="1679574"/>
                  </a:lnTo>
                  <a:lnTo>
                    <a:pt x="4453255" y="1650618"/>
                  </a:lnTo>
                  <a:lnTo>
                    <a:pt x="4482210" y="1616964"/>
                  </a:lnTo>
                  <a:lnTo>
                    <a:pt x="4505705" y="1578990"/>
                  </a:lnTo>
                  <a:lnTo>
                    <a:pt x="4523232" y="1537461"/>
                  </a:lnTo>
                  <a:lnTo>
                    <a:pt x="4534153" y="1493011"/>
                  </a:lnTo>
                  <a:lnTo>
                    <a:pt x="4537964" y="1446148"/>
                  </a:lnTo>
                  <a:lnTo>
                    <a:pt x="4537964" y="289178"/>
                  </a:lnTo>
                  <a:lnTo>
                    <a:pt x="4534153" y="242315"/>
                  </a:lnTo>
                  <a:lnTo>
                    <a:pt x="4523232" y="197865"/>
                  </a:lnTo>
                  <a:lnTo>
                    <a:pt x="4505705" y="156337"/>
                  </a:lnTo>
                  <a:lnTo>
                    <a:pt x="4482210" y="118363"/>
                  </a:lnTo>
                  <a:lnTo>
                    <a:pt x="4453255" y="84708"/>
                  </a:lnTo>
                  <a:lnTo>
                    <a:pt x="4419599" y="55752"/>
                  </a:lnTo>
                  <a:lnTo>
                    <a:pt x="4381753" y="32257"/>
                  </a:lnTo>
                  <a:lnTo>
                    <a:pt x="4340351" y="14731"/>
                  </a:lnTo>
                  <a:lnTo>
                    <a:pt x="4295774" y="3809"/>
                  </a:lnTo>
                  <a:lnTo>
                    <a:pt x="42489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2819126" y="6008370"/>
              <a:ext cx="4538345" cy="1735455"/>
            </a:xfrm>
            <a:custGeom>
              <a:avLst/>
              <a:gdLst/>
              <a:ahLst/>
              <a:cxnLst/>
              <a:rect l="l" t="t" r="r" b="b"/>
              <a:pathLst>
                <a:path w="4538344" h="1735454">
                  <a:moveTo>
                    <a:pt x="0" y="289178"/>
                  </a:moveTo>
                  <a:lnTo>
                    <a:pt x="3809" y="242315"/>
                  </a:lnTo>
                  <a:lnTo>
                    <a:pt x="14731" y="197865"/>
                  </a:lnTo>
                  <a:lnTo>
                    <a:pt x="32257" y="156337"/>
                  </a:lnTo>
                  <a:lnTo>
                    <a:pt x="55752" y="118363"/>
                  </a:lnTo>
                  <a:lnTo>
                    <a:pt x="84708" y="84708"/>
                  </a:lnTo>
                  <a:lnTo>
                    <a:pt x="118364" y="55752"/>
                  </a:lnTo>
                  <a:lnTo>
                    <a:pt x="156209" y="32257"/>
                  </a:lnTo>
                  <a:lnTo>
                    <a:pt x="197612" y="14731"/>
                  </a:lnTo>
                  <a:lnTo>
                    <a:pt x="242189" y="3809"/>
                  </a:lnTo>
                  <a:lnTo>
                    <a:pt x="289052" y="0"/>
                  </a:lnTo>
                  <a:lnTo>
                    <a:pt x="4248912" y="0"/>
                  </a:lnTo>
                  <a:lnTo>
                    <a:pt x="4295775" y="3809"/>
                  </a:lnTo>
                  <a:lnTo>
                    <a:pt x="4340352" y="14731"/>
                  </a:lnTo>
                  <a:lnTo>
                    <a:pt x="4381754" y="32257"/>
                  </a:lnTo>
                  <a:lnTo>
                    <a:pt x="4419600" y="55752"/>
                  </a:lnTo>
                  <a:lnTo>
                    <a:pt x="4453255" y="84708"/>
                  </a:lnTo>
                  <a:lnTo>
                    <a:pt x="4482210" y="118363"/>
                  </a:lnTo>
                  <a:lnTo>
                    <a:pt x="4505706" y="156337"/>
                  </a:lnTo>
                  <a:lnTo>
                    <a:pt x="4523232" y="197865"/>
                  </a:lnTo>
                  <a:lnTo>
                    <a:pt x="4534154" y="242315"/>
                  </a:lnTo>
                  <a:lnTo>
                    <a:pt x="4537964" y="289178"/>
                  </a:lnTo>
                  <a:lnTo>
                    <a:pt x="4537964" y="1446148"/>
                  </a:lnTo>
                  <a:lnTo>
                    <a:pt x="4534154" y="1493011"/>
                  </a:lnTo>
                  <a:lnTo>
                    <a:pt x="4523232" y="1537461"/>
                  </a:lnTo>
                  <a:lnTo>
                    <a:pt x="4505706" y="1578990"/>
                  </a:lnTo>
                  <a:lnTo>
                    <a:pt x="4482210" y="1616963"/>
                  </a:lnTo>
                  <a:lnTo>
                    <a:pt x="4453255" y="1650618"/>
                  </a:lnTo>
                  <a:lnTo>
                    <a:pt x="4419600" y="1679574"/>
                  </a:lnTo>
                  <a:lnTo>
                    <a:pt x="4381754" y="1703069"/>
                  </a:lnTo>
                  <a:lnTo>
                    <a:pt x="4340352" y="1720595"/>
                  </a:lnTo>
                  <a:lnTo>
                    <a:pt x="4295775" y="1731517"/>
                  </a:lnTo>
                  <a:lnTo>
                    <a:pt x="4248912" y="1735327"/>
                  </a:lnTo>
                  <a:lnTo>
                    <a:pt x="289052" y="1735327"/>
                  </a:lnTo>
                  <a:lnTo>
                    <a:pt x="242189" y="1731517"/>
                  </a:lnTo>
                  <a:lnTo>
                    <a:pt x="197612" y="1720595"/>
                  </a:lnTo>
                  <a:lnTo>
                    <a:pt x="156209" y="1703069"/>
                  </a:lnTo>
                  <a:lnTo>
                    <a:pt x="118364" y="1679574"/>
                  </a:lnTo>
                  <a:lnTo>
                    <a:pt x="84708" y="1650618"/>
                  </a:lnTo>
                  <a:lnTo>
                    <a:pt x="55752" y="1616963"/>
                  </a:lnTo>
                  <a:lnTo>
                    <a:pt x="32257" y="1578990"/>
                  </a:lnTo>
                  <a:lnTo>
                    <a:pt x="14731" y="1537461"/>
                  </a:lnTo>
                  <a:lnTo>
                    <a:pt x="3809" y="1493011"/>
                  </a:lnTo>
                  <a:lnTo>
                    <a:pt x="0" y="1446148"/>
                  </a:lnTo>
                  <a:lnTo>
                    <a:pt x="0" y="289178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475359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>
                <a:solidFill>
                  <a:srgbClr val="095A82"/>
                </a:solidFill>
              </a:rPr>
              <a:t>Step</a:t>
            </a:r>
            <a:r>
              <a:rPr dirty="0" sz="5600" spc="-3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1:</a:t>
            </a:r>
            <a:r>
              <a:rPr dirty="0" sz="5600" spc="-5">
                <a:solidFill>
                  <a:srgbClr val="095A82"/>
                </a:solidFill>
              </a:rPr>
              <a:t> Define</a:t>
            </a:r>
            <a:r>
              <a:rPr dirty="0" sz="5600" spc="-40">
                <a:solidFill>
                  <a:srgbClr val="095A82"/>
                </a:solidFill>
              </a:rPr>
              <a:t> </a:t>
            </a:r>
            <a:r>
              <a:rPr dirty="0" sz="5600" spc="5">
                <a:solidFill>
                  <a:srgbClr val="095A82"/>
                </a:solidFill>
              </a:rPr>
              <a:t>and</a:t>
            </a:r>
            <a:r>
              <a:rPr dirty="0" sz="5600" spc="-75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Implement</a:t>
            </a:r>
            <a:r>
              <a:rPr dirty="0" sz="5600" spc="-90">
                <a:solidFill>
                  <a:srgbClr val="095A82"/>
                </a:solidFill>
              </a:rPr>
              <a:t> </a:t>
            </a:r>
            <a:r>
              <a:rPr dirty="0" sz="5600" spc="-10">
                <a:solidFill>
                  <a:srgbClr val="095A82"/>
                </a:solidFill>
              </a:rPr>
              <a:t>Validation</a:t>
            </a:r>
            <a:r>
              <a:rPr dirty="0" sz="5600" spc="-105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Function</a:t>
            </a:r>
            <a:endParaRPr sz="5600"/>
          </a:p>
        </p:txBody>
      </p:sp>
      <p:grpSp>
        <p:nvGrpSpPr>
          <p:cNvPr id="21" name="object 21"/>
          <p:cNvGrpSpPr/>
          <p:nvPr/>
        </p:nvGrpSpPr>
        <p:grpSpPr>
          <a:xfrm>
            <a:off x="1327403" y="1947800"/>
            <a:ext cx="15694660" cy="1245235"/>
            <a:chOff x="1327403" y="1947800"/>
            <a:chExt cx="15694660" cy="1245235"/>
          </a:xfrm>
        </p:grpSpPr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27403" y="1947800"/>
              <a:ext cx="15694152" cy="124497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350263" y="1962911"/>
              <a:ext cx="15589250" cy="1148715"/>
            </a:xfrm>
            <a:custGeom>
              <a:avLst/>
              <a:gdLst/>
              <a:ahLst/>
              <a:cxnLst/>
              <a:rect l="l" t="t" r="r" b="b"/>
              <a:pathLst>
                <a:path w="15589250" h="1148714">
                  <a:moveTo>
                    <a:pt x="15397734" y="0"/>
                  </a:moveTo>
                  <a:lnTo>
                    <a:pt x="191262" y="0"/>
                  </a:lnTo>
                  <a:lnTo>
                    <a:pt x="147320" y="5080"/>
                  </a:lnTo>
                  <a:lnTo>
                    <a:pt x="107061" y="19431"/>
                  </a:lnTo>
                  <a:lnTo>
                    <a:pt x="71628" y="42037"/>
                  </a:lnTo>
                  <a:lnTo>
                    <a:pt x="42037" y="71628"/>
                  </a:lnTo>
                  <a:lnTo>
                    <a:pt x="19431" y="107188"/>
                  </a:lnTo>
                  <a:lnTo>
                    <a:pt x="5080" y="147574"/>
                  </a:lnTo>
                  <a:lnTo>
                    <a:pt x="0" y="191389"/>
                  </a:lnTo>
                  <a:lnTo>
                    <a:pt x="0" y="957199"/>
                  </a:lnTo>
                  <a:lnTo>
                    <a:pt x="5080" y="1001014"/>
                  </a:lnTo>
                  <a:lnTo>
                    <a:pt x="19431" y="1041400"/>
                  </a:lnTo>
                  <a:lnTo>
                    <a:pt x="42037" y="1076960"/>
                  </a:lnTo>
                  <a:lnTo>
                    <a:pt x="71628" y="1106551"/>
                  </a:lnTo>
                  <a:lnTo>
                    <a:pt x="107061" y="1129157"/>
                  </a:lnTo>
                  <a:lnTo>
                    <a:pt x="147320" y="1143508"/>
                  </a:lnTo>
                  <a:lnTo>
                    <a:pt x="191262" y="1148588"/>
                  </a:lnTo>
                  <a:lnTo>
                    <a:pt x="15397734" y="1148588"/>
                  </a:lnTo>
                  <a:lnTo>
                    <a:pt x="15441549" y="1143508"/>
                  </a:lnTo>
                  <a:lnTo>
                    <a:pt x="15481808" y="1129157"/>
                  </a:lnTo>
                  <a:lnTo>
                    <a:pt x="15517368" y="1106551"/>
                  </a:lnTo>
                  <a:lnTo>
                    <a:pt x="15546959" y="1076960"/>
                  </a:lnTo>
                  <a:lnTo>
                    <a:pt x="15569565" y="1041400"/>
                  </a:lnTo>
                  <a:lnTo>
                    <a:pt x="15583916" y="1001014"/>
                  </a:lnTo>
                  <a:lnTo>
                    <a:pt x="15588996" y="957199"/>
                  </a:lnTo>
                  <a:lnTo>
                    <a:pt x="15588996" y="191389"/>
                  </a:lnTo>
                  <a:lnTo>
                    <a:pt x="15583916" y="147574"/>
                  </a:lnTo>
                  <a:lnTo>
                    <a:pt x="15569565" y="107188"/>
                  </a:lnTo>
                  <a:lnTo>
                    <a:pt x="15546959" y="71628"/>
                  </a:lnTo>
                  <a:lnTo>
                    <a:pt x="15517368" y="42037"/>
                  </a:lnTo>
                  <a:lnTo>
                    <a:pt x="15481808" y="19431"/>
                  </a:lnTo>
                  <a:lnTo>
                    <a:pt x="15441549" y="5080"/>
                  </a:lnTo>
                  <a:lnTo>
                    <a:pt x="15397734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351025" y="1963673"/>
              <a:ext cx="15589250" cy="1148715"/>
            </a:xfrm>
            <a:custGeom>
              <a:avLst/>
              <a:gdLst/>
              <a:ahLst/>
              <a:cxnLst/>
              <a:rect l="l" t="t" r="r" b="b"/>
              <a:pathLst>
                <a:path w="15589250" h="1148714">
                  <a:moveTo>
                    <a:pt x="0" y="191389"/>
                  </a:moveTo>
                  <a:lnTo>
                    <a:pt x="5080" y="147574"/>
                  </a:lnTo>
                  <a:lnTo>
                    <a:pt x="19431" y="107187"/>
                  </a:lnTo>
                  <a:lnTo>
                    <a:pt x="42037" y="71627"/>
                  </a:lnTo>
                  <a:lnTo>
                    <a:pt x="71628" y="42036"/>
                  </a:lnTo>
                  <a:lnTo>
                    <a:pt x="107061" y="19430"/>
                  </a:lnTo>
                  <a:lnTo>
                    <a:pt x="147320" y="5079"/>
                  </a:lnTo>
                  <a:lnTo>
                    <a:pt x="191262" y="0"/>
                  </a:lnTo>
                  <a:lnTo>
                    <a:pt x="15397734" y="0"/>
                  </a:lnTo>
                  <a:lnTo>
                    <a:pt x="15441676" y="5079"/>
                  </a:lnTo>
                  <a:lnTo>
                    <a:pt x="15481808" y="19430"/>
                  </a:lnTo>
                  <a:lnTo>
                    <a:pt x="15517368" y="42036"/>
                  </a:lnTo>
                  <a:lnTo>
                    <a:pt x="15546959" y="71627"/>
                  </a:lnTo>
                  <a:lnTo>
                    <a:pt x="15569564" y="107187"/>
                  </a:lnTo>
                  <a:lnTo>
                    <a:pt x="15583916" y="147574"/>
                  </a:lnTo>
                  <a:lnTo>
                    <a:pt x="15588996" y="191389"/>
                  </a:lnTo>
                  <a:lnTo>
                    <a:pt x="15588996" y="957199"/>
                  </a:lnTo>
                  <a:lnTo>
                    <a:pt x="15583916" y="1001014"/>
                  </a:lnTo>
                  <a:lnTo>
                    <a:pt x="15569564" y="1041400"/>
                  </a:lnTo>
                  <a:lnTo>
                    <a:pt x="15546959" y="1076959"/>
                  </a:lnTo>
                  <a:lnTo>
                    <a:pt x="15517368" y="1106551"/>
                  </a:lnTo>
                  <a:lnTo>
                    <a:pt x="15481808" y="1129156"/>
                  </a:lnTo>
                  <a:lnTo>
                    <a:pt x="15441676" y="1143507"/>
                  </a:lnTo>
                  <a:lnTo>
                    <a:pt x="15397734" y="1148587"/>
                  </a:lnTo>
                  <a:lnTo>
                    <a:pt x="191262" y="1148587"/>
                  </a:lnTo>
                  <a:lnTo>
                    <a:pt x="147320" y="1143507"/>
                  </a:lnTo>
                  <a:lnTo>
                    <a:pt x="107061" y="1129156"/>
                  </a:lnTo>
                  <a:lnTo>
                    <a:pt x="71628" y="1106551"/>
                  </a:lnTo>
                  <a:lnTo>
                    <a:pt x="42037" y="1076959"/>
                  </a:lnTo>
                  <a:lnTo>
                    <a:pt x="19431" y="1041400"/>
                  </a:lnTo>
                  <a:lnTo>
                    <a:pt x="5080" y="1001014"/>
                  </a:lnTo>
                  <a:lnTo>
                    <a:pt x="0" y="957199"/>
                  </a:lnTo>
                  <a:lnTo>
                    <a:pt x="0" y="191389"/>
                  </a:lnTo>
                  <a:close/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1483233" y="2006345"/>
            <a:ext cx="15052675" cy="909319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file 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username.validator.ts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our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validation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function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-135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2400" spc="-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am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lid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functio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ac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ess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underl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fiel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lu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011150" y="4244721"/>
            <a:ext cx="4154170" cy="3317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7310" marR="54610" indent="635">
              <a:lnSpc>
                <a:spcPct val="100000"/>
              </a:lnSpc>
              <a:spcBef>
                <a:spcPts val="100"/>
              </a:spcBef>
            </a:pP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FormControl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passed as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input. If 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validation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fails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throws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error </a:t>
            </a:r>
            <a:r>
              <a:rPr dirty="0" sz="2400" spc="-5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or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returns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null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Calibri"/>
              <a:cs typeface="Calibri"/>
            </a:endParaRPr>
          </a:p>
          <a:p>
            <a:pPr algn="ctr" marL="12700" marR="5080">
              <a:lnSpc>
                <a:spcPct val="100000"/>
              </a:lnSpc>
            </a:pP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If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our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validation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check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valid,</a:t>
            </a:r>
            <a:r>
              <a:rPr dirty="0" sz="2400" spc="-5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we </a:t>
            </a:r>
            <a:r>
              <a:rPr dirty="0" sz="2400" spc="-5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return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null,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otherwise we return 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our validator 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‘usermatch’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with a 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property</a:t>
            </a:r>
            <a:r>
              <a:rPr dirty="0" sz="2400" spc="-4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–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‘allowedName’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8" name="object 2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746950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>
                <a:solidFill>
                  <a:srgbClr val="095A82"/>
                </a:solidFill>
              </a:rPr>
              <a:t>Step</a:t>
            </a:r>
            <a:r>
              <a:rPr dirty="0" sz="5600" spc="-6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2:</a:t>
            </a:r>
            <a:r>
              <a:rPr dirty="0" sz="5600" spc="-40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Create</a:t>
            </a:r>
            <a:r>
              <a:rPr dirty="0" sz="5600" spc="-85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a</a:t>
            </a:r>
            <a:r>
              <a:rPr dirty="0" sz="5600" spc="-55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Directive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1327403" y="1947800"/>
            <a:ext cx="15694660" cy="1245235"/>
            <a:chOff x="1327403" y="1947800"/>
            <a:chExt cx="15694660" cy="12452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7403" y="1947800"/>
              <a:ext cx="15694152" cy="124497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50263" y="1962911"/>
              <a:ext cx="15589250" cy="1148715"/>
            </a:xfrm>
            <a:custGeom>
              <a:avLst/>
              <a:gdLst/>
              <a:ahLst/>
              <a:cxnLst/>
              <a:rect l="l" t="t" r="r" b="b"/>
              <a:pathLst>
                <a:path w="15589250" h="1148714">
                  <a:moveTo>
                    <a:pt x="15397734" y="0"/>
                  </a:moveTo>
                  <a:lnTo>
                    <a:pt x="191262" y="0"/>
                  </a:lnTo>
                  <a:lnTo>
                    <a:pt x="147320" y="5080"/>
                  </a:lnTo>
                  <a:lnTo>
                    <a:pt x="107061" y="19431"/>
                  </a:lnTo>
                  <a:lnTo>
                    <a:pt x="71628" y="42037"/>
                  </a:lnTo>
                  <a:lnTo>
                    <a:pt x="42037" y="71628"/>
                  </a:lnTo>
                  <a:lnTo>
                    <a:pt x="19431" y="107188"/>
                  </a:lnTo>
                  <a:lnTo>
                    <a:pt x="5080" y="147574"/>
                  </a:lnTo>
                  <a:lnTo>
                    <a:pt x="0" y="191389"/>
                  </a:lnTo>
                  <a:lnTo>
                    <a:pt x="0" y="957199"/>
                  </a:lnTo>
                  <a:lnTo>
                    <a:pt x="5080" y="1001014"/>
                  </a:lnTo>
                  <a:lnTo>
                    <a:pt x="19431" y="1041400"/>
                  </a:lnTo>
                  <a:lnTo>
                    <a:pt x="42037" y="1076960"/>
                  </a:lnTo>
                  <a:lnTo>
                    <a:pt x="71628" y="1106551"/>
                  </a:lnTo>
                  <a:lnTo>
                    <a:pt x="107061" y="1129157"/>
                  </a:lnTo>
                  <a:lnTo>
                    <a:pt x="147320" y="1143508"/>
                  </a:lnTo>
                  <a:lnTo>
                    <a:pt x="191262" y="1148588"/>
                  </a:lnTo>
                  <a:lnTo>
                    <a:pt x="15397734" y="1148588"/>
                  </a:lnTo>
                  <a:lnTo>
                    <a:pt x="15441549" y="1143508"/>
                  </a:lnTo>
                  <a:lnTo>
                    <a:pt x="15481808" y="1129157"/>
                  </a:lnTo>
                  <a:lnTo>
                    <a:pt x="15517368" y="1106551"/>
                  </a:lnTo>
                  <a:lnTo>
                    <a:pt x="15546959" y="1076960"/>
                  </a:lnTo>
                  <a:lnTo>
                    <a:pt x="15569565" y="1041400"/>
                  </a:lnTo>
                  <a:lnTo>
                    <a:pt x="15583916" y="1001014"/>
                  </a:lnTo>
                  <a:lnTo>
                    <a:pt x="15588996" y="957199"/>
                  </a:lnTo>
                  <a:lnTo>
                    <a:pt x="15588996" y="191389"/>
                  </a:lnTo>
                  <a:lnTo>
                    <a:pt x="15583916" y="147574"/>
                  </a:lnTo>
                  <a:lnTo>
                    <a:pt x="15569565" y="107188"/>
                  </a:lnTo>
                  <a:lnTo>
                    <a:pt x="15546959" y="71628"/>
                  </a:lnTo>
                  <a:lnTo>
                    <a:pt x="15517368" y="42037"/>
                  </a:lnTo>
                  <a:lnTo>
                    <a:pt x="15481808" y="19431"/>
                  </a:lnTo>
                  <a:lnTo>
                    <a:pt x="15441549" y="5080"/>
                  </a:lnTo>
                  <a:lnTo>
                    <a:pt x="15397734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51025" y="1963673"/>
              <a:ext cx="15589250" cy="1148715"/>
            </a:xfrm>
            <a:custGeom>
              <a:avLst/>
              <a:gdLst/>
              <a:ahLst/>
              <a:cxnLst/>
              <a:rect l="l" t="t" r="r" b="b"/>
              <a:pathLst>
                <a:path w="15589250" h="1148714">
                  <a:moveTo>
                    <a:pt x="0" y="191389"/>
                  </a:moveTo>
                  <a:lnTo>
                    <a:pt x="5080" y="147574"/>
                  </a:lnTo>
                  <a:lnTo>
                    <a:pt x="19431" y="107187"/>
                  </a:lnTo>
                  <a:lnTo>
                    <a:pt x="42037" y="71627"/>
                  </a:lnTo>
                  <a:lnTo>
                    <a:pt x="71628" y="42036"/>
                  </a:lnTo>
                  <a:lnTo>
                    <a:pt x="107061" y="19430"/>
                  </a:lnTo>
                  <a:lnTo>
                    <a:pt x="147320" y="5079"/>
                  </a:lnTo>
                  <a:lnTo>
                    <a:pt x="191262" y="0"/>
                  </a:lnTo>
                  <a:lnTo>
                    <a:pt x="15397734" y="0"/>
                  </a:lnTo>
                  <a:lnTo>
                    <a:pt x="15441676" y="5079"/>
                  </a:lnTo>
                  <a:lnTo>
                    <a:pt x="15481808" y="19430"/>
                  </a:lnTo>
                  <a:lnTo>
                    <a:pt x="15517368" y="42036"/>
                  </a:lnTo>
                  <a:lnTo>
                    <a:pt x="15546959" y="71627"/>
                  </a:lnTo>
                  <a:lnTo>
                    <a:pt x="15569564" y="107187"/>
                  </a:lnTo>
                  <a:lnTo>
                    <a:pt x="15583916" y="147574"/>
                  </a:lnTo>
                  <a:lnTo>
                    <a:pt x="15588996" y="191389"/>
                  </a:lnTo>
                  <a:lnTo>
                    <a:pt x="15588996" y="957199"/>
                  </a:lnTo>
                  <a:lnTo>
                    <a:pt x="15583916" y="1001014"/>
                  </a:lnTo>
                  <a:lnTo>
                    <a:pt x="15569564" y="1041400"/>
                  </a:lnTo>
                  <a:lnTo>
                    <a:pt x="15546959" y="1076959"/>
                  </a:lnTo>
                  <a:lnTo>
                    <a:pt x="15517368" y="1106551"/>
                  </a:lnTo>
                  <a:lnTo>
                    <a:pt x="15481808" y="1129156"/>
                  </a:lnTo>
                  <a:lnTo>
                    <a:pt x="15441676" y="1143507"/>
                  </a:lnTo>
                  <a:lnTo>
                    <a:pt x="15397734" y="1148587"/>
                  </a:lnTo>
                  <a:lnTo>
                    <a:pt x="191262" y="1148587"/>
                  </a:lnTo>
                  <a:lnTo>
                    <a:pt x="147320" y="1143507"/>
                  </a:lnTo>
                  <a:lnTo>
                    <a:pt x="107061" y="1129156"/>
                  </a:lnTo>
                  <a:lnTo>
                    <a:pt x="71628" y="1106551"/>
                  </a:lnTo>
                  <a:lnTo>
                    <a:pt x="42037" y="1076959"/>
                  </a:lnTo>
                  <a:lnTo>
                    <a:pt x="19431" y="1041400"/>
                  </a:lnTo>
                  <a:lnTo>
                    <a:pt x="5080" y="1001014"/>
                  </a:lnTo>
                  <a:lnTo>
                    <a:pt x="0" y="957199"/>
                  </a:lnTo>
                  <a:lnTo>
                    <a:pt x="0" y="191389"/>
                  </a:lnTo>
                  <a:close/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483233" y="2006345"/>
            <a:ext cx="10614660" cy="909319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file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usermatch.directive.ts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define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directive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register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controls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having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attribute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usermatch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well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ngModel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84859" y="4143755"/>
            <a:ext cx="10334625" cy="3427729"/>
            <a:chOff x="784859" y="4143755"/>
            <a:chExt cx="10334625" cy="3427729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859" y="4143755"/>
              <a:ext cx="10334244" cy="342747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2687" y="4223003"/>
              <a:ext cx="10043160" cy="3264408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1417807" y="4079954"/>
            <a:ext cx="6019800" cy="3618229"/>
            <a:chOff x="11417807" y="4079954"/>
            <a:chExt cx="6019800" cy="3618229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17807" y="4079954"/>
              <a:ext cx="6019800" cy="361776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1448287" y="4094988"/>
              <a:ext cx="5908675" cy="3520440"/>
            </a:xfrm>
            <a:custGeom>
              <a:avLst/>
              <a:gdLst/>
              <a:ahLst/>
              <a:cxnLst/>
              <a:rect l="l" t="t" r="r" b="b"/>
              <a:pathLst>
                <a:path w="5908675" h="3520440">
                  <a:moveTo>
                    <a:pt x="5321300" y="0"/>
                  </a:moveTo>
                  <a:lnTo>
                    <a:pt x="586866" y="0"/>
                  </a:lnTo>
                  <a:lnTo>
                    <a:pt x="538733" y="1904"/>
                  </a:lnTo>
                  <a:lnTo>
                    <a:pt x="491616" y="7620"/>
                  </a:lnTo>
                  <a:lnTo>
                    <a:pt x="445769" y="17017"/>
                  </a:lnTo>
                  <a:lnTo>
                    <a:pt x="401319" y="29845"/>
                  </a:lnTo>
                  <a:lnTo>
                    <a:pt x="358393" y="46100"/>
                  </a:lnTo>
                  <a:lnTo>
                    <a:pt x="317118" y="65532"/>
                  </a:lnTo>
                  <a:lnTo>
                    <a:pt x="277748" y="87884"/>
                  </a:lnTo>
                  <a:lnTo>
                    <a:pt x="240283" y="113157"/>
                  </a:lnTo>
                  <a:lnTo>
                    <a:pt x="204850" y="141224"/>
                  </a:lnTo>
                  <a:lnTo>
                    <a:pt x="171830" y="171831"/>
                  </a:lnTo>
                  <a:lnTo>
                    <a:pt x="141223" y="204850"/>
                  </a:lnTo>
                  <a:lnTo>
                    <a:pt x="113156" y="240157"/>
                  </a:lnTo>
                  <a:lnTo>
                    <a:pt x="87883" y="277622"/>
                  </a:lnTo>
                  <a:lnTo>
                    <a:pt x="65531" y="317119"/>
                  </a:lnTo>
                  <a:lnTo>
                    <a:pt x="46100" y="358266"/>
                  </a:lnTo>
                  <a:lnTo>
                    <a:pt x="29971" y="401320"/>
                  </a:lnTo>
                  <a:lnTo>
                    <a:pt x="17017" y="445770"/>
                  </a:lnTo>
                  <a:lnTo>
                    <a:pt x="7619" y="491616"/>
                  </a:lnTo>
                  <a:lnTo>
                    <a:pt x="1904" y="538607"/>
                  </a:lnTo>
                  <a:lnTo>
                    <a:pt x="0" y="586739"/>
                  </a:lnTo>
                  <a:lnTo>
                    <a:pt x="0" y="2933700"/>
                  </a:lnTo>
                  <a:lnTo>
                    <a:pt x="1904" y="2981833"/>
                  </a:lnTo>
                  <a:lnTo>
                    <a:pt x="7619" y="3028823"/>
                  </a:lnTo>
                  <a:lnTo>
                    <a:pt x="17017" y="3074670"/>
                  </a:lnTo>
                  <a:lnTo>
                    <a:pt x="29971" y="3119120"/>
                  </a:lnTo>
                  <a:lnTo>
                    <a:pt x="46100" y="3162046"/>
                  </a:lnTo>
                  <a:lnTo>
                    <a:pt x="65531" y="3203321"/>
                  </a:lnTo>
                  <a:lnTo>
                    <a:pt x="87883" y="3242818"/>
                  </a:lnTo>
                  <a:lnTo>
                    <a:pt x="113156" y="3280282"/>
                  </a:lnTo>
                  <a:lnTo>
                    <a:pt x="141223" y="3315589"/>
                  </a:lnTo>
                  <a:lnTo>
                    <a:pt x="171830" y="3348609"/>
                  </a:lnTo>
                  <a:lnTo>
                    <a:pt x="204850" y="3379216"/>
                  </a:lnTo>
                  <a:lnTo>
                    <a:pt x="240283" y="3407282"/>
                  </a:lnTo>
                  <a:lnTo>
                    <a:pt x="277748" y="3432555"/>
                  </a:lnTo>
                  <a:lnTo>
                    <a:pt x="317118" y="3454907"/>
                  </a:lnTo>
                  <a:lnTo>
                    <a:pt x="358393" y="3474339"/>
                  </a:lnTo>
                  <a:lnTo>
                    <a:pt x="401319" y="3490595"/>
                  </a:lnTo>
                  <a:lnTo>
                    <a:pt x="445769" y="3503422"/>
                  </a:lnTo>
                  <a:lnTo>
                    <a:pt x="491616" y="3512820"/>
                  </a:lnTo>
                  <a:lnTo>
                    <a:pt x="538733" y="3518535"/>
                  </a:lnTo>
                  <a:lnTo>
                    <a:pt x="586866" y="3520440"/>
                  </a:lnTo>
                  <a:lnTo>
                    <a:pt x="5321300" y="3520440"/>
                  </a:lnTo>
                  <a:lnTo>
                    <a:pt x="5369433" y="3518535"/>
                  </a:lnTo>
                  <a:lnTo>
                    <a:pt x="5416550" y="3512820"/>
                  </a:lnTo>
                  <a:lnTo>
                    <a:pt x="5462396" y="3503422"/>
                  </a:lnTo>
                  <a:lnTo>
                    <a:pt x="5506846" y="3490595"/>
                  </a:lnTo>
                  <a:lnTo>
                    <a:pt x="5549773" y="3474339"/>
                  </a:lnTo>
                  <a:lnTo>
                    <a:pt x="5591048" y="3454907"/>
                  </a:lnTo>
                  <a:lnTo>
                    <a:pt x="5630417" y="3432555"/>
                  </a:lnTo>
                  <a:lnTo>
                    <a:pt x="5667883" y="3407282"/>
                  </a:lnTo>
                  <a:lnTo>
                    <a:pt x="5703315" y="3379216"/>
                  </a:lnTo>
                  <a:lnTo>
                    <a:pt x="5736335" y="3348609"/>
                  </a:lnTo>
                  <a:lnTo>
                    <a:pt x="5766942" y="3315589"/>
                  </a:lnTo>
                  <a:lnTo>
                    <a:pt x="5795009" y="3280282"/>
                  </a:lnTo>
                  <a:lnTo>
                    <a:pt x="5820283" y="3242818"/>
                  </a:lnTo>
                  <a:lnTo>
                    <a:pt x="5842634" y="3203321"/>
                  </a:lnTo>
                  <a:lnTo>
                    <a:pt x="5862065" y="3162046"/>
                  </a:lnTo>
                  <a:lnTo>
                    <a:pt x="5878194" y="3119120"/>
                  </a:lnTo>
                  <a:lnTo>
                    <a:pt x="5891148" y="3074670"/>
                  </a:lnTo>
                  <a:lnTo>
                    <a:pt x="5900546" y="3028823"/>
                  </a:lnTo>
                  <a:lnTo>
                    <a:pt x="5906261" y="2981833"/>
                  </a:lnTo>
                  <a:lnTo>
                    <a:pt x="5908167" y="2933700"/>
                  </a:lnTo>
                  <a:lnTo>
                    <a:pt x="5908167" y="586739"/>
                  </a:lnTo>
                  <a:lnTo>
                    <a:pt x="5906261" y="538607"/>
                  </a:lnTo>
                  <a:lnTo>
                    <a:pt x="5900546" y="491616"/>
                  </a:lnTo>
                  <a:lnTo>
                    <a:pt x="5891148" y="445770"/>
                  </a:lnTo>
                  <a:lnTo>
                    <a:pt x="5878194" y="401320"/>
                  </a:lnTo>
                  <a:lnTo>
                    <a:pt x="5862065" y="358266"/>
                  </a:lnTo>
                  <a:lnTo>
                    <a:pt x="5842634" y="317119"/>
                  </a:lnTo>
                  <a:lnTo>
                    <a:pt x="5820283" y="277622"/>
                  </a:lnTo>
                  <a:lnTo>
                    <a:pt x="5795009" y="240157"/>
                  </a:lnTo>
                  <a:lnTo>
                    <a:pt x="5766942" y="204850"/>
                  </a:lnTo>
                  <a:lnTo>
                    <a:pt x="5736335" y="171831"/>
                  </a:lnTo>
                  <a:lnTo>
                    <a:pt x="5703315" y="141224"/>
                  </a:lnTo>
                  <a:lnTo>
                    <a:pt x="5667883" y="113157"/>
                  </a:lnTo>
                  <a:lnTo>
                    <a:pt x="5630417" y="87884"/>
                  </a:lnTo>
                  <a:lnTo>
                    <a:pt x="5591048" y="65532"/>
                  </a:lnTo>
                  <a:lnTo>
                    <a:pt x="5549773" y="46100"/>
                  </a:lnTo>
                  <a:lnTo>
                    <a:pt x="5506846" y="29845"/>
                  </a:lnTo>
                  <a:lnTo>
                    <a:pt x="5462396" y="17017"/>
                  </a:lnTo>
                  <a:lnTo>
                    <a:pt x="5416550" y="7620"/>
                  </a:lnTo>
                  <a:lnTo>
                    <a:pt x="5369433" y="1904"/>
                  </a:lnTo>
                  <a:lnTo>
                    <a:pt x="5321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1449049" y="4095750"/>
              <a:ext cx="5908675" cy="3520440"/>
            </a:xfrm>
            <a:custGeom>
              <a:avLst/>
              <a:gdLst/>
              <a:ahLst/>
              <a:cxnLst/>
              <a:rect l="l" t="t" r="r" b="b"/>
              <a:pathLst>
                <a:path w="5908675" h="3520440">
                  <a:moveTo>
                    <a:pt x="0" y="586739"/>
                  </a:moveTo>
                  <a:lnTo>
                    <a:pt x="1904" y="538607"/>
                  </a:lnTo>
                  <a:lnTo>
                    <a:pt x="7620" y="491616"/>
                  </a:lnTo>
                  <a:lnTo>
                    <a:pt x="17018" y="445770"/>
                  </a:lnTo>
                  <a:lnTo>
                    <a:pt x="29972" y="401320"/>
                  </a:lnTo>
                  <a:lnTo>
                    <a:pt x="46100" y="358266"/>
                  </a:lnTo>
                  <a:lnTo>
                    <a:pt x="65531" y="317119"/>
                  </a:lnTo>
                  <a:lnTo>
                    <a:pt x="87883" y="277622"/>
                  </a:lnTo>
                  <a:lnTo>
                    <a:pt x="113156" y="240157"/>
                  </a:lnTo>
                  <a:lnTo>
                    <a:pt x="141224" y="204850"/>
                  </a:lnTo>
                  <a:lnTo>
                    <a:pt x="171830" y="171830"/>
                  </a:lnTo>
                  <a:lnTo>
                    <a:pt x="204850" y="141224"/>
                  </a:lnTo>
                  <a:lnTo>
                    <a:pt x="240283" y="113157"/>
                  </a:lnTo>
                  <a:lnTo>
                    <a:pt x="277749" y="87884"/>
                  </a:lnTo>
                  <a:lnTo>
                    <a:pt x="317119" y="65532"/>
                  </a:lnTo>
                  <a:lnTo>
                    <a:pt x="358394" y="46100"/>
                  </a:lnTo>
                  <a:lnTo>
                    <a:pt x="401320" y="29845"/>
                  </a:lnTo>
                  <a:lnTo>
                    <a:pt x="445770" y="17017"/>
                  </a:lnTo>
                  <a:lnTo>
                    <a:pt x="491617" y="7620"/>
                  </a:lnTo>
                  <a:lnTo>
                    <a:pt x="538733" y="1904"/>
                  </a:lnTo>
                  <a:lnTo>
                    <a:pt x="586867" y="0"/>
                  </a:lnTo>
                  <a:lnTo>
                    <a:pt x="5321300" y="0"/>
                  </a:lnTo>
                  <a:lnTo>
                    <a:pt x="5369433" y="1904"/>
                  </a:lnTo>
                  <a:lnTo>
                    <a:pt x="5416550" y="7620"/>
                  </a:lnTo>
                  <a:lnTo>
                    <a:pt x="5462396" y="17017"/>
                  </a:lnTo>
                  <a:lnTo>
                    <a:pt x="5506846" y="29845"/>
                  </a:lnTo>
                  <a:lnTo>
                    <a:pt x="5549773" y="46100"/>
                  </a:lnTo>
                  <a:lnTo>
                    <a:pt x="5591048" y="65532"/>
                  </a:lnTo>
                  <a:lnTo>
                    <a:pt x="5630417" y="87884"/>
                  </a:lnTo>
                  <a:lnTo>
                    <a:pt x="5667883" y="113157"/>
                  </a:lnTo>
                  <a:lnTo>
                    <a:pt x="5703315" y="141224"/>
                  </a:lnTo>
                  <a:lnTo>
                    <a:pt x="5736336" y="171830"/>
                  </a:lnTo>
                  <a:lnTo>
                    <a:pt x="5766942" y="204850"/>
                  </a:lnTo>
                  <a:lnTo>
                    <a:pt x="5795009" y="240157"/>
                  </a:lnTo>
                  <a:lnTo>
                    <a:pt x="5820283" y="277622"/>
                  </a:lnTo>
                  <a:lnTo>
                    <a:pt x="5842634" y="317119"/>
                  </a:lnTo>
                  <a:lnTo>
                    <a:pt x="5862065" y="358266"/>
                  </a:lnTo>
                  <a:lnTo>
                    <a:pt x="5878194" y="401320"/>
                  </a:lnTo>
                  <a:lnTo>
                    <a:pt x="5891148" y="445770"/>
                  </a:lnTo>
                  <a:lnTo>
                    <a:pt x="5900546" y="491616"/>
                  </a:lnTo>
                  <a:lnTo>
                    <a:pt x="5906261" y="538607"/>
                  </a:lnTo>
                  <a:lnTo>
                    <a:pt x="5908167" y="586739"/>
                  </a:lnTo>
                  <a:lnTo>
                    <a:pt x="5908167" y="2933700"/>
                  </a:lnTo>
                  <a:lnTo>
                    <a:pt x="5906261" y="2981833"/>
                  </a:lnTo>
                  <a:lnTo>
                    <a:pt x="5900546" y="3028823"/>
                  </a:lnTo>
                  <a:lnTo>
                    <a:pt x="5891148" y="3074670"/>
                  </a:lnTo>
                  <a:lnTo>
                    <a:pt x="5878194" y="3119120"/>
                  </a:lnTo>
                  <a:lnTo>
                    <a:pt x="5862065" y="3162046"/>
                  </a:lnTo>
                  <a:lnTo>
                    <a:pt x="5842634" y="3203321"/>
                  </a:lnTo>
                  <a:lnTo>
                    <a:pt x="5820283" y="3242818"/>
                  </a:lnTo>
                  <a:lnTo>
                    <a:pt x="5795009" y="3280282"/>
                  </a:lnTo>
                  <a:lnTo>
                    <a:pt x="5766942" y="3315589"/>
                  </a:lnTo>
                  <a:lnTo>
                    <a:pt x="5736336" y="3348608"/>
                  </a:lnTo>
                  <a:lnTo>
                    <a:pt x="5703315" y="3379216"/>
                  </a:lnTo>
                  <a:lnTo>
                    <a:pt x="5667883" y="3407282"/>
                  </a:lnTo>
                  <a:lnTo>
                    <a:pt x="5630417" y="3432555"/>
                  </a:lnTo>
                  <a:lnTo>
                    <a:pt x="5591048" y="3454907"/>
                  </a:lnTo>
                  <a:lnTo>
                    <a:pt x="5549773" y="3474339"/>
                  </a:lnTo>
                  <a:lnTo>
                    <a:pt x="5506846" y="3490595"/>
                  </a:lnTo>
                  <a:lnTo>
                    <a:pt x="5462396" y="3503422"/>
                  </a:lnTo>
                  <a:lnTo>
                    <a:pt x="5416550" y="3512820"/>
                  </a:lnTo>
                  <a:lnTo>
                    <a:pt x="5369433" y="3518535"/>
                  </a:lnTo>
                  <a:lnTo>
                    <a:pt x="5321300" y="3520440"/>
                  </a:lnTo>
                  <a:lnTo>
                    <a:pt x="586867" y="3520440"/>
                  </a:lnTo>
                  <a:lnTo>
                    <a:pt x="538733" y="3518535"/>
                  </a:lnTo>
                  <a:lnTo>
                    <a:pt x="491617" y="3512820"/>
                  </a:lnTo>
                  <a:lnTo>
                    <a:pt x="445770" y="3503422"/>
                  </a:lnTo>
                  <a:lnTo>
                    <a:pt x="401320" y="3490595"/>
                  </a:lnTo>
                  <a:lnTo>
                    <a:pt x="358394" y="3474339"/>
                  </a:lnTo>
                  <a:lnTo>
                    <a:pt x="317119" y="3454907"/>
                  </a:lnTo>
                  <a:lnTo>
                    <a:pt x="277749" y="3432555"/>
                  </a:lnTo>
                  <a:lnTo>
                    <a:pt x="240283" y="3407282"/>
                  </a:lnTo>
                  <a:lnTo>
                    <a:pt x="204850" y="3379216"/>
                  </a:lnTo>
                  <a:lnTo>
                    <a:pt x="171830" y="3348608"/>
                  </a:lnTo>
                  <a:lnTo>
                    <a:pt x="141224" y="3315589"/>
                  </a:lnTo>
                  <a:lnTo>
                    <a:pt x="113156" y="3280282"/>
                  </a:lnTo>
                  <a:lnTo>
                    <a:pt x="87883" y="3242818"/>
                  </a:lnTo>
                  <a:lnTo>
                    <a:pt x="65531" y="3203321"/>
                  </a:lnTo>
                  <a:lnTo>
                    <a:pt x="46100" y="3162046"/>
                  </a:lnTo>
                  <a:lnTo>
                    <a:pt x="29972" y="3119120"/>
                  </a:lnTo>
                  <a:lnTo>
                    <a:pt x="17018" y="3074670"/>
                  </a:lnTo>
                  <a:lnTo>
                    <a:pt x="7620" y="3028823"/>
                  </a:lnTo>
                  <a:lnTo>
                    <a:pt x="1904" y="2981833"/>
                  </a:lnTo>
                  <a:lnTo>
                    <a:pt x="0" y="2933700"/>
                  </a:lnTo>
                  <a:lnTo>
                    <a:pt x="0" y="586739"/>
                  </a:lnTo>
                  <a:close/>
                </a:path>
              </a:pathLst>
            </a:custGeom>
            <a:ln w="28955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1700509" y="4267580"/>
            <a:ext cx="5165090" cy="3104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15494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has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internal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mechanism</a:t>
            </a:r>
            <a:r>
              <a:rPr dirty="0" sz="2400" spc="-9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execute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validators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on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form control,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75" b="1">
                <a:solidFill>
                  <a:srgbClr val="5F5F5F"/>
                </a:solidFill>
                <a:latin typeface="Calibri"/>
                <a:cs typeface="Calibri"/>
              </a:rPr>
              <a:t>NG_VALIDATORS</a:t>
            </a:r>
            <a:endParaRPr sz="2400">
              <a:latin typeface="Calibri"/>
              <a:cs typeface="Calibri"/>
            </a:endParaRPr>
          </a:p>
          <a:p>
            <a:pPr marL="355600" marR="227329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35" b="1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 spc="-45" b="1">
                <a:solidFill>
                  <a:srgbClr val="5F5F5F"/>
                </a:solidFill>
                <a:latin typeface="Calibri"/>
                <a:cs typeface="Calibri"/>
              </a:rPr>
              <a:t>G</a:t>
            </a:r>
            <a:r>
              <a:rPr dirty="0" sz="2400" spc="-35" b="1">
                <a:solidFill>
                  <a:srgbClr val="5F5F5F"/>
                </a:solidFill>
                <a:latin typeface="Calibri"/>
                <a:cs typeface="Calibri"/>
              </a:rPr>
              <a:t>_</a:t>
            </a:r>
            <a:r>
              <a:rPr dirty="0" sz="2400" spc="-175" b="1">
                <a:solidFill>
                  <a:srgbClr val="5F5F5F"/>
                </a:solidFill>
                <a:latin typeface="Calibri"/>
                <a:cs typeface="Calibri"/>
              </a:rPr>
              <a:t>V</a:t>
            </a:r>
            <a:r>
              <a:rPr dirty="0" sz="2400" spc="-40" b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35" b="1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dirty="0" sz="2400" spc="-40" b="1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dirty="0" sz="2400" spc="-100" b="1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dirty="0" sz="2400" spc="-235" b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00" b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40" b="1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70" b="1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dirty="0" sz="2400" spc="-114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 an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inj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ction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95">
                <a:solidFill>
                  <a:srgbClr val="5F5F5F"/>
                </a:solidFill>
                <a:latin typeface="Calibri"/>
                <a:cs typeface="Calibri"/>
              </a:rPr>
              <a:t>k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n 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for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registering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validators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used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with 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AbstractControls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All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built-in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validators</a:t>
            </a:r>
            <a:r>
              <a:rPr dirty="0" sz="2400" spc="-8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are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already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added </a:t>
            </a:r>
            <a:r>
              <a:rPr dirty="0" sz="2400" spc="-5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 b="1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 spc="-45" b="1">
                <a:solidFill>
                  <a:srgbClr val="5F5F5F"/>
                </a:solidFill>
                <a:latin typeface="Calibri"/>
                <a:cs typeface="Calibri"/>
              </a:rPr>
              <a:t>G</a:t>
            </a:r>
            <a:r>
              <a:rPr dirty="0" sz="2400" spc="-35" b="1">
                <a:solidFill>
                  <a:srgbClr val="5F5F5F"/>
                </a:solidFill>
                <a:latin typeface="Calibri"/>
                <a:cs typeface="Calibri"/>
              </a:rPr>
              <a:t>_</a:t>
            </a:r>
            <a:r>
              <a:rPr dirty="0" sz="2400" spc="-175" b="1">
                <a:solidFill>
                  <a:srgbClr val="5F5F5F"/>
                </a:solidFill>
                <a:latin typeface="Calibri"/>
                <a:cs typeface="Calibri"/>
              </a:rPr>
              <a:t>V</a:t>
            </a:r>
            <a:r>
              <a:rPr dirty="0" sz="2400" spc="-40" b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35" b="1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dirty="0" sz="2400" spc="-40" b="1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dirty="0" sz="2400" spc="-100" b="1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dirty="0" sz="2400" spc="-235" b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00" b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40" b="1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70" b="1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dirty="0" sz="2400" spc="-9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95">
                <a:solidFill>
                  <a:srgbClr val="5F5F5F"/>
                </a:solidFill>
                <a:latin typeface="Calibri"/>
                <a:cs typeface="Calibri"/>
              </a:rPr>
              <a:t>k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087873" y="8407145"/>
            <a:ext cx="8116570" cy="769620"/>
          </a:xfrm>
          <a:custGeom>
            <a:avLst/>
            <a:gdLst/>
            <a:ahLst/>
            <a:cxnLst/>
            <a:rect l="l" t="t" r="r" b="b"/>
            <a:pathLst>
              <a:path w="8116569" h="769620">
                <a:moveTo>
                  <a:pt x="0" y="128269"/>
                </a:moveTo>
                <a:lnTo>
                  <a:pt x="10033" y="78358"/>
                </a:lnTo>
                <a:lnTo>
                  <a:pt x="37591" y="37591"/>
                </a:lnTo>
                <a:lnTo>
                  <a:pt x="78359" y="10032"/>
                </a:lnTo>
                <a:lnTo>
                  <a:pt x="128270" y="0"/>
                </a:lnTo>
                <a:lnTo>
                  <a:pt x="7988172" y="0"/>
                </a:lnTo>
                <a:lnTo>
                  <a:pt x="8038083" y="10032"/>
                </a:lnTo>
                <a:lnTo>
                  <a:pt x="8078851" y="37591"/>
                </a:lnTo>
                <a:lnTo>
                  <a:pt x="8106410" y="78358"/>
                </a:lnTo>
                <a:lnTo>
                  <a:pt x="8116443" y="128269"/>
                </a:lnTo>
                <a:lnTo>
                  <a:pt x="8116443" y="641349"/>
                </a:lnTo>
                <a:lnTo>
                  <a:pt x="8106410" y="691273"/>
                </a:lnTo>
                <a:lnTo>
                  <a:pt x="8078851" y="732053"/>
                </a:lnTo>
                <a:lnTo>
                  <a:pt x="8038083" y="759536"/>
                </a:lnTo>
                <a:lnTo>
                  <a:pt x="7988172" y="769619"/>
                </a:lnTo>
                <a:lnTo>
                  <a:pt x="128270" y="769619"/>
                </a:lnTo>
                <a:lnTo>
                  <a:pt x="78359" y="759536"/>
                </a:lnTo>
                <a:lnTo>
                  <a:pt x="37591" y="732053"/>
                </a:lnTo>
                <a:lnTo>
                  <a:pt x="10033" y="691273"/>
                </a:lnTo>
                <a:lnTo>
                  <a:pt x="0" y="641349"/>
                </a:lnTo>
                <a:lnTo>
                  <a:pt x="0" y="128269"/>
                </a:lnTo>
                <a:close/>
              </a:path>
            </a:pathLst>
          </a:custGeom>
          <a:ln w="28956">
            <a:solidFill>
              <a:srgbClr val="095A82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342890" y="8558530"/>
            <a:ext cx="75101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75" i="1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r>
              <a:rPr dirty="0" sz="2400" spc="-6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add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our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validator</a:t>
            </a:r>
            <a:r>
              <a:rPr dirty="0" sz="2400" spc="-5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70" i="1">
                <a:solidFill>
                  <a:srgbClr val="5F5F5F"/>
                </a:solidFill>
                <a:latin typeface="Calibri"/>
                <a:cs typeface="Calibri"/>
              </a:rPr>
              <a:t>NG_VALIDATORS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via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 our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directive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9" name="object 1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4844394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>
                <a:solidFill>
                  <a:srgbClr val="095A82"/>
                </a:solidFill>
              </a:rPr>
              <a:t>Step</a:t>
            </a:r>
            <a:r>
              <a:rPr dirty="0" sz="5600" spc="-25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3: </a:t>
            </a:r>
            <a:r>
              <a:rPr dirty="0" sz="5600" spc="-5">
                <a:solidFill>
                  <a:srgbClr val="095A82"/>
                </a:solidFill>
              </a:rPr>
              <a:t>Connect</a:t>
            </a:r>
            <a:r>
              <a:rPr dirty="0" sz="5600" spc="-100">
                <a:solidFill>
                  <a:srgbClr val="095A82"/>
                </a:solidFill>
              </a:rPr>
              <a:t> </a:t>
            </a:r>
            <a:r>
              <a:rPr dirty="0" sz="5600" spc="-10">
                <a:solidFill>
                  <a:srgbClr val="095A82"/>
                </a:solidFill>
              </a:rPr>
              <a:t>Validation</a:t>
            </a:r>
            <a:r>
              <a:rPr dirty="0" sz="5600" spc="-75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Function</a:t>
            </a:r>
            <a:r>
              <a:rPr dirty="0" sz="5600" spc="-35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with</a:t>
            </a:r>
            <a:r>
              <a:rPr dirty="0" sz="5600" spc="-50">
                <a:solidFill>
                  <a:srgbClr val="095A82"/>
                </a:solidFill>
              </a:rPr>
              <a:t> </a:t>
            </a:r>
            <a:r>
              <a:rPr dirty="0" sz="5600" spc="-10">
                <a:solidFill>
                  <a:srgbClr val="095A82"/>
                </a:solidFill>
              </a:rPr>
              <a:t>Directive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1380744" y="2031492"/>
            <a:ext cx="15839440" cy="4343400"/>
            <a:chOff x="1380744" y="2031492"/>
            <a:chExt cx="15839440" cy="4343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0744" y="2031492"/>
              <a:ext cx="8618220" cy="43433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1808" y="2119884"/>
              <a:ext cx="8360664" cy="41620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2184" y="2799588"/>
              <a:ext cx="6065520" cy="49072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512570" y="2841498"/>
              <a:ext cx="5935980" cy="359410"/>
            </a:xfrm>
            <a:custGeom>
              <a:avLst/>
              <a:gdLst/>
              <a:ahLst/>
              <a:cxnLst/>
              <a:rect l="l" t="t" r="r" b="b"/>
              <a:pathLst>
                <a:path w="5935980" h="359410">
                  <a:moveTo>
                    <a:pt x="0" y="359282"/>
                  </a:moveTo>
                  <a:lnTo>
                    <a:pt x="5935726" y="359282"/>
                  </a:lnTo>
                  <a:lnTo>
                    <a:pt x="5935726" y="0"/>
                  </a:lnTo>
                  <a:lnTo>
                    <a:pt x="0" y="0"/>
                  </a:lnTo>
                  <a:lnTo>
                    <a:pt x="0" y="359282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07267" y="2392816"/>
              <a:ext cx="6312408" cy="132117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930127" y="2409444"/>
              <a:ext cx="6209030" cy="1223645"/>
            </a:xfrm>
            <a:custGeom>
              <a:avLst/>
              <a:gdLst/>
              <a:ahLst/>
              <a:cxnLst/>
              <a:rect l="l" t="t" r="r" b="b"/>
              <a:pathLst>
                <a:path w="6209030" h="1223645">
                  <a:moveTo>
                    <a:pt x="6004560" y="0"/>
                  </a:moveTo>
                  <a:lnTo>
                    <a:pt x="203962" y="0"/>
                  </a:lnTo>
                  <a:lnTo>
                    <a:pt x="157225" y="5333"/>
                  </a:lnTo>
                  <a:lnTo>
                    <a:pt x="114300" y="20700"/>
                  </a:lnTo>
                  <a:lnTo>
                    <a:pt x="76326" y="44830"/>
                  </a:lnTo>
                  <a:lnTo>
                    <a:pt x="44830" y="76326"/>
                  </a:lnTo>
                  <a:lnTo>
                    <a:pt x="20700" y="114173"/>
                  </a:lnTo>
                  <a:lnTo>
                    <a:pt x="5333" y="157099"/>
                  </a:lnTo>
                  <a:lnTo>
                    <a:pt x="0" y="203834"/>
                  </a:lnTo>
                  <a:lnTo>
                    <a:pt x="0" y="1019428"/>
                  </a:lnTo>
                  <a:lnTo>
                    <a:pt x="5333" y="1066164"/>
                  </a:lnTo>
                  <a:lnTo>
                    <a:pt x="20700" y="1109090"/>
                  </a:lnTo>
                  <a:lnTo>
                    <a:pt x="44830" y="1146936"/>
                  </a:lnTo>
                  <a:lnTo>
                    <a:pt x="76326" y="1178432"/>
                  </a:lnTo>
                  <a:lnTo>
                    <a:pt x="114300" y="1202562"/>
                  </a:lnTo>
                  <a:lnTo>
                    <a:pt x="157225" y="1217929"/>
                  </a:lnTo>
                  <a:lnTo>
                    <a:pt x="203962" y="1223263"/>
                  </a:lnTo>
                  <a:lnTo>
                    <a:pt x="6004560" y="1223263"/>
                  </a:lnTo>
                  <a:lnTo>
                    <a:pt x="6051295" y="1217929"/>
                  </a:lnTo>
                  <a:lnTo>
                    <a:pt x="6094222" y="1202562"/>
                  </a:lnTo>
                  <a:lnTo>
                    <a:pt x="6132068" y="1178432"/>
                  </a:lnTo>
                  <a:lnTo>
                    <a:pt x="6163691" y="1146936"/>
                  </a:lnTo>
                  <a:lnTo>
                    <a:pt x="6187820" y="1109090"/>
                  </a:lnTo>
                  <a:lnTo>
                    <a:pt x="6203187" y="1066164"/>
                  </a:lnTo>
                  <a:lnTo>
                    <a:pt x="6208522" y="1019428"/>
                  </a:lnTo>
                  <a:lnTo>
                    <a:pt x="6208522" y="203834"/>
                  </a:lnTo>
                  <a:lnTo>
                    <a:pt x="6203187" y="157099"/>
                  </a:lnTo>
                  <a:lnTo>
                    <a:pt x="6187820" y="114173"/>
                  </a:lnTo>
                  <a:lnTo>
                    <a:pt x="6163691" y="76326"/>
                  </a:lnTo>
                  <a:lnTo>
                    <a:pt x="6132068" y="44830"/>
                  </a:lnTo>
                  <a:lnTo>
                    <a:pt x="6094222" y="20700"/>
                  </a:lnTo>
                  <a:lnTo>
                    <a:pt x="6051295" y="5333"/>
                  </a:lnTo>
                  <a:lnTo>
                    <a:pt x="60045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930889" y="2410206"/>
              <a:ext cx="6209030" cy="1223645"/>
            </a:xfrm>
            <a:custGeom>
              <a:avLst/>
              <a:gdLst/>
              <a:ahLst/>
              <a:cxnLst/>
              <a:rect l="l" t="t" r="r" b="b"/>
              <a:pathLst>
                <a:path w="6209030" h="1223645">
                  <a:moveTo>
                    <a:pt x="0" y="203835"/>
                  </a:moveTo>
                  <a:lnTo>
                    <a:pt x="5333" y="157099"/>
                  </a:lnTo>
                  <a:lnTo>
                    <a:pt x="20700" y="114173"/>
                  </a:lnTo>
                  <a:lnTo>
                    <a:pt x="44830" y="76326"/>
                  </a:lnTo>
                  <a:lnTo>
                    <a:pt x="76326" y="44830"/>
                  </a:lnTo>
                  <a:lnTo>
                    <a:pt x="114300" y="20700"/>
                  </a:lnTo>
                  <a:lnTo>
                    <a:pt x="157225" y="5334"/>
                  </a:lnTo>
                  <a:lnTo>
                    <a:pt x="203961" y="0"/>
                  </a:lnTo>
                  <a:lnTo>
                    <a:pt x="6004559" y="0"/>
                  </a:lnTo>
                  <a:lnTo>
                    <a:pt x="6051296" y="5334"/>
                  </a:lnTo>
                  <a:lnTo>
                    <a:pt x="6094221" y="20700"/>
                  </a:lnTo>
                  <a:lnTo>
                    <a:pt x="6132067" y="44830"/>
                  </a:lnTo>
                  <a:lnTo>
                    <a:pt x="6163690" y="76326"/>
                  </a:lnTo>
                  <a:lnTo>
                    <a:pt x="6187821" y="114173"/>
                  </a:lnTo>
                  <a:lnTo>
                    <a:pt x="6203188" y="157099"/>
                  </a:lnTo>
                  <a:lnTo>
                    <a:pt x="6208521" y="203835"/>
                  </a:lnTo>
                  <a:lnTo>
                    <a:pt x="6208521" y="1019428"/>
                  </a:lnTo>
                  <a:lnTo>
                    <a:pt x="6203188" y="1066165"/>
                  </a:lnTo>
                  <a:lnTo>
                    <a:pt x="6187821" y="1109091"/>
                  </a:lnTo>
                  <a:lnTo>
                    <a:pt x="6163690" y="1146937"/>
                  </a:lnTo>
                  <a:lnTo>
                    <a:pt x="6132067" y="1178433"/>
                  </a:lnTo>
                  <a:lnTo>
                    <a:pt x="6094221" y="1202563"/>
                  </a:lnTo>
                  <a:lnTo>
                    <a:pt x="6051296" y="1217929"/>
                  </a:lnTo>
                  <a:lnTo>
                    <a:pt x="6004559" y="1223264"/>
                  </a:lnTo>
                  <a:lnTo>
                    <a:pt x="203961" y="1223264"/>
                  </a:lnTo>
                  <a:lnTo>
                    <a:pt x="157225" y="1217929"/>
                  </a:lnTo>
                  <a:lnTo>
                    <a:pt x="114300" y="1202563"/>
                  </a:lnTo>
                  <a:lnTo>
                    <a:pt x="76326" y="1178433"/>
                  </a:lnTo>
                  <a:lnTo>
                    <a:pt x="44830" y="1146937"/>
                  </a:lnTo>
                  <a:lnTo>
                    <a:pt x="20700" y="1109091"/>
                  </a:lnTo>
                  <a:lnTo>
                    <a:pt x="5333" y="1066165"/>
                  </a:lnTo>
                  <a:lnTo>
                    <a:pt x="0" y="1019428"/>
                  </a:lnTo>
                  <a:lnTo>
                    <a:pt x="0" y="203835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2139695" y="6803135"/>
            <a:ext cx="15079980" cy="2258695"/>
            <a:chOff x="2139695" y="6803135"/>
            <a:chExt cx="15079980" cy="225869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39695" y="6803135"/>
              <a:ext cx="7100316" cy="225856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55519" y="6871715"/>
              <a:ext cx="6873240" cy="211683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15895" y="6832091"/>
              <a:ext cx="6876288" cy="55778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257805" y="6874001"/>
              <a:ext cx="6744970" cy="426720"/>
            </a:xfrm>
            <a:custGeom>
              <a:avLst/>
              <a:gdLst/>
              <a:ahLst/>
              <a:cxnLst/>
              <a:rect l="l" t="t" r="r" b="b"/>
              <a:pathLst>
                <a:path w="6744970" h="426720">
                  <a:moveTo>
                    <a:pt x="0" y="426720"/>
                  </a:moveTo>
                  <a:lnTo>
                    <a:pt x="6744843" y="426720"/>
                  </a:lnTo>
                  <a:lnTo>
                    <a:pt x="6744843" y="0"/>
                  </a:lnTo>
                  <a:lnTo>
                    <a:pt x="0" y="0"/>
                  </a:lnTo>
                  <a:lnTo>
                    <a:pt x="0" y="426720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98419" y="8366759"/>
              <a:ext cx="2494787" cy="39623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640329" y="8408669"/>
              <a:ext cx="2363470" cy="265430"/>
            </a:xfrm>
            <a:custGeom>
              <a:avLst/>
              <a:gdLst/>
              <a:ahLst/>
              <a:cxnLst/>
              <a:rect l="l" t="t" r="r" b="b"/>
              <a:pathLst>
                <a:path w="2363470" h="265429">
                  <a:moveTo>
                    <a:pt x="0" y="264921"/>
                  </a:moveTo>
                  <a:lnTo>
                    <a:pt x="2363343" y="264921"/>
                  </a:lnTo>
                  <a:lnTo>
                    <a:pt x="2363343" y="0"/>
                  </a:lnTo>
                  <a:lnTo>
                    <a:pt x="0" y="0"/>
                  </a:lnTo>
                  <a:lnTo>
                    <a:pt x="0" y="264921"/>
                  </a:lnTo>
                  <a:close/>
                </a:path>
              </a:pathLst>
            </a:custGeom>
            <a:ln w="28955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904219" y="7361055"/>
              <a:ext cx="6315456" cy="132117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0925555" y="7377683"/>
              <a:ext cx="6213475" cy="1223645"/>
            </a:xfrm>
            <a:custGeom>
              <a:avLst/>
              <a:gdLst/>
              <a:ahLst/>
              <a:cxnLst/>
              <a:rect l="l" t="t" r="r" b="b"/>
              <a:pathLst>
                <a:path w="6213475" h="1223645">
                  <a:moveTo>
                    <a:pt x="6009005" y="0"/>
                  </a:moveTo>
                  <a:lnTo>
                    <a:pt x="203962" y="0"/>
                  </a:lnTo>
                  <a:lnTo>
                    <a:pt x="157225" y="5334"/>
                  </a:lnTo>
                  <a:lnTo>
                    <a:pt x="114300" y="20701"/>
                  </a:lnTo>
                  <a:lnTo>
                    <a:pt x="76453" y="44831"/>
                  </a:lnTo>
                  <a:lnTo>
                    <a:pt x="44830" y="76327"/>
                  </a:lnTo>
                  <a:lnTo>
                    <a:pt x="20700" y="114173"/>
                  </a:lnTo>
                  <a:lnTo>
                    <a:pt x="5334" y="157099"/>
                  </a:lnTo>
                  <a:lnTo>
                    <a:pt x="0" y="203835"/>
                  </a:lnTo>
                  <a:lnTo>
                    <a:pt x="0" y="1019429"/>
                  </a:lnTo>
                  <a:lnTo>
                    <a:pt x="5334" y="1066165"/>
                  </a:lnTo>
                  <a:lnTo>
                    <a:pt x="20700" y="1109091"/>
                  </a:lnTo>
                  <a:lnTo>
                    <a:pt x="44830" y="1146937"/>
                  </a:lnTo>
                  <a:lnTo>
                    <a:pt x="76453" y="1178433"/>
                  </a:lnTo>
                  <a:lnTo>
                    <a:pt x="114300" y="1202563"/>
                  </a:lnTo>
                  <a:lnTo>
                    <a:pt x="157225" y="1217930"/>
                  </a:lnTo>
                  <a:lnTo>
                    <a:pt x="203962" y="1223264"/>
                  </a:lnTo>
                  <a:lnTo>
                    <a:pt x="6009005" y="1223264"/>
                  </a:lnTo>
                  <a:lnTo>
                    <a:pt x="6055740" y="1217930"/>
                  </a:lnTo>
                  <a:lnTo>
                    <a:pt x="6098667" y="1202563"/>
                  </a:lnTo>
                  <a:lnTo>
                    <a:pt x="6136513" y="1178433"/>
                  </a:lnTo>
                  <a:lnTo>
                    <a:pt x="6168136" y="1146937"/>
                  </a:lnTo>
                  <a:lnTo>
                    <a:pt x="6192265" y="1109091"/>
                  </a:lnTo>
                  <a:lnTo>
                    <a:pt x="6207633" y="1066165"/>
                  </a:lnTo>
                  <a:lnTo>
                    <a:pt x="6212967" y="1019429"/>
                  </a:lnTo>
                  <a:lnTo>
                    <a:pt x="6212967" y="203835"/>
                  </a:lnTo>
                  <a:lnTo>
                    <a:pt x="6207633" y="157099"/>
                  </a:lnTo>
                  <a:lnTo>
                    <a:pt x="6192265" y="114173"/>
                  </a:lnTo>
                  <a:lnTo>
                    <a:pt x="6168136" y="76327"/>
                  </a:lnTo>
                  <a:lnTo>
                    <a:pt x="6136513" y="44831"/>
                  </a:lnTo>
                  <a:lnTo>
                    <a:pt x="6098667" y="20701"/>
                  </a:lnTo>
                  <a:lnTo>
                    <a:pt x="6055740" y="5334"/>
                  </a:lnTo>
                  <a:lnTo>
                    <a:pt x="60090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0926317" y="7378445"/>
              <a:ext cx="6213475" cy="1223645"/>
            </a:xfrm>
            <a:custGeom>
              <a:avLst/>
              <a:gdLst/>
              <a:ahLst/>
              <a:cxnLst/>
              <a:rect l="l" t="t" r="r" b="b"/>
              <a:pathLst>
                <a:path w="6213475" h="1223645">
                  <a:moveTo>
                    <a:pt x="0" y="203834"/>
                  </a:moveTo>
                  <a:lnTo>
                    <a:pt x="5333" y="157098"/>
                  </a:lnTo>
                  <a:lnTo>
                    <a:pt x="20700" y="114172"/>
                  </a:lnTo>
                  <a:lnTo>
                    <a:pt x="44830" y="76326"/>
                  </a:lnTo>
                  <a:lnTo>
                    <a:pt x="76453" y="44830"/>
                  </a:lnTo>
                  <a:lnTo>
                    <a:pt x="114300" y="20700"/>
                  </a:lnTo>
                  <a:lnTo>
                    <a:pt x="157225" y="5333"/>
                  </a:lnTo>
                  <a:lnTo>
                    <a:pt x="203961" y="0"/>
                  </a:lnTo>
                  <a:lnTo>
                    <a:pt x="6009005" y="0"/>
                  </a:lnTo>
                  <a:lnTo>
                    <a:pt x="6055741" y="5333"/>
                  </a:lnTo>
                  <a:lnTo>
                    <a:pt x="6098666" y="20700"/>
                  </a:lnTo>
                  <a:lnTo>
                    <a:pt x="6136512" y="44830"/>
                  </a:lnTo>
                  <a:lnTo>
                    <a:pt x="6168135" y="76326"/>
                  </a:lnTo>
                  <a:lnTo>
                    <a:pt x="6192266" y="114172"/>
                  </a:lnTo>
                  <a:lnTo>
                    <a:pt x="6207633" y="157098"/>
                  </a:lnTo>
                  <a:lnTo>
                    <a:pt x="6212966" y="203834"/>
                  </a:lnTo>
                  <a:lnTo>
                    <a:pt x="6212966" y="1019428"/>
                  </a:lnTo>
                  <a:lnTo>
                    <a:pt x="6207633" y="1066164"/>
                  </a:lnTo>
                  <a:lnTo>
                    <a:pt x="6192266" y="1109090"/>
                  </a:lnTo>
                  <a:lnTo>
                    <a:pt x="6168135" y="1146936"/>
                  </a:lnTo>
                  <a:lnTo>
                    <a:pt x="6136512" y="1178433"/>
                  </a:lnTo>
                  <a:lnTo>
                    <a:pt x="6098666" y="1202562"/>
                  </a:lnTo>
                  <a:lnTo>
                    <a:pt x="6055741" y="1217929"/>
                  </a:lnTo>
                  <a:lnTo>
                    <a:pt x="6009005" y="1223264"/>
                  </a:lnTo>
                  <a:lnTo>
                    <a:pt x="203961" y="1223264"/>
                  </a:lnTo>
                  <a:lnTo>
                    <a:pt x="157225" y="1217929"/>
                  </a:lnTo>
                  <a:lnTo>
                    <a:pt x="114300" y="1202562"/>
                  </a:lnTo>
                  <a:lnTo>
                    <a:pt x="76453" y="1178433"/>
                  </a:lnTo>
                  <a:lnTo>
                    <a:pt x="44830" y="1146936"/>
                  </a:lnTo>
                  <a:lnTo>
                    <a:pt x="20700" y="1109090"/>
                  </a:lnTo>
                  <a:lnTo>
                    <a:pt x="5333" y="1066164"/>
                  </a:lnTo>
                  <a:lnTo>
                    <a:pt x="0" y="1019428"/>
                  </a:lnTo>
                  <a:lnTo>
                    <a:pt x="0" y="203834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1801602" y="2601544"/>
            <a:ext cx="4429760" cy="758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2225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Import</a:t>
            </a:r>
            <a:r>
              <a:rPr dirty="0" sz="2400" spc="-5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validator</a:t>
            </a:r>
            <a:r>
              <a:rPr dirty="0" sz="2400" spc="-5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(usernameValidator)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4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directive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472183" y="2962655"/>
            <a:ext cx="15748000" cy="3156585"/>
            <a:chOff x="1472183" y="2962655"/>
            <a:chExt cx="15748000" cy="3156585"/>
          </a:xfrm>
        </p:grpSpPr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814303" y="2962655"/>
              <a:ext cx="76200" cy="11430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446264" y="3000755"/>
              <a:ext cx="3482340" cy="38100"/>
            </a:xfrm>
            <a:custGeom>
              <a:avLst/>
              <a:gdLst/>
              <a:ahLst/>
              <a:cxnLst/>
              <a:rect l="l" t="t" r="r" b="b"/>
              <a:pathLst>
                <a:path w="3482340" h="38100">
                  <a:moveTo>
                    <a:pt x="336804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368040" y="38100"/>
                  </a:lnTo>
                  <a:lnTo>
                    <a:pt x="3368040" y="0"/>
                  </a:lnTo>
                  <a:close/>
                </a:path>
                <a:path w="3482340" h="38100">
                  <a:moveTo>
                    <a:pt x="3482340" y="19050"/>
                  </a:moveTo>
                  <a:lnTo>
                    <a:pt x="3444240" y="0"/>
                  </a:lnTo>
                  <a:lnTo>
                    <a:pt x="3387090" y="0"/>
                  </a:lnTo>
                  <a:lnTo>
                    <a:pt x="3387090" y="38100"/>
                  </a:lnTo>
                  <a:lnTo>
                    <a:pt x="3444240" y="38100"/>
                  </a:lnTo>
                  <a:lnTo>
                    <a:pt x="3482340" y="1905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72183" y="5090160"/>
              <a:ext cx="6065520" cy="72085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512569" y="5130545"/>
              <a:ext cx="5935980" cy="591185"/>
            </a:xfrm>
            <a:custGeom>
              <a:avLst/>
              <a:gdLst/>
              <a:ahLst/>
              <a:cxnLst/>
              <a:rect l="l" t="t" r="r" b="b"/>
              <a:pathLst>
                <a:path w="5935980" h="591185">
                  <a:moveTo>
                    <a:pt x="0" y="591185"/>
                  </a:moveTo>
                  <a:lnTo>
                    <a:pt x="5935726" y="591185"/>
                  </a:lnTo>
                  <a:lnTo>
                    <a:pt x="5935726" y="0"/>
                  </a:lnTo>
                  <a:lnTo>
                    <a:pt x="0" y="0"/>
                  </a:lnTo>
                  <a:lnTo>
                    <a:pt x="0" y="591185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904219" y="4797687"/>
              <a:ext cx="6315456" cy="132117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0925555" y="4814316"/>
              <a:ext cx="6213475" cy="1223645"/>
            </a:xfrm>
            <a:custGeom>
              <a:avLst/>
              <a:gdLst/>
              <a:ahLst/>
              <a:cxnLst/>
              <a:rect l="l" t="t" r="r" b="b"/>
              <a:pathLst>
                <a:path w="6213475" h="1223645">
                  <a:moveTo>
                    <a:pt x="6009005" y="0"/>
                  </a:moveTo>
                  <a:lnTo>
                    <a:pt x="203962" y="0"/>
                  </a:lnTo>
                  <a:lnTo>
                    <a:pt x="157225" y="5334"/>
                  </a:lnTo>
                  <a:lnTo>
                    <a:pt x="114300" y="20700"/>
                  </a:lnTo>
                  <a:lnTo>
                    <a:pt x="76453" y="44831"/>
                  </a:lnTo>
                  <a:lnTo>
                    <a:pt x="44830" y="76326"/>
                  </a:lnTo>
                  <a:lnTo>
                    <a:pt x="20700" y="114173"/>
                  </a:lnTo>
                  <a:lnTo>
                    <a:pt x="5334" y="157099"/>
                  </a:lnTo>
                  <a:lnTo>
                    <a:pt x="0" y="203835"/>
                  </a:lnTo>
                  <a:lnTo>
                    <a:pt x="0" y="1019429"/>
                  </a:lnTo>
                  <a:lnTo>
                    <a:pt x="5334" y="1066164"/>
                  </a:lnTo>
                  <a:lnTo>
                    <a:pt x="20700" y="1109091"/>
                  </a:lnTo>
                  <a:lnTo>
                    <a:pt x="44830" y="1146937"/>
                  </a:lnTo>
                  <a:lnTo>
                    <a:pt x="76453" y="1178433"/>
                  </a:lnTo>
                  <a:lnTo>
                    <a:pt x="114300" y="1202563"/>
                  </a:lnTo>
                  <a:lnTo>
                    <a:pt x="157225" y="1217930"/>
                  </a:lnTo>
                  <a:lnTo>
                    <a:pt x="203962" y="1223264"/>
                  </a:lnTo>
                  <a:lnTo>
                    <a:pt x="6009005" y="1223264"/>
                  </a:lnTo>
                  <a:lnTo>
                    <a:pt x="6055740" y="1217930"/>
                  </a:lnTo>
                  <a:lnTo>
                    <a:pt x="6098667" y="1202563"/>
                  </a:lnTo>
                  <a:lnTo>
                    <a:pt x="6136513" y="1178433"/>
                  </a:lnTo>
                  <a:lnTo>
                    <a:pt x="6168136" y="1146937"/>
                  </a:lnTo>
                  <a:lnTo>
                    <a:pt x="6192265" y="1109091"/>
                  </a:lnTo>
                  <a:lnTo>
                    <a:pt x="6207633" y="1066164"/>
                  </a:lnTo>
                  <a:lnTo>
                    <a:pt x="6212967" y="1019429"/>
                  </a:lnTo>
                  <a:lnTo>
                    <a:pt x="6212967" y="203835"/>
                  </a:lnTo>
                  <a:lnTo>
                    <a:pt x="6207633" y="157099"/>
                  </a:lnTo>
                  <a:lnTo>
                    <a:pt x="6192265" y="114173"/>
                  </a:lnTo>
                  <a:lnTo>
                    <a:pt x="6168136" y="76326"/>
                  </a:lnTo>
                  <a:lnTo>
                    <a:pt x="6136513" y="44831"/>
                  </a:lnTo>
                  <a:lnTo>
                    <a:pt x="6098667" y="20700"/>
                  </a:lnTo>
                  <a:lnTo>
                    <a:pt x="6055740" y="5334"/>
                  </a:lnTo>
                  <a:lnTo>
                    <a:pt x="60090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0926317" y="4815077"/>
              <a:ext cx="6213475" cy="1223645"/>
            </a:xfrm>
            <a:custGeom>
              <a:avLst/>
              <a:gdLst/>
              <a:ahLst/>
              <a:cxnLst/>
              <a:rect l="l" t="t" r="r" b="b"/>
              <a:pathLst>
                <a:path w="6213475" h="1223645">
                  <a:moveTo>
                    <a:pt x="0" y="203835"/>
                  </a:moveTo>
                  <a:lnTo>
                    <a:pt x="5333" y="157099"/>
                  </a:lnTo>
                  <a:lnTo>
                    <a:pt x="20700" y="114173"/>
                  </a:lnTo>
                  <a:lnTo>
                    <a:pt x="44830" y="76326"/>
                  </a:lnTo>
                  <a:lnTo>
                    <a:pt x="76453" y="44831"/>
                  </a:lnTo>
                  <a:lnTo>
                    <a:pt x="114300" y="20700"/>
                  </a:lnTo>
                  <a:lnTo>
                    <a:pt x="157225" y="5334"/>
                  </a:lnTo>
                  <a:lnTo>
                    <a:pt x="203961" y="0"/>
                  </a:lnTo>
                  <a:lnTo>
                    <a:pt x="6009005" y="0"/>
                  </a:lnTo>
                  <a:lnTo>
                    <a:pt x="6055741" y="5334"/>
                  </a:lnTo>
                  <a:lnTo>
                    <a:pt x="6098666" y="20700"/>
                  </a:lnTo>
                  <a:lnTo>
                    <a:pt x="6136512" y="44831"/>
                  </a:lnTo>
                  <a:lnTo>
                    <a:pt x="6168135" y="76326"/>
                  </a:lnTo>
                  <a:lnTo>
                    <a:pt x="6192266" y="114173"/>
                  </a:lnTo>
                  <a:lnTo>
                    <a:pt x="6207633" y="157099"/>
                  </a:lnTo>
                  <a:lnTo>
                    <a:pt x="6212966" y="203835"/>
                  </a:lnTo>
                  <a:lnTo>
                    <a:pt x="6212966" y="1019429"/>
                  </a:lnTo>
                  <a:lnTo>
                    <a:pt x="6207633" y="1066164"/>
                  </a:lnTo>
                  <a:lnTo>
                    <a:pt x="6192266" y="1109091"/>
                  </a:lnTo>
                  <a:lnTo>
                    <a:pt x="6168135" y="1146937"/>
                  </a:lnTo>
                  <a:lnTo>
                    <a:pt x="6136512" y="1178433"/>
                  </a:lnTo>
                  <a:lnTo>
                    <a:pt x="6098666" y="1202563"/>
                  </a:lnTo>
                  <a:lnTo>
                    <a:pt x="6055741" y="1217930"/>
                  </a:lnTo>
                  <a:lnTo>
                    <a:pt x="6009005" y="1223264"/>
                  </a:lnTo>
                  <a:lnTo>
                    <a:pt x="203961" y="1223264"/>
                  </a:lnTo>
                  <a:lnTo>
                    <a:pt x="157225" y="1217930"/>
                  </a:lnTo>
                  <a:lnTo>
                    <a:pt x="114300" y="1202563"/>
                  </a:lnTo>
                  <a:lnTo>
                    <a:pt x="76453" y="1178433"/>
                  </a:lnTo>
                  <a:lnTo>
                    <a:pt x="44830" y="1146937"/>
                  </a:lnTo>
                  <a:lnTo>
                    <a:pt x="20700" y="1109091"/>
                  </a:lnTo>
                  <a:lnTo>
                    <a:pt x="5333" y="1066164"/>
                  </a:lnTo>
                  <a:lnTo>
                    <a:pt x="0" y="1019429"/>
                  </a:lnTo>
                  <a:lnTo>
                    <a:pt x="0" y="203835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11115802" y="5008245"/>
            <a:ext cx="583819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Hardcoding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name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‘Edu’</a:t>
            </a:r>
            <a:r>
              <a:rPr dirty="0" sz="2400" spc="-35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inside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5" i="1">
                <a:solidFill>
                  <a:srgbClr val="5F5F5F"/>
                </a:solidFill>
                <a:latin typeface="Calibri"/>
                <a:cs typeface="Calibri"/>
              </a:rPr>
              <a:t>validator.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username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should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begin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with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‘Edu’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47788" y="5369052"/>
            <a:ext cx="3482340" cy="114300"/>
            <a:chOff x="7447788" y="5369052"/>
            <a:chExt cx="3482340" cy="114300"/>
          </a:xfrm>
        </p:grpSpPr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815828" y="5369052"/>
              <a:ext cx="76200" cy="11430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447788" y="5407151"/>
              <a:ext cx="3482340" cy="38100"/>
            </a:xfrm>
            <a:custGeom>
              <a:avLst/>
              <a:gdLst/>
              <a:ahLst/>
              <a:cxnLst/>
              <a:rect l="l" t="t" r="r" b="b"/>
              <a:pathLst>
                <a:path w="3482340" h="38100">
                  <a:moveTo>
                    <a:pt x="336804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368040" y="38100"/>
                  </a:lnTo>
                  <a:lnTo>
                    <a:pt x="3368040" y="0"/>
                  </a:lnTo>
                  <a:close/>
                </a:path>
                <a:path w="3482340" h="38100">
                  <a:moveTo>
                    <a:pt x="3482340" y="19050"/>
                  </a:moveTo>
                  <a:lnTo>
                    <a:pt x="3444240" y="0"/>
                  </a:lnTo>
                  <a:lnTo>
                    <a:pt x="3387090" y="0"/>
                  </a:lnTo>
                  <a:lnTo>
                    <a:pt x="3387090" y="38100"/>
                  </a:lnTo>
                  <a:lnTo>
                    <a:pt x="3444240" y="38100"/>
                  </a:lnTo>
                  <a:lnTo>
                    <a:pt x="3482340" y="1905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11734927" y="7754492"/>
            <a:ext cx="45675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Import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directive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app.module.ts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9144000" y="7930895"/>
            <a:ext cx="1783080" cy="114300"/>
            <a:chOff x="9144000" y="7930895"/>
            <a:chExt cx="1783080" cy="114300"/>
          </a:xfrm>
        </p:grpSpPr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812398" y="7930895"/>
              <a:ext cx="76326" cy="11430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9144000" y="7968995"/>
              <a:ext cx="1783080" cy="38100"/>
            </a:xfrm>
            <a:custGeom>
              <a:avLst/>
              <a:gdLst/>
              <a:ahLst/>
              <a:cxnLst/>
              <a:rect l="l" t="t" r="r" b="b"/>
              <a:pathLst>
                <a:path w="1783079" h="38100">
                  <a:moveTo>
                    <a:pt x="1668399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668399" y="38100"/>
                  </a:lnTo>
                  <a:lnTo>
                    <a:pt x="1668399" y="0"/>
                  </a:lnTo>
                  <a:close/>
                </a:path>
                <a:path w="1783079" h="38100">
                  <a:moveTo>
                    <a:pt x="1782826" y="19050"/>
                  </a:moveTo>
                  <a:lnTo>
                    <a:pt x="1744726" y="0"/>
                  </a:lnTo>
                  <a:lnTo>
                    <a:pt x="1687449" y="0"/>
                  </a:lnTo>
                  <a:lnTo>
                    <a:pt x="1687449" y="38100"/>
                  </a:lnTo>
                  <a:lnTo>
                    <a:pt x="1744726" y="38100"/>
                  </a:lnTo>
                  <a:lnTo>
                    <a:pt x="1782826" y="1905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8" name="object 38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39" name="object 3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992695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>
                <a:solidFill>
                  <a:srgbClr val="095A82"/>
                </a:solidFill>
              </a:rPr>
              <a:t>Step</a:t>
            </a:r>
            <a:r>
              <a:rPr dirty="0" sz="5600" spc="-5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4:</a:t>
            </a:r>
            <a:r>
              <a:rPr dirty="0" sz="5600" spc="-1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Add</a:t>
            </a:r>
            <a:r>
              <a:rPr dirty="0" sz="5600" spc="-95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Validator</a:t>
            </a:r>
            <a:r>
              <a:rPr dirty="0" sz="5600" spc="-7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to</a:t>
            </a:r>
            <a:r>
              <a:rPr dirty="0" sz="5600" spc="-45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the</a:t>
            </a:r>
            <a:r>
              <a:rPr dirty="0" sz="5600" spc="-55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Form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1222247" y="2225039"/>
            <a:ext cx="16215360" cy="6422390"/>
            <a:chOff x="1222247" y="2225039"/>
            <a:chExt cx="16215360" cy="64223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2247" y="2225039"/>
              <a:ext cx="10070592" cy="642213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7027" y="2334767"/>
              <a:ext cx="9785604" cy="61981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22352" y="5344803"/>
              <a:ext cx="4715256" cy="132117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745212" y="5361432"/>
              <a:ext cx="4611370" cy="1223645"/>
            </a:xfrm>
            <a:custGeom>
              <a:avLst/>
              <a:gdLst/>
              <a:ahLst/>
              <a:cxnLst/>
              <a:rect l="l" t="t" r="r" b="b"/>
              <a:pathLst>
                <a:path w="4611369" h="1223645">
                  <a:moveTo>
                    <a:pt x="4407281" y="0"/>
                  </a:moveTo>
                  <a:lnTo>
                    <a:pt x="203962" y="0"/>
                  </a:lnTo>
                  <a:lnTo>
                    <a:pt x="157226" y="5333"/>
                  </a:lnTo>
                  <a:lnTo>
                    <a:pt x="114300" y="20700"/>
                  </a:lnTo>
                  <a:lnTo>
                    <a:pt x="76327" y="44830"/>
                  </a:lnTo>
                  <a:lnTo>
                    <a:pt x="44831" y="76326"/>
                  </a:lnTo>
                  <a:lnTo>
                    <a:pt x="20701" y="114172"/>
                  </a:lnTo>
                  <a:lnTo>
                    <a:pt x="5334" y="157098"/>
                  </a:lnTo>
                  <a:lnTo>
                    <a:pt x="0" y="203834"/>
                  </a:lnTo>
                  <a:lnTo>
                    <a:pt x="0" y="1019428"/>
                  </a:lnTo>
                  <a:lnTo>
                    <a:pt x="5334" y="1066164"/>
                  </a:lnTo>
                  <a:lnTo>
                    <a:pt x="20701" y="1109090"/>
                  </a:lnTo>
                  <a:lnTo>
                    <a:pt x="44831" y="1146937"/>
                  </a:lnTo>
                  <a:lnTo>
                    <a:pt x="76327" y="1178432"/>
                  </a:lnTo>
                  <a:lnTo>
                    <a:pt x="114300" y="1202563"/>
                  </a:lnTo>
                  <a:lnTo>
                    <a:pt x="157226" y="1217929"/>
                  </a:lnTo>
                  <a:lnTo>
                    <a:pt x="203962" y="1223264"/>
                  </a:lnTo>
                  <a:lnTo>
                    <a:pt x="4407281" y="1223264"/>
                  </a:lnTo>
                  <a:lnTo>
                    <a:pt x="4454017" y="1217929"/>
                  </a:lnTo>
                  <a:lnTo>
                    <a:pt x="4496943" y="1202563"/>
                  </a:lnTo>
                  <a:lnTo>
                    <a:pt x="4534916" y="1178432"/>
                  </a:lnTo>
                  <a:lnTo>
                    <a:pt x="4566411" y="1146937"/>
                  </a:lnTo>
                  <a:lnTo>
                    <a:pt x="4590542" y="1109090"/>
                  </a:lnTo>
                  <a:lnTo>
                    <a:pt x="4605909" y="1066164"/>
                  </a:lnTo>
                  <a:lnTo>
                    <a:pt x="4611243" y="1019428"/>
                  </a:lnTo>
                  <a:lnTo>
                    <a:pt x="4611243" y="203834"/>
                  </a:lnTo>
                  <a:lnTo>
                    <a:pt x="4605909" y="157098"/>
                  </a:lnTo>
                  <a:lnTo>
                    <a:pt x="4590542" y="114172"/>
                  </a:lnTo>
                  <a:lnTo>
                    <a:pt x="4566411" y="76326"/>
                  </a:lnTo>
                  <a:lnTo>
                    <a:pt x="4534916" y="44830"/>
                  </a:lnTo>
                  <a:lnTo>
                    <a:pt x="4496943" y="20700"/>
                  </a:lnTo>
                  <a:lnTo>
                    <a:pt x="4454017" y="5333"/>
                  </a:lnTo>
                  <a:lnTo>
                    <a:pt x="4407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2745974" y="5362194"/>
              <a:ext cx="4611370" cy="1223645"/>
            </a:xfrm>
            <a:custGeom>
              <a:avLst/>
              <a:gdLst/>
              <a:ahLst/>
              <a:cxnLst/>
              <a:rect l="l" t="t" r="r" b="b"/>
              <a:pathLst>
                <a:path w="4611369" h="1223645">
                  <a:moveTo>
                    <a:pt x="0" y="203834"/>
                  </a:moveTo>
                  <a:lnTo>
                    <a:pt x="5333" y="157098"/>
                  </a:lnTo>
                  <a:lnTo>
                    <a:pt x="20700" y="114172"/>
                  </a:lnTo>
                  <a:lnTo>
                    <a:pt x="44830" y="76326"/>
                  </a:lnTo>
                  <a:lnTo>
                    <a:pt x="76326" y="44830"/>
                  </a:lnTo>
                  <a:lnTo>
                    <a:pt x="114300" y="20700"/>
                  </a:lnTo>
                  <a:lnTo>
                    <a:pt x="157225" y="5333"/>
                  </a:lnTo>
                  <a:lnTo>
                    <a:pt x="203961" y="0"/>
                  </a:lnTo>
                  <a:lnTo>
                    <a:pt x="4407281" y="0"/>
                  </a:lnTo>
                  <a:lnTo>
                    <a:pt x="4454016" y="5333"/>
                  </a:lnTo>
                  <a:lnTo>
                    <a:pt x="4496943" y="20700"/>
                  </a:lnTo>
                  <a:lnTo>
                    <a:pt x="4534916" y="44830"/>
                  </a:lnTo>
                  <a:lnTo>
                    <a:pt x="4566412" y="76326"/>
                  </a:lnTo>
                  <a:lnTo>
                    <a:pt x="4590541" y="114172"/>
                  </a:lnTo>
                  <a:lnTo>
                    <a:pt x="4605908" y="157098"/>
                  </a:lnTo>
                  <a:lnTo>
                    <a:pt x="4611243" y="203834"/>
                  </a:lnTo>
                  <a:lnTo>
                    <a:pt x="4611243" y="1019428"/>
                  </a:lnTo>
                  <a:lnTo>
                    <a:pt x="4605908" y="1066164"/>
                  </a:lnTo>
                  <a:lnTo>
                    <a:pt x="4590541" y="1109090"/>
                  </a:lnTo>
                  <a:lnTo>
                    <a:pt x="4566412" y="1146936"/>
                  </a:lnTo>
                  <a:lnTo>
                    <a:pt x="4534916" y="1178432"/>
                  </a:lnTo>
                  <a:lnTo>
                    <a:pt x="4496943" y="1202563"/>
                  </a:lnTo>
                  <a:lnTo>
                    <a:pt x="4454016" y="1217929"/>
                  </a:lnTo>
                  <a:lnTo>
                    <a:pt x="4407281" y="1223264"/>
                  </a:lnTo>
                  <a:lnTo>
                    <a:pt x="203961" y="1223264"/>
                  </a:lnTo>
                  <a:lnTo>
                    <a:pt x="157225" y="1217929"/>
                  </a:lnTo>
                  <a:lnTo>
                    <a:pt x="114300" y="1202563"/>
                  </a:lnTo>
                  <a:lnTo>
                    <a:pt x="76326" y="1178432"/>
                  </a:lnTo>
                  <a:lnTo>
                    <a:pt x="44830" y="1146936"/>
                  </a:lnTo>
                  <a:lnTo>
                    <a:pt x="20700" y="1109090"/>
                  </a:lnTo>
                  <a:lnTo>
                    <a:pt x="5333" y="1066164"/>
                  </a:lnTo>
                  <a:lnTo>
                    <a:pt x="0" y="1019428"/>
                  </a:lnTo>
                  <a:lnTo>
                    <a:pt x="0" y="203834"/>
                  </a:lnTo>
                  <a:close/>
                </a:path>
              </a:pathLst>
            </a:custGeom>
            <a:ln w="28955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3134847" y="5371846"/>
            <a:ext cx="383794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Add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usermatch</a:t>
            </a:r>
            <a:r>
              <a:rPr dirty="0" sz="2400" spc="-7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validator</a:t>
            </a:r>
            <a:r>
              <a:rPr dirty="0" sz="2400" spc="-8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7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input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control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as well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as define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proper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error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message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152631" y="5914644"/>
            <a:ext cx="1592580" cy="114300"/>
            <a:chOff x="11152631" y="5914644"/>
            <a:chExt cx="1592580" cy="11430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30530" y="5914644"/>
              <a:ext cx="76200" cy="1143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1152632" y="5952743"/>
              <a:ext cx="1592580" cy="38100"/>
            </a:xfrm>
            <a:custGeom>
              <a:avLst/>
              <a:gdLst/>
              <a:ahLst/>
              <a:cxnLst/>
              <a:rect l="l" t="t" r="r" b="b"/>
              <a:pathLst>
                <a:path w="1592579" h="38100">
                  <a:moveTo>
                    <a:pt x="1477899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477899" y="38100"/>
                  </a:lnTo>
                  <a:lnTo>
                    <a:pt x="1477899" y="0"/>
                  </a:lnTo>
                  <a:close/>
                </a:path>
                <a:path w="1592579" h="38100">
                  <a:moveTo>
                    <a:pt x="1592199" y="19050"/>
                  </a:moveTo>
                  <a:lnTo>
                    <a:pt x="1554099" y="0"/>
                  </a:lnTo>
                  <a:lnTo>
                    <a:pt x="1496949" y="0"/>
                  </a:lnTo>
                  <a:lnTo>
                    <a:pt x="1496949" y="38100"/>
                  </a:lnTo>
                  <a:lnTo>
                    <a:pt x="1554099" y="38100"/>
                  </a:lnTo>
                  <a:lnTo>
                    <a:pt x="1592199" y="1905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4" name="object 14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736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16421100" y="0"/>
                </a:moveTo>
                <a:lnTo>
                  <a:pt x="0" y="0"/>
                </a:lnTo>
                <a:lnTo>
                  <a:pt x="0" y="28955"/>
                </a:lnTo>
                <a:lnTo>
                  <a:pt x="16421100" y="28955"/>
                </a:lnTo>
                <a:lnTo>
                  <a:pt x="16421100" y="0"/>
                </a:lnTo>
                <a:close/>
              </a:path>
            </a:pathLst>
          </a:custGeom>
          <a:solidFill>
            <a:srgbClr val="04518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9440" y="4035552"/>
            <a:ext cx="6350508" cy="420166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312356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>
                <a:solidFill>
                  <a:srgbClr val="095A82"/>
                </a:solidFill>
              </a:rPr>
              <a:t>Object</a:t>
            </a:r>
            <a:r>
              <a:rPr dirty="0" sz="5600" spc="-20">
                <a:solidFill>
                  <a:srgbClr val="095A82"/>
                </a:solidFill>
              </a:rPr>
              <a:t>i</a:t>
            </a:r>
            <a:r>
              <a:rPr dirty="0" sz="5600" spc="-5">
                <a:solidFill>
                  <a:srgbClr val="095A82"/>
                </a:solidFill>
              </a:rPr>
              <a:t>ves</a:t>
            </a:r>
            <a:endParaRPr sz="5600"/>
          </a:p>
        </p:txBody>
      </p:sp>
      <p:sp>
        <p:nvSpPr>
          <p:cNvPr id="5" name="object 5"/>
          <p:cNvSpPr txBox="1"/>
          <p:nvPr/>
        </p:nvSpPr>
        <p:spPr>
          <a:xfrm>
            <a:off x="945896" y="1892554"/>
            <a:ext cx="9728200" cy="5406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After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completing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module,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you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should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be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able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to: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045180"/>
              </a:buClr>
              <a:buFont typeface="Wingdings"/>
              <a:buChar char=""/>
              <a:tabLst>
                <a:tab pos="355600" algn="l"/>
              </a:tabLst>
            </a:pP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Understand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what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form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validation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45180"/>
              </a:buClr>
              <a:buFont typeface="Wingdings"/>
              <a:buChar char=""/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045180"/>
              </a:buClr>
              <a:buFont typeface="Wingdings"/>
              <a:buChar char=""/>
              <a:tabLst>
                <a:tab pos="3556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built-in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validators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inside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HTML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template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45180"/>
              </a:buClr>
              <a:buFont typeface="Wingdings"/>
              <a:buChar char=""/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045180"/>
              </a:buClr>
              <a:buFont typeface="Wingdings"/>
              <a:buChar char=""/>
              <a:tabLst>
                <a:tab pos="355600" algn="l"/>
              </a:tabLst>
            </a:pP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Track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state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changes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validity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form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controls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45180"/>
              </a:buClr>
              <a:buFont typeface="Wingdings"/>
              <a:buChar char=""/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045180"/>
              </a:buClr>
              <a:buFont typeface="Wingdings"/>
              <a:buChar char=""/>
              <a:tabLst>
                <a:tab pos="355600" algn="l"/>
              </a:tabLst>
            </a:pP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Validate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application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using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form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validation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methods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45180"/>
              </a:buClr>
              <a:buFont typeface="Wingdings"/>
              <a:buChar char=""/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045180"/>
              </a:buClr>
              <a:buFont typeface="Wingdings"/>
              <a:buChar char=""/>
              <a:tabLst>
                <a:tab pos="355600" algn="l"/>
              </a:tabLst>
            </a:pP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Display</a:t>
            </a:r>
            <a:r>
              <a:rPr dirty="0" sz="2400" spc="-8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validation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errors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45180"/>
              </a:buClr>
              <a:buFont typeface="Wingdings"/>
              <a:buChar char=""/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045180"/>
              </a:buClr>
              <a:buFont typeface="Wingdings"/>
              <a:buChar char=""/>
              <a:tabLst>
                <a:tab pos="355600" algn="l"/>
              </a:tabLst>
            </a:pP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Provide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visual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feedback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using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CSS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classes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that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track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state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form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control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45180"/>
              </a:buClr>
              <a:buFont typeface="Wingdings"/>
              <a:buChar char=""/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045180"/>
              </a:buClr>
              <a:buFont typeface="Wingdings"/>
              <a:buChar char=""/>
              <a:tabLst>
                <a:tab pos="355600" algn="l"/>
              </a:tabLst>
            </a:pP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Create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custom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validator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for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template-driven</a:t>
            </a:r>
            <a:r>
              <a:rPr dirty="0" sz="2400" spc="-8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forms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7" name="object 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91445"/>
            <a:chOff x="0" y="0"/>
            <a:chExt cx="18288000" cy="102914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9180" y="9453370"/>
              <a:ext cx="2276856" cy="830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6497" y="1715261"/>
              <a:ext cx="16421100" cy="0"/>
            </a:xfrm>
            <a:custGeom>
              <a:avLst/>
              <a:gdLst/>
              <a:ahLst/>
              <a:cxnLst/>
              <a:rect l="l" t="t" r="r" b="b"/>
              <a:pathLst>
                <a:path w="16421100" h="0">
                  <a:moveTo>
                    <a:pt x="0" y="0"/>
                  </a:moveTo>
                  <a:lnTo>
                    <a:pt x="16421100" y="0"/>
                  </a:lnTo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6463" y="9675876"/>
              <a:ext cx="1543812" cy="3901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0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0"/>
                  </a:moveTo>
                  <a:lnTo>
                    <a:pt x="0" y="0"/>
                  </a:lnTo>
                  <a:lnTo>
                    <a:pt x="0" y="248920"/>
                  </a:lnTo>
                  <a:lnTo>
                    <a:pt x="0" y="9601200"/>
                  </a:lnTo>
                  <a:lnTo>
                    <a:pt x="0" y="10287000"/>
                  </a:lnTo>
                  <a:lnTo>
                    <a:pt x="1060704" y="10287000"/>
                  </a:lnTo>
                  <a:lnTo>
                    <a:pt x="1060704" y="9601200"/>
                  </a:lnTo>
                  <a:lnTo>
                    <a:pt x="292608" y="9601200"/>
                  </a:lnTo>
                  <a:lnTo>
                    <a:pt x="292608" y="248920"/>
                  </a:lnTo>
                  <a:lnTo>
                    <a:pt x="17995392" y="248920"/>
                  </a:lnTo>
                  <a:lnTo>
                    <a:pt x="17995392" y="9601200"/>
                  </a:lnTo>
                  <a:lnTo>
                    <a:pt x="3336036" y="9601200"/>
                  </a:lnTo>
                  <a:lnTo>
                    <a:pt x="3336036" y="10287000"/>
                  </a:lnTo>
                  <a:lnTo>
                    <a:pt x="18288000" y="10287000"/>
                  </a:lnTo>
                  <a:lnTo>
                    <a:pt x="18288000" y="9601200"/>
                  </a:lnTo>
                  <a:lnTo>
                    <a:pt x="18288000" y="24892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DCE1E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9180" y="9453370"/>
              <a:ext cx="2276856" cy="83058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60703" y="9454895"/>
              <a:ext cx="2275205" cy="831850"/>
            </a:xfrm>
            <a:custGeom>
              <a:avLst/>
              <a:gdLst/>
              <a:ahLst/>
              <a:cxnLst/>
              <a:rect l="l" t="t" r="r" b="b"/>
              <a:pathLst>
                <a:path w="2275204" h="831850">
                  <a:moveTo>
                    <a:pt x="2274824" y="0"/>
                  </a:moveTo>
                  <a:lnTo>
                    <a:pt x="0" y="0"/>
                  </a:lnTo>
                  <a:lnTo>
                    <a:pt x="0" y="831723"/>
                  </a:lnTo>
                  <a:lnTo>
                    <a:pt x="2274824" y="831723"/>
                  </a:lnTo>
                  <a:lnTo>
                    <a:pt x="2274824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60703" y="9454895"/>
              <a:ext cx="2275205" cy="831850"/>
            </a:xfrm>
            <a:custGeom>
              <a:avLst/>
              <a:gdLst/>
              <a:ahLst/>
              <a:cxnLst/>
              <a:rect l="l" t="t" r="r" b="b"/>
              <a:pathLst>
                <a:path w="2275204" h="831850">
                  <a:moveTo>
                    <a:pt x="0" y="831723"/>
                  </a:moveTo>
                  <a:lnTo>
                    <a:pt x="2274824" y="831723"/>
                  </a:lnTo>
                  <a:lnTo>
                    <a:pt x="2274824" y="0"/>
                  </a:lnTo>
                  <a:lnTo>
                    <a:pt x="0" y="0"/>
                  </a:lnTo>
                  <a:lnTo>
                    <a:pt x="0" y="83172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6463" y="9675876"/>
              <a:ext cx="1543812" cy="39014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59941" y="9454133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59941" y="9454133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95391" y="0"/>
            <a:ext cx="292735" cy="10245725"/>
          </a:xfrm>
          <a:custGeom>
            <a:avLst/>
            <a:gdLst/>
            <a:ahLst/>
            <a:cxnLst/>
            <a:rect l="l" t="t" r="r" b="b"/>
            <a:pathLst>
              <a:path w="292734" h="10245725">
                <a:moveTo>
                  <a:pt x="292480" y="0"/>
                </a:moveTo>
                <a:lnTo>
                  <a:pt x="0" y="0"/>
                </a:lnTo>
                <a:lnTo>
                  <a:pt x="0" y="10245344"/>
                </a:lnTo>
                <a:lnTo>
                  <a:pt x="292480" y="10245344"/>
                </a:lnTo>
                <a:lnTo>
                  <a:pt x="29248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060450" cy="10287000"/>
          </a:xfrm>
          <a:custGeom>
            <a:avLst/>
            <a:gdLst/>
            <a:ahLst/>
            <a:cxnLst/>
            <a:rect l="l" t="t" r="r" b="b"/>
            <a:pathLst>
              <a:path w="1060450" h="10287000">
                <a:moveTo>
                  <a:pt x="1060323" y="9601200"/>
                </a:moveTo>
                <a:lnTo>
                  <a:pt x="292506" y="9601200"/>
                </a:lnTo>
                <a:lnTo>
                  <a:pt x="292506" y="0"/>
                </a:lnTo>
                <a:lnTo>
                  <a:pt x="0" y="0"/>
                </a:lnTo>
                <a:lnTo>
                  <a:pt x="0" y="9601200"/>
                </a:lnTo>
                <a:lnTo>
                  <a:pt x="0" y="10287000"/>
                </a:lnTo>
                <a:lnTo>
                  <a:pt x="1060323" y="10287000"/>
                </a:lnTo>
                <a:lnTo>
                  <a:pt x="1060323" y="960120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36035" y="9601199"/>
            <a:ext cx="14951710" cy="685800"/>
          </a:xfrm>
          <a:custGeom>
            <a:avLst/>
            <a:gdLst/>
            <a:ahLst/>
            <a:cxnLst/>
            <a:rect l="l" t="t" r="r" b="b"/>
            <a:pathLst>
              <a:path w="14951710" h="685800">
                <a:moveTo>
                  <a:pt x="14951583" y="0"/>
                </a:moveTo>
                <a:lnTo>
                  <a:pt x="0" y="0"/>
                </a:lnTo>
                <a:lnTo>
                  <a:pt x="0" y="685800"/>
                </a:lnTo>
                <a:lnTo>
                  <a:pt x="14951583" y="685800"/>
                </a:lnTo>
                <a:lnTo>
                  <a:pt x="14951583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18288000" cy="10291445"/>
            <a:chOff x="0" y="0"/>
            <a:chExt cx="18288000" cy="10291445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18288000" cy="248285"/>
            </a:xfrm>
            <a:custGeom>
              <a:avLst/>
              <a:gdLst/>
              <a:ahLst/>
              <a:cxnLst/>
              <a:rect l="l" t="t" r="r" b="b"/>
              <a:pathLst>
                <a:path w="18288000" h="248285">
                  <a:moveTo>
                    <a:pt x="18288000" y="0"/>
                  </a:moveTo>
                  <a:lnTo>
                    <a:pt x="0" y="0"/>
                  </a:lnTo>
                  <a:lnTo>
                    <a:pt x="0" y="247903"/>
                  </a:lnTo>
                  <a:lnTo>
                    <a:pt x="18288000" y="247903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DCE1E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084" y="252984"/>
              <a:ext cx="17704308" cy="935888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60703" y="9454895"/>
              <a:ext cx="2275205" cy="831850"/>
            </a:xfrm>
            <a:custGeom>
              <a:avLst/>
              <a:gdLst/>
              <a:ahLst/>
              <a:cxnLst/>
              <a:rect l="l" t="t" r="r" b="b"/>
              <a:pathLst>
                <a:path w="2275204" h="831850">
                  <a:moveTo>
                    <a:pt x="2274824" y="0"/>
                  </a:moveTo>
                  <a:lnTo>
                    <a:pt x="0" y="0"/>
                  </a:lnTo>
                  <a:lnTo>
                    <a:pt x="0" y="831723"/>
                  </a:lnTo>
                  <a:lnTo>
                    <a:pt x="2274824" y="831723"/>
                  </a:lnTo>
                  <a:lnTo>
                    <a:pt x="2274824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60703" y="9454895"/>
              <a:ext cx="2275205" cy="831850"/>
            </a:xfrm>
            <a:custGeom>
              <a:avLst/>
              <a:gdLst/>
              <a:ahLst/>
              <a:cxnLst/>
              <a:rect l="l" t="t" r="r" b="b"/>
              <a:pathLst>
                <a:path w="2275204" h="831850">
                  <a:moveTo>
                    <a:pt x="0" y="831723"/>
                  </a:moveTo>
                  <a:lnTo>
                    <a:pt x="2274824" y="831723"/>
                  </a:lnTo>
                  <a:lnTo>
                    <a:pt x="2274824" y="0"/>
                  </a:lnTo>
                  <a:lnTo>
                    <a:pt x="0" y="0"/>
                  </a:lnTo>
                  <a:lnTo>
                    <a:pt x="0" y="83172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6463" y="9675876"/>
              <a:ext cx="1543812" cy="39014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59941" y="9454133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59941" y="9454133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84570" y="4552264"/>
            <a:ext cx="6098540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>
                <a:solidFill>
                  <a:srgbClr val="095A82"/>
                </a:solidFill>
              </a:rPr>
              <a:t>Form</a:t>
            </a:r>
            <a:r>
              <a:rPr dirty="0" sz="7200" spc="-140">
                <a:solidFill>
                  <a:srgbClr val="095A82"/>
                </a:solidFill>
              </a:rPr>
              <a:t> </a:t>
            </a:r>
            <a:r>
              <a:rPr dirty="0" sz="7200" spc="-15">
                <a:solidFill>
                  <a:srgbClr val="095A82"/>
                </a:solidFill>
              </a:rPr>
              <a:t>Validation</a:t>
            </a:r>
            <a:endParaRPr sz="7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747839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>
                <a:solidFill>
                  <a:srgbClr val="095A82"/>
                </a:solidFill>
              </a:rPr>
              <a:t>What</a:t>
            </a:r>
            <a:r>
              <a:rPr dirty="0" sz="5600" spc="-95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is</a:t>
            </a:r>
            <a:r>
              <a:rPr dirty="0" sz="5600" spc="-5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Form</a:t>
            </a:r>
            <a:r>
              <a:rPr dirty="0" sz="5600" spc="-35">
                <a:solidFill>
                  <a:srgbClr val="095A82"/>
                </a:solidFill>
              </a:rPr>
              <a:t> </a:t>
            </a:r>
            <a:r>
              <a:rPr dirty="0" sz="5600" spc="-10">
                <a:solidFill>
                  <a:srgbClr val="095A82"/>
                </a:solidFill>
              </a:rPr>
              <a:t>Validation?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1129283" y="1987380"/>
            <a:ext cx="16090900" cy="1106805"/>
            <a:chOff x="1129283" y="1987380"/>
            <a:chExt cx="16090900" cy="11068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9283" y="1987380"/>
              <a:ext cx="16090392" cy="11063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52143" y="2002535"/>
              <a:ext cx="15986760" cy="1010285"/>
            </a:xfrm>
            <a:custGeom>
              <a:avLst/>
              <a:gdLst/>
              <a:ahLst/>
              <a:cxnLst/>
              <a:rect l="l" t="t" r="r" b="b"/>
              <a:pathLst>
                <a:path w="15986760" h="1010285">
                  <a:moveTo>
                    <a:pt x="15818612" y="0"/>
                  </a:moveTo>
                  <a:lnTo>
                    <a:pt x="168147" y="0"/>
                  </a:lnTo>
                  <a:lnTo>
                    <a:pt x="123443" y="5969"/>
                  </a:lnTo>
                  <a:lnTo>
                    <a:pt x="83286" y="22987"/>
                  </a:lnTo>
                  <a:lnTo>
                    <a:pt x="49250" y="49275"/>
                  </a:lnTo>
                  <a:lnTo>
                    <a:pt x="22961" y="83439"/>
                  </a:lnTo>
                  <a:lnTo>
                    <a:pt x="6007" y="123571"/>
                  </a:lnTo>
                  <a:lnTo>
                    <a:pt x="0" y="168402"/>
                  </a:lnTo>
                  <a:lnTo>
                    <a:pt x="0" y="841883"/>
                  </a:lnTo>
                  <a:lnTo>
                    <a:pt x="6007" y="886714"/>
                  </a:lnTo>
                  <a:lnTo>
                    <a:pt x="22961" y="926846"/>
                  </a:lnTo>
                  <a:lnTo>
                    <a:pt x="49250" y="961009"/>
                  </a:lnTo>
                  <a:lnTo>
                    <a:pt x="83286" y="987298"/>
                  </a:lnTo>
                  <a:lnTo>
                    <a:pt x="123443" y="1004316"/>
                  </a:lnTo>
                  <a:lnTo>
                    <a:pt x="168147" y="1010285"/>
                  </a:lnTo>
                  <a:lnTo>
                    <a:pt x="15818612" y="1010285"/>
                  </a:lnTo>
                  <a:lnTo>
                    <a:pt x="15863316" y="1004316"/>
                  </a:lnTo>
                  <a:lnTo>
                    <a:pt x="15903448" y="987298"/>
                  </a:lnTo>
                  <a:lnTo>
                    <a:pt x="15937484" y="961009"/>
                  </a:lnTo>
                  <a:lnTo>
                    <a:pt x="15963773" y="926846"/>
                  </a:lnTo>
                  <a:lnTo>
                    <a:pt x="15980791" y="886714"/>
                  </a:lnTo>
                  <a:lnTo>
                    <a:pt x="15986760" y="841883"/>
                  </a:lnTo>
                  <a:lnTo>
                    <a:pt x="15986760" y="168402"/>
                  </a:lnTo>
                  <a:lnTo>
                    <a:pt x="15980791" y="123571"/>
                  </a:lnTo>
                  <a:lnTo>
                    <a:pt x="15963773" y="83439"/>
                  </a:lnTo>
                  <a:lnTo>
                    <a:pt x="15937484" y="49275"/>
                  </a:lnTo>
                  <a:lnTo>
                    <a:pt x="15903448" y="22987"/>
                  </a:lnTo>
                  <a:lnTo>
                    <a:pt x="15863316" y="5969"/>
                  </a:lnTo>
                  <a:lnTo>
                    <a:pt x="15818612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52905" y="2003297"/>
              <a:ext cx="15986760" cy="1010285"/>
            </a:xfrm>
            <a:custGeom>
              <a:avLst/>
              <a:gdLst/>
              <a:ahLst/>
              <a:cxnLst/>
              <a:rect l="l" t="t" r="r" b="b"/>
              <a:pathLst>
                <a:path w="15986760" h="1010285">
                  <a:moveTo>
                    <a:pt x="0" y="168401"/>
                  </a:moveTo>
                  <a:lnTo>
                    <a:pt x="6007" y="123571"/>
                  </a:lnTo>
                  <a:lnTo>
                    <a:pt x="22961" y="83438"/>
                  </a:lnTo>
                  <a:lnTo>
                    <a:pt x="49250" y="49275"/>
                  </a:lnTo>
                  <a:lnTo>
                    <a:pt x="83286" y="22986"/>
                  </a:lnTo>
                  <a:lnTo>
                    <a:pt x="123443" y="5969"/>
                  </a:lnTo>
                  <a:lnTo>
                    <a:pt x="168147" y="0"/>
                  </a:lnTo>
                  <a:lnTo>
                    <a:pt x="15818612" y="0"/>
                  </a:lnTo>
                  <a:lnTo>
                    <a:pt x="15863316" y="5969"/>
                  </a:lnTo>
                  <a:lnTo>
                    <a:pt x="15903448" y="22986"/>
                  </a:lnTo>
                  <a:lnTo>
                    <a:pt x="15937484" y="49275"/>
                  </a:lnTo>
                  <a:lnTo>
                    <a:pt x="15963773" y="83438"/>
                  </a:lnTo>
                  <a:lnTo>
                    <a:pt x="15980791" y="123571"/>
                  </a:lnTo>
                  <a:lnTo>
                    <a:pt x="15986760" y="168401"/>
                  </a:lnTo>
                  <a:lnTo>
                    <a:pt x="15986760" y="841882"/>
                  </a:lnTo>
                  <a:lnTo>
                    <a:pt x="15980791" y="886713"/>
                  </a:lnTo>
                  <a:lnTo>
                    <a:pt x="15963773" y="926846"/>
                  </a:lnTo>
                  <a:lnTo>
                    <a:pt x="15937484" y="961008"/>
                  </a:lnTo>
                  <a:lnTo>
                    <a:pt x="15903448" y="987298"/>
                  </a:lnTo>
                  <a:lnTo>
                    <a:pt x="15863316" y="1004316"/>
                  </a:lnTo>
                  <a:lnTo>
                    <a:pt x="15818612" y="1010284"/>
                  </a:lnTo>
                  <a:lnTo>
                    <a:pt x="168147" y="1010284"/>
                  </a:lnTo>
                  <a:lnTo>
                    <a:pt x="123443" y="1004316"/>
                  </a:lnTo>
                  <a:lnTo>
                    <a:pt x="83286" y="987298"/>
                  </a:lnTo>
                  <a:lnTo>
                    <a:pt x="49250" y="961008"/>
                  </a:lnTo>
                  <a:lnTo>
                    <a:pt x="22961" y="926846"/>
                  </a:lnTo>
                  <a:lnTo>
                    <a:pt x="6007" y="886713"/>
                  </a:lnTo>
                  <a:lnTo>
                    <a:pt x="0" y="841882"/>
                  </a:lnTo>
                  <a:lnTo>
                    <a:pt x="0" y="168401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350010" y="2089784"/>
            <a:ext cx="1551940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050915" marR="5080" indent="-6038850">
              <a:lnSpc>
                <a:spcPct val="100000"/>
              </a:lnSpc>
              <a:spcBef>
                <a:spcPts val="100"/>
              </a:spcBef>
            </a:pP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Form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validation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helps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ensure that the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entered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is in the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right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format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and within the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constraints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imposed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by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different </a:t>
            </a:r>
            <a:r>
              <a:rPr dirty="0" sz="2400" spc="-5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validation-related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attributes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03732" y="5111685"/>
            <a:ext cx="5730240" cy="2369820"/>
            <a:chOff x="903732" y="5111685"/>
            <a:chExt cx="5730240" cy="236982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3732" y="5111685"/>
              <a:ext cx="5730240" cy="236963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35736" y="5126736"/>
              <a:ext cx="5617210" cy="2273935"/>
            </a:xfrm>
            <a:custGeom>
              <a:avLst/>
              <a:gdLst/>
              <a:ahLst/>
              <a:cxnLst/>
              <a:rect l="l" t="t" r="r" b="b"/>
              <a:pathLst>
                <a:path w="5617209" h="2273934">
                  <a:moveTo>
                    <a:pt x="5238369" y="0"/>
                  </a:moveTo>
                  <a:lnTo>
                    <a:pt x="378713" y="0"/>
                  </a:lnTo>
                  <a:lnTo>
                    <a:pt x="331190" y="2921"/>
                  </a:lnTo>
                  <a:lnTo>
                    <a:pt x="285445" y="11556"/>
                  </a:lnTo>
                  <a:lnTo>
                    <a:pt x="241820" y="25526"/>
                  </a:lnTo>
                  <a:lnTo>
                    <a:pt x="200659" y="44450"/>
                  </a:lnTo>
                  <a:lnTo>
                    <a:pt x="162331" y="67944"/>
                  </a:lnTo>
                  <a:lnTo>
                    <a:pt x="127190" y="95630"/>
                  </a:lnTo>
                  <a:lnTo>
                    <a:pt x="95567" y="127253"/>
                  </a:lnTo>
                  <a:lnTo>
                    <a:pt x="67843" y="162433"/>
                  </a:lnTo>
                  <a:lnTo>
                    <a:pt x="44373" y="200787"/>
                  </a:lnTo>
                  <a:lnTo>
                    <a:pt x="25488" y="241935"/>
                  </a:lnTo>
                  <a:lnTo>
                    <a:pt x="11569" y="285623"/>
                  </a:lnTo>
                  <a:lnTo>
                    <a:pt x="2946" y="331342"/>
                  </a:lnTo>
                  <a:lnTo>
                    <a:pt x="0" y="378840"/>
                  </a:lnTo>
                  <a:lnTo>
                    <a:pt x="0" y="1894459"/>
                  </a:lnTo>
                  <a:lnTo>
                    <a:pt x="2946" y="1942083"/>
                  </a:lnTo>
                  <a:lnTo>
                    <a:pt x="11569" y="1987803"/>
                  </a:lnTo>
                  <a:lnTo>
                    <a:pt x="25488" y="2031491"/>
                  </a:lnTo>
                  <a:lnTo>
                    <a:pt x="44373" y="2072639"/>
                  </a:lnTo>
                  <a:lnTo>
                    <a:pt x="67843" y="2110994"/>
                  </a:lnTo>
                  <a:lnTo>
                    <a:pt x="95567" y="2146172"/>
                  </a:lnTo>
                  <a:lnTo>
                    <a:pt x="127190" y="2177796"/>
                  </a:lnTo>
                  <a:lnTo>
                    <a:pt x="162331" y="2205482"/>
                  </a:lnTo>
                  <a:lnTo>
                    <a:pt x="200659" y="2228977"/>
                  </a:lnTo>
                  <a:lnTo>
                    <a:pt x="241820" y="2247900"/>
                  </a:lnTo>
                  <a:lnTo>
                    <a:pt x="285445" y="2261870"/>
                  </a:lnTo>
                  <a:lnTo>
                    <a:pt x="331190" y="2270506"/>
                  </a:lnTo>
                  <a:lnTo>
                    <a:pt x="378713" y="2273427"/>
                  </a:lnTo>
                  <a:lnTo>
                    <a:pt x="5238369" y="2273427"/>
                  </a:lnTo>
                  <a:lnTo>
                    <a:pt x="5285867" y="2270506"/>
                  </a:lnTo>
                  <a:lnTo>
                    <a:pt x="5331587" y="2261870"/>
                  </a:lnTo>
                  <a:lnTo>
                    <a:pt x="5375275" y="2247900"/>
                  </a:lnTo>
                  <a:lnTo>
                    <a:pt x="5416423" y="2228977"/>
                  </a:lnTo>
                  <a:lnTo>
                    <a:pt x="5454777" y="2205482"/>
                  </a:lnTo>
                  <a:lnTo>
                    <a:pt x="5489956" y="2177796"/>
                  </a:lnTo>
                  <a:lnTo>
                    <a:pt x="5521452" y="2146172"/>
                  </a:lnTo>
                  <a:lnTo>
                    <a:pt x="5549265" y="2110994"/>
                  </a:lnTo>
                  <a:lnTo>
                    <a:pt x="5572760" y="2072639"/>
                  </a:lnTo>
                  <a:lnTo>
                    <a:pt x="5591556" y="2031491"/>
                  </a:lnTo>
                  <a:lnTo>
                    <a:pt x="5605525" y="1987803"/>
                  </a:lnTo>
                  <a:lnTo>
                    <a:pt x="5614162" y="1942083"/>
                  </a:lnTo>
                  <a:lnTo>
                    <a:pt x="5617083" y="1894459"/>
                  </a:lnTo>
                  <a:lnTo>
                    <a:pt x="5617083" y="378840"/>
                  </a:lnTo>
                  <a:lnTo>
                    <a:pt x="5614162" y="331342"/>
                  </a:lnTo>
                  <a:lnTo>
                    <a:pt x="5605525" y="285623"/>
                  </a:lnTo>
                  <a:lnTo>
                    <a:pt x="5591556" y="241935"/>
                  </a:lnTo>
                  <a:lnTo>
                    <a:pt x="5572760" y="200787"/>
                  </a:lnTo>
                  <a:lnTo>
                    <a:pt x="5549265" y="162433"/>
                  </a:lnTo>
                  <a:lnTo>
                    <a:pt x="5521452" y="127253"/>
                  </a:lnTo>
                  <a:lnTo>
                    <a:pt x="5489956" y="95630"/>
                  </a:lnTo>
                  <a:lnTo>
                    <a:pt x="5454777" y="67944"/>
                  </a:lnTo>
                  <a:lnTo>
                    <a:pt x="5416423" y="44450"/>
                  </a:lnTo>
                  <a:lnTo>
                    <a:pt x="5375275" y="25526"/>
                  </a:lnTo>
                  <a:lnTo>
                    <a:pt x="5331587" y="11556"/>
                  </a:lnTo>
                  <a:lnTo>
                    <a:pt x="5285867" y="2921"/>
                  </a:lnTo>
                  <a:lnTo>
                    <a:pt x="52383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36498" y="5127498"/>
              <a:ext cx="5617210" cy="2273935"/>
            </a:xfrm>
            <a:custGeom>
              <a:avLst/>
              <a:gdLst/>
              <a:ahLst/>
              <a:cxnLst/>
              <a:rect l="l" t="t" r="r" b="b"/>
              <a:pathLst>
                <a:path w="5617209" h="2273934">
                  <a:moveTo>
                    <a:pt x="0" y="378840"/>
                  </a:moveTo>
                  <a:lnTo>
                    <a:pt x="2946" y="331342"/>
                  </a:lnTo>
                  <a:lnTo>
                    <a:pt x="11569" y="285623"/>
                  </a:lnTo>
                  <a:lnTo>
                    <a:pt x="25488" y="241935"/>
                  </a:lnTo>
                  <a:lnTo>
                    <a:pt x="44373" y="200787"/>
                  </a:lnTo>
                  <a:lnTo>
                    <a:pt x="67843" y="162432"/>
                  </a:lnTo>
                  <a:lnTo>
                    <a:pt x="95567" y="127253"/>
                  </a:lnTo>
                  <a:lnTo>
                    <a:pt x="127190" y="95630"/>
                  </a:lnTo>
                  <a:lnTo>
                    <a:pt x="162331" y="67944"/>
                  </a:lnTo>
                  <a:lnTo>
                    <a:pt x="200660" y="44450"/>
                  </a:lnTo>
                  <a:lnTo>
                    <a:pt x="241820" y="25526"/>
                  </a:lnTo>
                  <a:lnTo>
                    <a:pt x="285445" y="11556"/>
                  </a:lnTo>
                  <a:lnTo>
                    <a:pt x="331190" y="2921"/>
                  </a:lnTo>
                  <a:lnTo>
                    <a:pt x="378714" y="0"/>
                  </a:lnTo>
                  <a:lnTo>
                    <a:pt x="5238369" y="0"/>
                  </a:lnTo>
                  <a:lnTo>
                    <a:pt x="5285867" y="2921"/>
                  </a:lnTo>
                  <a:lnTo>
                    <a:pt x="5331587" y="11556"/>
                  </a:lnTo>
                  <a:lnTo>
                    <a:pt x="5375275" y="25526"/>
                  </a:lnTo>
                  <a:lnTo>
                    <a:pt x="5416423" y="44450"/>
                  </a:lnTo>
                  <a:lnTo>
                    <a:pt x="5454777" y="67944"/>
                  </a:lnTo>
                  <a:lnTo>
                    <a:pt x="5489956" y="95630"/>
                  </a:lnTo>
                  <a:lnTo>
                    <a:pt x="5521452" y="127253"/>
                  </a:lnTo>
                  <a:lnTo>
                    <a:pt x="5549265" y="162432"/>
                  </a:lnTo>
                  <a:lnTo>
                    <a:pt x="5572759" y="200787"/>
                  </a:lnTo>
                  <a:lnTo>
                    <a:pt x="5591556" y="241935"/>
                  </a:lnTo>
                  <a:lnTo>
                    <a:pt x="5605526" y="285623"/>
                  </a:lnTo>
                  <a:lnTo>
                    <a:pt x="5614161" y="331342"/>
                  </a:lnTo>
                  <a:lnTo>
                    <a:pt x="5617083" y="378840"/>
                  </a:lnTo>
                  <a:lnTo>
                    <a:pt x="5617083" y="1894459"/>
                  </a:lnTo>
                  <a:lnTo>
                    <a:pt x="5614161" y="1942083"/>
                  </a:lnTo>
                  <a:lnTo>
                    <a:pt x="5605526" y="1987803"/>
                  </a:lnTo>
                  <a:lnTo>
                    <a:pt x="5591556" y="2031491"/>
                  </a:lnTo>
                  <a:lnTo>
                    <a:pt x="5572759" y="2072639"/>
                  </a:lnTo>
                  <a:lnTo>
                    <a:pt x="5549265" y="2110994"/>
                  </a:lnTo>
                  <a:lnTo>
                    <a:pt x="5521452" y="2146172"/>
                  </a:lnTo>
                  <a:lnTo>
                    <a:pt x="5489956" y="2177796"/>
                  </a:lnTo>
                  <a:lnTo>
                    <a:pt x="5454777" y="2205482"/>
                  </a:lnTo>
                  <a:lnTo>
                    <a:pt x="5416423" y="2228977"/>
                  </a:lnTo>
                  <a:lnTo>
                    <a:pt x="5375275" y="2247900"/>
                  </a:lnTo>
                  <a:lnTo>
                    <a:pt x="5331587" y="2261870"/>
                  </a:lnTo>
                  <a:lnTo>
                    <a:pt x="5285867" y="2270506"/>
                  </a:lnTo>
                  <a:lnTo>
                    <a:pt x="5238369" y="2273427"/>
                  </a:lnTo>
                  <a:lnTo>
                    <a:pt x="378714" y="2273427"/>
                  </a:lnTo>
                  <a:lnTo>
                    <a:pt x="331190" y="2270506"/>
                  </a:lnTo>
                  <a:lnTo>
                    <a:pt x="285445" y="2261870"/>
                  </a:lnTo>
                  <a:lnTo>
                    <a:pt x="241820" y="2247900"/>
                  </a:lnTo>
                  <a:lnTo>
                    <a:pt x="200660" y="2228977"/>
                  </a:lnTo>
                  <a:lnTo>
                    <a:pt x="162331" y="2205482"/>
                  </a:lnTo>
                  <a:lnTo>
                    <a:pt x="127190" y="2177796"/>
                  </a:lnTo>
                  <a:lnTo>
                    <a:pt x="95567" y="2146172"/>
                  </a:lnTo>
                  <a:lnTo>
                    <a:pt x="67843" y="2110994"/>
                  </a:lnTo>
                  <a:lnTo>
                    <a:pt x="44373" y="2072639"/>
                  </a:lnTo>
                  <a:lnTo>
                    <a:pt x="25488" y="2031491"/>
                  </a:lnTo>
                  <a:lnTo>
                    <a:pt x="11569" y="1987803"/>
                  </a:lnTo>
                  <a:lnTo>
                    <a:pt x="2946" y="1942083"/>
                  </a:lnTo>
                  <a:lnTo>
                    <a:pt x="0" y="1894459"/>
                  </a:lnTo>
                  <a:lnTo>
                    <a:pt x="0" y="378840"/>
                  </a:lnTo>
                  <a:close/>
                </a:path>
              </a:pathLst>
            </a:custGeom>
            <a:ln w="28956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248257" y="5297551"/>
            <a:ext cx="4994275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When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you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visit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any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popular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website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with </a:t>
            </a:r>
            <a:r>
              <a:rPr dirty="0" sz="2400" spc="-5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registration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form, 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you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will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find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they 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provide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feedback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when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you don't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enter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data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in the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right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format.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This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is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done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using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Form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validation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408164" y="3880103"/>
            <a:ext cx="10058400" cy="4823460"/>
            <a:chOff x="7408164" y="3880103"/>
            <a:chExt cx="10058400" cy="482346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08164" y="3880103"/>
              <a:ext cx="10058400" cy="48234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26452" y="3898391"/>
              <a:ext cx="9963912" cy="472897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421880" y="3893819"/>
              <a:ext cx="9972675" cy="4737735"/>
            </a:xfrm>
            <a:custGeom>
              <a:avLst/>
              <a:gdLst/>
              <a:ahLst/>
              <a:cxnLst/>
              <a:rect l="l" t="t" r="r" b="b"/>
              <a:pathLst>
                <a:path w="9972675" h="4737734">
                  <a:moveTo>
                    <a:pt x="0" y="4737608"/>
                  </a:moveTo>
                  <a:lnTo>
                    <a:pt x="9972547" y="4737608"/>
                  </a:lnTo>
                  <a:lnTo>
                    <a:pt x="9972547" y="0"/>
                  </a:lnTo>
                  <a:lnTo>
                    <a:pt x="0" y="0"/>
                  </a:lnTo>
                  <a:lnTo>
                    <a:pt x="0" y="4737608"/>
                  </a:lnTo>
                  <a:close/>
                </a:path>
              </a:pathLst>
            </a:custGeom>
            <a:ln w="9143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8" name="object 1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738949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>
                <a:solidFill>
                  <a:srgbClr val="095A82"/>
                </a:solidFill>
              </a:rPr>
              <a:t>Types</a:t>
            </a:r>
            <a:r>
              <a:rPr dirty="0" sz="5600" spc="-75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of</a:t>
            </a:r>
            <a:r>
              <a:rPr dirty="0" sz="5600" spc="-4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Form</a:t>
            </a:r>
            <a:r>
              <a:rPr dirty="0" sz="5600" spc="-45">
                <a:solidFill>
                  <a:srgbClr val="095A82"/>
                </a:solidFill>
              </a:rPr>
              <a:t> </a:t>
            </a:r>
            <a:r>
              <a:rPr dirty="0" sz="5600" spc="-10">
                <a:solidFill>
                  <a:srgbClr val="095A82"/>
                </a:solidFill>
              </a:rPr>
              <a:t>Validation</a:t>
            </a:r>
            <a:endParaRPr sz="5600"/>
          </a:p>
        </p:txBody>
      </p:sp>
      <p:sp>
        <p:nvSpPr>
          <p:cNvPr id="3" name="object 3"/>
          <p:cNvSpPr/>
          <p:nvPr/>
        </p:nvSpPr>
        <p:spPr>
          <a:xfrm>
            <a:off x="2233422" y="7088885"/>
            <a:ext cx="6481445" cy="1943100"/>
          </a:xfrm>
          <a:custGeom>
            <a:avLst/>
            <a:gdLst/>
            <a:ahLst/>
            <a:cxnLst/>
            <a:rect l="l" t="t" r="r" b="b"/>
            <a:pathLst>
              <a:path w="6481445" h="1943100">
                <a:moveTo>
                  <a:pt x="0" y="323849"/>
                </a:moveTo>
                <a:lnTo>
                  <a:pt x="3555" y="275970"/>
                </a:lnTo>
                <a:lnTo>
                  <a:pt x="13715" y="230377"/>
                </a:lnTo>
                <a:lnTo>
                  <a:pt x="30098" y="187324"/>
                </a:lnTo>
                <a:lnTo>
                  <a:pt x="52196" y="147573"/>
                </a:lnTo>
                <a:lnTo>
                  <a:pt x="79501" y="111378"/>
                </a:lnTo>
                <a:lnTo>
                  <a:pt x="111378" y="79501"/>
                </a:lnTo>
                <a:lnTo>
                  <a:pt x="147573" y="52196"/>
                </a:lnTo>
                <a:lnTo>
                  <a:pt x="187325" y="30098"/>
                </a:lnTo>
                <a:lnTo>
                  <a:pt x="230250" y="13715"/>
                </a:lnTo>
                <a:lnTo>
                  <a:pt x="275970" y="3555"/>
                </a:lnTo>
                <a:lnTo>
                  <a:pt x="323850" y="0"/>
                </a:lnTo>
                <a:lnTo>
                  <a:pt x="6157213" y="0"/>
                </a:lnTo>
                <a:lnTo>
                  <a:pt x="6205093" y="3555"/>
                </a:lnTo>
                <a:lnTo>
                  <a:pt x="6250685" y="13715"/>
                </a:lnTo>
                <a:lnTo>
                  <a:pt x="6293738" y="30098"/>
                </a:lnTo>
                <a:lnTo>
                  <a:pt x="6333489" y="52196"/>
                </a:lnTo>
                <a:lnTo>
                  <a:pt x="6369684" y="79501"/>
                </a:lnTo>
                <a:lnTo>
                  <a:pt x="6401561" y="111378"/>
                </a:lnTo>
                <a:lnTo>
                  <a:pt x="6428867" y="147573"/>
                </a:lnTo>
                <a:lnTo>
                  <a:pt x="6450964" y="187324"/>
                </a:lnTo>
                <a:lnTo>
                  <a:pt x="6467348" y="230377"/>
                </a:lnTo>
                <a:lnTo>
                  <a:pt x="6477508" y="275970"/>
                </a:lnTo>
                <a:lnTo>
                  <a:pt x="6481063" y="323849"/>
                </a:lnTo>
                <a:lnTo>
                  <a:pt x="6481063" y="1619249"/>
                </a:lnTo>
                <a:lnTo>
                  <a:pt x="6477508" y="1667128"/>
                </a:lnTo>
                <a:lnTo>
                  <a:pt x="6467348" y="1712721"/>
                </a:lnTo>
                <a:lnTo>
                  <a:pt x="6450964" y="1755774"/>
                </a:lnTo>
                <a:lnTo>
                  <a:pt x="6428867" y="1795525"/>
                </a:lnTo>
                <a:lnTo>
                  <a:pt x="6401561" y="1831720"/>
                </a:lnTo>
                <a:lnTo>
                  <a:pt x="6369684" y="1863597"/>
                </a:lnTo>
                <a:lnTo>
                  <a:pt x="6333489" y="1890902"/>
                </a:lnTo>
                <a:lnTo>
                  <a:pt x="6293738" y="1913000"/>
                </a:lnTo>
                <a:lnTo>
                  <a:pt x="6250685" y="1929383"/>
                </a:lnTo>
                <a:lnTo>
                  <a:pt x="6205093" y="1939582"/>
                </a:lnTo>
                <a:lnTo>
                  <a:pt x="6157213" y="1943099"/>
                </a:lnTo>
                <a:lnTo>
                  <a:pt x="323850" y="1943099"/>
                </a:lnTo>
                <a:lnTo>
                  <a:pt x="275970" y="1939582"/>
                </a:lnTo>
                <a:lnTo>
                  <a:pt x="230250" y="1929383"/>
                </a:lnTo>
                <a:lnTo>
                  <a:pt x="187325" y="1913000"/>
                </a:lnTo>
                <a:lnTo>
                  <a:pt x="147573" y="1890902"/>
                </a:lnTo>
                <a:lnTo>
                  <a:pt x="111378" y="1863597"/>
                </a:lnTo>
                <a:lnTo>
                  <a:pt x="79501" y="1831720"/>
                </a:lnTo>
                <a:lnTo>
                  <a:pt x="52196" y="1795525"/>
                </a:lnTo>
                <a:lnTo>
                  <a:pt x="30098" y="1755774"/>
                </a:lnTo>
                <a:lnTo>
                  <a:pt x="13715" y="1712721"/>
                </a:lnTo>
                <a:lnTo>
                  <a:pt x="3555" y="1667128"/>
                </a:lnTo>
                <a:lnTo>
                  <a:pt x="0" y="1619249"/>
                </a:lnTo>
                <a:lnTo>
                  <a:pt x="0" y="323849"/>
                </a:lnTo>
                <a:close/>
              </a:path>
            </a:pathLst>
          </a:custGeom>
          <a:ln w="38100">
            <a:solidFill>
              <a:srgbClr val="0D80B8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434589" y="7278369"/>
            <a:ext cx="6080125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Client-side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validation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is the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validation that occurs </a:t>
            </a:r>
            <a:r>
              <a:rPr dirty="0" sz="2400" spc="-5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in the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browser and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is more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user-friendly as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it 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gives an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instant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response. </a:t>
            </a:r>
            <a:r>
              <a:rPr dirty="0" sz="2400" spc="-70" i="1">
                <a:solidFill>
                  <a:srgbClr val="5F5F5F"/>
                </a:solidFill>
                <a:latin typeface="Calibri"/>
                <a:cs typeface="Calibri"/>
              </a:rPr>
              <a:t>You 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can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either use a 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built-in</a:t>
            </a:r>
            <a:r>
              <a:rPr dirty="0" sz="2400" spc="-5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validator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or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code</a:t>
            </a:r>
            <a:r>
              <a:rPr dirty="0" sz="2400" spc="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validation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rule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579102" y="7088885"/>
            <a:ext cx="6480175" cy="1943100"/>
          </a:xfrm>
          <a:custGeom>
            <a:avLst/>
            <a:gdLst/>
            <a:ahLst/>
            <a:cxnLst/>
            <a:rect l="l" t="t" r="r" b="b"/>
            <a:pathLst>
              <a:path w="6480175" h="1943100">
                <a:moveTo>
                  <a:pt x="0" y="323849"/>
                </a:moveTo>
                <a:lnTo>
                  <a:pt x="3555" y="275970"/>
                </a:lnTo>
                <a:lnTo>
                  <a:pt x="13716" y="230377"/>
                </a:lnTo>
                <a:lnTo>
                  <a:pt x="30099" y="187324"/>
                </a:lnTo>
                <a:lnTo>
                  <a:pt x="52197" y="147573"/>
                </a:lnTo>
                <a:lnTo>
                  <a:pt x="79501" y="111378"/>
                </a:lnTo>
                <a:lnTo>
                  <a:pt x="111378" y="79501"/>
                </a:lnTo>
                <a:lnTo>
                  <a:pt x="147574" y="52196"/>
                </a:lnTo>
                <a:lnTo>
                  <a:pt x="187325" y="30098"/>
                </a:lnTo>
                <a:lnTo>
                  <a:pt x="230377" y="13715"/>
                </a:lnTo>
                <a:lnTo>
                  <a:pt x="275971" y="3555"/>
                </a:lnTo>
                <a:lnTo>
                  <a:pt x="323850" y="0"/>
                </a:lnTo>
                <a:lnTo>
                  <a:pt x="6156071" y="0"/>
                </a:lnTo>
                <a:lnTo>
                  <a:pt x="6203950" y="3555"/>
                </a:lnTo>
                <a:lnTo>
                  <a:pt x="6249542" y="13715"/>
                </a:lnTo>
                <a:lnTo>
                  <a:pt x="6292596" y="30098"/>
                </a:lnTo>
                <a:lnTo>
                  <a:pt x="6332346" y="52196"/>
                </a:lnTo>
                <a:lnTo>
                  <a:pt x="6368542" y="79501"/>
                </a:lnTo>
                <a:lnTo>
                  <a:pt x="6400419" y="111378"/>
                </a:lnTo>
                <a:lnTo>
                  <a:pt x="6427724" y="147573"/>
                </a:lnTo>
                <a:lnTo>
                  <a:pt x="6449821" y="187324"/>
                </a:lnTo>
                <a:lnTo>
                  <a:pt x="6466205" y="230377"/>
                </a:lnTo>
                <a:lnTo>
                  <a:pt x="6476365" y="275970"/>
                </a:lnTo>
                <a:lnTo>
                  <a:pt x="6479921" y="323849"/>
                </a:lnTo>
                <a:lnTo>
                  <a:pt x="6479921" y="1619249"/>
                </a:lnTo>
                <a:lnTo>
                  <a:pt x="6476365" y="1667128"/>
                </a:lnTo>
                <a:lnTo>
                  <a:pt x="6466205" y="1712721"/>
                </a:lnTo>
                <a:lnTo>
                  <a:pt x="6449821" y="1755774"/>
                </a:lnTo>
                <a:lnTo>
                  <a:pt x="6427724" y="1795525"/>
                </a:lnTo>
                <a:lnTo>
                  <a:pt x="6400419" y="1831720"/>
                </a:lnTo>
                <a:lnTo>
                  <a:pt x="6368542" y="1863597"/>
                </a:lnTo>
                <a:lnTo>
                  <a:pt x="6332346" y="1890902"/>
                </a:lnTo>
                <a:lnTo>
                  <a:pt x="6292596" y="1913000"/>
                </a:lnTo>
                <a:lnTo>
                  <a:pt x="6249542" y="1929383"/>
                </a:lnTo>
                <a:lnTo>
                  <a:pt x="6203950" y="1939582"/>
                </a:lnTo>
                <a:lnTo>
                  <a:pt x="6156071" y="1943099"/>
                </a:lnTo>
                <a:lnTo>
                  <a:pt x="323850" y="1943099"/>
                </a:lnTo>
                <a:lnTo>
                  <a:pt x="275971" y="1939582"/>
                </a:lnTo>
                <a:lnTo>
                  <a:pt x="230377" y="1929383"/>
                </a:lnTo>
                <a:lnTo>
                  <a:pt x="187325" y="1913000"/>
                </a:lnTo>
                <a:lnTo>
                  <a:pt x="147574" y="1890902"/>
                </a:lnTo>
                <a:lnTo>
                  <a:pt x="111378" y="1863597"/>
                </a:lnTo>
                <a:lnTo>
                  <a:pt x="79501" y="1831720"/>
                </a:lnTo>
                <a:lnTo>
                  <a:pt x="52197" y="1795525"/>
                </a:lnTo>
                <a:lnTo>
                  <a:pt x="30099" y="1755774"/>
                </a:lnTo>
                <a:lnTo>
                  <a:pt x="13716" y="1712721"/>
                </a:lnTo>
                <a:lnTo>
                  <a:pt x="3555" y="1667128"/>
                </a:lnTo>
                <a:lnTo>
                  <a:pt x="0" y="1619249"/>
                </a:lnTo>
                <a:lnTo>
                  <a:pt x="0" y="323849"/>
                </a:lnTo>
                <a:close/>
              </a:path>
            </a:pathLst>
          </a:custGeom>
          <a:ln w="38100">
            <a:solidFill>
              <a:srgbClr val="16A994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853421" y="7278369"/>
            <a:ext cx="5951220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Server-side validation 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takes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place on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 server 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after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data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submitted.</a:t>
            </a:r>
            <a:r>
              <a:rPr dirty="0" sz="2400" spc="-6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server-side 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code </a:t>
            </a:r>
            <a:r>
              <a:rPr dirty="0" sz="2400" spc="-5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is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used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validate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data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before saving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data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database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07580" y="1909572"/>
            <a:ext cx="3912108" cy="93268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752333" y="2131568"/>
            <a:ext cx="29857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Types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form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validation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379207" y="2689860"/>
            <a:ext cx="6990715" cy="4038600"/>
            <a:chOff x="7379207" y="2689860"/>
            <a:chExt cx="6990715" cy="4038600"/>
          </a:xfrm>
        </p:grpSpPr>
        <p:sp>
          <p:nvSpPr>
            <p:cNvPr id="10" name="object 10"/>
            <p:cNvSpPr/>
            <p:nvPr/>
          </p:nvSpPr>
          <p:spPr>
            <a:xfrm>
              <a:off x="7379207" y="2689860"/>
              <a:ext cx="3744595" cy="1064895"/>
            </a:xfrm>
            <a:custGeom>
              <a:avLst/>
              <a:gdLst/>
              <a:ahLst/>
              <a:cxnLst/>
              <a:rect l="l" t="t" r="r" b="b"/>
              <a:pathLst>
                <a:path w="3744595" h="1064895">
                  <a:moveTo>
                    <a:pt x="1824355" y="0"/>
                  </a:moveTo>
                  <a:lnTo>
                    <a:pt x="1810639" y="25146"/>
                  </a:lnTo>
                  <a:lnTo>
                    <a:pt x="1853057" y="48260"/>
                  </a:lnTo>
                  <a:lnTo>
                    <a:pt x="70866" y="913765"/>
                  </a:lnTo>
                  <a:lnTo>
                    <a:pt x="58420" y="887984"/>
                  </a:lnTo>
                  <a:lnTo>
                    <a:pt x="0" y="964057"/>
                  </a:lnTo>
                  <a:lnTo>
                    <a:pt x="95885" y="965200"/>
                  </a:lnTo>
                  <a:lnTo>
                    <a:pt x="83312" y="939419"/>
                  </a:lnTo>
                  <a:lnTo>
                    <a:pt x="1883791" y="65150"/>
                  </a:lnTo>
                  <a:lnTo>
                    <a:pt x="3662299" y="1036193"/>
                  </a:lnTo>
                  <a:lnTo>
                    <a:pt x="3648583" y="1061339"/>
                  </a:lnTo>
                  <a:lnTo>
                    <a:pt x="3744341" y="1064768"/>
                  </a:lnTo>
                  <a:lnTo>
                    <a:pt x="3689604" y="986028"/>
                  </a:lnTo>
                  <a:lnTo>
                    <a:pt x="3675888" y="1011174"/>
                  </a:lnTo>
                  <a:lnTo>
                    <a:pt x="1824355" y="0"/>
                  </a:lnTo>
                  <a:close/>
                </a:path>
              </a:pathLst>
            </a:custGeom>
            <a:solidFill>
              <a:srgbClr val="55545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56619" y="3369564"/>
              <a:ext cx="3313176" cy="3358896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19728" y="3374135"/>
            <a:ext cx="3314700" cy="3354323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4" name="object 14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196848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>
                <a:solidFill>
                  <a:srgbClr val="095A82"/>
                </a:solidFill>
              </a:rPr>
              <a:t>Why</a:t>
            </a:r>
            <a:r>
              <a:rPr dirty="0" sz="5600" spc="-55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is</a:t>
            </a:r>
            <a:r>
              <a:rPr dirty="0" sz="5600" spc="-2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Client-side</a:t>
            </a:r>
            <a:r>
              <a:rPr dirty="0" sz="5600" spc="-80">
                <a:solidFill>
                  <a:srgbClr val="095A82"/>
                </a:solidFill>
              </a:rPr>
              <a:t> </a:t>
            </a:r>
            <a:r>
              <a:rPr dirty="0" sz="5600" spc="-10">
                <a:solidFill>
                  <a:srgbClr val="095A82"/>
                </a:solidFill>
              </a:rPr>
              <a:t>Validation</a:t>
            </a:r>
            <a:r>
              <a:rPr dirty="0" sz="5600" spc="-100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Important?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8090916" y="2599944"/>
            <a:ext cx="2161540" cy="2536190"/>
            <a:chOff x="8090916" y="2599944"/>
            <a:chExt cx="2161540" cy="25361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13776" y="2647188"/>
              <a:ext cx="2138172" cy="248869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90916" y="2599944"/>
              <a:ext cx="2106168" cy="2459735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29155" y="2302764"/>
            <a:ext cx="2234184" cy="281177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8090916" y="6583680"/>
            <a:ext cx="2161540" cy="2525395"/>
            <a:chOff x="8090916" y="6583680"/>
            <a:chExt cx="2161540" cy="252539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13776" y="6630924"/>
              <a:ext cx="2138172" cy="24780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90916" y="6583680"/>
              <a:ext cx="2106168" cy="2458212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29155" y="6201155"/>
            <a:ext cx="2234184" cy="2811780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11705843" y="2432480"/>
            <a:ext cx="5732145" cy="2371725"/>
            <a:chOff x="11705843" y="2432480"/>
            <a:chExt cx="5732145" cy="237172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05843" y="2432480"/>
              <a:ext cx="5731763" cy="237116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1736323" y="2449068"/>
              <a:ext cx="5620385" cy="2273935"/>
            </a:xfrm>
            <a:custGeom>
              <a:avLst/>
              <a:gdLst/>
              <a:ahLst/>
              <a:cxnLst/>
              <a:rect l="l" t="t" r="r" b="b"/>
              <a:pathLst>
                <a:path w="5620384" h="2273935">
                  <a:moveTo>
                    <a:pt x="5241289" y="0"/>
                  </a:moveTo>
                  <a:lnTo>
                    <a:pt x="379095" y="0"/>
                  </a:lnTo>
                  <a:lnTo>
                    <a:pt x="331470" y="2921"/>
                  </a:lnTo>
                  <a:lnTo>
                    <a:pt x="285750" y="11556"/>
                  </a:lnTo>
                  <a:lnTo>
                    <a:pt x="242061" y="25526"/>
                  </a:lnTo>
                  <a:lnTo>
                    <a:pt x="200914" y="44450"/>
                  </a:lnTo>
                  <a:lnTo>
                    <a:pt x="162432" y="67945"/>
                  </a:lnTo>
                  <a:lnTo>
                    <a:pt x="127253" y="95630"/>
                  </a:lnTo>
                  <a:lnTo>
                    <a:pt x="95630" y="127253"/>
                  </a:lnTo>
                  <a:lnTo>
                    <a:pt x="67945" y="162432"/>
                  </a:lnTo>
                  <a:lnTo>
                    <a:pt x="44450" y="200786"/>
                  </a:lnTo>
                  <a:lnTo>
                    <a:pt x="25526" y="241934"/>
                  </a:lnTo>
                  <a:lnTo>
                    <a:pt x="11556" y="285623"/>
                  </a:lnTo>
                  <a:lnTo>
                    <a:pt x="2921" y="331470"/>
                  </a:lnTo>
                  <a:lnTo>
                    <a:pt x="0" y="378967"/>
                  </a:lnTo>
                  <a:lnTo>
                    <a:pt x="0" y="1894712"/>
                  </a:lnTo>
                  <a:lnTo>
                    <a:pt x="2921" y="1942210"/>
                  </a:lnTo>
                  <a:lnTo>
                    <a:pt x="11556" y="1988057"/>
                  </a:lnTo>
                  <a:lnTo>
                    <a:pt x="25526" y="2031745"/>
                  </a:lnTo>
                  <a:lnTo>
                    <a:pt x="44450" y="2072893"/>
                  </a:lnTo>
                  <a:lnTo>
                    <a:pt x="67945" y="2111247"/>
                  </a:lnTo>
                  <a:lnTo>
                    <a:pt x="95630" y="2146427"/>
                  </a:lnTo>
                  <a:lnTo>
                    <a:pt x="127253" y="2178049"/>
                  </a:lnTo>
                  <a:lnTo>
                    <a:pt x="162432" y="2205735"/>
                  </a:lnTo>
                  <a:lnTo>
                    <a:pt x="200914" y="2229230"/>
                  </a:lnTo>
                  <a:lnTo>
                    <a:pt x="242061" y="2248154"/>
                  </a:lnTo>
                  <a:lnTo>
                    <a:pt x="285750" y="2262123"/>
                  </a:lnTo>
                  <a:lnTo>
                    <a:pt x="331470" y="2270759"/>
                  </a:lnTo>
                  <a:lnTo>
                    <a:pt x="379095" y="2273680"/>
                  </a:lnTo>
                  <a:lnTo>
                    <a:pt x="5241289" y="2273680"/>
                  </a:lnTo>
                  <a:lnTo>
                    <a:pt x="5288914" y="2270759"/>
                  </a:lnTo>
                  <a:lnTo>
                    <a:pt x="5334635" y="2262123"/>
                  </a:lnTo>
                  <a:lnTo>
                    <a:pt x="5378322" y="2248154"/>
                  </a:lnTo>
                  <a:lnTo>
                    <a:pt x="5419470" y="2229230"/>
                  </a:lnTo>
                  <a:lnTo>
                    <a:pt x="5457824" y="2205735"/>
                  </a:lnTo>
                  <a:lnTo>
                    <a:pt x="5493131" y="2178049"/>
                  </a:lnTo>
                  <a:lnTo>
                    <a:pt x="5524754" y="2146427"/>
                  </a:lnTo>
                  <a:lnTo>
                    <a:pt x="5552439" y="2111247"/>
                  </a:lnTo>
                  <a:lnTo>
                    <a:pt x="5575935" y="2072893"/>
                  </a:lnTo>
                  <a:lnTo>
                    <a:pt x="5594858" y="2031745"/>
                  </a:lnTo>
                  <a:lnTo>
                    <a:pt x="5608828" y="1988057"/>
                  </a:lnTo>
                  <a:lnTo>
                    <a:pt x="5617464" y="1942210"/>
                  </a:lnTo>
                  <a:lnTo>
                    <a:pt x="5620385" y="1894712"/>
                  </a:lnTo>
                  <a:lnTo>
                    <a:pt x="5620385" y="378967"/>
                  </a:lnTo>
                  <a:lnTo>
                    <a:pt x="5617464" y="331470"/>
                  </a:lnTo>
                  <a:lnTo>
                    <a:pt x="5608828" y="285623"/>
                  </a:lnTo>
                  <a:lnTo>
                    <a:pt x="5594858" y="241934"/>
                  </a:lnTo>
                  <a:lnTo>
                    <a:pt x="5575935" y="200786"/>
                  </a:lnTo>
                  <a:lnTo>
                    <a:pt x="5552439" y="162432"/>
                  </a:lnTo>
                  <a:lnTo>
                    <a:pt x="5524754" y="127253"/>
                  </a:lnTo>
                  <a:lnTo>
                    <a:pt x="5493131" y="95630"/>
                  </a:lnTo>
                  <a:lnTo>
                    <a:pt x="5457824" y="67945"/>
                  </a:lnTo>
                  <a:lnTo>
                    <a:pt x="5419470" y="44450"/>
                  </a:lnTo>
                  <a:lnTo>
                    <a:pt x="5378322" y="25526"/>
                  </a:lnTo>
                  <a:lnTo>
                    <a:pt x="5334635" y="11556"/>
                  </a:lnTo>
                  <a:lnTo>
                    <a:pt x="5288914" y="2921"/>
                  </a:lnTo>
                  <a:lnTo>
                    <a:pt x="52412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1737085" y="2449830"/>
              <a:ext cx="5620385" cy="2273935"/>
            </a:xfrm>
            <a:custGeom>
              <a:avLst/>
              <a:gdLst/>
              <a:ahLst/>
              <a:cxnLst/>
              <a:rect l="l" t="t" r="r" b="b"/>
              <a:pathLst>
                <a:path w="5620384" h="2273935">
                  <a:moveTo>
                    <a:pt x="0" y="378968"/>
                  </a:moveTo>
                  <a:lnTo>
                    <a:pt x="2921" y="331470"/>
                  </a:lnTo>
                  <a:lnTo>
                    <a:pt x="11557" y="285623"/>
                  </a:lnTo>
                  <a:lnTo>
                    <a:pt x="25527" y="241935"/>
                  </a:lnTo>
                  <a:lnTo>
                    <a:pt x="44450" y="200787"/>
                  </a:lnTo>
                  <a:lnTo>
                    <a:pt x="67945" y="162433"/>
                  </a:lnTo>
                  <a:lnTo>
                    <a:pt x="95631" y="127253"/>
                  </a:lnTo>
                  <a:lnTo>
                    <a:pt x="127254" y="95630"/>
                  </a:lnTo>
                  <a:lnTo>
                    <a:pt x="162433" y="67945"/>
                  </a:lnTo>
                  <a:lnTo>
                    <a:pt x="200914" y="44450"/>
                  </a:lnTo>
                  <a:lnTo>
                    <a:pt x="242062" y="25526"/>
                  </a:lnTo>
                  <a:lnTo>
                    <a:pt x="285750" y="11556"/>
                  </a:lnTo>
                  <a:lnTo>
                    <a:pt x="331470" y="2921"/>
                  </a:lnTo>
                  <a:lnTo>
                    <a:pt x="379095" y="0"/>
                  </a:lnTo>
                  <a:lnTo>
                    <a:pt x="5241290" y="0"/>
                  </a:lnTo>
                  <a:lnTo>
                    <a:pt x="5288915" y="2921"/>
                  </a:lnTo>
                  <a:lnTo>
                    <a:pt x="5334635" y="11556"/>
                  </a:lnTo>
                  <a:lnTo>
                    <a:pt x="5378323" y="25526"/>
                  </a:lnTo>
                  <a:lnTo>
                    <a:pt x="5419471" y="44450"/>
                  </a:lnTo>
                  <a:lnTo>
                    <a:pt x="5457825" y="67945"/>
                  </a:lnTo>
                  <a:lnTo>
                    <a:pt x="5493131" y="95630"/>
                  </a:lnTo>
                  <a:lnTo>
                    <a:pt x="5524754" y="127253"/>
                  </a:lnTo>
                  <a:lnTo>
                    <a:pt x="5552440" y="162433"/>
                  </a:lnTo>
                  <a:lnTo>
                    <a:pt x="5575935" y="200787"/>
                  </a:lnTo>
                  <a:lnTo>
                    <a:pt x="5594858" y="241935"/>
                  </a:lnTo>
                  <a:lnTo>
                    <a:pt x="5608828" y="285623"/>
                  </a:lnTo>
                  <a:lnTo>
                    <a:pt x="5617464" y="331470"/>
                  </a:lnTo>
                  <a:lnTo>
                    <a:pt x="5620385" y="378968"/>
                  </a:lnTo>
                  <a:lnTo>
                    <a:pt x="5620385" y="1894713"/>
                  </a:lnTo>
                  <a:lnTo>
                    <a:pt x="5617464" y="1942211"/>
                  </a:lnTo>
                  <a:lnTo>
                    <a:pt x="5608828" y="1988058"/>
                  </a:lnTo>
                  <a:lnTo>
                    <a:pt x="5594858" y="2031746"/>
                  </a:lnTo>
                  <a:lnTo>
                    <a:pt x="5575935" y="2072894"/>
                  </a:lnTo>
                  <a:lnTo>
                    <a:pt x="5552440" y="2111248"/>
                  </a:lnTo>
                  <a:lnTo>
                    <a:pt x="5524754" y="2146427"/>
                  </a:lnTo>
                  <a:lnTo>
                    <a:pt x="5493131" y="2178050"/>
                  </a:lnTo>
                  <a:lnTo>
                    <a:pt x="5457825" y="2205736"/>
                  </a:lnTo>
                  <a:lnTo>
                    <a:pt x="5419471" y="2229231"/>
                  </a:lnTo>
                  <a:lnTo>
                    <a:pt x="5378323" y="2248154"/>
                  </a:lnTo>
                  <a:lnTo>
                    <a:pt x="5334635" y="2262124"/>
                  </a:lnTo>
                  <a:lnTo>
                    <a:pt x="5288915" y="2270760"/>
                  </a:lnTo>
                  <a:lnTo>
                    <a:pt x="5241290" y="2273681"/>
                  </a:lnTo>
                  <a:lnTo>
                    <a:pt x="379095" y="2273681"/>
                  </a:lnTo>
                  <a:lnTo>
                    <a:pt x="331470" y="2270760"/>
                  </a:lnTo>
                  <a:lnTo>
                    <a:pt x="285750" y="2262124"/>
                  </a:lnTo>
                  <a:lnTo>
                    <a:pt x="242062" y="2248154"/>
                  </a:lnTo>
                  <a:lnTo>
                    <a:pt x="200914" y="2229231"/>
                  </a:lnTo>
                  <a:lnTo>
                    <a:pt x="162433" y="2205736"/>
                  </a:lnTo>
                  <a:lnTo>
                    <a:pt x="127254" y="2178050"/>
                  </a:lnTo>
                  <a:lnTo>
                    <a:pt x="95631" y="2146427"/>
                  </a:lnTo>
                  <a:lnTo>
                    <a:pt x="67945" y="2111248"/>
                  </a:lnTo>
                  <a:lnTo>
                    <a:pt x="44450" y="2072894"/>
                  </a:lnTo>
                  <a:lnTo>
                    <a:pt x="25527" y="2031746"/>
                  </a:lnTo>
                  <a:lnTo>
                    <a:pt x="11557" y="1988058"/>
                  </a:lnTo>
                  <a:lnTo>
                    <a:pt x="2921" y="1942211"/>
                  </a:lnTo>
                  <a:lnTo>
                    <a:pt x="0" y="1894713"/>
                  </a:lnTo>
                  <a:lnTo>
                    <a:pt x="0" y="378968"/>
                  </a:lnTo>
                  <a:close/>
                </a:path>
              </a:pathLst>
            </a:custGeom>
            <a:ln w="28956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2124435" y="2617978"/>
            <a:ext cx="4848225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127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If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data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is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sent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 server and the 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validation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fails,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response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will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be 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sent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 back</a:t>
            </a:r>
            <a:r>
              <a:rPr dirty="0" sz="2400" spc="-4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6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client</a:t>
            </a:r>
            <a:r>
              <a:rPr dirty="0" sz="2400" spc="-7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with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corrections</a:t>
            </a:r>
            <a:r>
              <a:rPr dirty="0" sz="2400" spc="-4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6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be </a:t>
            </a:r>
            <a:r>
              <a:rPr dirty="0" sz="2400" spc="-5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made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b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use</a:t>
            </a:r>
            <a:r>
              <a:rPr dirty="0" sz="2400" spc="-225" i="1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.</a:t>
            </a:r>
            <a:r>
              <a:rPr dirty="0" sz="2400" spc="-1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lot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 o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f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time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is 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consumed</a:t>
            </a:r>
            <a:r>
              <a:rPr dirty="0" sz="2400" spc="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process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1705843" y="6332409"/>
            <a:ext cx="5732145" cy="2369820"/>
            <a:chOff x="11705843" y="6332409"/>
            <a:chExt cx="5732145" cy="2369820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705843" y="6332409"/>
              <a:ext cx="5731763" cy="236963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1736323" y="6347460"/>
              <a:ext cx="5620385" cy="2273935"/>
            </a:xfrm>
            <a:custGeom>
              <a:avLst/>
              <a:gdLst/>
              <a:ahLst/>
              <a:cxnLst/>
              <a:rect l="l" t="t" r="r" b="b"/>
              <a:pathLst>
                <a:path w="5620384" h="2273934">
                  <a:moveTo>
                    <a:pt x="5241543" y="0"/>
                  </a:moveTo>
                  <a:lnTo>
                    <a:pt x="378841" y="0"/>
                  </a:lnTo>
                  <a:lnTo>
                    <a:pt x="331343" y="2920"/>
                  </a:lnTo>
                  <a:lnTo>
                    <a:pt x="285496" y="11556"/>
                  </a:lnTo>
                  <a:lnTo>
                    <a:pt x="241934" y="25526"/>
                  </a:lnTo>
                  <a:lnTo>
                    <a:pt x="200659" y="44450"/>
                  </a:lnTo>
                  <a:lnTo>
                    <a:pt x="162432" y="67944"/>
                  </a:lnTo>
                  <a:lnTo>
                    <a:pt x="127253" y="95630"/>
                  </a:lnTo>
                  <a:lnTo>
                    <a:pt x="95630" y="127253"/>
                  </a:lnTo>
                  <a:lnTo>
                    <a:pt x="67818" y="162432"/>
                  </a:lnTo>
                  <a:lnTo>
                    <a:pt x="44323" y="200787"/>
                  </a:lnTo>
                  <a:lnTo>
                    <a:pt x="25526" y="241935"/>
                  </a:lnTo>
                  <a:lnTo>
                    <a:pt x="11556" y="285623"/>
                  </a:lnTo>
                  <a:lnTo>
                    <a:pt x="2921" y="331342"/>
                  </a:lnTo>
                  <a:lnTo>
                    <a:pt x="0" y="378840"/>
                  </a:lnTo>
                  <a:lnTo>
                    <a:pt x="0" y="1894458"/>
                  </a:lnTo>
                  <a:lnTo>
                    <a:pt x="2921" y="1942083"/>
                  </a:lnTo>
                  <a:lnTo>
                    <a:pt x="11556" y="1987803"/>
                  </a:lnTo>
                  <a:lnTo>
                    <a:pt x="25526" y="2031491"/>
                  </a:lnTo>
                  <a:lnTo>
                    <a:pt x="44323" y="2072639"/>
                  </a:lnTo>
                  <a:lnTo>
                    <a:pt x="67818" y="2110994"/>
                  </a:lnTo>
                  <a:lnTo>
                    <a:pt x="95630" y="2146172"/>
                  </a:lnTo>
                  <a:lnTo>
                    <a:pt x="127253" y="2177796"/>
                  </a:lnTo>
                  <a:lnTo>
                    <a:pt x="162432" y="2205482"/>
                  </a:lnTo>
                  <a:lnTo>
                    <a:pt x="200659" y="2228977"/>
                  </a:lnTo>
                  <a:lnTo>
                    <a:pt x="241934" y="2247900"/>
                  </a:lnTo>
                  <a:lnTo>
                    <a:pt x="285496" y="2261870"/>
                  </a:lnTo>
                  <a:lnTo>
                    <a:pt x="331343" y="2270506"/>
                  </a:lnTo>
                  <a:lnTo>
                    <a:pt x="378841" y="2273427"/>
                  </a:lnTo>
                  <a:lnTo>
                    <a:pt x="5241543" y="2273427"/>
                  </a:lnTo>
                  <a:lnTo>
                    <a:pt x="5289041" y="2270506"/>
                  </a:lnTo>
                  <a:lnTo>
                    <a:pt x="5334889" y="2261870"/>
                  </a:lnTo>
                  <a:lnTo>
                    <a:pt x="5378449" y="2247900"/>
                  </a:lnTo>
                  <a:lnTo>
                    <a:pt x="5419597" y="2228977"/>
                  </a:lnTo>
                  <a:lnTo>
                    <a:pt x="5457952" y="2205482"/>
                  </a:lnTo>
                  <a:lnTo>
                    <a:pt x="5493131" y="2177796"/>
                  </a:lnTo>
                  <a:lnTo>
                    <a:pt x="5524754" y="2146172"/>
                  </a:lnTo>
                  <a:lnTo>
                    <a:pt x="5552566" y="2110994"/>
                  </a:lnTo>
                  <a:lnTo>
                    <a:pt x="5576062" y="2072639"/>
                  </a:lnTo>
                  <a:lnTo>
                    <a:pt x="5594858" y="2031491"/>
                  </a:lnTo>
                  <a:lnTo>
                    <a:pt x="5608828" y="1987803"/>
                  </a:lnTo>
                  <a:lnTo>
                    <a:pt x="5617464" y="1942083"/>
                  </a:lnTo>
                  <a:lnTo>
                    <a:pt x="5620385" y="1894458"/>
                  </a:lnTo>
                  <a:lnTo>
                    <a:pt x="5620385" y="378840"/>
                  </a:lnTo>
                  <a:lnTo>
                    <a:pt x="5617464" y="331342"/>
                  </a:lnTo>
                  <a:lnTo>
                    <a:pt x="5608828" y="285623"/>
                  </a:lnTo>
                  <a:lnTo>
                    <a:pt x="5594858" y="241935"/>
                  </a:lnTo>
                  <a:lnTo>
                    <a:pt x="5576062" y="200787"/>
                  </a:lnTo>
                  <a:lnTo>
                    <a:pt x="5552566" y="162432"/>
                  </a:lnTo>
                  <a:lnTo>
                    <a:pt x="5524754" y="127253"/>
                  </a:lnTo>
                  <a:lnTo>
                    <a:pt x="5493131" y="95630"/>
                  </a:lnTo>
                  <a:lnTo>
                    <a:pt x="5457952" y="67944"/>
                  </a:lnTo>
                  <a:lnTo>
                    <a:pt x="5419597" y="44450"/>
                  </a:lnTo>
                  <a:lnTo>
                    <a:pt x="5378449" y="25526"/>
                  </a:lnTo>
                  <a:lnTo>
                    <a:pt x="5334889" y="11556"/>
                  </a:lnTo>
                  <a:lnTo>
                    <a:pt x="5289041" y="2920"/>
                  </a:lnTo>
                  <a:lnTo>
                    <a:pt x="52415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1737085" y="6348222"/>
              <a:ext cx="5620385" cy="2273935"/>
            </a:xfrm>
            <a:custGeom>
              <a:avLst/>
              <a:gdLst/>
              <a:ahLst/>
              <a:cxnLst/>
              <a:rect l="l" t="t" r="r" b="b"/>
              <a:pathLst>
                <a:path w="5620384" h="2273934">
                  <a:moveTo>
                    <a:pt x="0" y="378840"/>
                  </a:moveTo>
                  <a:lnTo>
                    <a:pt x="2921" y="331342"/>
                  </a:lnTo>
                  <a:lnTo>
                    <a:pt x="11557" y="285623"/>
                  </a:lnTo>
                  <a:lnTo>
                    <a:pt x="25527" y="241935"/>
                  </a:lnTo>
                  <a:lnTo>
                    <a:pt x="44323" y="200787"/>
                  </a:lnTo>
                  <a:lnTo>
                    <a:pt x="67818" y="162432"/>
                  </a:lnTo>
                  <a:lnTo>
                    <a:pt x="95631" y="127253"/>
                  </a:lnTo>
                  <a:lnTo>
                    <a:pt x="127254" y="95630"/>
                  </a:lnTo>
                  <a:lnTo>
                    <a:pt x="162433" y="67944"/>
                  </a:lnTo>
                  <a:lnTo>
                    <a:pt x="200660" y="44450"/>
                  </a:lnTo>
                  <a:lnTo>
                    <a:pt x="241935" y="25526"/>
                  </a:lnTo>
                  <a:lnTo>
                    <a:pt x="285496" y="11556"/>
                  </a:lnTo>
                  <a:lnTo>
                    <a:pt x="331343" y="2920"/>
                  </a:lnTo>
                  <a:lnTo>
                    <a:pt x="378841" y="0"/>
                  </a:lnTo>
                  <a:lnTo>
                    <a:pt x="5241544" y="0"/>
                  </a:lnTo>
                  <a:lnTo>
                    <a:pt x="5289042" y="2920"/>
                  </a:lnTo>
                  <a:lnTo>
                    <a:pt x="5334889" y="11556"/>
                  </a:lnTo>
                  <a:lnTo>
                    <a:pt x="5378450" y="25526"/>
                  </a:lnTo>
                  <a:lnTo>
                    <a:pt x="5419598" y="44450"/>
                  </a:lnTo>
                  <a:lnTo>
                    <a:pt x="5457952" y="67944"/>
                  </a:lnTo>
                  <a:lnTo>
                    <a:pt x="5493131" y="95630"/>
                  </a:lnTo>
                  <a:lnTo>
                    <a:pt x="5524754" y="127253"/>
                  </a:lnTo>
                  <a:lnTo>
                    <a:pt x="5552567" y="162432"/>
                  </a:lnTo>
                  <a:lnTo>
                    <a:pt x="5576062" y="200787"/>
                  </a:lnTo>
                  <a:lnTo>
                    <a:pt x="5594858" y="241935"/>
                  </a:lnTo>
                  <a:lnTo>
                    <a:pt x="5608828" y="285623"/>
                  </a:lnTo>
                  <a:lnTo>
                    <a:pt x="5617464" y="331342"/>
                  </a:lnTo>
                  <a:lnTo>
                    <a:pt x="5620385" y="378840"/>
                  </a:lnTo>
                  <a:lnTo>
                    <a:pt x="5620385" y="1894458"/>
                  </a:lnTo>
                  <a:lnTo>
                    <a:pt x="5617464" y="1942083"/>
                  </a:lnTo>
                  <a:lnTo>
                    <a:pt x="5608828" y="1987803"/>
                  </a:lnTo>
                  <a:lnTo>
                    <a:pt x="5594858" y="2031491"/>
                  </a:lnTo>
                  <a:lnTo>
                    <a:pt x="5576062" y="2072639"/>
                  </a:lnTo>
                  <a:lnTo>
                    <a:pt x="5552567" y="2110994"/>
                  </a:lnTo>
                  <a:lnTo>
                    <a:pt x="5524754" y="2146172"/>
                  </a:lnTo>
                  <a:lnTo>
                    <a:pt x="5493131" y="2177796"/>
                  </a:lnTo>
                  <a:lnTo>
                    <a:pt x="5457952" y="2205482"/>
                  </a:lnTo>
                  <a:lnTo>
                    <a:pt x="5419598" y="2228977"/>
                  </a:lnTo>
                  <a:lnTo>
                    <a:pt x="5378450" y="2247900"/>
                  </a:lnTo>
                  <a:lnTo>
                    <a:pt x="5334889" y="2261870"/>
                  </a:lnTo>
                  <a:lnTo>
                    <a:pt x="5289042" y="2270505"/>
                  </a:lnTo>
                  <a:lnTo>
                    <a:pt x="5241544" y="2273427"/>
                  </a:lnTo>
                  <a:lnTo>
                    <a:pt x="378841" y="2273427"/>
                  </a:lnTo>
                  <a:lnTo>
                    <a:pt x="331343" y="2270505"/>
                  </a:lnTo>
                  <a:lnTo>
                    <a:pt x="285496" y="2261870"/>
                  </a:lnTo>
                  <a:lnTo>
                    <a:pt x="241935" y="2247900"/>
                  </a:lnTo>
                  <a:lnTo>
                    <a:pt x="200660" y="2228977"/>
                  </a:lnTo>
                  <a:lnTo>
                    <a:pt x="162433" y="2205482"/>
                  </a:lnTo>
                  <a:lnTo>
                    <a:pt x="127254" y="2177796"/>
                  </a:lnTo>
                  <a:lnTo>
                    <a:pt x="95631" y="2146172"/>
                  </a:lnTo>
                  <a:lnTo>
                    <a:pt x="67818" y="2110994"/>
                  </a:lnTo>
                  <a:lnTo>
                    <a:pt x="44323" y="2072639"/>
                  </a:lnTo>
                  <a:lnTo>
                    <a:pt x="25527" y="2031491"/>
                  </a:lnTo>
                  <a:lnTo>
                    <a:pt x="11557" y="1987803"/>
                  </a:lnTo>
                  <a:lnTo>
                    <a:pt x="2921" y="1942083"/>
                  </a:lnTo>
                  <a:lnTo>
                    <a:pt x="0" y="1894458"/>
                  </a:lnTo>
                  <a:lnTo>
                    <a:pt x="0" y="378840"/>
                  </a:lnTo>
                  <a:close/>
                </a:path>
              </a:pathLst>
            </a:custGeom>
            <a:ln w="28956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1969242" y="6884289"/>
            <a:ext cx="516445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-1270">
              <a:lnSpc>
                <a:spcPct val="100000"/>
              </a:lnSpc>
              <a:spcBef>
                <a:spcPts val="100"/>
              </a:spcBef>
            </a:pP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Client-side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validation is an initial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check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 that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helps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6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catch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invalid</a:t>
            </a:r>
            <a:r>
              <a:rPr dirty="0" sz="2400" spc="-6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data</a:t>
            </a:r>
            <a:r>
              <a:rPr dirty="0" sz="2400" spc="-4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before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is </a:t>
            </a:r>
            <a:r>
              <a:rPr dirty="0" sz="2400" spc="-5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sent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server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4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avoid</a:t>
            </a:r>
            <a:r>
              <a:rPr dirty="0" sz="2400" spc="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delay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430267" y="2999232"/>
            <a:ext cx="3299460" cy="161925"/>
            <a:chOff x="4430267" y="2999232"/>
            <a:chExt cx="3299460" cy="161925"/>
          </a:xfrm>
        </p:grpSpPr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30267" y="3002280"/>
              <a:ext cx="3299460" cy="1584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91044" y="2999232"/>
              <a:ext cx="76200" cy="11430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465320" y="3037331"/>
              <a:ext cx="3240405" cy="38100"/>
            </a:xfrm>
            <a:custGeom>
              <a:avLst/>
              <a:gdLst/>
              <a:ahLst/>
              <a:cxnLst/>
              <a:rect l="l" t="t" r="r" b="b"/>
              <a:pathLst>
                <a:path w="3240404" h="38100">
                  <a:moveTo>
                    <a:pt x="3125724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125724" y="38100"/>
                  </a:lnTo>
                  <a:lnTo>
                    <a:pt x="3125724" y="0"/>
                  </a:lnTo>
                  <a:close/>
                </a:path>
                <a:path w="3240404" h="38100">
                  <a:moveTo>
                    <a:pt x="3240024" y="19050"/>
                  </a:moveTo>
                  <a:lnTo>
                    <a:pt x="3201924" y="0"/>
                  </a:lnTo>
                  <a:lnTo>
                    <a:pt x="3144774" y="0"/>
                  </a:lnTo>
                  <a:lnTo>
                    <a:pt x="3144774" y="38100"/>
                  </a:lnTo>
                  <a:lnTo>
                    <a:pt x="3201924" y="38100"/>
                  </a:lnTo>
                  <a:lnTo>
                    <a:pt x="3240024" y="1905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/>
          <p:cNvGrpSpPr/>
          <p:nvPr/>
        </p:nvGrpSpPr>
        <p:grpSpPr>
          <a:xfrm>
            <a:off x="4443984" y="4439411"/>
            <a:ext cx="3290570" cy="161925"/>
            <a:chOff x="4443984" y="4439411"/>
            <a:chExt cx="3290570" cy="161925"/>
          </a:xfrm>
        </p:grpSpPr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43984" y="4442459"/>
              <a:ext cx="3290316" cy="158496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465320" y="4439411"/>
              <a:ext cx="3240405" cy="114300"/>
            </a:xfrm>
            <a:custGeom>
              <a:avLst/>
              <a:gdLst/>
              <a:ahLst/>
              <a:cxnLst/>
              <a:rect l="l" t="t" r="r" b="b"/>
              <a:pathLst>
                <a:path w="3240404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114287" y="38100"/>
                  </a:lnTo>
                  <a:lnTo>
                    <a:pt x="114300" y="0"/>
                  </a:lnTo>
                  <a:close/>
                </a:path>
                <a:path w="3240404" h="114300">
                  <a:moveTo>
                    <a:pt x="3240024" y="38100"/>
                  </a:moveTo>
                  <a:lnTo>
                    <a:pt x="114300" y="38100"/>
                  </a:lnTo>
                  <a:lnTo>
                    <a:pt x="114300" y="76200"/>
                  </a:lnTo>
                  <a:lnTo>
                    <a:pt x="3240024" y="76200"/>
                  </a:lnTo>
                  <a:lnTo>
                    <a:pt x="3240024" y="3810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8" name="object 28"/>
          <p:cNvGrpSpPr/>
          <p:nvPr/>
        </p:nvGrpSpPr>
        <p:grpSpPr>
          <a:xfrm>
            <a:off x="4430267" y="7243571"/>
            <a:ext cx="3299460" cy="1428115"/>
            <a:chOff x="4430267" y="7243571"/>
            <a:chExt cx="3299460" cy="1428115"/>
          </a:xfrm>
        </p:grpSpPr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30267" y="7246619"/>
              <a:ext cx="3299460" cy="15849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91044" y="7243571"/>
              <a:ext cx="76200" cy="1143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465320" y="7281671"/>
              <a:ext cx="3240405" cy="38100"/>
            </a:xfrm>
            <a:custGeom>
              <a:avLst/>
              <a:gdLst/>
              <a:ahLst/>
              <a:cxnLst/>
              <a:rect l="l" t="t" r="r" b="b"/>
              <a:pathLst>
                <a:path w="3240404" h="38100">
                  <a:moveTo>
                    <a:pt x="3125724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125724" y="38100"/>
                  </a:lnTo>
                  <a:lnTo>
                    <a:pt x="3125724" y="0"/>
                  </a:lnTo>
                  <a:close/>
                </a:path>
                <a:path w="3240404" h="38100">
                  <a:moveTo>
                    <a:pt x="3240024" y="19050"/>
                  </a:moveTo>
                  <a:lnTo>
                    <a:pt x="3201924" y="0"/>
                  </a:lnTo>
                  <a:lnTo>
                    <a:pt x="3144774" y="0"/>
                  </a:lnTo>
                  <a:lnTo>
                    <a:pt x="3144774" y="38100"/>
                  </a:lnTo>
                  <a:lnTo>
                    <a:pt x="3201924" y="38100"/>
                  </a:lnTo>
                  <a:lnTo>
                    <a:pt x="3240024" y="1905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54979" y="7299959"/>
              <a:ext cx="1057655" cy="1371599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5288026" y="2457399"/>
            <a:ext cx="152654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Submi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1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455667" y="3886580"/>
            <a:ext cx="3166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esponse</a:t>
            </a:r>
            <a:r>
              <a:rPr dirty="0" sz="2400" spc="-1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Af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er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65">
                <a:solidFill>
                  <a:srgbClr val="5F5F5F"/>
                </a:solidFill>
                <a:latin typeface="Calibri"/>
                <a:cs typeface="Calibri"/>
              </a:rPr>
              <a:t>V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alid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ti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952746" y="6691071"/>
            <a:ext cx="217614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Submi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75">
                <a:solidFill>
                  <a:srgbClr val="5F5F5F"/>
                </a:solidFill>
                <a:latin typeface="Calibri"/>
                <a:cs typeface="Calibri"/>
              </a:rPr>
              <a:t>V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ali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dirty="0" sz="2400" spc="-8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37" name="object 3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Ishwarya</dc:creator>
  <cp:keywords>OU7 PowerPoint Template</cp:keywords>
  <dc:subject>OU7_July2016</dc:subject>
  <dc:title>PowerPoint Presentation</dc:title>
  <dcterms:created xsi:type="dcterms:W3CDTF">2023-04-27T07:10:55Z</dcterms:created>
  <dcterms:modified xsi:type="dcterms:W3CDTF">2023-04-27T07:10:55Z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2023-04-27T00:00:00Z</vt:filetime>
  </property>
</Properties>
</file>