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361" y="599312"/>
            <a:ext cx="16413276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910" y="3885387"/>
            <a:ext cx="14886178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9156" y="4731639"/>
            <a:ext cx="9382125" cy="329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8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sz="7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15" dirty="0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sz="7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7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8077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String</a:t>
            </a:r>
            <a:r>
              <a:rPr sz="5600" spc="-170" dirty="0"/>
              <a:t> </a:t>
            </a:r>
            <a:r>
              <a:rPr sz="5600" spc="-5" dirty="0"/>
              <a:t>Interpolation</a:t>
            </a:r>
            <a:endParaRPr sz="5600"/>
          </a:p>
        </p:txBody>
      </p:sp>
      <p:sp>
        <p:nvSpPr>
          <p:cNvPr id="4" name="object 4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2776" y="4978908"/>
            <a:ext cx="2520950" cy="114300"/>
            <a:chOff x="3922776" y="4978908"/>
            <a:chExt cx="2520950" cy="114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8918" y="4978908"/>
              <a:ext cx="76200" cy="11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2776" y="5017007"/>
              <a:ext cx="2520950" cy="38100"/>
            </a:xfrm>
            <a:custGeom>
              <a:avLst/>
              <a:gdLst/>
              <a:ahLst/>
              <a:cxnLst/>
              <a:rect l="l" t="t" r="r" b="b"/>
              <a:pathLst>
                <a:path w="2520950" h="38100">
                  <a:moveTo>
                    <a:pt x="24061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6142" y="38100"/>
                  </a:lnTo>
                  <a:lnTo>
                    <a:pt x="2406142" y="0"/>
                  </a:lnTo>
                  <a:close/>
                </a:path>
                <a:path w="2520950" h="38100">
                  <a:moveTo>
                    <a:pt x="2520442" y="19050"/>
                  </a:moveTo>
                  <a:lnTo>
                    <a:pt x="2482342" y="0"/>
                  </a:lnTo>
                  <a:lnTo>
                    <a:pt x="2425192" y="0"/>
                  </a:lnTo>
                  <a:lnTo>
                    <a:pt x="2425192" y="38100"/>
                  </a:lnTo>
                  <a:lnTo>
                    <a:pt x="2482342" y="38100"/>
                  </a:lnTo>
                  <a:lnTo>
                    <a:pt x="2520442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201911" y="2401823"/>
            <a:ext cx="8564880" cy="2348865"/>
            <a:chOff x="9201911" y="2401823"/>
            <a:chExt cx="8564880" cy="2348865"/>
          </a:xfrm>
        </p:grpSpPr>
        <p:sp>
          <p:nvSpPr>
            <p:cNvPr id="10" name="object 10"/>
            <p:cNvSpPr/>
            <p:nvPr/>
          </p:nvSpPr>
          <p:spPr>
            <a:xfrm>
              <a:off x="9360407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3" y="0"/>
                  </a:moveTo>
                  <a:lnTo>
                    <a:pt x="348488" y="0"/>
                  </a:lnTo>
                  <a:lnTo>
                    <a:pt x="301244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1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2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2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1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244" y="1744726"/>
                  </a:lnTo>
                  <a:lnTo>
                    <a:pt x="348488" y="1747901"/>
                  </a:lnTo>
                  <a:lnTo>
                    <a:pt x="7640193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911" y="2401823"/>
              <a:ext cx="8564880" cy="2348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1575" y="2599943"/>
              <a:ext cx="7912608" cy="20406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19487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6" y="0"/>
                  </a:moveTo>
                  <a:lnTo>
                    <a:pt x="346455" y="0"/>
                  </a:lnTo>
                  <a:lnTo>
                    <a:pt x="299465" y="3175"/>
                  </a:lnTo>
                  <a:lnTo>
                    <a:pt x="254380" y="12319"/>
                  </a:lnTo>
                  <a:lnTo>
                    <a:pt x="211581" y="27177"/>
                  </a:lnTo>
                  <a:lnTo>
                    <a:pt x="171576" y="47244"/>
                  </a:lnTo>
                  <a:lnTo>
                    <a:pt x="134746" y="72135"/>
                  </a:lnTo>
                  <a:lnTo>
                    <a:pt x="101472" y="101473"/>
                  </a:lnTo>
                  <a:lnTo>
                    <a:pt x="72135" y="134747"/>
                  </a:lnTo>
                  <a:lnTo>
                    <a:pt x="47243" y="171576"/>
                  </a:lnTo>
                  <a:lnTo>
                    <a:pt x="27177" y="211454"/>
                  </a:lnTo>
                  <a:lnTo>
                    <a:pt x="12318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8" y="1057528"/>
                  </a:lnTo>
                  <a:lnTo>
                    <a:pt x="27177" y="1100201"/>
                  </a:lnTo>
                  <a:lnTo>
                    <a:pt x="47243" y="1140205"/>
                  </a:lnTo>
                  <a:lnTo>
                    <a:pt x="72135" y="1177036"/>
                  </a:lnTo>
                  <a:lnTo>
                    <a:pt x="101472" y="1210310"/>
                  </a:lnTo>
                  <a:lnTo>
                    <a:pt x="134746" y="1239647"/>
                  </a:lnTo>
                  <a:lnTo>
                    <a:pt x="171576" y="1264539"/>
                  </a:lnTo>
                  <a:lnTo>
                    <a:pt x="211581" y="1284604"/>
                  </a:lnTo>
                  <a:lnTo>
                    <a:pt x="254380" y="1299464"/>
                  </a:lnTo>
                  <a:lnTo>
                    <a:pt x="299465" y="1308608"/>
                  </a:lnTo>
                  <a:lnTo>
                    <a:pt x="346455" y="1311783"/>
                  </a:lnTo>
                  <a:lnTo>
                    <a:pt x="7183246" y="1311783"/>
                  </a:lnTo>
                  <a:lnTo>
                    <a:pt x="7230236" y="1308608"/>
                  </a:lnTo>
                  <a:lnTo>
                    <a:pt x="7275321" y="1299464"/>
                  </a:lnTo>
                  <a:lnTo>
                    <a:pt x="7318121" y="1284604"/>
                  </a:lnTo>
                  <a:lnTo>
                    <a:pt x="7358125" y="1264539"/>
                  </a:lnTo>
                  <a:lnTo>
                    <a:pt x="7394956" y="1239647"/>
                  </a:lnTo>
                  <a:lnTo>
                    <a:pt x="7428229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7" y="1012444"/>
                  </a:lnTo>
                  <a:lnTo>
                    <a:pt x="7529702" y="965453"/>
                  </a:lnTo>
                  <a:lnTo>
                    <a:pt x="7529702" y="346328"/>
                  </a:lnTo>
                  <a:lnTo>
                    <a:pt x="7526527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29" y="101473"/>
                  </a:lnTo>
                  <a:lnTo>
                    <a:pt x="7394956" y="72135"/>
                  </a:lnTo>
                  <a:lnTo>
                    <a:pt x="7358125" y="47244"/>
                  </a:lnTo>
                  <a:lnTo>
                    <a:pt x="7318121" y="27177"/>
                  </a:lnTo>
                  <a:lnTo>
                    <a:pt x="7275321" y="12319"/>
                  </a:lnTo>
                  <a:lnTo>
                    <a:pt x="7230236" y="3175"/>
                  </a:lnTo>
                  <a:lnTo>
                    <a:pt x="718324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76509" y="3058159"/>
            <a:ext cx="641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hardcoded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data/value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inside a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directly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01911" y="4504944"/>
            <a:ext cx="8564880" cy="2350135"/>
            <a:chOff x="9201911" y="4504944"/>
            <a:chExt cx="8564880" cy="2350135"/>
          </a:xfrm>
        </p:grpSpPr>
        <p:sp>
          <p:nvSpPr>
            <p:cNvPr id="16" name="object 16"/>
            <p:cNvSpPr/>
            <p:nvPr/>
          </p:nvSpPr>
          <p:spPr>
            <a:xfrm>
              <a:off x="9360407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7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2" y="72516"/>
                  </a:lnTo>
                  <a:lnTo>
                    <a:pt x="101981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5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5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1" y="1644141"/>
                  </a:lnTo>
                  <a:lnTo>
                    <a:pt x="135382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7" y="1746123"/>
                  </a:lnTo>
                  <a:lnTo>
                    <a:pt x="7640574" y="1746123"/>
                  </a:lnTo>
                  <a:lnTo>
                    <a:pt x="7687818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8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1911" y="4504944"/>
              <a:ext cx="8564880" cy="23500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51" y="4704588"/>
              <a:ext cx="7760208" cy="20406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19487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5" y="0"/>
                  </a:moveTo>
                  <a:lnTo>
                    <a:pt x="346836" y="0"/>
                  </a:lnTo>
                  <a:lnTo>
                    <a:pt x="299719" y="3175"/>
                  </a:lnTo>
                  <a:lnTo>
                    <a:pt x="254634" y="12445"/>
                  </a:lnTo>
                  <a:lnTo>
                    <a:pt x="211835" y="27304"/>
                  </a:lnTo>
                  <a:lnTo>
                    <a:pt x="171830" y="47370"/>
                  </a:lnTo>
                  <a:lnTo>
                    <a:pt x="134873" y="72262"/>
                  </a:lnTo>
                  <a:lnTo>
                    <a:pt x="101600" y="101600"/>
                  </a:lnTo>
                  <a:lnTo>
                    <a:pt x="72262" y="134874"/>
                  </a:lnTo>
                  <a:lnTo>
                    <a:pt x="47370" y="171830"/>
                  </a:lnTo>
                  <a:lnTo>
                    <a:pt x="27304" y="211835"/>
                  </a:lnTo>
                  <a:lnTo>
                    <a:pt x="12445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5" y="1058926"/>
                  </a:lnTo>
                  <a:lnTo>
                    <a:pt x="27304" y="1101725"/>
                  </a:lnTo>
                  <a:lnTo>
                    <a:pt x="47370" y="1141729"/>
                  </a:lnTo>
                  <a:lnTo>
                    <a:pt x="72262" y="1178687"/>
                  </a:lnTo>
                  <a:lnTo>
                    <a:pt x="101600" y="1211960"/>
                  </a:lnTo>
                  <a:lnTo>
                    <a:pt x="134873" y="1241297"/>
                  </a:lnTo>
                  <a:lnTo>
                    <a:pt x="171830" y="1266189"/>
                  </a:lnTo>
                  <a:lnTo>
                    <a:pt x="211835" y="1286255"/>
                  </a:lnTo>
                  <a:lnTo>
                    <a:pt x="254634" y="1301114"/>
                  </a:lnTo>
                  <a:lnTo>
                    <a:pt x="299719" y="1310385"/>
                  </a:lnTo>
                  <a:lnTo>
                    <a:pt x="346836" y="1313560"/>
                  </a:lnTo>
                  <a:lnTo>
                    <a:pt x="7182865" y="1313560"/>
                  </a:lnTo>
                  <a:lnTo>
                    <a:pt x="7229983" y="1310385"/>
                  </a:lnTo>
                  <a:lnTo>
                    <a:pt x="7275067" y="1301114"/>
                  </a:lnTo>
                  <a:lnTo>
                    <a:pt x="7317867" y="1286255"/>
                  </a:lnTo>
                  <a:lnTo>
                    <a:pt x="7357871" y="1266189"/>
                  </a:lnTo>
                  <a:lnTo>
                    <a:pt x="7394829" y="1241297"/>
                  </a:lnTo>
                  <a:lnTo>
                    <a:pt x="7428102" y="1211960"/>
                  </a:lnTo>
                  <a:lnTo>
                    <a:pt x="7457440" y="1178687"/>
                  </a:lnTo>
                  <a:lnTo>
                    <a:pt x="7482331" y="1141729"/>
                  </a:lnTo>
                  <a:lnTo>
                    <a:pt x="7502398" y="1101725"/>
                  </a:lnTo>
                  <a:lnTo>
                    <a:pt x="7517256" y="1058926"/>
                  </a:lnTo>
                  <a:lnTo>
                    <a:pt x="7526527" y="1013840"/>
                  </a:lnTo>
                  <a:lnTo>
                    <a:pt x="7529702" y="966724"/>
                  </a:lnTo>
                  <a:lnTo>
                    <a:pt x="7529702" y="346837"/>
                  </a:lnTo>
                  <a:lnTo>
                    <a:pt x="7526527" y="299719"/>
                  </a:lnTo>
                  <a:lnTo>
                    <a:pt x="7517256" y="254634"/>
                  </a:lnTo>
                  <a:lnTo>
                    <a:pt x="7502398" y="211835"/>
                  </a:lnTo>
                  <a:lnTo>
                    <a:pt x="7482331" y="171830"/>
                  </a:lnTo>
                  <a:lnTo>
                    <a:pt x="7457440" y="134874"/>
                  </a:lnTo>
                  <a:lnTo>
                    <a:pt x="7428102" y="101600"/>
                  </a:lnTo>
                  <a:lnTo>
                    <a:pt x="7394829" y="72262"/>
                  </a:lnTo>
                  <a:lnTo>
                    <a:pt x="7357871" y="47370"/>
                  </a:lnTo>
                  <a:lnTo>
                    <a:pt x="7317867" y="27304"/>
                  </a:lnTo>
                  <a:lnTo>
                    <a:pt x="7275067" y="12445"/>
                  </a:lnTo>
                  <a:lnTo>
                    <a:pt x="7229983" y="3175"/>
                  </a:lnTo>
                  <a:lnTo>
                    <a:pt x="718286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226420" y="5163058"/>
            <a:ext cx="6249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5080" indent="-245745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lu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doubl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cu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ly 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braces.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always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201911" y="6609588"/>
            <a:ext cx="8564880" cy="2348865"/>
            <a:chOff x="9201911" y="6609588"/>
            <a:chExt cx="8564880" cy="2348865"/>
          </a:xfrm>
        </p:grpSpPr>
        <p:sp>
          <p:nvSpPr>
            <p:cNvPr id="22" name="object 22"/>
            <p:cNvSpPr/>
            <p:nvPr/>
          </p:nvSpPr>
          <p:spPr>
            <a:xfrm>
              <a:off x="9360407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3" y="0"/>
                  </a:moveTo>
                  <a:lnTo>
                    <a:pt x="348488" y="0"/>
                  </a:lnTo>
                  <a:lnTo>
                    <a:pt x="301244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1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2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2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1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244" y="1744725"/>
                  </a:lnTo>
                  <a:lnTo>
                    <a:pt x="348488" y="1747900"/>
                  </a:lnTo>
                  <a:lnTo>
                    <a:pt x="7640193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3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911" y="6609588"/>
              <a:ext cx="8564880" cy="23484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587" y="6771132"/>
              <a:ext cx="7722108" cy="2113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19487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6" y="0"/>
                  </a:moveTo>
                  <a:lnTo>
                    <a:pt x="346455" y="0"/>
                  </a:lnTo>
                  <a:lnTo>
                    <a:pt x="299465" y="3175"/>
                  </a:lnTo>
                  <a:lnTo>
                    <a:pt x="254380" y="12319"/>
                  </a:lnTo>
                  <a:lnTo>
                    <a:pt x="211581" y="27178"/>
                  </a:lnTo>
                  <a:lnTo>
                    <a:pt x="171576" y="47244"/>
                  </a:lnTo>
                  <a:lnTo>
                    <a:pt x="134746" y="72136"/>
                  </a:lnTo>
                  <a:lnTo>
                    <a:pt x="101472" y="101473"/>
                  </a:lnTo>
                  <a:lnTo>
                    <a:pt x="72135" y="134747"/>
                  </a:lnTo>
                  <a:lnTo>
                    <a:pt x="47243" y="171577"/>
                  </a:lnTo>
                  <a:lnTo>
                    <a:pt x="27177" y="211455"/>
                  </a:lnTo>
                  <a:lnTo>
                    <a:pt x="12318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8" y="1057529"/>
                  </a:lnTo>
                  <a:lnTo>
                    <a:pt x="27177" y="1100201"/>
                  </a:lnTo>
                  <a:lnTo>
                    <a:pt x="47243" y="1140206"/>
                  </a:lnTo>
                  <a:lnTo>
                    <a:pt x="72135" y="1177036"/>
                  </a:lnTo>
                  <a:lnTo>
                    <a:pt x="101472" y="1210310"/>
                  </a:lnTo>
                  <a:lnTo>
                    <a:pt x="134746" y="1239647"/>
                  </a:lnTo>
                  <a:lnTo>
                    <a:pt x="171576" y="1264539"/>
                  </a:lnTo>
                  <a:lnTo>
                    <a:pt x="211581" y="1284605"/>
                  </a:lnTo>
                  <a:lnTo>
                    <a:pt x="254380" y="1299464"/>
                  </a:lnTo>
                  <a:lnTo>
                    <a:pt x="299465" y="1308608"/>
                  </a:lnTo>
                  <a:lnTo>
                    <a:pt x="346455" y="1311783"/>
                  </a:lnTo>
                  <a:lnTo>
                    <a:pt x="7183246" y="1311783"/>
                  </a:lnTo>
                  <a:lnTo>
                    <a:pt x="7230236" y="1308608"/>
                  </a:lnTo>
                  <a:lnTo>
                    <a:pt x="7275321" y="1299464"/>
                  </a:lnTo>
                  <a:lnTo>
                    <a:pt x="7318121" y="1284605"/>
                  </a:lnTo>
                  <a:lnTo>
                    <a:pt x="7358125" y="1264539"/>
                  </a:lnTo>
                  <a:lnTo>
                    <a:pt x="7394956" y="1239647"/>
                  </a:lnTo>
                  <a:lnTo>
                    <a:pt x="7428229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7" y="1012444"/>
                  </a:lnTo>
                  <a:lnTo>
                    <a:pt x="7529702" y="965454"/>
                  </a:lnTo>
                  <a:lnTo>
                    <a:pt x="7529702" y="346329"/>
                  </a:lnTo>
                  <a:lnTo>
                    <a:pt x="7526527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29" y="101473"/>
                  </a:lnTo>
                  <a:lnTo>
                    <a:pt x="7394956" y="72136"/>
                  </a:lnTo>
                  <a:lnTo>
                    <a:pt x="7358125" y="47244"/>
                  </a:lnTo>
                  <a:lnTo>
                    <a:pt x="7318121" y="27178"/>
                  </a:lnTo>
                  <a:lnTo>
                    <a:pt x="7275321" y="12319"/>
                  </a:lnTo>
                  <a:lnTo>
                    <a:pt x="7230236" y="3175"/>
                  </a:lnTo>
                  <a:lnTo>
                    <a:pt x="718324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247756" y="7127938"/>
            <a:ext cx="622363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400" spc="-24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mult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i-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line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ssi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uble</a:t>
            </a:r>
            <a:endParaRPr sz="2400">
              <a:latin typeface="Calibri"/>
              <a:cs typeface="Calibri"/>
            </a:endParaRPr>
          </a:p>
          <a:p>
            <a:pPr marL="4064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curly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braces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{{}}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5102" y="4404105"/>
            <a:ext cx="1590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{{</a:t>
            </a:r>
            <a:r>
              <a:rPr sz="3200" spc="-80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E2E"/>
                </a:solidFill>
                <a:latin typeface="Calibri"/>
                <a:cs typeface="Calibri"/>
              </a:rPr>
              <a:t>value</a:t>
            </a:r>
            <a:r>
              <a:rPr sz="3200" spc="-60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}}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911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Property</a:t>
            </a:r>
            <a:r>
              <a:rPr sz="5600" spc="-180" dirty="0"/>
              <a:t> </a:t>
            </a:r>
            <a:r>
              <a:rPr sz="5600" dirty="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348865"/>
            <a:chOff x="9208007" y="2401823"/>
            <a:chExt cx="8564880" cy="2348865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3831" y="2599943"/>
              <a:ext cx="8397240" cy="2040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41814" y="3058159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0620" marR="5080" indent="-24085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are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9739" y="4704588"/>
              <a:ext cx="8346948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39908" y="5163058"/>
            <a:ext cx="68395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5080" indent="-6191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Example: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&lt;img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[src]="myValue"&gt;.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square braces are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423160"/>
            <a:chOff x="9208007" y="6609588"/>
            <a:chExt cx="8564880" cy="2423160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5835" y="6624828"/>
              <a:ext cx="8333232" cy="24079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74960" y="7084314"/>
            <a:ext cx="6842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case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such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Boolean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because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interpolation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works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4951" y="4382465"/>
            <a:ext cx="3302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E2E2E"/>
                </a:solidFill>
                <a:latin typeface="Calibri"/>
                <a:cs typeface="Calibri"/>
              </a:rPr>
              <a:t>[property]</a:t>
            </a:r>
            <a:r>
              <a:rPr sz="3200" spc="-35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=</a:t>
            </a:r>
            <a:r>
              <a:rPr sz="3200" spc="-30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E2E"/>
                </a:solidFill>
                <a:latin typeface="Calibri"/>
                <a:cs typeface="Calibri"/>
              </a:rPr>
              <a:t>“value”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22776" y="4978908"/>
            <a:ext cx="2520950" cy="114300"/>
            <a:chOff x="3922776" y="4978908"/>
            <a:chExt cx="2520950" cy="11430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8918" y="4978908"/>
              <a:ext cx="76200" cy="114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2776" y="5017007"/>
              <a:ext cx="2520950" cy="38100"/>
            </a:xfrm>
            <a:custGeom>
              <a:avLst/>
              <a:gdLst/>
              <a:ahLst/>
              <a:cxnLst/>
              <a:rect l="l" t="t" r="r" b="b"/>
              <a:pathLst>
                <a:path w="2520950" h="38100">
                  <a:moveTo>
                    <a:pt x="24061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6142" y="38100"/>
                  </a:lnTo>
                  <a:lnTo>
                    <a:pt x="2406142" y="0"/>
                  </a:lnTo>
                  <a:close/>
                </a:path>
                <a:path w="2520950" h="38100">
                  <a:moveTo>
                    <a:pt x="2520442" y="19050"/>
                  </a:moveTo>
                  <a:lnTo>
                    <a:pt x="2482342" y="0"/>
                  </a:lnTo>
                  <a:lnTo>
                    <a:pt x="2425192" y="0"/>
                  </a:lnTo>
                  <a:lnTo>
                    <a:pt x="2425192" y="38100"/>
                  </a:lnTo>
                  <a:lnTo>
                    <a:pt x="2482342" y="38100"/>
                  </a:lnTo>
                  <a:lnTo>
                    <a:pt x="2520442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0811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Event</a:t>
            </a:r>
            <a:r>
              <a:rPr sz="5600" spc="-165" dirty="0"/>
              <a:t> </a:t>
            </a:r>
            <a:r>
              <a:rPr sz="5600" dirty="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348865"/>
            <a:chOff x="9208007" y="2401823"/>
            <a:chExt cx="8564880" cy="2348865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2763" y="2599943"/>
              <a:ext cx="7203947" cy="2040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37952" y="3058159"/>
            <a:ext cx="5709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interaction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mouse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9363" y="4704588"/>
              <a:ext cx="8266176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79532" y="5163058"/>
            <a:ext cx="6769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 marR="5080" indent="-10096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action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recorded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according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348865"/>
            <a:chOff x="9208007" y="6609588"/>
            <a:chExt cx="8564880" cy="2348865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4019" y="6807708"/>
              <a:ext cx="8439911" cy="20406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894189" y="7266888"/>
            <a:ext cx="6952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sz="2400" b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event: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&lt;button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class="btn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btn-primary"</a:t>
            </a:r>
            <a:endParaRPr sz="2400">
              <a:latin typeface="Calibri"/>
              <a:cs typeface="Calibri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(click)=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"addToCart(item)"&gt;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to Cart&lt;/button&gt;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2840" y="4980431"/>
            <a:ext cx="3049270" cy="114300"/>
          </a:xfrm>
          <a:custGeom>
            <a:avLst/>
            <a:gdLst/>
            <a:ahLst/>
            <a:cxnLst/>
            <a:rect l="l" t="t" r="r" b="b"/>
            <a:pathLst>
              <a:path w="3049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14287" y="38100"/>
                </a:lnTo>
                <a:lnTo>
                  <a:pt x="114300" y="0"/>
                </a:lnTo>
                <a:close/>
              </a:path>
              <a:path w="3049270" h="114300">
                <a:moveTo>
                  <a:pt x="3049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9143" y="76200"/>
                </a:lnTo>
                <a:lnTo>
                  <a:pt x="3049143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7132" y="3874134"/>
            <a:ext cx="26333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3594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2E2E2E"/>
                </a:solidFill>
                <a:latin typeface="Calibri"/>
                <a:cs typeface="Calibri"/>
              </a:rPr>
              <a:t>(event) 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= </a:t>
            </a:r>
            <a:r>
              <a:rPr sz="3200" spc="5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spc="-165" dirty="0">
                <a:solidFill>
                  <a:srgbClr val="2E2E2E"/>
                </a:solidFill>
                <a:latin typeface="Calibri"/>
                <a:cs typeface="Calibri"/>
              </a:rPr>
              <a:t>“</a:t>
            </a:r>
            <a:r>
              <a:rPr sz="3200" spc="-50" dirty="0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sz="3200" spc="-70" dirty="0">
                <a:solidFill>
                  <a:srgbClr val="2E2E2E"/>
                </a:solidFill>
                <a:latin typeface="Calibri"/>
                <a:cs typeface="Calibri"/>
              </a:rPr>
              <a:t>v</a:t>
            </a:r>
            <a:r>
              <a:rPr sz="3200" spc="-35" dirty="0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2E2E2E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t</a:t>
            </a:r>
            <a:r>
              <a:rPr sz="3200" spc="-120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E2E2E"/>
                </a:solidFill>
                <a:latin typeface="Calibri"/>
                <a:cs typeface="Calibri"/>
              </a:rPr>
              <a:t>hand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l</a:t>
            </a:r>
            <a:r>
              <a:rPr sz="3200" spc="15" dirty="0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sz="3200" spc="150" dirty="0">
                <a:solidFill>
                  <a:srgbClr val="2E2E2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1085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Two-way</a:t>
            </a:r>
            <a:r>
              <a:rPr sz="5600" spc="-170" dirty="0"/>
              <a:t> </a:t>
            </a:r>
            <a:r>
              <a:rPr sz="5600" dirty="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423160"/>
            <a:chOff x="9208007" y="2401823"/>
            <a:chExt cx="8564880" cy="2423160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311" y="2417063"/>
              <a:ext cx="8337804" cy="2407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86009" y="2875280"/>
            <a:ext cx="6821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Two-way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combination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binding.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continuous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synchronization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vice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6587" y="4704588"/>
              <a:ext cx="8494776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866756" y="5163058"/>
            <a:ext cx="6977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865" marR="5080" indent="-939165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impleme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 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i.e.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ngModel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348865"/>
            <a:chOff x="9208007" y="6609588"/>
            <a:chExt cx="8564880" cy="2348865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9091" y="6807708"/>
              <a:ext cx="8046719" cy="20406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089260" y="7266888"/>
            <a:ext cx="6581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sync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otherwise the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might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consistent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2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81400" y="4922520"/>
            <a:ext cx="3150235" cy="114300"/>
            <a:chOff x="3617976" y="4943855"/>
            <a:chExt cx="3150235" cy="114300"/>
          </a:xfrm>
        </p:grpSpPr>
        <p:sp>
          <p:nvSpPr>
            <p:cNvPr id="27" name="object 27"/>
            <p:cNvSpPr/>
            <p:nvPr/>
          </p:nvSpPr>
          <p:spPr>
            <a:xfrm>
              <a:off x="3617976" y="49438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3530" y="4943855"/>
              <a:ext cx="76200" cy="114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32276" y="4981955"/>
              <a:ext cx="3035935" cy="38100"/>
            </a:xfrm>
            <a:custGeom>
              <a:avLst/>
              <a:gdLst/>
              <a:ahLst/>
              <a:cxnLst/>
              <a:rect l="l" t="t" r="r" b="b"/>
              <a:pathLst>
                <a:path w="3035934" h="38100">
                  <a:moveTo>
                    <a:pt x="292125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921254" y="38100"/>
                  </a:lnTo>
                  <a:lnTo>
                    <a:pt x="2921254" y="0"/>
                  </a:lnTo>
                  <a:close/>
                </a:path>
                <a:path w="3035934" h="38100">
                  <a:moveTo>
                    <a:pt x="3035554" y="19050"/>
                  </a:moveTo>
                  <a:lnTo>
                    <a:pt x="2997454" y="0"/>
                  </a:lnTo>
                  <a:lnTo>
                    <a:pt x="2940304" y="0"/>
                  </a:lnTo>
                  <a:lnTo>
                    <a:pt x="2940304" y="38100"/>
                  </a:lnTo>
                  <a:lnTo>
                    <a:pt x="2997454" y="38100"/>
                  </a:lnTo>
                  <a:lnTo>
                    <a:pt x="3035554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86859" y="4340097"/>
            <a:ext cx="2174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[(</a:t>
            </a:r>
            <a:r>
              <a:rPr sz="3200" spc="-50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E2E"/>
                </a:solidFill>
                <a:latin typeface="Calibri"/>
                <a:cs typeface="Calibri"/>
              </a:rPr>
              <a:t>ngModel</a:t>
            </a:r>
            <a:r>
              <a:rPr sz="3200" spc="-85" dirty="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E2E"/>
                </a:solidFill>
                <a:latin typeface="Calibri"/>
                <a:cs typeface="Calibri"/>
              </a:rPr>
              <a:t>)]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F4D3F3B-1560-4250-B30D-055331695EB1}"/>
              </a:ext>
            </a:extLst>
          </p:cNvPr>
          <p:cNvSpPr txBox="1"/>
          <p:nvPr/>
        </p:nvSpPr>
        <p:spPr>
          <a:xfrm>
            <a:off x="1059942" y="6452362"/>
            <a:ext cx="694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NgbModule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FormsModule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363" y="3951173"/>
            <a:ext cx="11443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</a:t>
            </a:r>
            <a:r>
              <a:rPr spc="-40" dirty="0"/>
              <a:t> </a:t>
            </a:r>
            <a:r>
              <a:rPr spc="-5" dirty="0"/>
              <a:t>1:</a:t>
            </a:r>
            <a:r>
              <a:rPr spc="-25" dirty="0"/>
              <a:t> </a:t>
            </a:r>
            <a:r>
              <a:rPr spc="-5"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Databinding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6988" y="9441178"/>
            <a:ext cx="2303145" cy="845819"/>
            <a:chOff x="1046988" y="9441178"/>
            <a:chExt cx="2303145" cy="8458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0810" marR="5080" indent="-51987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</a:t>
            </a:r>
            <a:r>
              <a:rPr spc="-25" dirty="0"/>
              <a:t> </a:t>
            </a:r>
            <a:r>
              <a:rPr dirty="0"/>
              <a:t>2:</a:t>
            </a:r>
            <a:r>
              <a:rPr spc="-15" dirty="0"/>
              <a:t> </a:t>
            </a:r>
            <a:r>
              <a:rPr dirty="0"/>
              <a:t>Bind</a:t>
            </a:r>
            <a:r>
              <a:rPr spc="-50" dirty="0"/>
              <a:t> </a:t>
            </a:r>
            <a:r>
              <a:rPr spc="-10" dirty="0"/>
              <a:t>Data</a:t>
            </a:r>
            <a:r>
              <a:rPr spc="-4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Shopping</a:t>
            </a:r>
            <a:r>
              <a:rPr spc="-40" dirty="0"/>
              <a:t> </a:t>
            </a:r>
            <a:r>
              <a:rPr spc="-10" dirty="0"/>
              <a:t>List </a:t>
            </a:r>
            <a:r>
              <a:rPr spc="-1614" dirty="0"/>
              <a:t> </a:t>
            </a:r>
            <a:r>
              <a:rPr spc="-5" dirty="0"/>
              <a:t>Component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73166" y="8691117"/>
            <a:ext cx="802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Note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Refer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demo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document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LMS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detailed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872" y="4552264"/>
            <a:ext cx="88798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</a:t>
            </a:r>
            <a:r>
              <a:rPr spc="-114" dirty="0"/>
              <a:t> </a:t>
            </a:r>
            <a:r>
              <a:rPr spc="-5" dirty="0"/>
              <a:t>Interaction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6418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Types</a:t>
            </a:r>
            <a:r>
              <a:rPr sz="5600" spc="-75" dirty="0"/>
              <a:t> </a:t>
            </a:r>
            <a:r>
              <a:rPr sz="5600" dirty="0"/>
              <a:t>Of</a:t>
            </a:r>
            <a:r>
              <a:rPr sz="5600" spc="-35" dirty="0"/>
              <a:t> </a:t>
            </a:r>
            <a:r>
              <a:rPr sz="5600" spc="-5" dirty="0"/>
              <a:t>Component</a:t>
            </a:r>
            <a:r>
              <a:rPr sz="5600" spc="-130" dirty="0"/>
              <a:t> </a:t>
            </a:r>
            <a:r>
              <a:rPr sz="5600" dirty="0"/>
              <a:t>Interaction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941564" y="2110836"/>
            <a:ext cx="8402320" cy="1461770"/>
            <a:chOff x="7941564" y="2110836"/>
            <a:chExt cx="8402320" cy="146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564" y="2110836"/>
              <a:ext cx="8401812" cy="14614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89392" y="2185416"/>
              <a:ext cx="8112125" cy="1311910"/>
            </a:xfrm>
            <a:custGeom>
              <a:avLst/>
              <a:gdLst/>
              <a:ahLst/>
              <a:cxnLst/>
              <a:rect l="l" t="t" r="r" b="b"/>
              <a:pathLst>
                <a:path w="8112125" h="1311910">
                  <a:moveTo>
                    <a:pt x="7893050" y="0"/>
                  </a:moveTo>
                  <a:lnTo>
                    <a:pt x="218693" y="0"/>
                  </a:lnTo>
                  <a:lnTo>
                    <a:pt x="168528" y="5714"/>
                  </a:lnTo>
                  <a:lnTo>
                    <a:pt x="122554" y="22225"/>
                  </a:lnTo>
                  <a:lnTo>
                    <a:pt x="81914" y="48005"/>
                  </a:lnTo>
                  <a:lnTo>
                    <a:pt x="48005" y="81914"/>
                  </a:lnTo>
                  <a:lnTo>
                    <a:pt x="22225" y="122427"/>
                  </a:lnTo>
                  <a:lnTo>
                    <a:pt x="5714" y="168528"/>
                  </a:lnTo>
                  <a:lnTo>
                    <a:pt x="0" y="218566"/>
                  </a:lnTo>
                  <a:lnTo>
                    <a:pt x="0" y="1093215"/>
                  </a:lnTo>
                  <a:lnTo>
                    <a:pt x="5714" y="1143253"/>
                  </a:lnTo>
                  <a:lnTo>
                    <a:pt x="22225" y="1189354"/>
                  </a:lnTo>
                  <a:lnTo>
                    <a:pt x="48005" y="1229867"/>
                  </a:lnTo>
                  <a:lnTo>
                    <a:pt x="81914" y="1263777"/>
                  </a:lnTo>
                  <a:lnTo>
                    <a:pt x="122554" y="1289557"/>
                  </a:lnTo>
                  <a:lnTo>
                    <a:pt x="168528" y="1306067"/>
                  </a:lnTo>
                  <a:lnTo>
                    <a:pt x="218693" y="1311782"/>
                  </a:lnTo>
                  <a:lnTo>
                    <a:pt x="7893050" y="1311782"/>
                  </a:lnTo>
                  <a:lnTo>
                    <a:pt x="7943215" y="1306067"/>
                  </a:lnTo>
                  <a:lnTo>
                    <a:pt x="7989188" y="1289557"/>
                  </a:lnTo>
                  <a:lnTo>
                    <a:pt x="8029829" y="1263777"/>
                  </a:lnTo>
                  <a:lnTo>
                    <a:pt x="8063738" y="1229867"/>
                  </a:lnTo>
                  <a:lnTo>
                    <a:pt x="8089519" y="1189354"/>
                  </a:lnTo>
                  <a:lnTo>
                    <a:pt x="8106029" y="1143253"/>
                  </a:lnTo>
                  <a:lnTo>
                    <a:pt x="8111744" y="1093215"/>
                  </a:lnTo>
                  <a:lnTo>
                    <a:pt x="8111744" y="218566"/>
                  </a:lnTo>
                  <a:lnTo>
                    <a:pt x="8106029" y="168528"/>
                  </a:lnTo>
                  <a:lnTo>
                    <a:pt x="8089519" y="122427"/>
                  </a:lnTo>
                  <a:lnTo>
                    <a:pt x="8063738" y="81914"/>
                  </a:lnTo>
                  <a:lnTo>
                    <a:pt x="8029829" y="48005"/>
                  </a:lnTo>
                  <a:lnTo>
                    <a:pt x="7989188" y="22225"/>
                  </a:lnTo>
                  <a:lnTo>
                    <a:pt x="7943215" y="5714"/>
                  </a:lnTo>
                  <a:lnTo>
                    <a:pt x="789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0154" y="2186178"/>
              <a:ext cx="8112125" cy="1311910"/>
            </a:xfrm>
            <a:custGeom>
              <a:avLst/>
              <a:gdLst/>
              <a:ahLst/>
              <a:cxnLst/>
              <a:rect l="l" t="t" r="r" b="b"/>
              <a:pathLst>
                <a:path w="8112125" h="1311910">
                  <a:moveTo>
                    <a:pt x="0" y="218567"/>
                  </a:moveTo>
                  <a:lnTo>
                    <a:pt x="5715" y="168528"/>
                  </a:lnTo>
                  <a:lnTo>
                    <a:pt x="22225" y="122427"/>
                  </a:lnTo>
                  <a:lnTo>
                    <a:pt x="48005" y="81915"/>
                  </a:lnTo>
                  <a:lnTo>
                    <a:pt x="81915" y="48005"/>
                  </a:lnTo>
                  <a:lnTo>
                    <a:pt x="122554" y="22225"/>
                  </a:lnTo>
                  <a:lnTo>
                    <a:pt x="168528" y="5715"/>
                  </a:lnTo>
                  <a:lnTo>
                    <a:pt x="218694" y="0"/>
                  </a:lnTo>
                  <a:lnTo>
                    <a:pt x="7893050" y="0"/>
                  </a:lnTo>
                  <a:lnTo>
                    <a:pt x="7943215" y="5715"/>
                  </a:lnTo>
                  <a:lnTo>
                    <a:pt x="7989188" y="22225"/>
                  </a:lnTo>
                  <a:lnTo>
                    <a:pt x="8029829" y="48005"/>
                  </a:lnTo>
                  <a:lnTo>
                    <a:pt x="8063738" y="81915"/>
                  </a:lnTo>
                  <a:lnTo>
                    <a:pt x="8089519" y="122427"/>
                  </a:lnTo>
                  <a:lnTo>
                    <a:pt x="8106029" y="168528"/>
                  </a:lnTo>
                  <a:lnTo>
                    <a:pt x="8111744" y="218567"/>
                  </a:lnTo>
                  <a:lnTo>
                    <a:pt x="8111744" y="1093089"/>
                  </a:lnTo>
                  <a:lnTo>
                    <a:pt x="8106029" y="1143253"/>
                  </a:lnTo>
                  <a:lnTo>
                    <a:pt x="8089519" y="1189354"/>
                  </a:lnTo>
                  <a:lnTo>
                    <a:pt x="8063738" y="1229868"/>
                  </a:lnTo>
                  <a:lnTo>
                    <a:pt x="8029829" y="1263777"/>
                  </a:lnTo>
                  <a:lnTo>
                    <a:pt x="7989188" y="1289557"/>
                  </a:lnTo>
                  <a:lnTo>
                    <a:pt x="7943215" y="1306068"/>
                  </a:lnTo>
                  <a:lnTo>
                    <a:pt x="7893050" y="1311782"/>
                  </a:lnTo>
                  <a:lnTo>
                    <a:pt x="218694" y="1311782"/>
                  </a:lnTo>
                  <a:lnTo>
                    <a:pt x="168528" y="1306068"/>
                  </a:lnTo>
                  <a:lnTo>
                    <a:pt x="122554" y="1289557"/>
                  </a:lnTo>
                  <a:lnTo>
                    <a:pt x="81915" y="1263777"/>
                  </a:lnTo>
                  <a:lnTo>
                    <a:pt x="48005" y="1229868"/>
                  </a:lnTo>
                  <a:lnTo>
                    <a:pt x="22225" y="1189354"/>
                  </a:lnTo>
                  <a:lnTo>
                    <a:pt x="5715" y="1143253"/>
                  </a:lnTo>
                  <a:lnTo>
                    <a:pt x="0" y="1093089"/>
                  </a:lnTo>
                  <a:lnTo>
                    <a:pt x="0" y="218567"/>
                  </a:lnTo>
                  <a:close/>
                </a:path>
              </a:pathLst>
            </a:custGeom>
            <a:ln w="38100">
              <a:solidFill>
                <a:srgbClr val="00BD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887968" y="5948274"/>
            <a:ext cx="7813675" cy="1463040"/>
            <a:chOff x="8887968" y="5948274"/>
            <a:chExt cx="7813675" cy="14630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968" y="5948274"/>
              <a:ext cx="7813547" cy="14629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31224" y="6022848"/>
              <a:ext cx="7533005" cy="1313815"/>
            </a:xfrm>
            <a:custGeom>
              <a:avLst/>
              <a:gdLst/>
              <a:ahLst/>
              <a:cxnLst/>
              <a:rect l="l" t="t" r="r" b="b"/>
              <a:pathLst>
                <a:path w="7533005" h="1313815">
                  <a:moveTo>
                    <a:pt x="7313676" y="0"/>
                  </a:moveTo>
                  <a:lnTo>
                    <a:pt x="218948" y="0"/>
                  </a:lnTo>
                  <a:lnTo>
                    <a:pt x="168782" y="5841"/>
                  </a:lnTo>
                  <a:lnTo>
                    <a:pt x="122681" y="22225"/>
                  </a:lnTo>
                  <a:lnTo>
                    <a:pt x="82042" y="48132"/>
                  </a:lnTo>
                  <a:lnTo>
                    <a:pt x="48132" y="82041"/>
                  </a:lnTo>
                  <a:lnTo>
                    <a:pt x="22225" y="122681"/>
                  </a:lnTo>
                  <a:lnTo>
                    <a:pt x="5842" y="168782"/>
                  </a:lnTo>
                  <a:lnTo>
                    <a:pt x="0" y="218948"/>
                  </a:lnTo>
                  <a:lnTo>
                    <a:pt x="0" y="1094613"/>
                  </a:lnTo>
                  <a:lnTo>
                    <a:pt x="5842" y="1144777"/>
                  </a:lnTo>
                  <a:lnTo>
                    <a:pt x="22225" y="1190878"/>
                  </a:lnTo>
                  <a:lnTo>
                    <a:pt x="48132" y="1231519"/>
                  </a:lnTo>
                  <a:lnTo>
                    <a:pt x="82042" y="1265427"/>
                  </a:lnTo>
                  <a:lnTo>
                    <a:pt x="122681" y="1291335"/>
                  </a:lnTo>
                  <a:lnTo>
                    <a:pt x="168782" y="1307719"/>
                  </a:lnTo>
                  <a:lnTo>
                    <a:pt x="218948" y="1313560"/>
                  </a:lnTo>
                  <a:lnTo>
                    <a:pt x="7313676" y="1313560"/>
                  </a:lnTo>
                  <a:lnTo>
                    <a:pt x="7363841" y="1307719"/>
                  </a:lnTo>
                  <a:lnTo>
                    <a:pt x="7409941" y="1291335"/>
                  </a:lnTo>
                  <a:lnTo>
                    <a:pt x="7450582" y="1265427"/>
                  </a:lnTo>
                  <a:lnTo>
                    <a:pt x="7484491" y="1231519"/>
                  </a:lnTo>
                  <a:lnTo>
                    <a:pt x="7510399" y="1190878"/>
                  </a:lnTo>
                  <a:lnTo>
                    <a:pt x="7526782" y="1144777"/>
                  </a:lnTo>
                  <a:lnTo>
                    <a:pt x="7532624" y="1094613"/>
                  </a:lnTo>
                  <a:lnTo>
                    <a:pt x="7532624" y="218948"/>
                  </a:lnTo>
                  <a:lnTo>
                    <a:pt x="7526782" y="168782"/>
                  </a:lnTo>
                  <a:lnTo>
                    <a:pt x="7510399" y="122681"/>
                  </a:lnTo>
                  <a:lnTo>
                    <a:pt x="7484491" y="82041"/>
                  </a:lnTo>
                  <a:lnTo>
                    <a:pt x="7450582" y="48132"/>
                  </a:lnTo>
                  <a:lnTo>
                    <a:pt x="7409941" y="22225"/>
                  </a:lnTo>
                  <a:lnTo>
                    <a:pt x="7363841" y="5841"/>
                  </a:lnTo>
                  <a:lnTo>
                    <a:pt x="7313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1986" y="6023610"/>
              <a:ext cx="7533005" cy="1313815"/>
            </a:xfrm>
            <a:custGeom>
              <a:avLst/>
              <a:gdLst/>
              <a:ahLst/>
              <a:cxnLst/>
              <a:rect l="l" t="t" r="r" b="b"/>
              <a:pathLst>
                <a:path w="7533005" h="1313815">
                  <a:moveTo>
                    <a:pt x="0" y="218948"/>
                  </a:moveTo>
                  <a:lnTo>
                    <a:pt x="5842" y="168782"/>
                  </a:lnTo>
                  <a:lnTo>
                    <a:pt x="22225" y="122681"/>
                  </a:lnTo>
                  <a:lnTo>
                    <a:pt x="48133" y="82041"/>
                  </a:lnTo>
                  <a:lnTo>
                    <a:pt x="82042" y="48132"/>
                  </a:lnTo>
                  <a:lnTo>
                    <a:pt x="122682" y="22225"/>
                  </a:lnTo>
                  <a:lnTo>
                    <a:pt x="168783" y="5841"/>
                  </a:lnTo>
                  <a:lnTo>
                    <a:pt x="218948" y="0"/>
                  </a:lnTo>
                  <a:lnTo>
                    <a:pt x="7313676" y="0"/>
                  </a:lnTo>
                  <a:lnTo>
                    <a:pt x="7363841" y="5841"/>
                  </a:lnTo>
                  <a:lnTo>
                    <a:pt x="7409942" y="22225"/>
                  </a:lnTo>
                  <a:lnTo>
                    <a:pt x="7450582" y="48132"/>
                  </a:lnTo>
                  <a:lnTo>
                    <a:pt x="7484491" y="82041"/>
                  </a:lnTo>
                  <a:lnTo>
                    <a:pt x="7510399" y="122681"/>
                  </a:lnTo>
                  <a:lnTo>
                    <a:pt x="7526782" y="168782"/>
                  </a:lnTo>
                  <a:lnTo>
                    <a:pt x="7532624" y="218948"/>
                  </a:lnTo>
                  <a:lnTo>
                    <a:pt x="7532624" y="1094613"/>
                  </a:lnTo>
                  <a:lnTo>
                    <a:pt x="7526782" y="1144777"/>
                  </a:lnTo>
                  <a:lnTo>
                    <a:pt x="7510399" y="1190878"/>
                  </a:lnTo>
                  <a:lnTo>
                    <a:pt x="7484491" y="1231519"/>
                  </a:lnTo>
                  <a:lnTo>
                    <a:pt x="7450582" y="1265427"/>
                  </a:lnTo>
                  <a:lnTo>
                    <a:pt x="7409942" y="1291335"/>
                  </a:lnTo>
                  <a:lnTo>
                    <a:pt x="7363841" y="1307719"/>
                  </a:lnTo>
                  <a:lnTo>
                    <a:pt x="7313676" y="1313560"/>
                  </a:lnTo>
                  <a:lnTo>
                    <a:pt x="218948" y="1313560"/>
                  </a:lnTo>
                  <a:lnTo>
                    <a:pt x="168783" y="1307719"/>
                  </a:lnTo>
                  <a:lnTo>
                    <a:pt x="122682" y="1291335"/>
                  </a:lnTo>
                  <a:lnTo>
                    <a:pt x="82042" y="1265427"/>
                  </a:lnTo>
                  <a:lnTo>
                    <a:pt x="48133" y="1231519"/>
                  </a:lnTo>
                  <a:lnTo>
                    <a:pt x="22225" y="1190878"/>
                  </a:lnTo>
                  <a:lnTo>
                    <a:pt x="5842" y="1144777"/>
                  </a:lnTo>
                  <a:lnTo>
                    <a:pt x="0" y="1094613"/>
                  </a:lnTo>
                  <a:lnTo>
                    <a:pt x="0" y="218948"/>
                  </a:lnTo>
                  <a:close/>
                </a:path>
              </a:pathLst>
            </a:custGeom>
            <a:ln w="38100">
              <a:solidFill>
                <a:srgbClr val="0475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73718" y="5966205"/>
            <a:ext cx="7223759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76195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048ED9"/>
                </a:solidFill>
                <a:latin typeface="Calibri"/>
                <a:cs typeface="Calibri"/>
              </a:rPr>
              <a:t>3.</a:t>
            </a:r>
            <a:r>
              <a:rPr sz="2400" b="1" i="1" spc="-60" dirty="0">
                <a:solidFill>
                  <a:srgbClr val="048ED9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48ED9"/>
                </a:solidFill>
                <a:latin typeface="Calibri"/>
                <a:cs typeface="Calibri"/>
              </a:rPr>
              <a:t>Using</a:t>
            </a:r>
            <a:r>
              <a:rPr sz="2400" b="1" i="1" spc="-80" dirty="0">
                <a:solidFill>
                  <a:srgbClr val="048ED9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48ED9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3197860" marR="5080" indent="-3185795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no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relation,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87968" y="4108800"/>
            <a:ext cx="7813675" cy="1461770"/>
            <a:chOff x="8887968" y="4108800"/>
            <a:chExt cx="7813675" cy="14617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7968" y="4108800"/>
              <a:ext cx="7813547" cy="14614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31224" y="4183379"/>
              <a:ext cx="7533005" cy="1311910"/>
            </a:xfrm>
            <a:custGeom>
              <a:avLst/>
              <a:gdLst/>
              <a:ahLst/>
              <a:cxnLst/>
              <a:rect l="l" t="t" r="r" b="b"/>
              <a:pathLst>
                <a:path w="7533005" h="1311910">
                  <a:moveTo>
                    <a:pt x="7313930" y="0"/>
                  </a:moveTo>
                  <a:lnTo>
                    <a:pt x="218694" y="0"/>
                  </a:lnTo>
                  <a:lnTo>
                    <a:pt x="168528" y="5715"/>
                  </a:lnTo>
                  <a:lnTo>
                    <a:pt x="122554" y="22225"/>
                  </a:lnTo>
                  <a:lnTo>
                    <a:pt x="81915" y="48006"/>
                  </a:lnTo>
                  <a:lnTo>
                    <a:pt x="48005" y="81915"/>
                  </a:lnTo>
                  <a:lnTo>
                    <a:pt x="22225" y="122428"/>
                  </a:lnTo>
                  <a:lnTo>
                    <a:pt x="5715" y="168529"/>
                  </a:lnTo>
                  <a:lnTo>
                    <a:pt x="0" y="218567"/>
                  </a:lnTo>
                  <a:lnTo>
                    <a:pt x="0" y="1093089"/>
                  </a:lnTo>
                  <a:lnTo>
                    <a:pt x="5715" y="1143254"/>
                  </a:lnTo>
                  <a:lnTo>
                    <a:pt x="22225" y="1189355"/>
                  </a:lnTo>
                  <a:lnTo>
                    <a:pt x="48005" y="1229868"/>
                  </a:lnTo>
                  <a:lnTo>
                    <a:pt x="81915" y="1263777"/>
                  </a:lnTo>
                  <a:lnTo>
                    <a:pt x="122554" y="1289558"/>
                  </a:lnTo>
                  <a:lnTo>
                    <a:pt x="168528" y="1306068"/>
                  </a:lnTo>
                  <a:lnTo>
                    <a:pt x="218694" y="1311783"/>
                  </a:lnTo>
                  <a:lnTo>
                    <a:pt x="7313930" y="1311783"/>
                  </a:lnTo>
                  <a:lnTo>
                    <a:pt x="7364095" y="1306068"/>
                  </a:lnTo>
                  <a:lnTo>
                    <a:pt x="7410068" y="1289558"/>
                  </a:lnTo>
                  <a:lnTo>
                    <a:pt x="7450708" y="1263777"/>
                  </a:lnTo>
                  <a:lnTo>
                    <a:pt x="7484618" y="1229868"/>
                  </a:lnTo>
                  <a:lnTo>
                    <a:pt x="7510399" y="1189355"/>
                  </a:lnTo>
                  <a:lnTo>
                    <a:pt x="7526908" y="1143254"/>
                  </a:lnTo>
                  <a:lnTo>
                    <a:pt x="7532624" y="1093089"/>
                  </a:lnTo>
                  <a:lnTo>
                    <a:pt x="7532624" y="218567"/>
                  </a:lnTo>
                  <a:lnTo>
                    <a:pt x="7526908" y="168529"/>
                  </a:lnTo>
                  <a:lnTo>
                    <a:pt x="7510399" y="122428"/>
                  </a:lnTo>
                  <a:lnTo>
                    <a:pt x="7484618" y="81915"/>
                  </a:lnTo>
                  <a:lnTo>
                    <a:pt x="7450708" y="48006"/>
                  </a:lnTo>
                  <a:lnTo>
                    <a:pt x="7410068" y="22225"/>
                  </a:lnTo>
                  <a:lnTo>
                    <a:pt x="7364095" y="5715"/>
                  </a:lnTo>
                  <a:lnTo>
                    <a:pt x="7313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31986" y="4184141"/>
              <a:ext cx="7533005" cy="1311910"/>
            </a:xfrm>
            <a:custGeom>
              <a:avLst/>
              <a:gdLst/>
              <a:ahLst/>
              <a:cxnLst/>
              <a:rect l="l" t="t" r="r" b="b"/>
              <a:pathLst>
                <a:path w="7533005" h="1311910">
                  <a:moveTo>
                    <a:pt x="0" y="218567"/>
                  </a:moveTo>
                  <a:lnTo>
                    <a:pt x="5715" y="168529"/>
                  </a:lnTo>
                  <a:lnTo>
                    <a:pt x="22225" y="122428"/>
                  </a:lnTo>
                  <a:lnTo>
                    <a:pt x="48006" y="81915"/>
                  </a:lnTo>
                  <a:lnTo>
                    <a:pt x="81915" y="48006"/>
                  </a:lnTo>
                  <a:lnTo>
                    <a:pt x="122555" y="22225"/>
                  </a:lnTo>
                  <a:lnTo>
                    <a:pt x="168529" y="5715"/>
                  </a:lnTo>
                  <a:lnTo>
                    <a:pt x="218694" y="0"/>
                  </a:lnTo>
                  <a:lnTo>
                    <a:pt x="7313930" y="0"/>
                  </a:lnTo>
                  <a:lnTo>
                    <a:pt x="7364095" y="5715"/>
                  </a:lnTo>
                  <a:lnTo>
                    <a:pt x="7410069" y="22225"/>
                  </a:lnTo>
                  <a:lnTo>
                    <a:pt x="7450708" y="48006"/>
                  </a:lnTo>
                  <a:lnTo>
                    <a:pt x="7484618" y="81915"/>
                  </a:lnTo>
                  <a:lnTo>
                    <a:pt x="7510399" y="122428"/>
                  </a:lnTo>
                  <a:lnTo>
                    <a:pt x="7526782" y="168529"/>
                  </a:lnTo>
                  <a:lnTo>
                    <a:pt x="7532624" y="218567"/>
                  </a:lnTo>
                  <a:lnTo>
                    <a:pt x="7532624" y="1093089"/>
                  </a:lnTo>
                  <a:lnTo>
                    <a:pt x="7526782" y="1143254"/>
                  </a:lnTo>
                  <a:lnTo>
                    <a:pt x="7510399" y="1189355"/>
                  </a:lnTo>
                  <a:lnTo>
                    <a:pt x="7484618" y="1229868"/>
                  </a:lnTo>
                  <a:lnTo>
                    <a:pt x="7450708" y="1263777"/>
                  </a:lnTo>
                  <a:lnTo>
                    <a:pt x="7410069" y="1289558"/>
                  </a:lnTo>
                  <a:lnTo>
                    <a:pt x="7364095" y="1306068"/>
                  </a:lnTo>
                  <a:lnTo>
                    <a:pt x="7313930" y="1311783"/>
                  </a:lnTo>
                  <a:lnTo>
                    <a:pt x="218694" y="1311783"/>
                  </a:lnTo>
                  <a:lnTo>
                    <a:pt x="168529" y="1306068"/>
                  </a:lnTo>
                  <a:lnTo>
                    <a:pt x="122555" y="1289558"/>
                  </a:lnTo>
                  <a:lnTo>
                    <a:pt x="81915" y="1263777"/>
                  </a:lnTo>
                  <a:lnTo>
                    <a:pt x="48006" y="1229868"/>
                  </a:lnTo>
                  <a:lnTo>
                    <a:pt x="22225" y="1189355"/>
                  </a:lnTo>
                  <a:lnTo>
                    <a:pt x="5715" y="1143254"/>
                  </a:lnTo>
                  <a:lnTo>
                    <a:pt x="0" y="1093089"/>
                  </a:lnTo>
                  <a:lnTo>
                    <a:pt x="0" y="218567"/>
                  </a:lnTo>
                  <a:close/>
                </a:path>
              </a:pathLst>
            </a:custGeom>
            <a:ln w="38100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02445" y="2231847"/>
            <a:ext cx="7082155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0075" indent="-3054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0710" algn="l"/>
              </a:tabLst>
            </a:pPr>
            <a:r>
              <a:rPr sz="2400" b="1" i="1" dirty="0">
                <a:solidFill>
                  <a:srgbClr val="00BDB5"/>
                </a:solidFill>
                <a:latin typeface="Calibri"/>
                <a:cs typeface="Calibri"/>
              </a:rPr>
              <a:t>Using</a:t>
            </a:r>
            <a:r>
              <a:rPr sz="2400" b="1" i="1" spc="-100" dirty="0">
                <a:solidFill>
                  <a:srgbClr val="00BDB5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BDB5"/>
                </a:solidFill>
                <a:latin typeface="Calibri"/>
                <a:cs typeface="Calibri"/>
              </a:rPr>
              <a:t>@Input</a:t>
            </a:r>
            <a:r>
              <a:rPr sz="2400" b="1" i="1" spc="-105" dirty="0">
                <a:solidFill>
                  <a:srgbClr val="00BDB5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0BDB5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 marL="1553210" marR="663575" indent="-1541145">
              <a:lnSpc>
                <a:spcPct val="100800"/>
              </a:lnSpc>
              <a:spcBef>
                <a:spcPts val="100"/>
              </a:spcBef>
            </a:pPr>
            <a:r>
              <a:rPr sz="2400" i="1" spc="-3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1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child 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2406650" indent="-305435">
              <a:lnSpc>
                <a:spcPct val="100000"/>
              </a:lnSpc>
              <a:buAutoNum type="arabicPeriod" startAt="2"/>
              <a:tabLst>
                <a:tab pos="2407285" algn="l"/>
              </a:tabLst>
            </a:pPr>
            <a:r>
              <a:rPr sz="2400" b="1" i="1" spc="-5" dirty="0">
                <a:solidFill>
                  <a:srgbClr val="7B91B8"/>
                </a:solidFill>
                <a:latin typeface="Calibri"/>
                <a:cs typeface="Calibri"/>
              </a:rPr>
              <a:t>Using</a:t>
            </a:r>
            <a:r>
              <a:rPr sz="2400" b="1" i="1" spc="-80" dirty="0">
                <a:solidFill>
                  <a:srgbClr val="7B91B8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7B91B8"/>
                </a:solidFill>
                <a:latin typeface="Calibri"/>
                <a:cs typeface="Calibri"/>
              </a:rPr>
              <a:t>@Output</a:t>
            </a:r>
            <a:r>
              <a:rPr sz="2400" b="1" i="1" spc="-60" dirty="0">
                <a:solidFill>
                  <a:srgbClr val="7B91B8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7B91B8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 marL="1422400" marR="5080" indent="-767080">
              <a:lnSpc>
                <a:spcPct val="100000"/>
              </a:lnSpc>
            </a:pPr>
            <a:r>
              <a:rPr sz="2400" i="1" spc="-3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 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1564" y="7999569"/>
            <a:ext cx="8402320" cy="1498600"/>
            <a:chOff x="7941564" y="7999569"/>
            <a:chExt cx="8402320" cy="14986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564" y="7999569"/>
              <a:ext cx="8401812" cy="14979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89392" y="8074151"/>
              <a:ext cx="8112125" cy="1348740"/>
            </a:xfrm>
            <a:custGeom>
              <a:avLst/>
              <a:gdLst/>
              <a:ahLst/>
              <a:cxnLst/>
              <a:rect l="l" t="t" r="r" b="b"/>
              <a:pathLst>
                <a:path w="8112125" h="1348740">
                  <a:moveTo>
                    <a:pt x="7886954" y="0"/>
                  </a:moveTo>
                  <a:lnTo>
                    <a:pt x="224789" y="0"/>
                  </a:lnTo>
                  <a:lnTo>
                    <a:pt x="179450" y="4572"/>
                  </a:lnTo>
                  <a:lnTo>
                    <a:pt x="137286" y="17653"/>
                  </a:lnTo>
                  <a:lnTo>
                    <a:pt x="99059" y="38354"/>
                  </a:lnTo>
                  <a:lnTo>
                    <a:pt x="65785" y="65786"/>
                  </a:lnTo>
                  <a:lnTo>
                    <a:pt x="38353" y="99060"/>
                  </a:lnTo>
                  <a:lnTo>
                    <a:pt x="17652" y="137287"/>
                  </a:lnTo>
                  <a:lnTo>
                    <a:pt x="4572" y="179450"/>
                  </a:lnTo>
                  <a:lnTo>
                    <a:pt x="0" y="224790"/>
                  </a:lnTo>
                  <a:lnTo>
                    <a:pt x="0" y="1123950"/>
                  </a:lnTo>
                  <a:lnTo>
                    <a:pt x="4572" y="1169250"/>
                  </a:lnTo>
                  <a:lnTo>
                    <a:pt x="17652" y="1211440"/>
                  </a:lnTo>
                  <a:lnTo>
                    <a:pt x="38353" y="1249629"/>
                  </a:lnTo>
                  <a:lnTo>
                    <a:pt x="65785" y="1282903"/>
                  </a:lnTo>
                  <a:lnTo>
                    <a:pt x="99059" y="1310347"/>
                  </a:lnTo>
                  <a:lnTo>
                    <a:pt x="137286" y="1331074"/>
                  </a:lnTo>
                  <a:lnTo>
                    <a:pt x="179450" y="1344168"/>
                  </a:lnTo>
                  <a:lnTo>
                    <a:pt x="224789" y="1348740"/>
                  </a:lnTo>
                  <a:lnTo>
                    <a:pt x="7886954" y="1348740"/>
                  </a:lnTo>
                  <a:lnTo>
                    <a:pt x="7932292" y="1344168"/>
                  </a:lnTo>
                  <a:lnTo>
                    <a:pt x="7974456" y="1331074"/>
                  </a:lnTo>
                  <a:lnTo>
                    <a:pt x="8012684" y="1310347"/>
                  </a:lnTo>
                  <a:lnTo>
                    <a:pt x="8045958" y="1282903"/>
                  </a:lnTo>
                  <a:lnTo>
                    <a:pt x="8073390" y="1249629"/>
                  </a:lnTo>
                  <a:lnTo>
                    <a:pt x="8094090" y="1211440"/>
                  </a:lnTo>
                  <a:lnTo>
                    <a:pt x="8107171" y="1169250"/>
                  </a:lnTo>
                  <a:lnTo>
                    <a:pt x="8111744" y="1123950"/>
                  </a:lnTo>
                  <a:lnTo>
                    <a:pt x="8111744" y="224790"/>
                  </a:lnTo>
                  <a:lnTo>
                    <a:pt x="8107171" y="179450"/>
                  </a:lnTo>
                  <a:lnTo>
                    <a:pt x="8094090" y="137287"/>
                  </a:lnTo>
                  <a:lnTo>
                    <a:pt x="8073390" y="99060"/>
                  </a:lnTo>
                  <a:lnTo>
                    <a:pt x="8045958" y="65786"/>
                  </a:lnTo>
                  <a:lnTo>
                    <a:pt x="8012684" y="38354"/>
                  </a:lnTo>
                  <a:lnTo>
                    <a:pt x="7974456" y="17653"/>
                  </a:lnTo>
                  <a:lnTo>
                    <a:pt x="7932292" y="4572"/>
                  </a:lnTo>
                  <a:lnTo>
                    <a:pt x="7886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90154" y="8074913"/>
              <a:ext cx="8112125" cy="1348740"/>
            </a:xfrm>
            <a:custGeom>
              <a:avLst/>
              <a:gdLst/>
              <a:ahLst/>
              <a:cxnLst/>
              <a:rect l="l" t="t" r="r" b="b"/>
              <a:pathLst>
                <a:path w="8112125" h="1348740">
                  <a:moveTo>
                    <a:pt x="0" y="224790"/>
                  </a:moveTo>
                  <a:lnTo>
                    <a:pt x="4572" y="179451"/>
                  </a:lnTo>
                  <a:lnTo>
                    <a:pt x="17652" y="137287"/>
                  </a:lnTo>
                  <a:lnTo>
                    <a:pt x="38353" y="99060"/>
                  </a:lnTo>
                  <a:lnTo>
                    <a:pt x="65786" y="65786"/>
                  </a:lnTo>
                  <a:lnTo>
                    <a:pt x="99060" y="38354"/>
                  </a:lnTo>
                  <a:lnTo>
                    <a:pt x="137287" y="17653"/>
                  </a:lnTo>
                  <a:lnTo>
                    <a:pt x="179450" y="4572"/>
                  </a:lnTo>
                  <a:lnTo>
                    <a:pt x="224790" y="0"/>
                  </a:lnTo>
                  <a:lnTo>
                    <a:pt x="7886954" y="0"/>
                  </a:lnTo>
                  <a:lnTo>
                    <a:pt x="7932292" y="4572"/>
                  </a:lnTo>
                  <a:lnTo>
                    <a:pt x="7974457" y="17653"/>
                  </a:lnTo>
                  <a:lnTo>
                    <a:pt x="8012684" y="38354"/>
                  </a:lnTo>
                  <a:lnTo>
                    <a:pt x="8045958" y="65786"/>
                  </a:lnTo>
                  <a:lnTo>
                    <a:pt x="8073390" y="99060"/>
                  </a:lnTo>
                  <a:lnTo>
                    <a:pt x="8094090" y="137287"/>
                  </a:lnTo>
                  <a:lnTo>
                    <a:pt x="8107172" y="179451"/>
                  </a:lnTo>
                  <a:lnTo>
                    <a:pt x="8111744" y="224790"/>
                  </a:lnTo>
                  <a:lnTo>
                    <a:pt x="8111744" y="1123950"/>
                  </a:lnTo>
                  <a:lnTo>
                    <a:pt x="8107172" y="1169250"/>
                  </a:lnTo>
                  <a:lnTo>
                    <a:pt x="8094090" y="1211440"/>
                  </a:lnTo>
                  <a:lnTo>
                    <a:pt x="8073390" y="1249629"/>
                  </a:lnTo>
                  <a:lnTo>
                    <a:pt x="8045958" y="1282903"/>
                  </a:lnTo>
                  <a:lnTo>
                    <a:pt x="8012684" y="1310347"/>
                  </a:lnTo>
                  <a:lnTo>
                    <a:pt x="7974457" y="1331074"/>
                  </a:lnTo>
                  <a:lnTo>
                    <a:pt x="7932292" y="1344168"/>
                  </a:lnTo>
                  <a:lnTo>
                    <a:pt x="7886954" y="1348740"/>
                  </a:lnTo>
                  <a:lnTo>
                    <a:pt x="224790" y="1348740"/>
                  </a:lnTo>
                  <a:lnTo>
                    <a:pt x="179450" y="1344168"/>
                  </a:lnTo>
                  <a:lnTo>
                    <a:pt x="137287" y="1331074"/>
                  </a:lnTo>
                  <a:lnTo>
                    <a:pt x="99060" y="1310347"/>
                  </a:lnTo>
                  <a:lnTo>
                    <a:pt x="65786" y="1282903"/>
                  </a:lnTo>
                  <a:lnTo>
                    <a:pt x="38353" y="1249629"/>
                  </a:lnTo>
                  <a:lnTo>
                    <a:pt x="17652" y="1211440"/>
                  </a:lnTo>
                  <a:lnTo>
                    <a:pt x="4572" y="1169250"/>
                  </a:lnTo>
                  <a:lnTo>
                    <a:pt x="0" y="1123950"/>
                  </a:lnTo>
                  <a:lnTo>
                    <a:pt x="0" y="224790"/>
                  </a:lnTo>
                  <a:close/>
                </a:path>
              </a:pathLst>
            </a:custGeom>
            <a:ln w="38100">
              <a:solidFill>
                <a:srgbClr val="FF66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48293" y="8035797"/>
            <a:ext cx="7368540" cy="1275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F4606C"/>
                </a:solidFill>
                <a:latin typeface="Calibri"/>
                <a:cs typeface="Calibri"/>
              </a:rPr>
              <a:t>4.</a:t>
            </a:r>
            <a:r>
              <a:rPr sz="2400" b="1" i="1" spc="-65" dirty="0">
                <a:solidFill>
                  <a:srgbClr val="F4606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4606C"/>
                </a:solidFill>
                <a:latin typeface="Calibri"/>
                <a:cs typeface="Calibri"/>
              </a:rPr>
              <a:t>Using</a:t>
            </a:r>
            <a:r>
              <a:rPr sz="2400" b="1" i="1" spc="-80" dirty="0">
                <a:solidFill>
                  <a:srgbClr val="F4606C"/>
                </a:solidFill>
                <a:latin typeface="Calibri"/>
                <a:cs typeface="Calibri"/>
              </a:rPr>
              <a:t> </a:t>
            </a:r>
            <a:r>
              <a:rPr sz="2400" b="1" i="1" spc="-35" dirty="0">
                <a:solidFill>
                  <a:srgbClr val="F4606C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 marL="18415" marR="5080" indent="-635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no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parent-child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relation,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helps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switch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next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perform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4655" y="2228088"/>
            <a:ext cx="1603375" cy="1420495"/>
            <a:chOff x="3724655" y="2228088"/>
            <a:chExt cx="1603375" cy="1420495"/>
          </a:xfrm>
        </p:grpSpPr>
        <p:sp>
          <p:nvSpPr>
            <p:cNvPr id="23" name="object 23"/>
            <p:cNvSpPr/>
            <p:nvPr/>
          </p:nvSpPr>
          <p:spPr>
            <a:xfrm>
              <a:off x="3724655" y="2228088"/>
              <a:ext cx="1603375" cy="1420495"/>
            </a:xfrm>
            <a:custGeom>
              <a:avLst/>
              <a:gdLst/>
              <a:ahLst/>
              <a:cxnLst/>
              <a:rect l="l" t="t" r="r" b="b"/>
              <a:pathLst>
                <a:path w="1603375" h="1420495">
                  <a:moveTo>
                    <a:pt x="1143508" y="0"/>
                  </a:moveTo>
                  <a:lnTo>
                    <a:pt x="459486" y="0"/>
                  </a:lnTo>
                  <a:lnTo>
                    <a:pt x="428752" y="4190"/>
                  </a:lnTo>
                  <a:lnTo>
                    <a:pt x="375793" y="34543"/>
                  </a:lnTo>
                  <a:lnTo>
                    <a:pt x="15748" y="651128"/>
                  </a:lnTo>
                  <a:lnTo>
                    <a:pt x="0" y="710056"/>
                  </a:lnTo>
                  <a:lnTo>
                    <a:pt x="3937" y="740536"/>
                  </a:lnTo>
                  <a:lnTo>
                    <a:pt x="356743" y="1361185"/>
                  </a:lnTo>
                  <a:lnTo>
                    <a:pt x="400304" y="1404238"/>
                  </a:lnTo>
                  <a:lnTo>
                    <a:pt x="459486" y="1420240"/>
                  </a:lnTo>
                  <a:lnTo>
                    <a:pt x="1143508" y="1420240"/>
                  </a:lnTo>
                  <a:lnTo>
                    <a:pt x="1202817" y="1404238"/>
                  </a:lnTo>
                  <a:lnTo>
                    <a:pt x="1246378" y="1361185"/>
                  </a:lnTo>
                  <a:lnTo>
                    <a:pt x="1587373" y="769111"/>
                  </a:lnTo>
                  <a:lnTo>
                    <a:pt x="1603121" y="710056"/>
                  </a:lnTo>
                  <a:lnTo>
                    <a:pt x="1599184" y="679703"/>
                  </a:lnTo>
                  <a:lnTo>
                    <a:pt x="1246378" y="59054"/>
                  </a:lnTo>
                  <a:lnTo>
                    <a:pt x="1202817" y="16001"/>
                  </a:lnTo>
                  <a:lnTo>
                    <a:pt x="1143508" y="0"/>
                  </a:lnTo>
                  <a:close/>
                </a:path>
              </a:pathLst>
            </a:custGeom>
            <a:solidFill>
              <a:srgbClr val="00B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6199" y="2392680"/>
              <a:ext cx="1257300" cy="1112520"/>
            </a:xfrm>
            <a:custGeom>
              <a:avLst/>
              <a:gdLst/>
              <a:ahLst/>
              <a:cxnLst/>
              <a:rect l="l" t="t" r="r" b="b"/>
              <a:pathLst>
                <a:path w="1257300" h="1112520">
                  <a:moveTo>
                    <a:pt x="895858" y="0"/>
                  </a:moveTo>
                  <a:lnTo>
                    <a:pt x="359537" y="0"/>
                  </a:lnTo>
                  <a:lnTo>
                    <a:pt x="335788" y="3175"/>
                  </a:lnTo>
                  <a:lnTo>
                    <a:pt x="294766" y="26416"/>
                  </a:lnTo>
                  <a:lnTo>
                    <a:pt x="11429" y="509650"/>
                  </a:lnTo>
                  <a:lnTo>
                    <a:pt x="0" y="556260"/>
                  </a:lnTo>
                  <a:lnTo>
                    <a:pt x="2794" y="580263"/>
                  </a:lnTo>
                  <a:lnTo>
                    <a:pt x="279653" y="1066927"/>
                  </a:lnTo>
                  <a:lnTo>
                    <a:pt x="313816" y="1100327"/>
                  </a:lnTo>
                  <a:lnTo>
                    <a:pt x="359537" y="1112520"/>
                  </a:lnTo>
                  <a:lnTo>
                    <a:pt x="895858" y="1112520"/>
                  </a:lnTo>
                  <a:lnTo>
                    <a:pt x="942975" y="1100327"/>
                  </a:lnTo>
                  <a:lnTo>
                    <a:pt x="975740" y="1066927"/>
                  </a:lnTo>
                  <a:lnTo>
                    <a:pt x="1243964" y="602869"/>
                  </a:lnTo>
                  <a:lnTo>
                    <a:pt x="1256791" y="556260"/>
                  </a:lnTo>
                  <a:lnTo>
                    <a:pt x="1253616" y="532256"/>
                  </a:lnTo>
                  <a:lnTo>
                    <a:pt x="975740" y="45593"/>
                  </a:lnTo>
                  <a:lnTo>
                    <a:pt x="942975" y="12065"/>
                  </a:lnTo>
                  <a:lnTo>
                    <a:pt x="895858" y="0"/>
                  </a:lnTo>
                  <a:close/>
                </a:path>
              </a:pathLst>
            </a:custGeom>
            <a:solidFill>
              <a:srgbClr val="00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2711" y="2520696"/>
              <a:ext cx="707136" cy="70865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389376" y="3675888"/>
            <a:ext cx="4500245" cy="4349750"/>
            <a:chOff x="3389376" y="3675888"/>
            <a:chExt cx="4500245" cy="4349750"/>
          </a:xfrm>
        </p:grpSpPr>
        <p:sp>
          <p:nvSpPr>
            <p:cNvPr id="27" name="object 27"/>
            <p:cNvSpPr/>
            <p:nvPr/>
          </p:nvSpPr>
          <p:spPr>
            <a:xfrm>
              <a:off x="3389376" y="4890516"/>
              <a:ext cx="2244725" cy="1988820"/>
            </a:xfrm>
            <a:custGeom>
              <a:avLst/>
              <a:gdLst/>
              <a:ahLst/>
              <a:cxnLst/>
              <a:rect l="l" t="t" r="r" b="b"/>
              <a:pathLst>
                <a:path w="2244725" h="1988820">
                  <a:moveTo>
                    <a:pt x="1601215" y="0"/>
                  </a:moveTo>
                  <a:lnTo>
                    <a:pt x="643127" y="0"/>
                  </a:lnTo>
                  <a:lnTo>
                    <a:pt x="600201" y="5587"/>
                  </a:lnTo>
                  <a:lnTo>
                    <a:pt x="561086" y="21589"/>
                  </a:lnTo>
                  <a:lnTo>
                    <a:pt x="527303" y="47371"/>
                  </a:lnTo>
                  <a:lnTo>
                    <a:pt x="500507" y="81787"/>
                  </a:lnTo>
                  <a:lnTo>
                    <a:pt x="21462" y="912622"/>
                  </a:lnTo>
                  <a:lnTo>
                    <a:pt x="5334" y="951864"/>
                  </a:lnTo>
                  <a:lnTo>
                    <a:pt x="0" y="993648"/>
                  </a:lnTo>
                  <a:lnTo>
                    <a:pt x="5334" y="1035938"/>
                  </a:lnTo>
                  <a:lnTo>
                    <a:pt x="21462" y="1076198"/>
                  </a:lnTo>
                  <a:lnTo>
                    <a:pt x="500507" y="1905127"/>
                  </a:lnTo>
                  <a:lnTo>
                    <a:pt x="527303" y="1939798"/>
                  </a:lnTo>
                  <a:lnTo>
                    <a:pt x="561086" y="1966214"/>
                  </a:lnTo>
                  <a:lnTo>
                    <a:pt x="600201" y="1982978"/>
                  </a:lnTo>
                  <a:lnTo>
                    <a:pt x="643127" y="1988820"/>
                  </a:lnTo>
                  <a:lnTo>
                    <a:pt x="1601215" y="1988820"/>
                  </a:lnTo>
                  <a:lnTo>
                    <a:pt x="1644396" y="1982978"/>
                  </a:lnTo>
                  <a:lnTo>
                    <a:pt x="1684020" y="1966214"/>
                  </a:lnTo>
                  <a:lnTo>
                    <a:pt x="1717928" y="1939798"/>
                  </a:lnTo>
                  <a:lnTo>
                    <a:pt x="1743964" y="1905127"/>
                  </a:lnTo>
                  <a:lnTo>
                    <a:pt x="2223008" y="1076198"/>
                  </a:lnTo>
                  <a:lnTo>
                    <a:pt x="2239010" y="1035938"/>
                  </a:lnTo>
                  <a:lnTo>
                    <a:pt x="2244344" y="993648"/>
                  </a:lnTo>
                  <a:lnTo>
                    <a:pt x="2239010" y="951864"/>
                  </a:lnTo>
                  <a:lnTo>
                    <a:pt x="2223008" y="912622"/>
                  </a:lnTo>
                  <a:lnTo>
                    <a:pt x="1743964" y="81787"/>
                  </a:lnTo>
                  <a:lnTo>
                    <a:pt x="1717928" y="47371"/>
                  </a:lnTo>
                  <a:lnTo>
                    <a:pt x="1684020" y="21589"/>
                  </a:lnTo>
                  <a:lnTo>
                    <a:pt x="1644396" y="5587"/>
                  </a:lnTo>
                  <a:lnTo>
                    <a:pt x="160121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7496" y="5067300"/>
              <a:ext cx="1856105" cy="1644650"/>
            </a:xfrm>
            <a:custGeom>
              <a:avLst/>
              <a:gdLst/>
              <a:ahLst/>
              <a:cxnLst/>
              <a:rect l="l" t="t" r="r" b="b"/>
              <a:pathLst>
                <a:path w="1856104" h="1644650">
                  <a:moveTo>
                    <a:pt x="1323339" y="0"/>
                  </a:moveTo>
                  <a:lnTo>
                    <a:pt x="531240" y="0"/>
                  </a:lnTo>
                  <a:lnTo>
                    <a:pt x="496188" y="4825"/>
                  </a:lnTo>
                  <a:lnTo>
                    <a:pt x="435355" y="40132"/>
                  </a:lnTo>
                  <a:lnTo>
                    <a:pt x="17144" y="753490"/>
                  </a:lnTo>
                  <a:lnTo>
                    <a:pt x="0" y="822705"/>
                  </a:lnTo>
                  <a:lnTo>
                    <a:pt x="4317" y="857630"/>
                  </a:lnTo>
                  <a:lnTo>
                    <a:pt x="413130" y="1575562"/>
                  </a:lnTo>
                  <a:lnTo>
                    <a:pt x="463550" y="1625600"/>
                  </a:lnTo>
                  <a:lnTo>
                    <a:pt x="531240" y="1644141"/>
                  </a:lnTo>
                  <a:lnTo>
                    <a:pt x="1323339" y="1644141"/>
                  </a:lnTo>
                  <a:lnTo>
                    <a:pt x="1391665" y="1625600"/>
                  </a:lnTo>
                  <a:lnTo>
                    <a:pt x="1441450" y="1575562"/>
                  </a:lnTo>
                  <a:lnTo>
                    <a:pt x="1837436" y="890524"/>
                  </a:lnTo>
                  <a:lnTo>
                    <a:pt x="1855977" y="822705"/>
                  </a:lnTo>
                  <a:lnTo>
                    <a:pt x="1851405" y="787526"/>
                  </a:lnTo>
                  <a:lnTo>
                    <a:pt x="1441450" y="68452"/>
                  </a:lnTo>
                  <a:lnTo>
                    <a:pt x="1391665" y="18541"/>
                  </a:lnTo>
                  <a:lnTo>
                    <a:pt x="132333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2680" y="4800600"/>
              <a:ext cx="144779" cy="1447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2680" y="6833616"/>
              <a:ext cx="144779" cy="144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30980" y="3675900"/>
              <a:ext cx="3843654" cy="4104004"/>
            </a:xfrm>
            <a:custGeom>
              <a:avLst/>
              <a:gdLst/>
              <a:ahLst/>
              <a:cxnLst/>
              <a:rect l="l" t="t" r="r" b="b"/>
              <a:pathLst>
                <a:path w="3843654" h="4104004">
                  <a:moveTo>
                    <a:pt x="2131949" y="1301102"/>
                  </a:moveTo>
                  <a:lnTo>
                    <a:pt x="2128901" y="1279639"/>
                  </a:lnTo>
                  <a:lnTo>
                    <a:pt x="2113915" y="1255509"/>
                  </a:lnTo>
                  <a:lnTo>
                    <a:pt x="2091309" y="1241031"/>
                  </a:lnTo>
                  <a:lnTo>
                    <a:pt x="2065274" y="1237221"/>
                  </a:lnTo>
                  <a:lnTo>
                    <a:pt x="2039493" y="1245349"/>
                  </a:lnTo>
                  <a:lnTo>
                    <a:pt x="1733296" y="1420355"/>
                  </a:lnTo>
                  <a:lnTo>
                    <a:pt x="1692656" y="1435976"/>
                  </a:lnTo>
                  <a:lnTo>
                    <a:pt x="1650619" y="1438008"/>
                  </a:lnTo>
                  <a:lnTo>
                    <a:pt x="1610233" y="1427213"/>
                  </a:lnTo>
                  <a:lnTo>
                    <a:pt x="1574546" y="1404480"/>
                  </a:lnTo>
                  <a:lnTo>
                    <a:pt x="1546860" y="1370952"/>
                  </a:lnTo>
                  <a:lnTo>
                    <a:pt x="1402080" y="1121778"/>
                  </a:lnTo>
                  <a:lnTo>
                    <a:pt x="1375918" y="1081265"/>
                  </a:lnTo>
                  <a:lnTo>
                    <a:pt x="1346327" y="1043800"/>
                  </a:lnTo>
                  <a:lnTo>
                    <a:pt x="1313561" y="1009637"/>
                  </a:lnTo>
                  <a:lnTo>
                    <a:pt x="1278001" y="978776"/>
                  </a:lnTo>
                  <a:lnTo>
                    <a:pt x="1239774" y="951598"/>
                  </a:lnTo>
                  <a:lnTo>
                    <a:pt x="1199134" y="928103"/>
                  </a:lnTo>
                  <a:lnTo>
                    <a:pt x="1156462" y="908672"/>
                  </a:lnTo>
                  <a:lnTo>
                    <a:pt x="1112012" y="893051"/>
                  </a:lnTo>
                  <a:lnTo>
                    <a:pt x="1065911" y="881875"/>
                  </a:lnTo>
                  <a:lnTo>
                    <a:pt x="1018667" y="874890"/>
                  </a:lnTo>
                  <a:lnTo>
                    <a:pt x="970280" y="872604"/>
                  </a:lnTo>
                  <a:lnTo>
                    <a:pt x="683006" y="872604"/>
                  </a:lnTo>
                  <a:lnTo>
                    <a:pt x="639445" y="865619"/>
                  </a:lnTo>
                  <a:lnTo>
                    <a:pt x="601853" y="846315"/>
                  </a:lnTo>
                  <a:lnTo>
                    <a:pt x="572262" y="816724"/>
                  </a:lnTo>
                  <a:lnTo>
                    <a:pt x="552958" y="779132"/>
                  </a:lnTo>
                  <a:lnTo>
                    <a:pt x="546100" y="735698"/>
                  </a:lnTo>
                  <a:lnTo>
                    <a:pt x="546100" y="385813"/>
                  </a:lnTo>
                  <a:lnTo>
                    <a:pt x="542290" y="363842"/>
                  </a:lnTo>
                  <a:lnTo>
                    <a:pt x="532003" y="345046"/>
                  </a:lnTo>
                  <a:lnTo>
                    <a:pt x="516255" y="330949"/>
                  </a:lnTo>
                  <a:lnTo>
                    <a:pt x="496570" y="323075"/>
                  </a:lnTo>
                  <a:lnTo>
                    <a:pt x="468122" y="323964"/>
                  </a:lnTo>
                  <a:lnTo>
                    <a:pt x="444500" y="336283"/>
                  </a:lnTo>
                  <a:lnTo>
                    <a:pt x="428244" y="357238"/>
                  </a:lnTo>
                  <a:lnTo>
                    <a:pt x="422275" y="383908"/>
                  </a:lnTo>
                  <a:lnTo>
                    <a:pt x="422275" y="735698"/>
                  </a:lnTo>
                  <a:lnTo>
                    <a:pt x="415417" y="779132"/>
                  </a:lnTo>
                  <a:lnTo>
                    <a:pt x="395986" y="816724"/>
                  </a:lnTo>
                  <a:lnTo>
                    <a:pt x="366522" y="846315"/>
                  </a:lnTo>
                  <a:lnTo>
                    <a:pt x="328803" y="865619"/>
                  </a:lnTo>
                  <a:lnTo>
                    <a:pt x="285369" y="872604"/>
                  </a:lnTo>
                  <a:lnTo>
                    <a:pt x="62738" y="872604"/>
                  </a:lnTo>
                  <a:lnTo>
                    <a:pt x="38481" y="877557"/>
                  </a:lnTo>
                  <a:lnTo>
                    <a:pt x="18542" y="891146"/>
                  </a:lnTo>
                  <a:lnTo>
                    <a:pt x="4953" y="911085"/>
                  </a:lnTo>
                  <a:lnTo>
                    <a:pt x="0" y="935342"/>
                  </a:lnTo>
                  <a:lnTo>
                    <a:pt x="4953" y="959345"/>
                  </a:lnTo>
                  <a:lnTo>
                    <a:pt x="18542" y="978649"/>
                  </a:lnTo>
                  <a:lnTo>
                    <a:pt x="38481" y="991476"/>
                  </a:lnTo>
                  <a:lnTo>
                    <a:pt x="62738" y="996175"/>
                  </a:lnTo>
                  <a:lnTo>
                    <a:pt x="970280" y="996175"/>
                  </a:lnTo>
                  <a:lnTo>
                    <a:pt x="1019810" y="999477"/>
                  </a:lnTo>
                  <a:lnTo>
                    <a:pt x="1067943" y="1009256"/>
                  </a:lnTo>
                  <a:lnTo>
                    <a:pt x="1114171" y="1025131"/>
                  </a:lnTo>
                  <a:lnTo>
                    <a:pt x="1157986" y="1046848"/>
                  </a:lnTo>
                  <a:lnTo>
                    <a:pt x="1198499" y="1073899"/>
                  </a:lnTo>
                  <a:lnTo>
                    <a:pt x="1235329" y="1106157"/>
                  </a:lnTo>
                  <a:lnTo>
                    <a:pt x="1267968" y="1143114"/>
                  </a:lnTo>
                  <a:lnTo>
                    <a:pt x="1295527" y="1184516"/>
                  </a:lnTo>
                  <a:lnTo>
                    <a:pt x="1780794" y="2025002"/>
                  </a:lnTo>
                  <a:lnTo>
                    <a:pt x="1803273" y="2069706"/>
                  </a:lnTo>
                  <a:lnTo>
                    <a:pt x="1819275" y="2116442"/>
                  </a:lnTo>
                  <a:lnTo>
                    <a:pt x="1828927" y="2164575"/>
                  </a:lnTo>
                  <a:lnTo>
                    <a:pt x="1832102" y="2213343"/>
                  </a:lnTo>
                  <a:lnTo>
                    <a:pt x="1828927" y="2262111"/>
                  </a:lnTo>
                  <a:lnTo>
                    <a:pt x="1819275" y="2310117"/>
                  </a:lnTo>
                  <a:lnTo>
                    <a:pt x="1803273" y="2356853"/>
                  </a:lnTo>
                  <a:lnTo>
                    <a:pt x="1780794" y="2401684"/>
                  </a:lnTo>
                  <a:lnTo>
                    <a:pt x="1295527" y="3242170"/>
                  </a:lnTo>
                  <a:lnTo>
                    <a:pt x="1267968" y="3283572"/>
                  </a:lnTo>
                  <a:lnTo>
                    <a:pt x="1235329" y="3320529"/>
                  </a:lnTo>
                  <a:lnTo>
                    <a:pt x="1198499" y="3352787"/>
                  </a:lnTo>
                  <a:lnTo>
                    <a:pt x="1157986" y="3379838"/>
                  </a:lnTo>
                  <a:lnTo>
                    <a:pt x="1114171" y="3401428"/>
                  </a:lnTo>
                  <a:lnTo>
                    <a:pt x="1067943" y="3417303"/>
                  </a:lnTo>
                  <a:lnTo>
                    <a:pt x="1019810" y="3427082"/>
                  </a:lnTo>
                  <a:lnTo>
                    <a:pt x="970280" y="3430511"/>
                  </a:lnTo>
                  <a:lnTo>
                    <a:pt x="62738" y="3430511"/>
                  </a:lnTo>
                  <a:lnTo>
                    <a:pt x="38481" y="3435464"/>
                  </a:lnTo>
                  <a:lnTo>
                    <a:pt x="18542" y="3448926"/>
                  </a:lnTo>
                  <a:lnTo>
                    <a:pt x="4953" y="3468992"/>
                  </a:lnTo>
                  <a:lnTo>
                    <a:pt x="0" y="3493122"/>
                  </a:lnTo>
                  <a:lnTo>
                    <a:pt x="4953" y="3517125"/>
                  </a:lnTo>
                  <a:lnTo>
                    <a:pt x="18542" y="3536429"/>
                  </a:lnTo>
                  <a:lnTo>
                    <a:pt x="38481" y="3549256"/>
                  </a:lnTo>
                  <a:lnTo>
                    <a:pt x="62738" y="3553955"/>
                  </a:lnTo>
                  <a:lnTo>
                    <a:pt x="285369" y="3553955"/>
                  </a:lnTo>
                  <a:lnTo>
                    <a:pt x="328803" y="3561194"/>
                  </a:lnTo>
                  <a:lnTo>
                    <a:pt x="366522" y="3580879"/>
                  </a:lnTo>
                  <a:lnTo>
                    <a:pt x="395986" y="3610724"/>
                  </a:lnTo>
                  <a:lnTo>
                    <a:pt x="415417" y="3648189"/>
                  </a:lnTo>
                  <a:lnTo>
                    <a:pt x="422275" y="3690861"/>
                  </a:lnTo>
                  <a:lnTo>
                    <a:pt x="422275" y="4040873"/>
                  </a:lnTo>
                  <a:lnTo>
                    <a:pt x="426085" y="4062971"/>
                  </a:lnTo>
                  <a:lnTo>
                    <a:pt x="436372" y="4082148"/>
                  </a:lnTo>
                  <a:lnTo>
                    <a:pt x="452120" y="4096499"/>
                  </a:lnTo>
                  <a:lnTo>
                    <a:pt x="471805" y="4103611"/>
                  </a:lnTo>
                  <a:lnTo>
                    <a:pt x="500253" y="4102976"/>
                  </a:lnTo>
                  <a:lnTo>
                    <a:pt x="523875" y="4091292"/>
                  </a:lnTo>
                  <a:lnTo>
                    <a:pt x="540004" y="4070972"/>
                  </a:lnTo>
                  <a:lnTo>
                    <a:pt x="546100" y="4044683"/>
                  </a:lnTo>
                  <a:lnTo>
                    <a:pt x="546100" y="3690861"/>
                  </a:lnTo>
                  <a:lnTo>
                    <a:pt x="552958" y="3648189"/>
                  </a:lnTo>
                  <a:lnTo>
                    <a:pt x="572262" y="3610724"/>
                  </a:lnTo>
                  <a:lnTo>
                    <a:pt x="601853" y="3580879"/>
                  </a:lnTo>
                  <a:lnTo>
                    <a:pt x="639445" y="3561194"/>
                  </a:lnTo>
                  <a:lnTo>
                    <a:pt x="683006" y="3553955"/>
                  </a:lnTo>
                  <a:lnTo>
                    <a:pt x="970280" y="3553955"/>
                  </a:lnTo>
                  <a:lnTo>
                    <a:pt x="1018159" y="3551669"/>
                  </a:lnTo>
                  <a:lnTo>
                    <a:pt x="1065276" y="3544811"/>
                  </a:lnTo>
                  <a:lnTo>
                    <a:pt x="1111123" y="3533508"/>
                  </a:lnTo>
                  <a:lnTo>
                    <a:pt x="1155700" y="3518014"/>
                  </a:lnTo>
                  <a:lnTo>
                    <a:pt x="1198372" y="3498456"/>
                  </a:lnTo>
                  <a:lnTo>
                    <a:pt x="1239139" y="3474961"/>
                  </a:lnTo>
                  <a:lnTo>
                    <a:pt x="1277493" y="3447783"/>
                  </a:lnTo>
                  <a:lnTo>
                    <a:pt x="1313307" y="3417049"/>
                  </a:lnTo>
                  <a:lnTo>
                    <a:pt x="1346200" y="3382886"/>
                  </a:lnTo>
                  <a:lnTo>
                    <a:pt x="1375918" y="3345421"/>
                  </a:lnTo>
                  <a:lnTo>
                    <a:pt x="1402080" y="3304921"/>
                  </a:lnTo>
                  <a:lnTo>
                    <a:pt x="1546860" y="3055734"/>
                  </a:lnTo>
                  <a:lnTo>
                    <a:pt x="1574546" y="3022079"/>
                  </a:lnTo>
                  <a:lnTo>
                    <a:pt x="1610233" y="2999473"/>
                  </a:lnTo>
                  <a:lnTo>
                    <a:pt x="1650619" y="2988678"/>
                  </a:lnTo>
                  <a:lnTo>
                    <a:pt x="1692656" y="2990583"/>
                  </a:lnTo>
                  <a:lnTo>
                    <a:pt x="1733296" y="3006331"/>
                  </a:lnTo>
                  <a:lnTo>
                    <a:pt x="2039493" y="3181337"/>
                  </a:lnTo>
                  <a:lnTo>
                    <a:pt x="2046732" y="3185274"/>
                  </a:lnTo>
                  <a:lnTo>
                    <a:pt x="2053971" y="3188195"/>
                  </a:lnTo>
                  <a:lnTo>
                    <a:pt x="2061718" y="3190100"/>
                  </a:lnTo>
                  <a:lnTo>
                    <a:pt x="2069973" y="3190862"/>
                  </a:lnTo>
                  <a:lnTo>
                    <a:pt x="2088007" y="3188068"/>
                  </a:lnTo>
                  <a:lnTo>
                    <a:pt x="2104136" y="3180067"/>
                  </a:lnTo>
                  <a:lnTo>
                    <a:pt x="2117598" y="3167494"/>
                  </a:lnTo>
                  <a:lnTo>
                    <a:pt x="2126996" y="3150857"/>
                  </a:lnTo>
                  <a:lnTo>
                    <a:pt x="2131187" y="3128251"/>
                  </a:lnTo>
                  <a:lnTo>
                    <a:pt x="2126996" y="3107169"/>
                  </a:lnTo>
                  <a:lnTo>
                    <a:pt x="2115820" y="3088881"/>
                  </a:lnTo>
                  <a:lnTo>
                    <a:pt x="2098421" y="3074784"/>
                  </a:lnTo>
                  <a:lnTo>
                    <a:pt x="1796034" y="2899778"/>
                  </a:lnTo>
                  <a:lnTo>
                    <a:pt x="1761490" y="2871965"/>
                  </a:lnTo>
                  <a:lnTo>
                    <a:pt x="1738249" y="2836278"/>
                  </a:lnTo>
                  <a:lnTo>
                    <a:pt x="1727073" y="2795638"/>
                  </a:lnTo>
                  <a:lnTo>
                    <a:pt x="1728978" y="2753093"/>
                  </a:lnTo>
                  <a:lnTo>
                    <a:pt x="1744599" y="2711564"/>
                  </a:lnTo>
                  <a:lnTo>
                    <a:pt x="1889252" y="2462390"/>
                  </a:lnTo>
                  <a:lnTo>
                    <a:pt x="1910969" y="2419591"/>
                  </a:lnTo>
                  <a:lnTo>
                    <a:pt x="1928241" y="2375268"/>
                  </a:lnTo>
                  <a:lnTo>
                    <a:pt x="1941322" y="2329802"/>
                  </a:lnTo>
                  <a:lnTo>
                    <a:pt x="1949958" y="2283574"/>
                  </a:lnTo>
                  <a:lnTo>
                    <a:pt x="1954276" y="2236838"/>
                  </a:lnTo>
                  <a:lnTo>
                    <a:pt x="1954276" y="2189848"/>
                  </a:lnTo>
                  <a:lnTo>
                    <a:pt x="1949958" y="2143112"/>
                  </a:lnTo>
                  <a:lnTo>
                    <a:pt x="1941322" y="2096757"/>
                  </a:lnTo>
                  <a:lnTo>
                    <a:pt x="1928241" y="2051291"/>
                  </a:lnTo>
                  <a:lnTo>
                    <a:pt x="1910969" y="2006968"/>
                  </a:lnTo>
                  <a:lnTo>
                    <a:pt x="1889252" y="1964169"/>
                  </a:lnTo>
                  <a:lnTo>
                    <a:pt x="1744599" y="1714995"/>
                  </a:lnTo>
                  <a:lnTo>
                    <a:pt x="1728978" y="1674482"/>
                  </a:lnTo>
                  <a:lnTo>
                    <a:pt x="1727073" y="1632445"/>
                  </a:lnTo>
                  <a:lnTo>
                    <a:pt x="1738249" y="1592059"/>
                  </a:lnTo>
                  <a:lnTo>
                    <a:pt x="1761490" y="1556499"/>
                  </a:lnTo>
                  <a:lnTo>
                    <a:pt x="1796034" y="1528686"/>
                  </a:lnTo>
                  <a:lnTo>
                    <a:pt x="2098421" y="1353807"/>
                  </a:lnTo>
                  <a:lnTo>
                    <a:pt x="2115820" y="1339710"/>
                  </a:lnTo>
                  <a:lnTo>
                    <a:pt x="2127250" y="1321676"/>
                  </a:lnTo>
                  <a:lnTo>
                    <a:pt x="2131949" y="1301102"/>
                  </a:lnTo>
                  <a:close/>
                </a:path>
                <a:path w="3843654" h="4104004">
                  <a:moveTo>
                    <a:pt x="3843401" y="710806"/>
                  </a:moveTo>
                  <a:lnTo>
                    <a:pt x="3827653" y="652767"/>
                  </a:lnTo>
                  <a:lnTo>
                    <a:pt x="3485388" y="59055"/>
                  </a:lnTo>
                  <a:lnTo>
                    <a:pt x="3442843" y="16002"/>
                  </a:lnTo>
                  <a:lnTo>
                    <a:pt x="3384677" y="0"/>
                  </a:lnTo>
                  <a:lnTo>
                    <a:pt x="2700020" y="0"/>
                  </a:lnTo>
                  <a:lnTo>
                    <a:pt x="2641727" y="16002"/>
                  </a:lnTo>
                  <a:lnTo>
                    <a:pt x="2599309" y="59055"/>
                  </a:lnTo>
                  <a:lnTo>
                    <a:pt x="2256917" y="652767"/>
                  </a:lnTo>
                  <a:lnTo>
                    <a:pt x="2241296" y="710806"/>
                  </a:lnTo>
                  <a:lnTo>
                    <a:pt x="2245106" y="740524"/>
                  </a:lnTo>
                  <a:lnTo>
                    <a:pt x="2599309" y="1362697"/>
                  </a:lnTo>
                  <a:lnTo>
                    <a:pt x="2641727" y="1405750"/>
                  </a:lnTo>
                  <a:lnTo>
                    <a:pt x="2700020" y="1421752"/>
                  </a:lnTo>
                  <a:lnTo>
                    <a:pt x="3384677" y="1421752"/>
                  </a:lnTo>
                  <a:lnTo>
                    <a:pt x="3442843" y="1405750"/>
                  </a:lnTo>
                  <a:lnTo>
                    <a:pt x="3485388" y="1362697"/>
                  </a:lnTo>
                  <a:lnTo>
                    <a:pt x="3827653" y="768845"/>
                  </a:lnTo>
                  <a:lnTo>
                    <a:pt x="3843401" y="710806"/>
                  </a:lnTo>
                  <a:close/>
                </a:path>
              </a:pathLst>
            </a:custGeom>
            <a:solidFill>
              <a:srgbClr val="525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29755" y="3840480"/>
              <a:ext cx="1257300" cy="1113790"/>
            </a:xfrm>
            <a:custGeom>
              <a:avLst/>
              <a:gdLst/>
              <a:ahLst/>
              <a:cxnLst/>
              <a:rect l="l" t="t" r="r" b="b"/>
              <a:pathLst>
                <a:path w="1257300" h="1113789">
                  <a:moveTo>
                    <a:pt x="896620" y="0"/>
                  </a:moveTo>
                  <a:lnTo>
                    <a:pt x="360679" y="0"/>
                  </a:lnTo>
                  <a:lnTo>
                    <a:pt x="336930" y="3175"/>
                  </a:lnTo>
                  <a:lnTo>
                    <a:pt x="295910" y="26416"/>
                  </a:lnTo>
                  <a:lnTo>
                    <a:pt x="12827" y="509397"/>
                  </a:lnTo>
                  <a:lnTo>
                    <a:pt x="0" y="555879"/>
                  </a:lnTo>
                  <a:lnTo>
                    <a:pt x="3175" y="579882"/>
                  </a:lnTo>
                  <a:lnTo>
                    <a:pt x="280797" y="1066165"/>
                  </a:lnTo>
                  <a:lnTo>
                    <a:pt x="314960" y="1100582"/>
                  </a:lnTo>
                  <a:lnTo>
                    <a:pt x="360679" y="1113663"/>
                  </a:lnTo>
                  <a:lnTo>
                    <a:pt x="896620" y="1113663"/>
                  </a:lnTo>
                  <a:lnTo>
                    <a:pt x="942213" y="1100582"/>
                  </a:lnTo>
                  <a:lnTo>
                    <a:pt x="976376" y="1066165"/>
                  </a:lnTo>
                  <a:lnTo>
                    <a:pt x="1244346" y="602361"/>
                  </a:lnTo>
                  <a:lnTo>
                    <a:pt x="1257300" y="555879"/>
                  </a:lnTo>
                  <a:lnTo>
                    <a:pt x="1253998" y="531876"/>
                  </a:lnTo>
                  <a:lnTo>
                    <a:pt x="976376" y="45593"/>
                  </a:lnTo>
                  <a:lnTo>
                    <a:pt x="942213" y="12065"/>
                  </a:lnTo>
                  <a:lnTo>
                    <a:pt x="89662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6500" y="6608064"/>
              <a:ext cx="1603375" cy="1417320"/>
            </a:xfrm>
            <a:custGeom>
              <a:avLst/>
              <a:gdLst/>
              <a:ahLst/>
              <a:cxnLst/>
              <a:rect l="l" t="t" r="r" b="b"/>
              <a:pathLst>
                <a:path w="1603375" h="1417320">
                  <a:moveTo>
                    <a:pt x="1144016" y="0"/>
                  </a:moveTo>
                  <a:lnTo>
                    <a:pt x="458977" y="0"/>
                  </a:lnTo>
                  <a:lnTo>
                    <a:pt x="428625" y="4191"/>
                  </a:lnTo>
                  <a:lnTo>
                    <a:pt x="376935" y="34544"/>
                  </a:lnTo>
                  <a:lnTo>
                    <a:pt x="15748" y="649732"/>
                  </a:lnTo>
                  <a:lnTo>
                    <a:pt x="0" y="709422"/>
                  </a:lnTo>
                  <a:lnTo>
                    <a:pt x="3937" y="739267"/>
                  </a:lnTo>
                  <a:lnTo>
                    <a:pt x="358267" y="1358392"/>
                  </a:lnTo>
                  <a:lnTo>
                    <a:pt x="400811" y="1402080"/>
                  </a:lnTo>
                  <a:lnTo>
                    <a:pt x="458977" y="1417320"/>
                  </a:lnTo>
                  <a:lnTo>
                    <a:pt x="1144016" y="1417320"/>
                  </a:lnTo>
                  <a:lnTo>
                    <a:pt x="1202308" y="1402080"/>
                  </a:lnTo>
                  <a:lnTo>
                    <a:pt x="1244853" y="1358392"/>
                  </a:lnTo>
                  <a:lnTo>
                    <a:pt x="1587373" y="767588"/>
                  </a:lnTo>
                  <a:lnTo>
                    <a:pt x="1602994" y="709422"/>
                  </a:lnTo>
                  <a:lnTo>
                    <a:pt x="1599183" y="679069"/>
                  </a:lnTo>
                  <a:lnTo>
                    <a:pt x="1244853" y="58928"/>
                  </a:lnTo>
                  <a:lnTo>
                    <a:pt x="1202308" y="15875"/>
                  </a:lnTo>
                  <a:lnTo>
                    <a:pt x="1144016" y="0"/>
                  </a:lnTo>
                  <a:close/>
                </a:path>
              </a:pathLst>
            </a:custGeom>
            <a:solidFill>
              <a:srgbClr val="04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8044" y="6769608"/>
              <a:ext cx="1257300" cy="1112520"/>
            </a:xfrm>
            <a:custGeom>
              <a:avLst/>
              <a:gdLst/>
              <a:ahLst/>
              <a:cxnLst/>
              <a:rect l="l" t="t" r="r" b="b"/>
              <a:pathLst>
                <a:path w="1257300" h="1112520">
                  <a:moveTo>
                    <a:pt x="897254" y="0"/>
                  </a:moveTo>
                  <a:lnTo>
                    <a:pt x="360933" y="0"/>
                  </a:lnTo>
                  <a:lnTo>
                    <a:pt x="336169" y="3175"/>
                  </a:lnTo>
                  <a:lnTo>
                    <a:pt x="295148" y="26416"/>
                  </a:lnTo>
                  <a:lnTo>
                    <a:pt x="12826" y="509651"/>
                  </a:lnTo>
                  <a:lnTo>
                    <a:pt x="0" y="556260"/>
                  </a:lnTo>
                  <a:lnTo>
                    <a:pt x="3175" y="580263"/>
                  </a:lnTo>
                  <a:lnTo>
                    <a:pt x="281050" y="1066927"/>
                  </a:lnTo>
                  <a:lnTo>
                    <a:pt x="313816" y="1100328"/>
                  </a:lnTo>
                  <a:lnTo>
                    <a:pt x="360933" y="1112520"/>
                  </a:lnTo>
                  <a:lnTo>
                    <a:pt x="897254" y="1112520"/>
                  </a:lnTo>
                  <a:lnTo>
                    <a:pt x="942721" y="1100328"/>
                  </a:lnTo>
                  <a:lnTo>
                    <a:pt x="975232" y="1066927"/>
                  </a:lnTo>
                  <a:lnTo>
                    <a:pt x="1245361" y="602869"/>
                  </a:lnTo>
                  <a:lnTo>
                    <a:pt x="1256791" y="556260"/>
                  </a:lnTo>
                  <a:lnTo>
                    <a:pt x="1253998" y="532257"/>
                  </a:lnTo>
                  <a:lnTo>
                    <a:pt x="975232" y="45593"/>
                  </a:lnTo>
                  <a:lnTo>
                    <a:pt x="942721" y="12065"/>
                  </a:lnTo>
                  <a:lnTo>
                    <a:pt x="897254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0936" y="3782568"/>
              <a:ext cx="146303" cy="1463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1524" y="4535424"/>
              <a:ext cx="146303" cy="1478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0936" y="7848600"/>
              <a:ext cx="146303" cy="1463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759708" y="8078723"/>
            <a:ext cx="1604645" cy="1418590"/>
            <a:chOff x="3759708" y="8078723"/>
            <a:chExt cx="1604645" cy="1418590"/>
          </a:xfrm>
        </p:grpSpPr>
        <p:sp>
          <p:nvSpPr>
            <p:cNvPr id="39" name="object 39"/>
            <p:cNvSpPr/>
            <p:nvPr/>
          </p:nvSpPr>
          <p:spPr>
            <a:xfrm>
              <a:off x="3759708" y="8078723"/>
              <a:ext cx="1604645" cy="1418590"/>
            </a:xfrm>
            <a:custGeom>
              <a:avLst/>
              <a:gdLst/>
              <a:ahLst/>
              <a:cxnLst/>
              <a:rect l="l" t="t" r="r" b="b"/>
              <a:pathLst>
                <a:path w="1604645" h="1418590">
                  <a:moveTo>
                    <a:pt x="1144777" y="0"/>
                  </a:moveTo>
                  <a:lnTo>
                    <a:pt x="459358" y="0"/>
                  </a:lnTo>
                  <a:lnTo>
                    <a:pt x="428878" y="4190"/>
                  </a:lnTo>
                  <a:lnTo>
                    <a:pt x="377189" y="34543"/>
                  </a:lnTo>
                  <a:lnTo>
                    <a:pt x="15747" y="650366"/>
                  </a:lnTo>
                  <a:lnTo>
                    <a:pt x="0" y="709167"/>
                  </a:lnTo>
                  <a:lnTo>
                    <a:pt x="3937" y="739647"/>
                  </a:lnTo>
                  <a:lnTo>
                    <a:pt x="358393" y="1359509"/>
                  </a:lnTo>
                  <a:lnTo>
                    <a:pt x="401065" y="1402537"/>
                  </a:lnTo>
                  <a:lnTo>
                    <a:pt x="459358" y="1418463"/>
                  </a:lnTo>
                  <a:lnTo>
                    <a:pt x="1144777" y="1418463"/>
                  </a:lnTo>
                  <a:lnTo>
                    <a:pt x="1203197" y="1402537"/>
                  </a:lnTo>
                  <a:lnTo>
                    <a:pt x="1245742" y="1359509"/>
                  </a:lnTo>
                  <a:lnTo>
                    <a:pt x="1588515" y="768095"/>
                  </a:lnTo>
                  <a:lnTo>
                    <a:pt x="1604137" y="709167"/>
                  </a:lnTo>
                  <a:lnTo>
                    <a:pt x="1600327" y="678814"/>
                  </a:lnTo>
                  <a:lnTo>
                    <a:pt x="1245742" y="58927"/>
                  </a:lnTo>
                  <a:lnTo>
                    <a:pt x="1203197" y="15875"/>
                  </a:lnTo>
                  <a:lnTo>
                    <a:pt x="1144777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21252" y="8241791"/>
              <a:ext cx="1257300" cy="1113790"/>
            </a:xfrm>
            <a:custGeom>
              <a:avLst/>
              <a:gdLst/>
              <a:ahLst/>
              <a:cxnLst/>
              <a:rect l="l" t="t" r="r" b="b"/>
              <a:pathLst>
                <a:path w="1257300" h="1113790">
                  <a:moveTo>
                    <a:pt x="897255" y="0"/>
                  </a:moveTo>
                  <a:lnTo>
                    <a:pt x="360934" y="0"/>
                  </a:lnTo>
                  <a:lnTo>
                    <a:pt x="337185" y="3428"/>
                  </a:lnTo>
                  <a:lnTo>
                    <a:pt x="296163" y="28066"/>
                  </a:lnTo>
                  <a:lnTo>
                    <a:pt x="12826" y="511301"/>
                  </a:lnTo>
                  <a:lnTo>
                    <a:pt x="0" y="556767"/>
                  </a:lnTo>
                  <a:lnTo>
                    <a:pt x="3175" y="580135"/>
                  </a:lnTo>
                  <a:lnTo>
                    <a:pt x="281050" y="1066152"/>
                  </a:lnTo>
                  <a:lnTo>
                    <a:pt x="315213" y="1100594"/>
                  </a:lnTo>
                  <a:lnTo>
                    <a:pt x="360934" y="1113662"/>
                  </a:lnTo>
                  <a:lnTo>
                    <a:pt x="897255" y="1113662"/>
                  </a:lnTo>
                  <a:lnTo>
                    <a:pt x="942975" y="1100594"/>
                  </a:lnTo>
                  <a:lnTo>
                    <a:pt x="977138" y="1066152"/>
                  </a:lnTo>
                  <a:lnTo>
                    <a:pt x="1245362" y="602360"/>
                  </a:lnTo>
                  <a:lnTo>
                    <a:pt x="1256792" y="556767"/>
                  </a:lnTo>
                  <a:lnTo>
                    <a:pt x="1253998" y="533526"/>
                  </a:lnTo>
                  <a:lnTo>
                    <a:pt x="977138" y="47497"/>
                  </a:lnTo>
                  <a:lnTo>
                    <a:pt x="942975" y="13080"/>
                  </a:lnTo>
                  <a:lnTo>
                    <a:pt x="897255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6136" y="8372855"/>
              <a:ext cx="778763" cy="77724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832986" y="5479541"/>
            <a:ext cx="150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95A82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95A82"/>
                </a:solidFill>
                <a:latin typeface="Calibri"/>
                <a:cs typeface="Calibri"/>
              </a:rPr>
              <a:t>mpon</a:t>
            </a:r>
            <a:r>
              <a:rPr sz="2400" b="1" spc="-15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095A82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95A82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1754" y="5845302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95A82"/>
                </a:solidFill>
                <a:latin typeface="Calibri"/>
                <a:cs typeface="Calibri"/>
              </a:rPr>
              <a:t>Interaction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45580" y="3936491"/>
            <a:ext cx="1087120" cy="3950335"/>
            <a:chOff x="6545580" y="3936491"/>
            <a:chExt cx="1087120" cy="3950335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1216" y="3936491"/>
              <a:ext cx="754379" cy="7543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5580" y="6800087"/>
              <a:ext cx="1086612" cy="108661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4754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@Input</a:t>
            </a:r>
            <a:r>
              <a:rPr sz="5600" spc="-135" dirty="0"/>
              <a:t> </a:t>
            </a:r>
            <a:r>
              <a:rPr sz="5600" spc="5" dirty="0"/>
              <a:t>and</a:t>
            </a:r>
            <a:r>
              <a:rPr sz="5600" spc="-95" dirty="0"/>
              <a:t> </a:t>
            </a:r>
            <a:r>
              <a:rPr sz="5600" spc="-5" dirty="0"/>
              <a:t>@Output</a:t>
            </a:r>
            <a:r>
              <a:rPr sz="5600" spc="-114" dirty="0"/>
              <a:t> </a:t>
            </a:r>
            <a:r>
              <a:rPr sz="5600" dirty="0"/>
              <a:t>decorator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346703" y="2501081"/>
            <a:ext cx="4131945" cy="2807335"/>
            <a:chOff x="3346703" y="2501081"/>
            <a:chExt cx="4131945" cy="2807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6703" y="2501081"/>
              <a:ext cx="4131563" cy="28070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78707" y="2517648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3567048" y="0"/>
                  </a:moveTo>
                  <a:lnTo>
                    <a:pt x="451612" y="0"/>
                  </a:lnTo>
                  <a:lnTo>
                    <a:pt x="402336" y="2667"/>
                  </a:lnTo>
                  <a:lnTo>
                    <a:pt x="354711" y="10413"/>
                  </a:lnTo>
                  <a:lnTo>
                    <a:pt x="308863" y="22986"/>
                  </a:lnTo>
                  <a:lnTo>
                    <a:pt x="265049" y="40131"/>
                  </a:lnTo>
                  <a:lnTo>
                    <a:pt x="223646" y="61595"/>
                  </a:lnTo>
                  <a:lnTo>
                    <a:pt x="184912" y="87122"/>
                  </a:lnTo>
                  <a:lnTo>
                    <a:pt x="148970" y="116331"/>
                  </a:lnTo>
                  <a:lnTo>
                    <a:pt x="116331" y="148971"/>
                  </a:lnTo>
                  <a:lnTo>
                    <a:pt x="87121" y="184911"/>
                  </a:lnTo>
                  <a:lnTo>
                    <a:pt x="61594" y="223647"/>
                  </a:lnTo>
                  <a:lnTo>
                    <a:pt x="40131" y="265049"/>
                  </a:lnTo>
                  <a:lnTo>
                    <a:pt x="22987" y="308863"/>
                  </a:lnTo>
                  <a:lnTo>
                    <a:pt x="10413" y="354710"/>
                  </a:lnTo>
                  <a:lnTo>
                    <a:pt x="2666" y="402335"/>
                  </a:lnTo>
                  <a:lnTo>
                    <a:pt x="0" y="451484"/>
                  </a:lnTo>
                  <a:lnTo>
                    <a:pt x="0" y="2257679"/>
                  </a:lnTo>
                  <a:lnTo>
                    <a:pt x="2666" y="2306828"/>
                  </a:lnTo>
                  <a:lnTo>
                    <a:pt x="10413" y="2354453"/>
                  </a:lnTo>
                  <a:lnTo>
                    <a:pt x="22987" y="2400300"/>
                  </a:lnTo>
                  <a:lnTo>
                    <a:pt x="40131" y="2444115"/>
                  </a:lnTo>
                  <a:lnTo>
                    <a:pt x="61594" y="2485516"/>
                  </a:lnTo>
                  <a:lnTo>
                    <a:pt x="87121" y="2524252"/>
                  </a:lnTo>
                  <a:lnTo>
                    <a:pt x="116331" y="2560192"/>
                  </a:lnTo>
                  <a:lnTo>
                    <a:pt x="148970" y="2592831"/>
                  </a:lnTo>
                  <a:lnTo>
                    <a:pt x="184912" y="2622041"/>
                  </a:lnTo>
                  <a:lnTo>
                    <a:pt x="223646" y="2647568"/>
                  </a:lnTo>
                  <a:lnTo>
                    <a:pt x="265049" y="2669031"/>
                  </a:lnTo>
                  <a:lnTo>
                    <a:pt x="308863" y="2686177"/>
                  </a:lnTo>
                  <a:lnTo>
                    <a:pt x="354711" y="2698750"/>
                  </a:lnTo>
                  <a:lnTo>
                    <a:pt x="402336" y="2706497"/>
                  </a:lnTo>
                  <a:lnTo>
                    <a:pt x="451612" y="2709164"/>
                  </a:lnTo>
                  <a:lnTo>
                    <a:pt x="3567048" y="2709164"/>
                  </a:lnTo>
                  <a:lnTo>
                    <a:pt x="3616324" y="2706497"/>
                  </a:lnTo>
                  <a:lnTo>
                    <a:pt x="3663949" y="2698750"/>
                  </a:lnTo>
                  <a:lnTo>
                    <a:pt x="3709796" y="2686177"/>
                  </a:lnTo>
                  <a:lnTo>
                    <a:pt x="3753612" y="2669031"/>
                  </a:lnTo>
                  <a:lnTo>
                    <a:pt x="3795014" y="2647568"/>
                  </a:lnTo>
                  <a:lnTo>
                    <a:pt x="3833748" y="2622041"/>
                  </a:lnTo>
                  <a:lnTo>
                    <a:pt x="3869690" y="2592831"/>
                  </a:lnTo>
                  <a:lnTo>
                    <a:pt x="3902328" y="2560192"/>
                  </a:lnTo>
                  <a:lnTo>
                    <a:pt x="3931539" y="2524252"/>
                  </a:lnTo>
                  <a:lnTo>
                    <a:pt x="3957066" y="2485516"/>
                  </a:lnTo>
                  <a:lnTo>
                    <a:pt x="3978528" y="2444115"/>
                  </a:lnTo>
                  <a:lnTo>
                    <a:pt x="3995673" y="2400300"/>
                  </a:lnTo>
                  <a:lnTo>
                    <a:pt x="4008246" y="2354453"/>
                  </a:lnTo>
                  <a:lnTo>
                    <a:pt x="4015993" y="2306828"/>
                  </a:lnTo>
                  <a:lnTo>
                    <a:pt x="4018661" y="2257679"/>
                  </a:lnTo>
                  <a:lnTo>
                    <a:pt x="4018661" y="451484"/>
                  </a:lnTo>
                  <a:lnTo>
                    <a:pt x="4015993" y="402335"/>
                  </a:lnTo>
                  <a:lnTo>
                    <a:pt x="4008246" y="354710"/>
                  </a:lnTo>
                  <a:lnTo>
                    <a:pt x="3995673" y="308863"/>
                  </a:lnTo>
                  <a:lnTo>
                    <a:pt x="3978528" y="265049"/>
                  </a:lnTo>
                  <a:lnTo>
                    <a:pt x="3957066" y="223647"/>
                  </a:lnTo>
                  <a:lnTo>
                    <a:pt x="3931539" y="184911"/>
                  </a:lnTo>
                  <a:lnTo>
                    <a:pt x="3902328" y="148971"/>
                  </a:lnTo>
                  <a:lnTo>
                    <a:pt x="3869690" y="116331"/>
                  </a:lnTo>
                  <a:lnTo>
                    <a:pt x="3833748" y="87122"/>
                  </a:lnTo>
                  <a:lnTo>
                    <a:pt x="3795014" y="61595"/>
                  </a:lnTo>
                  <a:lnTo>
                    <a:pt x="3753612" y="40131"/>
                  </a:lnTo>
                  <a:lnTo>
                    <a:pt x="3709796" y="22986"/>
                  </a:lnTo>
                  <a:lnTo>
                    <a:pt x="3663949" y="10413"/>
                  </a:lnTo>
                  <a:lnTo>
                    <a:pt x="3616324" y="2667"/>
                  </a:lnTo>
                  <a:lnTo>
                    <a:pt x="356704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79469" y="2518410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0" y="451485"/>
                  </a:moveTo>
                  <a:lnTo>
                    <a:pt x="2666" y="402336"/>
                  </a:lnTo>
                  <a:lnTo>
                    <a:pt x="10413" y="354711"/>
                  </a:lnTo>
                  <a:lnTo>
                    <a:pt x="22987" y="308864"/>
                  </a:lnTo>
                  <a:lnTo>
                    <a:pt x="40131" y="265049"/>
                  </a:lnTo>
                  <a:lnTo>
                    <a:pt x="61594" y="223647"/>
                  </a:lnTo>
                  <a:lnTo>
                    <a:pt x="87121" y="184912"/>
                  </a:lnTo>
                  <a:lnTo>
                    <a:pt x="116331" y="148971"/>
                  </a:lnTo>
                  <a:lnTo>
                    <a:pt x="148970" y="116332"/>
                  </a:lnTo>
                  <a:lnTo>
                    <a:pt x="184912" y="87122"/>
                  </a:lnTo>
                  <a:lnTo>
                    <a:pt x="223646" y="61595"/>
                  </a:lnTo>
                  <a:lnTo>
                    <a:pt x="265049" y="40132"/>
                  </a:lnTo>
                  <a:lnTo>
                    <a:pt x="308863" y="22987"/>
                  </a:lnTo>
                  <a:lnTo>
                    <a:pt x="354710" y="10414"/>
                  </a:lnTo>
                  <a:lnTo>
                    <a:pt x="402335" y="2667"/>
                  </a:lnTo>
                  <a:lnTo>
                    <a:pt x="451612" y="0"/>
                  </a:lnTo>
                  <a:lnTo>
                    <a:pt x="3567049" y="0"/>
                  </a:lnTo>
                  <a:lnTo>
                    <a:pt x="3616325" y="2667"/>
                  </a:lnTo>
                  <a:lnTo>
                    <a:pt x="3663950" y="10414"/>
                  </a:lnTo>
                  <a:lnTo>
                    <a:pt x="3709797" y="22987"/>
                  </a:lnTo>
                  <a:lnTo>
                    <a:pt x="3753611" y="40132"/>
                  </a:lnTo>
                  <a:lnTo>
                    <a:pt x="3795013" y="61595"/>
                  </a:lnTo>
                  <a:lnTo>
                    <a:pt x="3833749" y="87122"/>
                  </a:lnTo>
                  <a:lnTo>
                    <a:pt x="3869689" y="116332"/>
                  </a:lnTo>
                  <a:lnTo>
                    <a:pt x="3902329" y="148971"/>
                  </a:lnTo>
                  <a:lnTo>
                    <a:pt x="3931538" y="184912"/>
                  </a:lnTo>
                  <a:lnTo>
                    <a:pt x="3957065" y="223647"/>
                  </a:lnTo>
                  <a:lnTo>
                    <a:pt x="3978529" y="265049"/>
                  </a:lnTo>
                  <a:lnTo>
                    <a:pt x="3995674" y="308864"/>
                  </a:lnTo>
                  <a:lnTo>
                    <a:pt x="4008247" y="354711"/>
                  </a:lnTo>
                  <a:lnTo>
                    <a:pt x="4015994" y="402336"/>
                  </a:lnTo>
                  <a:lnTo>
                    <a:pt x="4018660" y="451485"/>
                  </a:lnTo>
                  <a:lnTo>
                    <a:pt x="4018660" y="2257679"/>
                  </a:lnTo>
                  <a:lnTo>
                    <a:pt x="4015994" y="2306828"/>
                  </a:lnTo>
                  <a:lnTo>
                    <a:pt x="4008247" y="2354453"/>
                  </a:lnTo>
                  <a:lnTo>
                    <a:pt x="3995674" y="2400300"/>
                  </a:lnTo>
                  <a:lnTo>
                    <a:pt x="3978529" y="2444115"/>
                  </a:lnTo>
                  <a:lnTo>
                    <a:pt x="3957065" y="2485517"/>
                  </a:lnTo>
                  <a:lnTo>
                    <a:pt x="3931538" y="2524252"/>
                  </a:lnTo>
                  <a:lnTo>
                    <a:pt x="3902329" y="2560193"/>
                  </a:lnTo>
                  <a:lnTo>
                    <a:pt x="3869689" y="2592832"/>
                  </a:lnTo>
                  <a:lnTo>
                    <a:pt x="3833749" y="2622042"/>
                  </a:lnTo>
                  <a:lnTo>
                    <a:pt x="3795013" y="2647569"/>
                  </a:lnTo>
                  <a:lnTo>
                    <a:pt x="3753611" y="2669032"/>
                  </a:lnTo>
                  <a:lnTo>
                    <a:pt x="3709797" y="2686177"/>
                  </a:lnTo>
                  <a:lnTo>
                    <a:pt x="3663950" y="2698750"/>
                  </a:lnTo>
                  <a:lnTo>
                    <a:pt x="3616325" y="2706497"/>
                  </a:lnTo>
                  <a:lnTo>
                    <a:pt x="3567049" y="2709164"/>
                  </a:lnTo>
                  <a:lnTo>
                    <a:pt x="451612" y="2709164"/>
                  </a:lnTo>
                  <a:lnTo>
                    <a:pt x="402335" y="2706497"/>
                  </a:lnTo>
                  <a:lnTo>
                    <a:pt x="354710" y="2698750"/>
                  </a:lnTo>
                  <a:lnTo>
                    <a:pt x="308863" y="2686177"/>
                  </a:lnTo>
                  <a:lnTo>
                    <a:pt x="265049" y="2669032"/>
                  </a:lnTo>
                  <a:lnTo>
                    <a:pt x="223646" y="2647569"/>
                  </a:lnTo>
                  <a:lnTo>
                    <a:pt x="184912" y="2622042"/>
                  </a:lnTo>
                  <a:lnTo>
                    <a:pt x="148970" y="2592832"/>
                  </a:lnTo>
                  <a:lnTo>
                    <a:pt x="116331" y="2560193"/>
                  </a:lnTo>
                  <a:lnTo>
                    <a:pt x="87121" y="2524252"/>
                  </a:lnTo>
                  <a:lnTo>
                    <a:pt x="61594" y="2485517"/>
                  </a:lnTo>
                  <a:lnTo>
                    <a:pt x="40131" y="2444115"/>
                  </a:lnTo>
                  <a:lnTo>
                    <a:pt x="22987" y="2400300"/>
                  </a:lnTo>
                  <a:lnTo>
                    <a:pt x="10413" y="2354453"/>
                  </a:lnTo>
                  <a:lnTo>
                    <a:pt x="2666" y="2306828"/>
                  </a:lnTo>
                  <a:lnTo>
                    <a:pt x="0" y="2257679"/>
                  </a:lnTo>
                  <a:lnTo>
                    <a:pt x="0" y="4514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0053" y="3527297"/>
            <a:ext cx="125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61547" y="2501081"/>
            <a:ext cx="4131945" cy="2807335"/>
            <a:chOff x="10861547" y="2501081"/>
            <a:chExt cx="4131945" cy="28073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1547" y="2501081"/>
              <a:ext cx="4131563" cy="28070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93551" y="2517648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3567049" y="0"/>
                  </a:moveTo>
                  <a:lnTo>
                    <a:pt x="451612" y="0"/>
                  </a:lnTo>
                  <a:lnTo>
                    <a:pt x="402336" y="2667"/>
                  </a:lnTo>
                  <a:lnTo>
                    <a:pt x="354711" y="10413"/>
                  </a:lnTo>
                  <a:lnTo>
                    <a:pt x="308864" y="22986"/>
                  </a:lnTo>
                  <a:lnTo>
                    <a:pt x="265049" y="40131"/>
                  </a:lnTo>
                  <a:lnTo>
                    <a:pt x="223647" y="61595"/>
                  </a:lnTo>
                  <a:lnTo>
                    <a:pt x="184912" y="87122"/>
                  </a:lnTo>
                  <a:lnTo>
                    <a:pt x="148971" y="116331"/>
                  </a:lnTo>
                  <a:lnTo>
                    <a:pt x="116331" y="148971"/>
                  </a:lnTo>
                  <a:lnTo>
                    <a:pt x="87122" y="184911"/>
                  </a:lnTo>
                  <a:lnTo>
                    <a:pt x="61595" y="223647"/>
                  </a:lnTo>
                  <a:lnTo>
                    <a:pt x="40131" y="265049"/>
                  </a:lnTo>
                  <a:lnTo>
                    <a:pt x="22987" y="308863"/>
                  </a:lnTo>
                  <a:lnTo>
                    <a:pt x="10414" y="354710"/>
                  </a:lnTo>
                  <a:lnTo>
                    <a:pt x="2667" y="402335"/>
                  </a:lnTo>
                  <a:lnTo>
                    <a:pt x="0" y="451484"/>
                  </a:lnTo>
                  <a:lnTo>
                    <a:pt x="0" y="2257679"/>
                  </a:lnTo>
                  <a:lnTo>
                    <a:pt x="2667" y="2306828"/>
                  </a:lnTo>
                  <a:lnTo>
                    <a:pt x="10414" y="2354453"/>
                  </a:lnTo>
                  <a:lnTo>
                    <a:pt x="22987" y="2400300"/>
                  </a:lnTo>
                  <a:lnTo>
                    <a:pt x="40131" y="2444115"/>
                  </a:lnTo>
                  <a:lnTo>
                    <a:pt x="61595" y="2485516"/>
                  </a:lnTo>
                  <a:lnTo>
                    <a:pt x="87122" y="2524252"/>
                  </a:lnTo>
                  <a:lnTo>
                    <a:pt x="116331" y="2560192"/>
                  </a:lnTo>
                  <a:lnTo>
                    <a:pt x="148971" y="2592831"/>
                  </a:lnTo>
                  <a:lnTo>
                    <a:pt x="184912" y="2622041"/>
                  </a:lnTo>
                  <a:lnTo>
                    <a:pt x="223647" y="2647568"/>
                  </a:lnTo>
                  <a:lnTo>
                    <a:pt x="265049" y="2669031"/>
                  </a:lnTo>
                  <a:lnTo>
                    <a:pt x="308864" y="2686177"/>
                  </a:lnTo>
                  <a:lnTo>
                    <a:pt x="354711" y="2698750"/>
                  </a:lnTo>
                  <a:lnTo>
                    <a:pt x="402336" y="2706497"/>
                  </a:lnTo>
                  <a:lnTo>
                    <a:pt x="451612" y="2709164"/>
                  </a:lnTo>
                  <a:lnTo>
                    <a:pt x="3567049" y="2709164"/>
                  </a:lnTo>
                  <a:lnTo>
                    <a:pt x="3616325" y="2706497"/>
                  </a:lnTo>
                  <a:lnTo>
                    <a:pt x="3663950" y="2698750"/>
                  </a:lnTo>
                  <a:lnTo>
                    <a:pt x="3709796" y="2686177"/>
                  </a:lnTo>
                  <a:lnTo>
                    <a:pt x="3753611" y="2669031"/>
                  </a:lnTo>
                  <a:lnTo>
                    <a:pt x="3795013" y="2647568"/>
                  </a:lnTo>
                  <a:lnTo>
                    <a:pt x="3833749" y="2622041"/>
                  </a:lnTo>
                  <a:lnTo>
                    <a:pt x="3869690" y="2592831"/>
                  </a:lnTo>
                  <a:lnTo>
                    <a:pt x="3902329" y="2560192"/>
                  </a:lnTo>
                  <a:lnTo>
                    <a:pt x="3931538" y="2524252"/>
                  </a:lnTo>
                  <a:lnTo>
                    <a:pt x="3957065" y="2485516"/>
                  </a:lnTo>
                  <a:lnTo>
                    <a:pt x="3978529" y="2444115"/>
                  </a:lnTo>
                  <a:lnTo>
                    <a:pt x="3995674" y="2400300"/>
                  </a:lnTo>
                  <a:lnTo>
                    <a:pt x="4008246" y="2354453"/>
                  </a:lnTo>
                  <a:lnTo>
                    <a:pt x="4015994" y="2306828"/>
                  </a:lnTo>
                  <a:lnTo>
                    <a:pt x="4018661" y="2257679"/>
                  </a:lnTo>
                  <a:lnTo>
                    <a:pt x="4018661" y="451484"/>
                  </a:lnTo>
                  <a:lnTo>
                    <a:pt x="4015994" y="402335"/>
                  </a:lnTo>
                  <a:lnTo>
                    <a:pt x="4008246" y="354710"/>
                  </a:lnTo>
                  <a:lnTo>
                    <a:pt x="3995674" y="308863"/>
                  </a:lnTo>
                  <a:lnTo>
                    <a:pt x="3978529" y="265049"/>
                  </a:lnTo>
                  <a:lnTo>
                    <a:pt x="3957065" y="223647"/>
                  </a:lnTo>
                  <a:lnTo>
                    <a:pt x="3931538" y="184911"/>
                  </a:lnTo>
                  <a:lnTo>
                    <a:pt x="3902329" y="148971"/>
                  </a:lnTo>
                  <a:lnTo>
                    <a:pt x="3869690" y="116331"/>
                  </a:lnTo>
                  <a:lnTo>
                    <a:pt x="3833749" y="87122"/>
                  </a:lnTo>
                  <a:lnTo>
                    <a:pt x="3795013" y="61595"/>
                  </a:lnTo>
                  <a:lnTo>
                    <a:pt x="3753611" y="40131"/>
                  </a:lnTo>
                  <a:lnTo>
                    <a:pt x="3709796" y="22986"/>
                  </a:lnTo>
                  <a:lnTo>
                    <a:pt x="3663950" y="10413"/>
                  </a:lnTo>
                  <a:lnTo>
                    <a:pt x="3616325" y="2667"/>
                  </a:lnTo>
                  <a:lnTo>
                    <a:pt x="3567049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4313" y="2518410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0" y="451485"/>
                  </a:moveTo>
                  <a:lnTo>
                    <a:pt x="2666" y="402336"/>
                  </a:lnTo>
                  <a:lnTo>
                    <a:pt x="10413" y="354711"/>
                  </a:lnTo>
                  <a:lnTo>
                    <a:pt x="22986" y="308864"/>
                  </a:lnTo>
                  <a:lnTo>
                    <a:pt x="40131" y="265049"/>
                  </a:lnTo>
                  <a:lnTo>
                    <a:pt x="61594" y="223647"/>
                  </a:lnTo>
                  <a:lnTo>
                    <a:pt x="87121" y="184912"/>
                  </a:lnTo>
                  <a:lnTo>
                    <a:pt x="116331" y="148971"/>
                  </a:lnTo>
                  <a:lnTo>
                    <a:pt x="148970" y="116332"/>
                  </a:lnTo>
                  <a:lnTo>
                    <a:pt x="184911" y="87122"/>
                  </a:lnTo>
                  <a:lnTo>
                    <a:pt x="223646" y="61595"/>
                  </a:lnTo>
                  <a:lnTo>
                    <a:pt x="265049" y="40132"/>
                  </a:lnTo>
                  <a:lnTo>
                    <a:pt x="308863" y="22987"/>
                  </a:lnTo>
                  <a:lnTo>
                    <a:pt x="354710" y="10414"/>
                  </a:lnTo>
                  <a:lnTo>
                    <a:pt x="402335" y="2667"/>
                  </a:lnTo>
                  <a:lnTo>
                    <a:pt x="451611" y="0"/>
                  </a:lnTo>
                  <a:lnTo>
                    <a:pt x="3567049" y="0"/>
                  </a:lnTo>
                  <a:lnTo>
                    <a:pt x="3616324" y="2667"/>
                  </a:lnTo>
                  <a:lnTo>
                    <a:pt x="3663949" y="10414"/>
                  </a:lnTo>
                  <a:lnTo>
                    <a:pt x="3709797" y="22987"/>
                  </a:lnTo>
                  <a:lnTo>
                    <a:pt x="3753612" y="40132"/>
                  </a:lnTo>
                  <a:lnTo>
                    <a:pt x="3795014" y="61595"/>
                  </a:lnTo>
                  <a:lnTo>
                    <a:pt x="3833749" y="87122"/>
                  </a:lnTo>
                  <a:lnTo>
                    <a:pt x="3869689" y="116332"/>
                  </a:lnTo>
                  <a:lnTo>
                    <a:pt x="3902328" y="148971"/>
                  </a:lnTo>
                  <a:lnTo>
                    <a:pt x="3931539" y="184912"/>
                  </a:lnTo>
                  <a:lnTo>
                    <a:pt x="3957066" y="223647"/>
                  </a:lnTo>
                  <a:lnTo>
                    <a:pt x="3978528" y="265049"/>
                  </a:lnTo>
                  <a:lnTo>
                    <a:pt x="3995674" y="308864"/>
                  </a:lnTo>
                  <a:lnTo>
                    <a:pt x="4008247" y="354711"/>
                  </a:lnTo>
                  <a:lnTo>
                    <a:pt x="4015993" y="402336"/>
                  </a:lnTo>
                  <a:lnTo>
                    <a:pt x="4018660" y="451485"/>
                  </a:lnTo>
                  <a:lnTo>
                    <a:pt x="4018660" y="2257679"/>
                  </a:lnTo>
                  <a:lnTo>
                    <a:pt x="4015993" y="2306828"/>
                  </a:lnTo>
                  <a:lnTo>
                    <a:pt x="4008247" y="2354453"/>
                  </a:lnTo>
                  <a:lnTo>
                    <a:pt x="3995674" y="2400300"/>
                  </a:lnTo>
                  <a:lnTo>
                    <a:pt x="3978528" y="2444115"/>
                  </a:lnTo>
                  <a:lnTo>
                    <a:pt x="3957066" y="2485517"/>
                  </a:lnTo>
                  <a:lnTo>
                    <a:pt x="3931539" y="2524252"/>
                  </a:lnTo>
                  <a:lnTo>
                    <a:pt x="3902328" y="2560193"/>
                  </a:lnTo>
                  <a:lnTo>
                    <a:pt x="3869689" y="2592832"/>
                  </a:lnTo>
                  <a:lnTo>
                    <a:pt x="3833749" y="2622042"/>
                  </a:lnTo>
                  <a:lnTo>
                    <a:pt x="3795014" y="2647569"/>
                  </a:lnTo>
                  <a:lnTo>
                    <a:pt x="3753612" y="2669032"/>
                  </a:lnTo>
                  <a:lnTo>
                    <a:pt x="3709797" y="2686177"/>
                  </a:lnTo>
                  <a:lnTo>
                    <a:pt x="3663949" y="2698750"/>
                  </a:lnTo>
                  <a:lnTo>
                    <a:pt x="3616324" y="2706497"/>
                  </a:lnTo>
                  <a:lnTo>
                    <a:pt x="3567049" y="2709164"/>
                  </a:lnTo>
                  <a:lnTo>
                    <a:pt x="451611" y="2709164"/>
                  </a:lnTo>
                  <a:lnTo>
                    <a:pt x="402335" y="2706497"/>
                  </a:lnTo>
                  <a:lnTo>
                    <a:pt x="354710" y="2698750"/>
                  </a:lnTo>
                  <a:lnTo>
                    <a:pt x="308863" y="2686177"/>
                  </a:lnTo>
                  <a:lnTo>
                    <a:pt x="265049" y="2669032"/>
                  </a:lnTo>
                  <a:lnTo>
                    <a:pt x="223646" y="2647569"/>
                  </a:lnTo>
                  <a:lnTo>
                    <a:pt x="184911" y="2622042"/>
                  </a:lnTo>
                  <a:lnTo>
                    <a:pt x="148970" y="2592832"/>
                  </a:lnTo>
                  <a:lnTo>
                    <a:pt x="116331" y="2560193"/>
                  </a:lnTo>
                  <a:lnTo>
                    <a:pt x="87121" y="2524252"/>
                  </a:lnTo>
                  <a:lnTo>
                    <a:pt x="61594" y="2485517"/>
                  </a:lnTo>
                  <a:lnTo>
                    <a:pt x="40131" y="2444115"/>
                  </a:lnTo>
                  <a:lnTo>
                    <a:pt x="22986" y="2400300"/>
                  </a:lnTo>
                  <a:lnTo>
                    <a:pt x="10413" y="2354453"/>
                  </a:lnTo>
                  <a:lnTo>
                    <a:pt x="2666" y="2306828"/>
                  </a:lnTo>
                  <a:lnTo>
                    <a:pt x="0" y="2257679"/>
                  </a:lnTo>
                  <a:lnTo>
                    <a:pt x="0" y="4514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11836" y="3527297"/>
            <a:ext cx="9823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39000" y="3058667"/>
            <a:ext cx="3807460" cy="1763395"/>
            <a:chOff x="7239000" y="3058667"/>
            <a:chExt cx="3807460" cy="17633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3300" y="3058667"/>
              <a:ext cx="3692652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8997" y="3136391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97496" y="3174491"/>
              <a:ext cx="3496310" cy="38100"/>
            </a:xfrm>
            <a:custGeom>
              <a:avLst/>
              <a:gdLst/>
              <a:ahLst/>
              <a:cxnLst/>
              <a:rect l="l" t="t" r="r" b="b"/>
              <a:pathLst>
                <a:path w="3496309" h="38100">
                  <a:moveTo>
                    <a:pt x="338150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381502" y="38100"/>
                  </a:lnTo>
                  <a:lnTo>
                    <a:pt x="3381502" y="0"/>
                  </a:lnTo>
                  <a:close/>
                </a:path>
                <a:path w="3496309" h="38100">
                  <a:moveTo>
                    <a:pt x="3495802" y="19050"/>
                  </a:moveTo>
                  <a:lnTo>
                    <a:pt x="3457702" y="0"/>
                  </a:lnTo>
                  <a:lnTo>
                    <a:pt x="3400552" y="0"/>
                  </a:lnTo>
                  <a:lnTo>
                    <a:pt x="3400552" y="38100"/>
                  </a:lnTo>
                  <a:lnTo>
                    <a:pt x="3457702" y="38100"/>
                  </a:lnTo>
                  <a:lnTo>
                    <a:pt x="3495802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9000" y="4511039"/>
              <a:ext cx="3692652" cy="310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97496" y="4588763"/>
              <a:ext cx="3496310" cy="114300"/>
            </a:xfrm>
            <a:custGeom>
              <a:avLst/>
              <a:gdLst/>
              <a:ahLst/>
              <a:cxnLst/>
              <a:rect l="l" t="t" r="r" b="b"/>
              <a:pathLst>
                <a:path w="349630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  <a:path w="3496309" h="114300">
                  <a:moveTo>
                    <a:pt x="349580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495802" y="76200"/>
                  </a:lnTo>
                  <a:lnTo>
                    <a:pt x="3495802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19592" y="2389377"/>
            <a:ext cx="1283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4967" y="4628210"/>
            <a:ext cx="1588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7344" y="6618908"/>
            <a:ext cx="16525240" cy="2107565"/>
            <a:chOff x="847344" y="6618908"/>
            <a:chExt cx="16525240" cy="21075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344" y="6618908"/>
              <a:ext cx="16524732" cy="21075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4212" y="6661404"/>
              <a:ext cx="16421100" cy="2011680"/>
            </a:xfrm>
            <a:custGeom>
              <a:avLst/>
              <a:gdLst/>
              <a:ahLst/>
              <a:cxnLst/>
              <a:rect l="l" t="t" r="r" b="b"/>
              <a:pathLst>
                <a:path w="16421100" h="2011679">
                  <a:moveTo>
                    <a:pt x="16086074" y="0"/>
                  </a:moveTo>
                  <a:lnTo>
                    <a:pt x="335025" y="0"/>
                  </a:lnTo>
                  <a:lnTo>
                    <a:pt x="285521" y="3683"/>
                  </a:lnTo>
                  <a:lnTo>
                    <a:pt x="238264" y="14224"/>
                  </a:lnTo>
                  <a:lnTo>
                    <a:pt x="193789" y="31115"/>
                  </a:lnTo>
                  <a:lnTo>
                    <a:pt x="152603" y="53975"/>
                  </a:lnTo>
                  <a:lnTo>
                    <a:pt x="115227" y="82169"/>
                  </a:lnTo>
                  <a:lnTo>
                    <a:pt x="82181" y="115316"/>
                  </a:lnTo>
                  <a:lnTo>
                    <a:pt x="53975" y="152654"/>
                  </a:lnTo>
                  <a:lnTo>
                    <a:pt x="31140" y="193929"/>
                  </a:lnTo>
                  <a:lnTo>
                    <a:pt x="14185" y="238379"/>
                  </a:lnTo>
                  <a:lnTo>
                    <a:pt x="3632" y="285750"/>
                  </a:lnTo>
                  <a:lnTo>
                    <a:pt x="0" y="335280"/>
                  </a:lnTo>
                  <a:lnTo>
                    <a:pt x="0" y="1676146"/>
                  </a:lnTo>
                  <a:lnTo>
                    <a:pt x="3632" y="1725676"/>
                  </a:lnTo>
                  <a:lnTo>
                    <a:pt x="14185" y="1773047"/>
                  </a:lnTo>
                  <a:lnTo>
                    <a:pt x="31140" y="1817497"/>
                  </a:lnTo>
                  <a:lnTo>
                    <a:pt x="53975" y="1858772"/>
                  </a:lnTo>
                  <a:lnTo>
                    <a:pt x="82181" y="1896110"/>
                  </a:lnTo>
                  <a:lnTo>
                    <a:pt x="115227" y="1929257"/>
                  </a:lnTo>
                  <a:lnTo>
                    <a:pt x="152603" y="1957451"/>
                  </a:lnTo>
                  <a:lnTo>
                    <a:pt x="193789" y="1980311"/>
                  </a:lnTo>
                  <a:lnTo>
                    <a:pt x="238264" y="1997202"/>
                  </a:lnTo>
                  <a:lnTo>
                    <a:pt x="285521" y="2007743"/>
                  </a:lnTo>
                  <a:lnTo>
                    <a:pt x="335025" y="2011426"/>
                  </a:lnTo>
                  <a:lnTo>
                    <a:pt x="16086074" y="2011426"/>
                  </a:lnTo>
                  <a:lnTo>
                    <a:pt x="16135604" y="2007743"/>
                  </a:lnTo>
                  <a:lnTo>
                    <a:pt x="16182848" y="1997202"/>
                  </a:lnTo>
                  <a:lnTo>
                    <a:pt x="16227298" y="1980311"/>
                  </a:lnTo>
                  <a:lnTo>
                    <a:pt x="16268446" y="1957451"/>
                  </a:lnTo>
                  <a:lnTo>
                    <a:pt x="16305911" y="1929257"/>
                  </a:lnTo>
                  <a:lnTo>
                    <a:pt x="16338931" y="1896110"/>
                  </a:lnTo>
                  <a:lnTo>
                    <a:pt x="16367125" y="1858772"/>
                  </a:lnTo>
                  <a:lnTo>
                    <a:pt x="16389985" y="1817497"/>
                  </a:lnTo>
                  <a:lnTo>
                    <a:pt x="16406876" y="1773047"/>
                  </a:lnTo>
                  <a:lnTo>
                    <a:pt x="16417417" y="1725676"/>
                  </a:lnTo>
                  <a:lnTo>
                    <a:pt x="16421100" y="1676146"/>
                  </a:lnTo>
                  <a:lnTo>
                    <a:pt x="16421100" y="335280"/>
                  </a:lnTo>
                  <a:lnTo>
                    <a:pt x="16417417" y="285750"/>
                  </a:lnTo>
                  <a:lnTo>
                    <a:pt x="16406876" y="238379"/>
                  </a:lnTo>
                  <a:lnTo>
                    <a:pt x="16389985" y="193929"/>
                  </a:lnTo>
                  <a:lnTo>
                    <a:pt x="16367125" y="152654"/>
                  </a:lnTo>
                  <a:lnTo>
                    <a:pt x="16338931" y="115316"/>
                  </a:lnTo>
                  <a:lnTo>
                    <a:pt x="16305911" y="82169"/>
                  </a:lnTo>
                  <a:lnTo>
                    <a:pt x="16268446" y="53975"/>
                  </a:lnTo>
                  <a:lnTo>
                    <a:pt x="16227298" y="31115"/>
                  </a:lnTo>
                  <a:lnTo>
                    <a:pt x="16182848" y="14224"/>
                  </a:lnTo>
                  <a:lnTo>
                    <a:pt x="16135604" y="3683"/>
                  </a:lnTo>
                  <a:lnTo>
                    <a:pt x="1608607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4974" y="6662166"/>
              <a:ext cx="16421100" cy="2011680"/>
            </a:xfrm>
            <a:custGeom>
              <a:avLst/>
              <a:gdLst/>
              <a:ahLst/>
              <a:cxnLst/>
              <a:rect l="l" t="t" r="r" b="b"/>
              <a:pathLst>
                <a:path w="16421100" h="2011679">
                  <a:moveTo>
                    <a:pt x="0" y="335280"/>
                  </a:moveTo>
                  <a:lnTo>
                    <a:pt x="3632" y="285750"/>
                  </a:lnTo>
                  <a:lnTo>
                    <a:pt x="14185" y="238379"/>
                  </a:lnTo>
                  <a:lnTo>
                    <a:pt x="31140" y="193929"/>
                  </a:lnTo>
                  <a:lnTo>
                    <a:pt x="53975" y="152654"/>
                  </a:lnTo>
                  <a:lnTo>
                    <a:pt x="82181" y="115316"/>
                  </a:lnTo>
                  <a:lnTo>
                    <a:pt x="115227" y="82169"/>
                  </a:lnTo>
                  <a:lnTo>
                    <a:pt x="152603" y="53975"/>
                  </a:lnTo>
                  <a:lnTo>
                    <a:pt x="193789" y="31115"/>
                  </a:lnTo>
                  <a:lnTo>
                    <a:pt x="238264" y="14224"/>
                  </a:lnTo>
                  <a:lnTo>
                    <a:pt x="285521" y="3683"/>
                  </a:lnTo>
                  <a:lnTo>
                    <a:pt x="335025" y="0"/>
                  </a:lnTo>
                  <a:lnTo>
                    <a:pt x="16086073" y="0"/>
                  </a:lnTo>
                  <a:lnTo>
                    <a:pt x="16135604" y="3683"/>
                  </a:lnTo>
                  <a:lnTo>
                    <a:pt x="16182847" y="14224"/>
                  </a:lnTo>
                  <a:lnTo>
                    <a:pt x="16227297" y="31115"/>
                  </a:lnTo>
                  <a:lnTo>
                    <a:pt x="16268446" y="53975"/>
                  </a:lnTo>
                  <a:lnTo>
                    <a:pt x="16305910" y="82169"/>
                  </a:lnTo>
                  <a:lnTo>
                    <a:pt x="16338931" y="115316"/>
                  </a:lnTo>
                  <a:lnTo>
                    <a:pt x="16367125" y="152654"/>
                  </a:lnTo>
                  <a:lnTo>
                    <a:pt x="16389985" y="193929"/>
                  </a:lnTo>
                  <a:lnTo>
                    <a:pt x="16406876" y="238379"/>
                  </a:lnTo>
                  <a:lnTo>
                    <a:pt x="16417417" y="285750"/>
                  </a:lnTo>
                  <a:lnTo>
                    <a:pt x="16421100" y="335280"/>
                  </a:lnTo>
                  <a:lnTo>
                    <a:pt x="16421100" y="1676146"/>
                  </a:lnTo>
                  <a:lnTo>
                    <a:pt x="16417417" y="1725676"/>
                  </a:lnTo>
                  <a:lnTo>
                    <a:pt x="16406876" y="1773047"/>
                  </a:lnTo>
                  <a:lnTo>
                    <a:pt x="16389985" y="1817497"/>
                  </a:lnTo>
                  <a:lnTo>
                    <a:pt x="16367125" y="1858772"/>
                  </a:lnTo>
                  <a:lnTo>
                    <a:pt x="16338931" y="1896110"/>
                  </a:lnTo>
                  <a:lnTo>
                    <a:pt x="16305910" y="1929257"/>
                  </a:lnTo>
                  <a:lnTo>
                    <a:pt x="16268446" y="1957451"/>
                  </a:lnTo>
                  <a:lnTo>
                    <a:pt x="16227297" y="1980311"/>
                  </a:lnTo>
                  <a:lnTo>
                    <a:pt x="16182847" y="1997202"/>
                  </a:lnTo>
                  <a:lnTo>
                    <a:pt x="16135604" y="2007743"/>
                  </a:lnTo>
                  <a:lnTo>
                    <a:pt x="16086073" y="2011426"/>
                  </a:lnTo>
                  <a:lnTo>
                    <a:pt x="335025" y="2011426"/>
                  </a:lnTo>
                  <a:lnTo>
                    <a:pt x="285521" y="2007743"/>
                  </a:lnTo>
                  <a:lnTo>
                    <a:pt x="238264" y="1997202"/>
                  </a:lnTo>
                  <a:lnTo>
                    <a:pt x="193789" y="1980311"/>
                  </a:lnTo>
                  <a:lnTo>
                    <a:pt x="152603" y="1957451"/>
                  </a:lnTo>
                  <a:lnTo>
                    <a:pt x="115227" y="1929257"/>
                  </a:lnTo>
                  <a:lnTo>
                    <a:pt x="82181" y="1896110"/>
                  </a:lnTo>
                  <a:lnTo>
                    <a:pt x="53975" y="1858772"/>
                  </a:lnTo>
                  <a:lnTo>
                    <a:pt x="31140" y="1817497"/>
                  </a:lnTo>
                  <a:lnTo>
                    <a:pt x="14185" y="1773047"/>
                  </a:lnTo>
                  <a:lnTo>
                    <a:pt x="3632" y="1725676"/>
                  </a:lnTo>
                  <a:lnTo>
                    <a:pt x="0" y="1676146"/>
                  </a:lnTo>
                  <a:lnTo>
                    <a:pt x="0" y="335280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10183" y="6848043"/>
            <a:ext cx="1558480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r>
              <a:rPr sz="2400" b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sends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child.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mechanism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allows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355600" marR="35687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@Output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child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sends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parent.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mechanism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allow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child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985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Passing</a:t>
            </a:r>
            <a:r>
              <a:rPr sz="5600" spc="-95" dirty="0"/>
              <a:t> </a:t>
            </a:r>
            <a:r>
              <a:rPr sz="5600" spc="-5" dirty="0"/>
              <a:t>Data</a:t>
            </a:r>
            <a:r>
              <a:rPr sz="5600" spc="-50" dirty="0"/>
              <a:t> </a:t>
            </a:r>
            <a:r>
              <a:rPr sz="5600" dirty="0"/>
              <a:t>-</a:t>
            </a:r>
            <a:r>
              <a:rPr sz="5600" spc="-40" dirty="0"/>
              <a:t> </a:t>
            </a:r>
            <a:r>
              <a:rPr sz="5600" spc="-5" dirty="0"/>
              <a:t>Parent</a:t>
            </a:r>
            <a:r>
              <a:rPr sz="5600" spc="-75" dirty="0"/>
              <a:t> </a:t>
            </a:r>
            <a:r>
              <a:rPr sz="5600" spc="-5" dirty="0"/>
              <a:t>To</a:t>
            </a:r>
            <a:r>
              <a:rPr sz="5600" spc="-20" dirty="0"/>
              <a:t> </a:t>
            </a:r>
            <a:r>
              <a:rPr sz="5600" spc="-5" dirty="0"/>
              <a:t>Child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47344" y="6618906"/>
            <a:ext cx="16525240" cy="2395855"/>
            <a:chOff x="847344" y="6618906"/>
            <a:chExt cx="16525240" cy="2395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6618906"/>
              <a:ext cx="16524732" cy="23955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6662927"/>
              <a:ext cx="16421100" cy="2298065"/>
            </a:xfrm>
            <a:custGeom>
              <a:avLst/>
              <a:gdLst/>
              <a:ahLst/>
              <a:cxnLst/>
              <a:rect l="l" t="t" r="r" b="b"/>
              <a:pathLst>
                <a:path w="16421100" h="2298065">
                  <a:moveTo>
                    <a:pt x="16038068" y="0"/>
                  </a:moveTo>
                  <a:lnTo>
                    <a:pt x="383031" y="0"/>
                  </a:lnTo>
                  <a:lnTo>
                    <a:pt x="334987" y="2921"/>
                  </a:lnTo>
                  <a:lnTo>
                    <a:pt x="288721" y="11684"/>
                  </a:lnTo>
                  <a:lnTo>
                    <a:pt x="244589" y="25781"/>
                  </a:lnTo>
                  <a:lnTo>
                    <a:pt x="202971" y="44831"/>
                  </a:lnTo>
                  <a:lnTo>
                    <a:pt x="164198" y="68580"/>
                  </a:lnTo>
                  <a:lnTo>
                    <a:pt x="128638" y="96647"/>
                  </a:lnTo>
                  <a:lnTo>
                    <a:pt x="96672" y="128650"/>
                  </a:lnTo>
                  <a:lnTo>
                    <a:pt x="68630" y="164084"/>
                  </a:lnTo>
                  <a:lnTo>
                    <a:pt x="44881" y="202946"/>
                  </a:lnTo>
                  <a:lnTo>
                    <a:pt x="25781" y="244475"/>
                  </a:lnTo>
                  <a:lnTo>
                    <a:pt x="11696" y="288671"/>
                  </a:lnTo>
                  <a:lnTo>
                    <a:pt x="2984" y="334899"/>
                  </a:lnTo>
                  <a:lnTo>
                    <a:pt x="0" y="382905"/>
                  </a:lnTo>
                  <a:lnTo>
                    <a:pt x="0" y="1914779"/>
                  </a:lnTo>
                  <a:lnTo>
                    <a:pt x="2984" y="1962785"/>
                  </a:lnTo>
                  <a:lnTo>
                    <a:pt x="11696" y="2009013"/>
                  </a:lnTo>
                  <a:lnTo>
                    <a:pt x="25781" y="2053209"/>
                  </a:lnTo>
                  <a:lnTo>
                    <a:pt x="44881" y="2094738"/>
                  </a:lnTo>
                  <a:lnTo>
                    <a:pt x="68630" y="2133600"/>
                  </a:lnTo>
                  <a:lnTo>
                    <a:pt x="96672" y="2169033"/>
                  </a:lnTo>
                  <a:lnTo>
                    <a:pt x="128638" y="2201037"/>
                  </a:lnTo>
                  <a:lnTo>
                    <a:pt x="164198" y="2229104"/>
                  </a:lnTo>
                  <a:lnTo>
                    <a:pt x="202971" y="2252853"/>
                  </a:lnTo>
                  <a:lnTo>
                    <a:pt x="244589" y="2271903"/>
                  </a:lnTo>
                  <a:lnTo>
                    <a:pt x="288721" y="2286000"/>
                  </a:lnTo>
                  <a:lnTo>
                    <a:pt x="334987" y="2294763"/>
                  </a:lnTo>
                  <a:lnTo>
                    <a:pt x="383031" y="2297684"/>
                  </a:lnTo>
                  <a:lnTo>
                    <a:pt x="16038068" y="2297684"/>
                  </a:lnTo>
                  <a:lnTo>
                    <a:pt x="16086074" y="2294763"/>
                  </a:lnTo>
                  <a:lnTo>
                    <a:pt x="16132429" y="2286000"/>
                  </a:lnTo>
                  <a:lnTo>
                    <a:pt x="16176498" y="2271903"/>
                  </a:lnTo>
                  <a:lnTo>
                    <a:pt x="16218154" y="2252853"/>
                  </a:lnTo>
                  <a:lnTo>
                    <a:pt x="16256889" y="2229104"/>
                  </a:lnTo>
                  <a:lnTo>
                    <a:pt x="16292449" y="2201037"/>
                  </a:lnTo>
                  <a:lnTo>
                    <a:pt x="16324453" y="2169033"/>
                  </a:lnTo>
                  <a:lnTo>
                    <a:pt x="16352520" y="2133600"/>
                  </a:lnTo>
                  <a:lnTo>
                    <a:pt x="16376269" y="2094738"/>
                  </a:lnTo>
                  <a:lnTo>
                    <a:pt x="16395319" y="2053209"/>
                  </a:lnTo>
                  <a:lnTo>
                    <a:pt x="16409416" y="2009013"/>
                  </a:lnTo>
                  <a:lnTo>
                    <a:pt x="16418052" y="1962785"/>
                  </a:lnTo>
                  <a:lnTo>
                    <a:pt x="16421100" y="1914779"/>
                  </a:lnTo>
                  <a:lnTo>
                    <a:pt x="16421100" y="382905"/>
                  </a:lnTo>
                  <a:lnTo>
                    <a:pt x="16418052" y="334899"/>
                  </a:lnTo>
                  <a:lnTo>
                    <a:pt x="16409416" y="288671"/>
                  </a:lnTo>
                  <a:lnTo>
                    <a:pt x="16395319" y="244475"/>
                  </a:lnTo>
                  <a:lnTo>
                    <a:pt x="16376269" y="202946"/>
                  </a:lnTo>
                  <a:lnTo>
                    <a:pt x="16352520" y="164084"/>
                  </a:lnTo>
                  <a:lnTo>
                    <a:pt x="16324453" y="128650"/>
                  </a:lnTo>
                  <a:lnTo>
                    <a:pt x="16292449" y="96647"/>
                  </a:lnTo>
                  <a:lnTo>
                    <a:pt x="16256889" y="68580"/>
                  </a:lnTo>
                  <a:lnTo>
                    <a:pt x="16218154" y="44831"/>
                  </a:lnTo>
                  <a:lnTo>
                    <a:pt x="16176498" y="25781"/>
                  </a:lnTo>
                  <a:lnTo>
                    <a:pt x="16132429" y="11684"/>
                  </a:lnTo>
                  <a:lnTo>
                    <a:pt x="16086074" y="2921"/>
                  </a:lnTo>
                  <a:lnTo>
                    <a:pt x="16038068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4974" y="6663689"/>
              <a:ext cx="16421100" cy="2298065"/>
            </a:xfrm>
            <a:custGeom>
              <a:avLst/>
              <a:gdLst/>
              <a:ahLst/>
              <a:cxnLst/>
              <a:rect l="l" t="t" r="r" b="b"/>
              <a:pathLst>
                <a:path w="16421100" h="2298065">
                  <a:moveTo>
                    <a:pt x="0" y="382904"/>
                  </a:moveTo>
                  <a:lnTo>
                    <a:pt x="2984" y="334898"/>
                  </a:lnTo>
                  <a:lnTo>
                    <a:pt x="11696" y="288670"/>
                  </a:lnTo>
                  <a:lnTo>
                    <a:pt x="25781" y="244474"/>
                  </a:lnTo>
                  <a:lnTo>
                    <a:pt x="44881" y="202945"/>
                  </a:lnTo>
                  <a:lnTo>
                    <a:pt x="68630" y="164083"/>
                  </a:lnTo>
                  <a:lnTo>
                    <a:pt x="96672" y="128650"/>
                  </a:lnTo>
                  <a:lnTo>
                    <a:pt x="128638" y="96646"/>
                  </a:lnTo>
                  <a:lnTo>
                    <a:pt x="164198" y="68579"/>
                  </a:lnTo>
                  <a:lnTo>
                    <a:pt x="202971" y="44830"/>
                  </a:lnTo>
                  <a:lnTo>
                    <a:pt x="244589" y="25780"/>
                  </a:lnTo>
                  <a:lnTo>
                    <a:pt x="288721" y="11683"/>
                  </a:lnTo>
                  <a:lnTo>
                    <a:pt x="334987" y="2920"/>
                  </a:lnTo>
                  <a:lnTo>
                    <a:pt x="383031" y="0"/>
                  </a:lnTo>
                  <a:lnTo>
                    <a:pt x="16038068" y="0"/>
                  </a:lnTo>
                  <a:lnTo>
                    <a:pt x="16086073" y="2920"/>
                  </a:lnTo>
                  <a:lnTo>
                    <a:pt x="16132429" y="11683"/>
                  </a:lnTo>
                  <a:lnTo>
                    <a:pt x="16176497" y="25780"/>
                  </a:lnTo>
                  <a:lnTo>
                    <a:pt x="16218154" y="44830"/>
                  </a:lnTo>
                  <a:lnTo>
                    <a:pt x="16256889" y="68579"/>
                  </a:lnTo>
                  <a:lnTo>
                    <a:pt x="16292448" y="96646"/>
                  </a:lnTo>
                  <a:lnTo>
                    <a:pt x="16324452" y="128650"/>
                  </a:lnTo>
                  <a:lnTo>
                    <a:pt x="16352519" y="164083"/>
                  </a:lnTo>
                  <a:lnTo>
                    <a:pt x="16376268" y="202945"/>
                  </a:lnTo>
                  <a:lnTo>
                    <a:pt x="16395318" y="244474"/>
                  </a:lnTo>
                  <a:lnTo>
                    <a:pt x="16409416" y="288670"/>
                  </a:lnTo>
                  <a:lnTo>
                    <a:pt x="16418052" y="334898"/>
                  </a:lnTo>
                  <a:lnTo>
                    <a:pt x="16421100" y="382904"/>
                  </a:lnTo>
                  <a:lnTo>
                    <a:pt x="16421100" y="1914778"/>
                  </a:lnTo>
                  <a:lnTo>
                    <a:pt x="16418052" y="1962784"/>
                  </a:lnTo>
                  <a:lnTo>
                    <a:pt x="16409416" y="2009012"/>
                  </a:lnTo>
                  <a:lnTo>
                    <a:pt x="16395318" y="2053208"/>
                  </a:lnTo>
                  <a:lnTo>
                    <a:pt x="16376268" y="2094737"/>
                  </a:lnTo>
                  <a:lnTo>
                    <a:pt x="16352519" y="2133599"/>
                  </a:lnTo>
                  <a:lnTo>
                    <a:pt x="16324452" y="2169032"/>
                  </a:lnTo>
                  <a:lnTo>
                    <a:pt x="16292448" y="2201036"/>
                  </a:lnTo>
                  <a:lnTo>
                    <a:pt x="16256889" y="2229103"/>
                  </a:lnTo>
                  <a:lnTo>
                    <a:pt x="16218154" y="2252852"/>
                  </a:lnTo>
                  <a:lnTo>
                    <a:pt x="16176497" y="2271902"/>
                  </a:lnTo>
                  <a:lnTo>
                    <a:pt x="16132429" y="2285999"/>
                  </a:lnTo>
                  <a:lnTo>
                    <a:pt x="16086073" y="2294762"/>
                  </a:lnTo>
                  <a:lnTo>
                    <a:pt x="16038068" y="2297683"/>
                  </a:lnTo>
                  <a:lnTo>
                    <a:pt x="383031" y="2297683"/>
                  </a:lnTo>
                  <a:lnTo>
                    <a:pt x="334987" y="2294762"/>
                  </a:lnTo>
                  <a:lnTo>
                    <a:pt x="288721" y="2285999"/>
                  </a:lnTo>
                  <a:lnTo>
                    <a:pt x="244589" y="2271902"/>
                  </a:lnTo>
                  <a:lnTo>
                    <a:pt x="202971" y="2252852"/>
                  </a:lnTo>
                  <a:lnTo>
                    <a:pt x="164198" y="2229103"/>
                  </a:lnTo>
                  <a:lnTo>
                    <a:pt x="128638" y="2201036"/>
                  </a:lnTo>
                  <a:lnTo>
                    <a:pt x="96672" y="2169032"/>
                  </a:lnTo>
                  <a:lnTo>
                    <a:pt x="68630" y="2133599"/>
                  </a:lnTo>
                  <a:lnTo>
                    <a:pt x="44881" y="2094737"/>
                  </a:lnTo>
                  <a:lnTo>
                    <a:pt x="25781" y="2053208"/>
                  </a:lnTo>
                  <a:lnTo>
                    <a:pt x="11696" y="2009012"/>
                  </a:lnTo>
                  <a:lnTo>
                    <a:pt x="2984" y="1962784"/>
                  </a:lnTo>
                  <a:lnTo>
                    <a:pt x="0" y="1914778"/>
                  </a:lnTo>
                  <a:lnTo>
                    <a:pt x="0" y="382904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4203" y="6659753"/>
            <a:ext cx="15441930" cy="2159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“cname”</a:t>
            </a:r>
            <a:r>
              <a:rPr sz="2400" b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cname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parentData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b="1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b="1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r>
              <a:rPr sz="2400" b="1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sz="2400" b="1" i="1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parentData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locally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another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(name)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way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4483" y="2545079"/>
            <a:ext cx="16649700" cy="3558540"/>
            <a:chOff x="824483" y="2545079"/>
            <a:chExt cx="16649700" cy="3558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83" y="2545079"/>
              <a:ext cx="5567172" cy="35478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1" y="2625851"/>
              <a:ext cx="5361432" cy="33817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16" y="3977639"/>
              <a:ext cx="5091684" cy="2110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0716" y="4062983"/>
              <a:ext cx="4867655" cy="1944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476" y="3092195"/>
              <a:ext cx="6045708" cy="30053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919" y="3186683"/>
              <a:ext cx="5803391" cy="28209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6611" y="5166359"/>
              <a:ext cx="5108448" cy="437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3093" y="5212841"/>
              <a:ext cx="4968240" cy="297180"/>
            </a:xfrm>
            <a:custGeom>
              <a:avLst/>
              <a:gdLst/>
              <a:ahLst/>
              <a:cxnLst/>
              <a:rect l="l" t="t" r="r" b="b"/>
              <a:pathLst>
                <a:path w="4968240" h="297179">
                  <a:moveTo>
                    <a:pt x="0" y="297179"/>
                  </a:moveTo>
                  <a:lnTo>
                    <a:pt x="4968239" y="297179"/>
                  </a:lnTo>
                  <a:lnTo>
                    <a:pt x="496823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6519" y="5666231"/>
              <a:ext cx="5007864" cy="4373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91477" y="5712713"/>
              <a:ext cx="4869180" cy="297180"/>
            </a:xfrm>
            <a:custGeom>
              <a:avLst/>
              <a:gdLst/>
              <a:ahLst/>
              <a:cxnLst/>
              <a:rect l="l" t="t" r="r" b="b"/>
              <a:pathLst>
                <a:path w="4869180" h="297179">
                  <a:moveTo>
                    <a:pt x="0" y="297179"/>
                  </a:moveTo>
                  <a:lnTo>
                    <a:pt x="4868926" y="297179"/>
                  </a:lnTo>
                  <a:lnTo>
                    <a:pt x="486892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63755" y="5247131"/>
              <a:ext cx="3730752" cy="419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810238" y="5293613"/>
              <a:ext cx="3590290" cy="278765"/>
            </a:xfrm>
            <a:custGeom>
              <a:avLst/>
              <a:gdLst/>
              <a:ahLst/>
              <a:cxnLst/>
              <a:rect l="l" t="t" r="r" b="b"/>
              <a:pathLst>
                <a:path w="3590290" h="278764">
                  <a:moveTo>
                    <a:pt x="0" y="278384"/>
                  </a:moveTo>
                  <a:lnTo>
                    <a:pt x="3590163" y="278384"/>
                  </a:lnTo>
                  <a:lnTo>
                    <a:pt x="3590163" y="0"/>
                  </a:lnTo>
                  <a:lnTo>
                    <a:pt x="0" y="0"/>
                  </a:lnTo>
                  <a:lnTo>
                    <a:pt x="0" y="27838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6240" y="4552187"/>
              <a:ext cx="4398263" cy="419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871198" y="4598669"/>
              <a:ext cx="4259580" cy="278765"/>
            </a:xfrm>
            <a:custGeom>
              <a:avLst/>
              <a:gdLst/>
              <a:ahLst/>
              <a:cxnLst/>
              <a:rect l="l" t="t" r="r" b="b"/>
              <a:pathLst>
                <a:path w="4259580" h="278764">
                  <a:moveTo>
                    <a:pt x="0" y="278384"/>
                  </a:moveTo>
                  <a:lnTo>
                    <a:pt x="4259325" y="278384"/>
                  </a:lnTo>
                  <a:lnTo>
                    <a:pt x="4259325" y="0"/>
                  </a:lnTo>
                  <a:lnTo>
                    <a:pt x="0" y="0"/>
                  </a:lnTo>
                  <a:lnTo>
                    <a:pt x="0" y="27838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35479" y="2041397"/>
            <a:ext cx="228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5983" y="3442843"/>
            <a:ext cx="264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app.component.html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16230" y="2519248"/>
            <a:ext cx="2777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product.component.ts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COURSE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OUTLINE</a:t>
            </a:r>
            <a:endParaRPr sz="3600"/>
          </a:p>
          <a:p>
            <a:pPr marL="1905" algn="ctr">
              <a:lnSpc>
                <a:spcPct val="100000"/>
              </a:lnSpc>
              <a:spcBef>
                <a:spcPts val="155"/>
              </a:spcBef>
            </a:pPr>
            <a:r>
              <a:rPr sz="2700" b="0" spc="-5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700" b="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0" spc="-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sz="2550" spc="7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2151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1" spc="-1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sz="255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20" dirty="0">
                <a:solidFill>
                  <a:srgbClr val="FFFFFF"/>
                </a:solidFill>
                <a:latin typeface="Calibri"/>
                <a:cs typeface="Calibri"/>
              </a:rPr>
              <a:t>Databinding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5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20" dirty="0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sz="2550" spc="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sz="2550" spc="-5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sz="2550" spc="-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sz="2550" spc="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sz="2550" spc="-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sz="2550" spc="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sz="2550" spc="-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75" dirty="0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sz="2550" spc="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sz="2550" spc="8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sz="2550" spc="-5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sz="2550" spc="-8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sz="25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503932" y="6567112"/>
            <a:ext cx="13210540" cy="2831465"/>
            <a:chOff x="2503932" y="6567112"/>
            <a:chExt cx="13210540" cy="28314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3932" y="6567112"/>
              <a:ext cx="13210032" cy="28313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92324" y="6609588"/>
              <a:ext cx="13106400" cy="2735580"/>
            </a:xfrm>
            <a:custGeom>
              <a:avLst/>
              <a:gdLst/>
              <a:ahLst/>
              <a:cxnLst/>
              <a:rect l="l" t="t" r="r" b="b"/>
              <a:pathLst>
                <a:path w="13106400" h="2735579">
                  <a:moveTo>
                    <a:pt x="12650724" y="0"/>
                  </a:moveTo>
                  <a:lnTo>
                    <a:pt x="455675" y="0"/>
                  </a:lnTo>
                  <a:lnTo>
                    <a:pt x="409067" y="2412"/>
                  </a:lnTo>
                  <a:lnTo>
                    <a:pt x="363855" y="9270"/>
                  </a:lnTo>
                  <a:lnTo>
                    <a:pt x="320167" y="20446"/>
                  </a:lnTo>
                  <a:lnTo>
                    <a:pt x="278256" y="35813"/>
                  </a:lnTo>
                  <a:lnTo>
                    <a:pt x="238506" y="54990"/>
                  </a:lnTo>
                  <a:lnTo>
                    <a:pt x="200913" y="77850"/>
                  </a:lnTo>
                  <a:lnTo>
                    <a:pt x="165862" y="104139"/>
                  </a:lnTo>
                  <a:lnTo>
                    <a:pt x="133476" y="133476"/>
                  </a:lnTo>
                  <a:lnTo>
                    <a:pt x="104012" y="165861"/>
                  </a:lnTo>
                  <a:lnTo>
                    <a:pt x="77850" y="200913"/>
                  </a:lnTo>
                  <a:lnTo>
                    <a:pt x="54990" y="238505"/>
                  </a:lnTo>
                  <a:lnTo>
                    <a:pt x="35813" y="278383"/>
                  </a:lnTo>
                  <a:lnTo>
                    <a:pt x="20446" y="320293"/>
                  </a:lnTo>
                  <a:lnTo>
                    <a:pt x="9270" y="363981"/>
                  </a:lnTo>
                  <a:lnTo>
                    <a:pt x="2412" y="409320"/>
                  </a:lnTo>
                  <a:lnTo>
                    <a:pt x="0" y="455929"/>
                  </a:lnTo>
                  <a:lnTo>
                    <a:pt x="0" y="2279395"/>
                  </a:lnTo>
                  <a:lnTo>
                    <a:pt x="2412" y="2326004"/>
                  </a:lnTo>
                  <a:lnTo>
                    <a:pt x="9270" y="2371343"/>
                  </a:lnTo>
                  <a:lnTo>
                    <a:pt x="20446" y="2415006"/>
                  </a:lnTo>
                  <a:lnTo>
                    <a:pt x="35813" y="2456891"/>
                  </a:lnTo>
                  <a:lnTo>
                    <a:pt x="54990" y="2496743"/>
                  </a:lnTo>
                  <a:lnTo>
                    <a:pt x="77850" y="2534323"/>
                  </a:lnTo>
                  <a:lnTo>
                    <a:pt x="104012" y="2569425"/>
                  </a:lnTo>
                  <a:lnTo>
                    <a:pt x="133476" y="2601798"/>
                  </a:lnTo>
                  <a:lnTo>
                    <a:pt x="165862" y="2631224"/>
                  </a:lnTo>
                  <a:lnTo>
                    <a:pt x="200913" y="2657462"/>
                  </a:lnTo>
                  <a:lnTo>
                    <a:pt x="238506" y="2680296"/>
                  </a:lnTo>
                  <a:lnTo>
                    <a:pt x="278256" y="2699499"/>
                  </a:lnTo>
                  <a:lnTo>
                    <a:pt x="320167" y="2714828"/>
                  </a:lnTo>
                  <a:lnTo>
                    <a:pt x="363855" y="2726067"/>
                  </a:lnTo>
                  <a:lnTo>
                    <a:pt x="409067" y="2732976"/>
                  </a:lnTo>
                  <a:lnTo>
                    <a:pt x="455675" y="2735325"/>
                  </a:lnTo>
                  <a:lnTo>
                    <a:pt x="12650724" y="2735325"/>
                  </a:lnTo>
                  <a:lnTo>
                    <a:pt x="12697333" y="2732976"/>
                  </a:lnTo>
                  <a:lnTo>
                    <a:pt x="12742545" y="2726067"/>
                  </a:lnTo>
                  <a:lnTo>
                    <a:pt x="12786233" y="2714828"/>
                  </a:lnTo>
                  <a:lnTo>
                    <a:pt x="12828143" y="2699499"/>
                  </a:lnTo>
                  <a:lnTo>
                    <a:pt x="12867893" y="2680296"/>
                  </a:lnTo>
                  <a:lnTo>
                    <a:pt x="12905486" y="2657462"/>
                  </a:lnTo>
                  <a:lnTo>
                    <a:pt x="12940538" y="2631224"/>
                  </a:lnTo>
                  <a:lnTo>
                    <a:pt x="12972922" y="2601798"/>
                  </a:lnTo>
                  <a:lnTo>
                    <a:pt x="13002387" y="2569425"/>
                  </a:lnTo>
                  <a:lnTo>
                    <a:pt x="13028548" y="2534323"/>
                  </a:lnTo>
                  <a:lnTo>
                    <a:pt x="13051409" y="2496743"/>
                  </a:lnTo>
                  <a:lnTo>
                    <a:pt x="13070585" y="2456891"/>
                  </a:lnTo>
                  <a:lnTo>
                    <a:pt x="13085952" y="2415006"/>
                  </a:lnTo>
                  <a:lnTo>
                    <a:pt x="13097129" y="2371343"/>
                  </a:lnTo>
                  <a:lnTo>
                    <a:pt x="13103987" y="2326004"/>
                  </a:lnTo>
                  <a:lnTo>
                    <a:pt x="13106400" y="2279395"/>
                  </a:lnTo>
                  <a:lnTo>
                    <a:pt x="13106400" y="455929"/>
                  </a:lnTo>
                  <a:lnTo>
                    <a:pt x="13103987" y="409320"/>
                  </a:lnTo>
                  <a:lnTo>
                    <a:pt x="13097129" y="363981"/>
                  </a:lnTo>
                  <a:lnTo>
                    <a:pt x="13085952" y="320293"/>
                  </a:lnTo>
                  <a:lnTo>
                    <a:pt x="13070585" y="278383"/>
                  </a:lnTo>
                  <a:lnTo>
                    <a:pt x="13051409" y="238505"/>
                  </a:lnTo>
                  <a:lnTo>
                    <a:pt x="13028548" y="200913"/>
                  </a:lnTo>
                  <a:lnTo>
                    <a:pt x="13002387" y="165861"/>
                  </a:lnTo>
                  <a:lnTo>
                    <a:pt x="12972922" y="133476"/>
                  </a:lnTo>
                  <a:lnTo>
                    <a:pt x="12940538" y="104139"/>
                  </a:lnTo>
                  <a:lnTo>
                    <a:pt x="12905486" y="77850"/>
                  </a:lnTo>
                  <a:lnTo>
                    <a:pt x="12867893" y="54990"/>
                  </a:lnTo>
                  <a:lnTo>
                    <a:pt x="12828143" y="35813"/>
                  </a:lnTo>
                  <a:lnTo>
                    <a:pt x="12786233" y="20446"/>
                  </a:lnTo>
                  <a:lnTo>
                    <a:pt x="12742545" y="9270"/>
                  </a:lnTo>
                  <a:lnTo>
                    <a:pt x="12697333" y="2412"/>
                  </a:lnTo>
                  <a:lnTo>
                    <a:pt x="1265072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3086" y="6610350"/>
              <a:ext cx="13106400" cy="2735580"/>
            </a:xfrm>
            <a:custGeom>
              <a:avLst/>
              <a:gdLst/>
              <a:ahLst/>
              <a:cxnLst/>
              <a:rect l="l" t="t" r="r" b="b"/>
              <a:pathLst>
                <a:path w="13106400" h="2735579">
                  <a:moveTo>
                    <a:pt x="0" y="455930"/>
                  </a:moveTo>
                  <a:lnTo>
                    <a:pt x="2412" y="409321"/>
                  </a:lnTo>
                  <a:lnTo>
                    <a:pt x="9270" y="363982"/>
                  </a:lnTo>
                  <a:lnTo>
                    <a:pt x="20446" y="320294"/>
                  </a:lnTo>
                  <a:lnTo>
                    <a:pt x="35813" y="278384"/>
                  </a:lnTo>
                  <a:lnTo>
                    <a:pt x="54990" y="238505"/>
                  </a:lnTo>
                  <a:lnTo>
                    <a:pt x="77850" y="200913"/>
                  </a:lnTo>
                  <a:lnTo>
                    <a:pt x="104012" y="165862"/>
                  </a:lnTo>
                  <a:lnTo>
                    <a:pt x="133476" y="133476"/>
                  </a:lnTo>
                  <a:lnTo>
                    <a:pt x="165862" y="104139"/>
                  </a:lnTo>
                  <a:lnTo>
                    <a:pt x="200913" y="77850"/>
                  </a:lnTo>
                  <a:lnTo>
                    <a:pt x="238506" y="54990"/>
                  </a:lnTo>
                  <a:lnTo>
                    <a:pt x="278256" y="35813"/>
                  </a:lnTo>
                  <a:lnTo>
                    <a:pt x="320166" y="20447"/>
                  </a:lnTo>
                  <a:lnTo>
                    <a:pt x="363855" y="9271"/>
                  </a:lnTo>
                  <a:lnTo>
                    <a:pt x="409066" y="2412"/>
                  </a:lnTo>
                  <a:lnTo>
                    <a:pt x="455675" y="0"/>
                  </a:lnTo>
                  <a:lnTo>
                    <a:pt x="12650723" y="0"/>
                  </a:lnTo>
                  <a:lnTo>
                    <a:pt x="12697333" y="2412"/>
                  </a:lnTo>
                  <a:lnTo>
                    <a:pt x="12742544" y="9271"/>
                  </a:lnTo>
                  <a:lnTo>
                    <a:pt x="12786233" y="20447"/>
                  </a:lnTo>
                  <a:lnTo>
                    <a:pt x="12828142" y="35813"/>
                  </a:lnTo>
                  <a:lnTo>
                    <a:pt x="12867894" y="54990"/>
                  </a:lnTo>
                  <a:lnTo>
                    <a:pt x="12905485" y="77850"/>
                  </a:lnTo>
                  <a:lnTo>
                    <a:pt x="12940537" y="104139"/>
                  </a:lnTo>
                  <a:lnTo>
                    <a:pt x="12972923" y="133476"/>
                  </a:lnTo>
                  <a:lnTo>
                    <a:pt x="13002387" y="165862"/>
                  </a:lnTo>
                  <a:lnTo>
                    <a:pt x="13028548" y="200913"/>
                  </a:lnTo>
                  <a:lnTo>
                    <a:pt x="13051408" y="238505"/>
                  </a:lnTo>
                  <a:lnTo>
                    <a:pt x="13070585" y="278384"/>
                  </a:lnTo>
                  <a:lnTo>
                    <a:pt x="13085952" y="320294"/>
                  </a:lnTo>
                  <a:lnTo>
                    <a:pt x="13097129" y="363982"/>
                  </a:lnTo>
                  <a:lnTo>
                    <a:pt x="13103987" y="409321"/>
                  </a:lnTo>
                  <a:lnTo>
                    <a:pt x="13106400" y="455930"/>
                  </a:lnTo>
                  <a:lnTo>
                    <a:pt x="13106400" y="2279396"/>
                  </a:lnTo>
                  <a:lnTo>
                    <a:pt x="13103987" y="2326005"/>
                  </a:lnTo>
                  <a:lnTo>
                    <a:pt x="13097129" y="2371344"/>
                  </a:lnTo>
                  <a:lnTo>
                    <a:pt x="13085952" y="2415006"/>
                  </a:lnTo>
                  <a:lnTo>
                    <a:pt x="13070585" y="2456891"/>
                  </a:lnTo>
                  <a:lnTo>
                    <a:pt x="13051408" y="2496743"/>
                  </a:lnTo>
                  <a:lnTo>
                    <a:pt x="13028548" y="2534323"/>
                  </a:lnTo>
                  <a:lnTo>
                    <a:pt x="13002387" y="2569425"/>
                  </a:lnTo>
                  <a:lnTo>
                    <a:pt x="12972923" y="2601798"/>
                  </a:lnTo>
                  <a:lnTo>
                    <a:pt x="12940537" y="2631224"/>
                  </a:lnTo>
                  <a:lnTo>
                    <a:pt x="12905485" y="2657462"/>
                  </a:lnTo>
                  <a:lnTo>
                    <a:pt x="12867894" y="2680296"/>
                  </a:lnTo>
                  <a:lnTo>
                    <a:pt x="12828142" y="2699499"/>
                  </a:lnTo>
                  <a:lnTo>
                    <a:pt x="12786233" y="2714828"/>
                  </a:lnTo>
                  <a:lnTo>
                    <a:pt x="12742544" y="2726067"/>
                  </a:lnTo>
                  <a:lnTo>
                    <a:pt x="12697333" y="2732976"/>
                  </a:lnTo>
                  <a:lnTo>
                    <a:pt x="12650723" y="2735326"/>
                  </a:lnTo>
                  <a:lnTo>
                    <a:pt x="455675" y="2735326"/>
                  </a:lnTo>
                  <a:lnTo>
                    <a:pt x="409066" y="2732976"/>
                  </a:lnTo>
                  <a:lnTo>
                    <a:pt x="363855" y="2726067"/>
                  </a:lnTo>
                  <a:lnTo>
                    <a:pt x="320166" y="2714828"/>
                  </a:lnTo>
                  <a:lnTo>
                    <a:pt x="278256" y="2699499"/>
                  </a:lnTo>
                  <a:lnTo>
                    <a:pt x="238506" y="2680296"/>
                  </a:lnTo>
                  <a:lnTo>
                    <a:pt x="200913" y="2657462"/>
                  </a:lnTo>
                  <a:lnTo>
                    <a:pt x="165862" y="2631224"/>
                  </a:lnTo>
                  <a:lnTo>
                    <a:pt x="133476" y="2601798"/>
                  </a:lnTo>
                  <a:lnTo>
                    <a:pt x="104012" y="2569425"/>
                  </a:lnTo>
                  <a:lnTo>
                    <a:pt x="77850" y="2534323"/>
                  </a:lnTo>
                  <a:lnTo>
                    <a:pt x="54990" y="2496743"/>
                  </a:lnTo>
                  <a:lnTo>
                    <a:pt x="35813" y="2456891"/>
                  </a:lnTo>
                  <a:lnTo>
                    <a:pt x="20446" y="2415006"/>
                  </a:lnTo>
                  <a:lnTo>
                    <a:pt x="9270" y="2371344"/>
                  </a:lnTo>
                  <a:lnTo>
                    <a:pt x="2412" y="2326005"/>
                  </a:lnTo>
                  <a:lnTo>
                    <a:pt x="0" y="2279396"/>
                  </a:lnTo>
                  <a:lnTo>
                    <a:pt x="0" y="455930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972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Passing</a:t>
            </a:r>
            <a:r>
              <a:rPr sz="5600" spc="-95" dirty="0"/>
              <a:t> </a:t>
            </a:r>
            <a:r>
              <a:rPr sz="5600" spc="-5" dirty="0"/>
              <a:t>Data</a:t>
            </a:r>
            <a:r>
              <a:rPr sz="5600" spc="-50" dirty="0"/>
              <a:t> </a:t>
            </a:r>
            <a:r>
              <a:rPr sz="5600" dirty="0"/>
              <a:t>-</a:t>
            </a:r>
            <a:r>
              <a:rPr sz="5600" spc="-40" dirty="0"/>
              <a:t> </a:t>
            </a:r>
            <a:r>
              <a:rPr sz="5600" spc="-5" dirty="0"/>
              <a:t>Child</a:t>
            </a:r>
            <a:r>
              <a:rPr sz="5600" spc="-70" dirty="0"/>
              <a:t> </a:t>
            </a:r>
            <a:r>
              <a:rPr sz="5600" spc="-5" dirty="0"/>
              <a:t>To</a:t>
            </a:r>
            <a:r>
              <a:rPr sz="5600" spc="-40" dirty="0"/>
              <a:t> </a:t>
            </a:r>
            <a:r>
              <a:rPr sz="5600" spc="-5" dirty="0"/>
              <a:t>Parent</a:t>
            </a:r>
            <a:endParaRPr sz="5600"/>
          </a:p>
        </p:txBody>
      </p:sp>
      <p:sp>
        <p:nvSpPr>
          <p:cNvPr id="15" name="object 15"/>
          <p:cNvSpPr txBox="1"/>
          <p:nvPr/>
        </p:nvSpPr>
        <p:spPr>
          <a:xfrm>
            <a:off x="2802763" y="6681978"/>
            <a:ext cx="1248410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49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i="1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passed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events.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EventEmitter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childevent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r>
              <a:rPr sz="2400" b="1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childevent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– </a:t>
            </a: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fireEvent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emit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message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$event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capture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declared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(message)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63996" y="2252472"/>
            <a:ext cx="5916295" cy="3811904"/>
            <a:chOff x="6063996" y="2252472"/>
            <a:chExt cx="5916295" cy="381190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3996" y="2252472"/>
              <a:ext cx="5916167" cy="3811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1616" y="2260092"/>
              <a:ext cx="5850636" cy="3745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3140" y="4523232"/>
              <a:ext cx="4287012" cy="12207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18098" y="4569714"/>
              <a:ext cx="4148454" cy="1080770"/>
            </a:xfrm>
            <a:custGeom>
              <a:avLst/>
              <a:gdLst/>
              <a:ahLst/>
              <a:cxnLst/>
              <a:rect l="l" t="t" r="r" b="b"/>
              <a:pathLst>
                <a:path w="4148454" h="1080770">
                  <a:moveTo>
                    <a:pt x="0" y="1080262"/>
                  </a:moveTo>
                  <a:lnTo>
                    <a:pt x="4147947" y="1080262"/>
                  </a:lnTo>
                  <a:lnTo>
                    <a:pt x="4147947" y="0"/>
                  </a:lnTo>
                  <a:lnTo>
                    <a:pt x="0" y="0"/>
                  </a:lnTo>
                  <a:lnTo>
                    <a:pt x="0" y="108026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620" y="3380232"/>
              <a:ext cx="5748528" cy="6797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48578" y="3426713"/>
              <a:ext cx="5608320" cy="539750"/>
            </a:xfrm>
            <a:custGeom>
              <a:avLst/>
              <a:gdLst/>
              <a:ahLst/>
              <a:cxnLst/>
              <a:rect l="l" t="t" r="r" b="b"/>
              <a:pathLst>
                <a:path w="5608320" h="539750">
                  <a:moveTo>
                    <a:pt x="0" y="539242"/>
                  </a:moveTo>
                  <a:lnTo>
                    <a:pt x="5608320" y="539242"/>
                  </a:lnTo>
                  <a:lnTo>
                    <a:pt x="5608320" y="0"/>
                  </a:lnTo>
                  <a:lnTo>
                    <a:pt x="0" y="0"/>
                  </a:lnTo>
                  <a:lnTo>
                    <a:pt x="0" y="53924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2733" y="3151123"/>
            <a:ext cx="264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app.component.html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8785" y="1766696"/>
            <a:ext cx="277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product.component.ts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4588" y="3805428"/>
            <a:ext cx="5119370" cy="2296795"/>
            <a:chOff x="894588" y="3805428"/>
            <a:chExt cx="5119370" cy="229679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688" y="3805428"/>
              <a:ext cx="5044440" cy="22402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308" y="3813048"/>
              <a:ext cx="4978908" cy="21747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6112" y="4924044"/>
              <a:ext cx="1834895" cy="3901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2594" y="4970526"/>
              <a:ext cx="1694814" cy="250190"/>
            </a:xfrm>
            <a:custGeom>
              <a:avLst/>
              <a:gdLst/>
              <a:ahLst/>
              <a:cxnLst/>
              <a:rect l="l" t="t" r="r" b="b"/>
              <a:pathLst>
                <a:path w="1694814" h="250189">
                  <a:moveTo>
                    <a:pt x="0" y="249682"/>
                  </a:moveTo>
                  <a:lnTo>
                    <a:pt x="1694561" y="249682"/>
                  </a:lnTo>
                  <a:lnTo>
                    <a:pt x="1694561" y="0"/>
                  </a:lnTo>
                  <a:lnTo>
                    <a:pt x="0" y="0"/>
                  </a:lnTo>
                  <a:lnTo>
                    <a:pt x="0" y="24968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588" y="5512308"/>
              <a:ext cx="5119116" cy="5897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41070" y="5558790"/>
              <a:ext cx="4979035" cy="449580"/>
            </a:xfrm>
            <a:custGeom>
              <a:avLst/>
              <a:gdLst/>
              <a:ahLst/>
              <a:cxnLst/>
              <a:rect l="l" t="t" r="r" b="b"/>
              <a:pathLst>
                <a:path w="4979035" h="449579">
                  <a:moveTo>
                    <a:pt x="0" y="449579"/>
                  </a:moveTo>
                  <a:lnTo>
                    <a:pt x="4978781" y="449579"/>
                  </a:lnTo>
                  <a:lnTo>
                    <a:pt x="4978781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646" y="4552264"/>
            <a:ext cx="71729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Angular</a:t>
            </a:r>
            <a:r>
              <a:rPr spc="-175" dirty="0"/>
              <a:t> </a:t>
            </a:r>
            <a:r>
              <a:rPr spc="-5" dirty="0"/>
              <a:t>Animation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80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Animation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20"/>
            <a:ext cx="16523335" cy="1411605"/>
            <a:chOff x="912875" y="1943220"/>
            <a:chExt cx="16523335" cy="1411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20"/>
              <a:ext cx="16523208" cy="1411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58340"/>
              <a:ext cx="16421100" cy="1315085"/>
            </a:xfrm>
            <a:custGeom>
              <a:avLst/>
              <a:gdLst/>
              <a:ahLst/>
              <a:cxnLst/>
              <a:rect l="l" t="t" r="r" b="b"/>
              <a:pathLst>
                <a:path w="16421100" h="1315085">
                  <a:moveTo>
                    <a:pt x="16201898" y="0"/>
                  </a:moveTo>
                  <a:lnTo>
                    <a:pt x="218960" y="0"/>
                  </a:lnTo>
                  <a:lnTo>
                    <a:pt x="168757" y="5841"/>
                  </a:lnTo>
                  <a:lnTo>
                    <a:pt x="122669" y="22225"/>
                  </a:lnTo>
                  <a:lnTo>
                    <a:pt x="82016" y="48132"/>
                  </a:lnTo>
                  <a:lnTo>
                    <a:pt x="48107" y="82041"/>
                  </a:lnTo>
                  <a:lnTo>
                    <a:pt x="22250" y="122808"/>
                  </a:lnTo>
                  <a:lnTo>
                    <a:pt x="5778" y="168909"/>
                  </a:lnTo>
                  <a:lnTo>
                    <a:pt x="0" y="219201"/>
                  </a:lnTo>
                  <a:lnTo>
                    <a:pt x="0" y="1095882"/>
                  </a:lnTo>
                  <a:lnTo>
                    <a:pt x="5778" y="1146175"/>
                  </a:lnTo>
                  <a:lnTo>
                    <a:pt x="22250" y="1192276"/>
                  </a:lnTo>
                  <a:lnTo>
                    <a:pt x="48107" y="1233042"/>
                  </a:lnTo>
                  <a:lnTo>
                    <a:pt x="82016" y="1266952"/>
                  </a:lnTo>
                  <a:lnTo>
                    <a:pt x="122669" y="1292859"/>
                  </a:lnTo>
                  <a:lnTo>
                    <a:pt x="168757" y="1309242"/>
                  </a:lnTo>
                  <a:lnTo>
                    <a:pt x="218960" y="1315084"/>
                  </a:lnTo>
                  <a:lnTo>
                    <a:pt x="16201898" y="1315084"/>
                  </a:lnTo>
                  <a:lnTo>
                    <a:pt x="16252063" y="1309242"/>
                  </a:lnTo>
                  <a:lnTo>
                    <a:pt x="16298164" y="1292859"/>
                  </a:lnTo>
                  <a:lnTo>
                    <a:pt x="16338804" y="1266952"/>
                  </a:lnTo>
                  <a:lnTo>
                    <a:pt x="16372713" y="1233042"/>
                  </a:lnTo>
                  <a:lnTo>
                    <a:pt x="16398621" y="1192276"/>
                  </a:lnTo>
                  <a:lnTo>
                    <a:pt x="16415004" y="1146175"/>
                  </a:lnTo>
                  <a:lnTo>
                    <a:pt x="16420846" y="1095882"/>
                  </a:lnTo>
                  <a:lnTo>
                    <a:pt x="16420846" y="219201"/>
                  </a:lnTo>
                  <a:lnTo>
                    <a:pt x="16415004" y="168909"/>
                  </a:lnTo>
                  <a:lnTo>
                    <a:pt x="16398621" y="122808"/>
                  </a:lnTo>
                  <a:lnTo>
                    <a:pt x="16372713" y="82041"/>
                  </a:lnTo>
                  <a:lnTo>
                    <a:pt x="16338804" y="48132"/>
                  </a:lnTo>
                  <a:lnTo>
                    <a:pt x="16298164" y="22225"/>
                  </a:lnTo>
                  <a:lnTo>
                    <a:pt x="16252063" y="5841"/>
                  </a:lnTo>
                  <a:lnTo>
                    <a:pt x="1620189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4973" y="1959102"/>
              <a:ext cx="16421100" cy="1315085"/>
            </a:xfrm>
            <a:custGeom>
              <a:avLst/>
              <a:gdLst/>
              <a:ahLst/>
              <a:cxnLst/>
              <a:rect l="l" t="t" r="r" b="b"/>
              <a:pathLst>
                <a:path w="16421100" h="1315085">
                  <a:moveTo>
                    <a:pt x="0" y="219201"/>
                  </a:moveTo>
                  <a:lnTo>
                    <a:pt x="5778" y="168909"/>
                  </a:lnTo>
                  <a:lnTo>
                    <a:pt x="22250" y="122808"/>
                  </a:lnTo>
                  <a:lnTo>
                    <a:pt x="48107" y="82042"/>
                  </a:lnTo>
                  <a:lnTo>
                    <a:pt x="82016" y="48132"/>
                  </a:lnTo>
                  <a:lnTo>
                    <a:pt x="122669" y="22225"/>
                  </a:lnTo>
                  <a:lnTo>
                    <a:pt x="168757" y="5842"/>
                  </a:lnTo>
                  <a:lnTo>
                    <a:pt x="218960" y="0"/>
                  </a:lnTo>
                  <a:lnTo>
                    <a:pt x="16201897" y="0"/>
                  </a:lnTo>
                  <a:lnTo>
                    <a:pt x="16252063" y="5842"/>
                  </a:lnTo>
                  <a:lnTo>
                    <a:pt x="16298164" y="22225"/>
                  </a:lnTo>
                  <a:lnTo>
                    <a:pt x="16338804" y="48132"/>
                  </a:lnTo>
                  <a:lnTo>
                    <a:pt x="16372713" y="82042"/>
                  </a:lnTo>
                  <a:lnTo>
                    <a:pt x="16398621" y="122808"/>
                  </a:lnTo>
                  <a:lnTo>
                    <a:pt x="16415004" y="168909"/>
                  </a:lnTo>
                  <a:lnTo>
                    <a:pt x="16420846" y="219201"/>
                  </a:lnTo>
                  <a:lnTo>
                    <a:pt x="16420846" y="1095882"/>
                  </a:lnTo>
                  <a:lnTo>
                    <a:pt x="16415004" y="1146175"/>
                  </a:lnTo>
                  <a:lnTo>
                    <a:pt x="16398621" y="1192276"/>
                  </a:lnTo>
                  <a:lnTo>
                    <a:pt x="16372713" y="1233043"/>
                  </a:lnTo>
                  <a:lnTo>
                    <a:pt x="16338804" y="1266952"/>
                  </a:lnTo>
                  <a:lnTo>
                    <a:pt x="16298164" y="1292859"/>
                  </a:lnTo>
                  <a:lnTo>
                    <a:pt x="16252063" y="1309243"/>
                  </a:lnTo>
                  <a:lnTo>
                    <a:pt x="16201897" y="1315084"/>
                  </a:lnTo>
                  <a:lnTo>
                    <a:pt x="218960" y="1315084"/>
                  </a:lnTo>
                  <a:lnTo>
                    <a:pt x="168757" y="1309243"/>
                  </a:lnTo>
                  <a:lnTo>
                    <a:pt x="122669" y="1292859"/>
                  </a:lnTo>
                  <a:lnTo>
                    <a:pt x="82016" y="1266952"/>
                  </a:lnTo>
                  <a:lnTo>
                    <a:pt x="48107" y="1233043"/>
                  </a:lnTo>
                  <a:lnTo>
                    <a:pt x="22250" y="1192276"/>
                  </a:lnTo>
                  <a:lnTo>
                    <a:pt x="5778" y="1146175"/>
                  </a:lnTo>
                  <a:lnTo>
                    <a:pt x="0" y="1095882"/>
                  </a:lnTo>
                  <a:lnTo>
                    <a:pt x="0" y="2192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1402" y="2013966"/>
            <a:ext cx="15672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illusion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motion. It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transition 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initial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state.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Animations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involve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style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transformations over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time. 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HTML element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move,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color,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grow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shrink,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fade,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slide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off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page.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 changes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simultaneously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sequentially.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9643" y="4207764"/>
            <a:ext cx="9534144" cy="44851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3732" y="5128434"/>
            <a:ext cx="5872480" cy="2075814"/>
            <a:chOff x="903732" y="5128434"/>
            <a:chExt cx="5872480" cy="207581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5128434"/>
              <a:ext cx="5871972" cy="20755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5736" y="5145023"/>
              <a:ext cx="5759450" cy="1978025"/>
            </a:xfrm>
            <a:custGeom>
              <a:avLst/>
              <a:gdLst/>
              <a:ahLst/>
              <a:cxnLst/>
              <a:rect l="l" t="t" r="r" b="b"/>
              <a:pathLst>
                <a:path w="5759450" h="1978025">
                  <a:moveTo>
                    <a:pt x="5429250" y="0"/>
                  </a:moveTo>
                  <a:lnTo>
                    <a:pt x="329691" y="0"/>
                  </a:lnTo>
                  <a:lnTo>
                    <a:pt x="280974" y="3555"/>
                  </a:lnTo>
                  <a:lnTo>
                    <a:pt x="234467" y="13970"/>
                  </a:lnTo>
                  <a:lnTo>
                    <a:pt x="190703" y="30606"/>
                  </a:lnTo>
                  <a:lnTo>
                    <a:pt x="150164" y="53086"/>
                  </a:lnTo>
                  <a:lnTo>
                    <a:pt x="113385" y="80772"/>
                  </a:lnTo>
                  <a:lnTo>
                    <a:pt x="80860" y="113284"/>
                  </a:lnTo>
                  <a:lnTo>
                    <a:pt x="53111" y="150113"/>
                  </a:lnTo>
                  <a:lnTo>
                    <a:pt x="30645" y="190626"/>
                  </a:lnTo>
                  <a:lnTo>
                    <a:pt x="13957" y="234441"/>
                  </a:lnTo>
                  <a:lnTo>
                    <a:pt x="3568" y="280924"/>
                  </a:lnTo>
                  <a:lnTo>
                    <a:pt x="0" y="329564"/>
                  </a:lnTo>
                  <a:lnTo>
                    <a:pt x="0" y="1648078"/>
                  </a:lnTo>
                  <a:lnTo>
                    <a:pt x="3568" y="1696720"/>
                  </a:lnTo>
                  <a:lnTo>
                    <a:pt x="13957" y="1743202"/>
                  </a:lnTo>
                  <a:lnTo>
                    <a:pt x="30645" y="1787016"/>
                  </a:lnTo>
                  <a:lnTo>
                    <a:pt x="53111" y="1827529"/>
                  </a:lnTo>
                  <a:lnTo>
                    <a:pt x="80860" y="1864360"/>
                  </a:lnTo>
                  <a:lnTo>
                    <a:pt x="113385" y="1896745"/>
                  </a:lnTo>
                  <a:lnTo>
                    <a:pt x="150164" y="1924558"/>
                  </a:lnTo>
                  <a:lnTo>
                    <a:pt x="190703" y="1947037"/>
                  </a:lnTo>
                  <a:lnTo>
                    <a:pt x="234467" y="1963674"/>
                  </a:lnTo>
                  <a:lnTo>
                    <a:pt x="280974" y="1974088"/>
                  </a:lnTo>
                  <a:lnTo>
                    <a:pt x="329691" y="1977644"/>
                  </a:lnTo>
                  <a:lnTo>
                    <a:pt x="5429250" y="1977644"/>
                  </a:lnTo>
                  <a:lnTo>
                    <a:pt x="5478018" y="1974088"/>
                  </a:lnTo>
                  <a:lnTo>
                    <a:pt x="5524500" y="1963674"/>
                  </a:lnTo>
                  <a:lnTo>
                    <a:pt x="5568315" y="1947037"/>
                  </a:lnTo>
                  <a:lnTo>
                    <a:pt x="5608828" y="1924558"/>
                  </a:lnTo>
                  <a:lnTo>
                    <a:pt x="5645531" y="1896745"/>
                  </a:lnTo>
                  <a:lnTo>
                    <a:pt x="5678043" y="1864360"/>
                  </a:lnTo>
                  <a:lnTo>
                    <a:pt x="5705856" y="1827529"/>
                  </a:lnTo>
                  <a:lnTo>
                    <a:pt x="5728335" y="1787016"/>
                  </a:lnTo>
                  <a:lnTo>
                    <a:pt x="5744971" y="1743202"/>
                  </a:lnTo>
                  <a:lnTo>
                    <a:pt x="5755386" y="1696720"/>
                  </a:lnTo>
                  <a:lnTo>
                    <a:pt x="5758942" y="1648078"/>
                  </a:lnTo>
                  <a:lnTo>
                    <a:pt x="5758942" y="329564"/>
                  </a:lnTo>
                  <a:lnTo>
                    <a:pt x="5755386" y="280924"/>
                  </a:lnTo>
                  <a:lnTo>
                    <a:pt x="5744971" y="234441"/>
                  </a:lnTo>
                  <a:lnTo>
                    <a:pt x="5728335" y="190626"/>
                  </a:lnTo>
                  <a:lnTo>
                    <a:pt x="5705856" y="150113"/>
                  </a:lnTo>
                  <a:lnTo>
                    <a:pt x="5678043" y="113284"/>
                  </a:lnTo>
                  <a:lnTo>
                    <a:pt x="5645531" y="80772"/>
                  </a:lnTo>
                  <a:lnTo>
                    <a:pt x="5608828" y="53086"/>
                  </a:lnTo>
                  <a:lnTo>
                    <a:pt x="5568315" y="30606"/>
                  </a:lnTo>
                  <a:lnTo>
                    <a:pt x="5524500" y="13970"/>
                  </a:lnTo>
                  <a:lnTo>
                    <a:pt x="5478018" y="3555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6498" y="5145785"/>
              <a:ext cx="5759450" cy="1978025"/>
            </a:xfrm>
            <a:custGeom>
              <a:avLst/>
              <a:gdLst/>
              <a:ahLst/>
              <a:cxnLst/>
              <a:rect l="l" t="t" r="r" b="b"/>
              <a:pathLst>
                <a:path w="5759450" h="1978025">
                  <a:moveTo>
                    <a:pt x="0" y="329564"/>
                  </a:moveTo>
                  <a:lnTo>
                    <a:pt x="3568" y="280924"/>
                  </a:lnTo>
                  <a:lnTo>
                    <a:pt x="13957" y="234441"/>
                  </a:lnTo>
                  <a:lnTo>
                    <a:pt x="30645" y="190626"/>
                  </a:lnTo>
                  <a:lnTo>
                    <a:pt x="53111" y="150113"/>
                  </a:lnTo>
                  <a:lnTo>
                    <a:pt x="80860" y="113284"/>
                  </a:lnTo>
                  <a:lnTo>
                    <a:pt x="113385" y="80772"/>
                  </a:lnTo>
                  <a:lnTo>
                    <a:pt x="150164" y="53086"/>
                  </a:lnTo>
                  <a:lnTo>
                    <a:pt x="190703" y="30606"/>
                  </a:lnTo>
                  <a:lnTo>
                    <a:pt x="234467" y="13969"/>
                  </a:lnTo>
                  <a:lnTo>
                    <a:pt x="280974" y="3555"/>
                  </a:lnTo>
                  <a:lnTo>
                    <a:pt x="329692" y="0"/>
                  </a:lnTo>
                  <a:lnTo>
                    <a:pt x="5429250" y="0"/>
                  </a:lnTo>
                  <a:lnTo>
                    <a:pt x="5478018" y="3555"/>
                  </a:lnTo>
                  <a:lnTo>
                    <a:pt x="5524500" y="13969"/>
                  </a:lnTo>
                  <a:lnTo>
                    <a:pt x="5568315" y="30606"/>
                  </a:lnTo>
                  <a:lnTo>
                    <a:pt x="5608828" y="53086"/>
                  </a:lnTo>
                  <a:lnTo>
                    <a:pt x="5645531" y="80772"/>
                  </a:lnTo>
                  <a:lnTo>
                    <a:pt x="5678043" y="113284"/>
                  </a:lnTo>
                  <a:lnTo>
                    <a:pt x="5705856" y="150113"/>
                  </a:lnTo>
                  <a:lnTo>
                    <a:pt x="5728334" y="190626"/>
                  </a:lnTo>
                  <a:lnTo>
                    <a:pt x="5744972" y="234441"/>
                  </a:lnTo>
                  <a:lnTo>
                    <a:pt x="5755385" y="280924"/>
                  </a:lnTo>
                  <a:lnTo>
                    <a:pt x="5758942" y="329564"/>
                  </a:lnTo>
                  <a:lnTo>
                    <a:pt x="5758942" y="1648078"/>
                  </a:lnTo>
                  <a:lnTo>
                    <a:pt x="5755385" y="1696719"/>
                  </a:lnTo>
                  <a:lnTo>
                    <a:pt x="5744972" y="1743202"/>
                  </a:lnTo>
                  <a:lnTo>
                    <a:pt x="5728334" y="1787016"/>
                  </a:lnTo>
                  <a:lnTo>
                    <a:pt x="5705856" y="1827529"/>
                  </a:lnTo>
                  <a:lnTo>
                    <a:pt x="5678043" y="1864360"/>
                  </a:lnTo>
                  <a:lnTo>
                    <a:pt x="5645531" y="1896745"/>
                  </a:lnTo>
                  <a:lnTo>
                    <a:pt x="5608828" y="1924558"/>
                  </a:lnTo>
                  <a:lnTo>
                    <a:pt x="5568315" y="1947037"/>
                  </a:lnTo>
                  <a:lnTo>
                    <a:pt x="5524500" y="1963674"/>
                  </a:lnTo>
                  <a:lnTo>
                    <a:pt x="5478018" y="1974088"/>
                  </a:lnTo>
                  <a:lnTo>
                    <a:pt x="5429250" y="1977644"/>
                  </a:lnTo>
                  <a:lnTo>
                    <a:pt x="329692" y="1977644"/>
                  </a:lnTo>
                  <a:lnTo>
                    <a:pt x="280974" y="1974088"/>
                  </a:lnTo>
                  <a:lnTo>
                    <a:pt x="234467" y="1963674"/>
                  </a:lnTo>
                  <a:lnTo>
                    <a:pt x="190703" y="1947037"/>
                  </a:lnTo>
                  <a:lnTo>
                    <a:pt x="150164" y="1924558"/>
                  </a:lnTo>
                  <a:lnTo>
                    <a:pt x="113385" y="1896745"/>
                  </a:lnTo>
                  <a:lnTo>
                    <a:pt x="80860" y="1864360"/>
                  </a:lnTo>
                  <a:lnTo>
                    <a:pt x="53111" y="1827529"/>
                  </a:lnTo>
                  <a:lnTo>
                    <a:pt x="30645" y="1787016"/>
                  </a:lnTo>
                  <a:lnTo>
                    <a:pt x="13957" y="1743202"/>
                  </a:lnTo>
                  <a:lnTo>
                    <a:pt x="3568" y="1696719"/>
                  </a:lnTo>
                  <a:lnTo>
                    <a:pt x="0" y="1648078"/>
                  </a:lnTo>
                  <a:lnTo>
                    <a:pt x="0" y="3295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1188" y="5350509"/>
            <a:ext cx="517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animations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convenient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bound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data.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Also,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adding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hard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transition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2924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Importing</a:t>
            </a:r>
            <a:r>
              <a:rPr sz="5600" spc="-150" dirty="0"/>
              <a:t> </a:t>
            </a:r>
            <a:r>
              <a:rPr sz="5600" dirty="0"/>
              <a:t>Animations</a:t>
            </a:r>
            <a:r>
              <a:rPr sz="5600" spc="-110" dirty="0"/>
              <a:t> </a:t>
            </a:r>
            <a:r>
              <a:rPr sz="5600" spc="-5" dirty="0"/>
              <a:t>Module</a:t>
            </a:r>
            <a:r>
              <a:rPr sz="5600" spc="-100" dirty="0"/>
              <a:t> </a:t>
            </a:r>
            <a:r>
              <a:rPr sz="5600" dirty="0"/>
              <a:t>And</a:t>
            </a:r>
            <a:r>
              <a:rPr sz="5600" spc="-60" dirty="0"/>
              <a:t> </a:t>
            </a:r>
            <a:r>
              <a:rPr sz="5600" dirty="0"/>
              <a:t>Functions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280647" y="2007107"/>
            <a:ext cx="5614670" cy="5218430"/>
            <a:chOff x="11280647" y="2007107"/>
            <a:chExt cx="5614670" cy="521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0647" y="2007107"/>
              <a:ext cx="5614415" cy="5218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63705" y="2256281"/>
              <a:ext cx="3771900" cy="3896995"/>
            </a:xfrm>
            <a:custGeom>
              <a:avLst/>
              <a:gdLst/>
              <a:ahLst/>
              <a:cxnLst/>
              <a:rect l="l" t="t" r="r" b="b"/>
              <a:pathLst>
                <a:path w="3771900" h="3896995">
                  <a:moveTo>
                    <a:pt x="0" y="1952879"/>
                  </a:moveTo>
                  <a:lnTo>
                    <a:pt x="3613404" y="1952879"/>
                  </a:lnTo>
                  <a:lnTo>
                    <a:pt x="3613404" y="0"/>
                  </a:lnTo>
                  <a:lnTo>
                    <a:pt x="0" y="0"/>
                  </a:lnTo>
                  <a:lnTo>
                    <a:pt x="0" y="1952879"/>
                  </a:lnTo>
                  <a:close/>
                </a:path>
                <a:path w="3771900" h="3896995">
                  <a:moveTo>
                    <a:pt x="156972" y="3896487"/>
                  </a:moveTo>
                  <a:lnTo>
                    <a:pt x="3771900" y="3896487"/>
                  </a:lnTo>
                  <a:lnTo>
                    <a:pt x="3771900" y="3079381"/>
                  </a:lnTo>
                  <a:lnTo>
                    <a:pt x="156972" y="3079381"/>
                  </a:lnTo>
                  <a:lnTo>
                    <a:pt x="156972" y="389648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55775" y="2093976"/>
            <a:ext cx="8008620" cy="5259705"/>
            <a:chOff x="1255775" y="2093976"/>
            <a:chExt cx="8008620" cy="5259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775" y="2093976"/>
              <a:ext cx="8008620" cy="5259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743" y="2191512"/>
              <a:ext cx="7763256" cy="5059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5221" y="3362706"/>
              <a:ext cx="7607934" cy="2575560"/>
            </a:xfrm>
            <a:custGeom>
              <a:avLst/>
              <a:gdLst/>
              <a:ahLst/>
              <a:cxnLst/>
              <a:rect l="l" t="t" r="r" b="b"/>
              <a:pathLst>
                <a:path w="7607934" h="2575560">
                  <a:moveTo>
                    <a:pt x="333755" y="2575560"/>
                  </a:moveTo>
                  <a:lnTo>
                    <a:pt x="2782824" y="2575560"/>
                  </a:lnTo>
                  <a:lnTo>
                    <a:pt x="2782824" y="2359152"/>
                  </a:lnTo>
                  <a:lnTo>
                    <a:pt x="333755" y="2359152"/>
                  </a:lnTo>
                  <a:lnTo>
                    <a:pt x="333755" y="2575560"/>
                  </a:lnTo>
                  <a:close/>
                </a:path>
                <a:path w="7607934" h="2575560">
                  <a:moveTo>
                    <a:pt x="0" y="271272"/>
                  </a:moveTo>
                  <a:lnTo>
                    <a:pt x="7607681" y="271272"/>
                  </a:lnTo>
                  <a:lnTo>
                    <a:pt x="7607681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36064" y="7518045"/>
            <a:ext cx="6513830" cy="1606550"/>
            <a:chOff x="2036064" y="7518045"/>
            <a:chExt cx="6513830" cy="16065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64" y="7518045"/>
              <a:ext cx="6513576" cy="16061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8924" y="7534656"/>
              <a:ext cx="6409690" cy="1508760"/>
            </a:xfrm>
            <a:custGeom>
              <a:avLst/>
              <a:gdLst/>
              <a:ahLst/>
              <a:cxnLst/>
              <a:rect l="l" t="t" r="r" b="b"/>
              <a:pathLst>
                <a:path w="6409690" h="1508759">
                  <a:moveTo>
                    <a:pt x="6158103" y="0"/>
                  </a:moveTo>
                  <a:lnTo>
                    <a:pt x="251459" y="0"/>
                  </a:lnTo>
                  <a:lnTo>
                    <a:pt x="206248" y="4064"/>
                  </a:lnTo>
                  <a:lnTo>
                    <a:pt x="163702" y="15748"/>
                  </a:lnTo>
                  <a:lnTo>
                    <a:pt x="124459" y="34290"/>
                  </a:lnTo>
                  <a:lnTo>
                    <a:pt x="89407" y="59182"/>
                  </a:lnTo>
                  <a:lnTo>
                    <a:pt x="59055" y="89408"/>
                  </a:lnTo>
                  <a:lnTo>
                    <a:pt x="34289" y="124460"/>
                  </a:lnTo>
                  <a:lnTo>
                    <a:pt x="15748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0" y="1257300"/>
                  </a:lnTo>
                  <a:lnTo>
                    <a:pt x="4063" y="1302512"/>
                  </a:lnTo>
                  <a:lnTo>
                    <a:pt x="15748" y="1345057"/>
                  </a:lnTo>
                  <a:lnTo>
                    <a:pt x="34289" y="1384300"/>
                  </a:lnTo>
                  <a:lnTo>
                    <a:pt x="59055" y="1419352"/>
                  </a:lnTo>
                  <a:lnTo>
                    <a:pt x="89407" y="1449578"/>
                  </a:lnTo>
                  <a:lnTo>
                    <a:pt x="124459" y="1474470"/>
                  </a:lnTo>
                  <a:lnTo>
                    <a:pt x="163702" y="1493037"/>
                  </a:lnTo>
                  <a:lnTo>
                    <a:pt x="206248" y="1504708"/>
                  </a:lnTo>
                  <a:lnTo>
                    <a:pt x="251459" y="1508760"/>
                  </a:lnTo>
                  <a:lnTo>
                    <a:pt x="6158103" y="1508760"/>
                  </a:lnTo>
                  <a:lnTo>
                    <a:pt x="6203315" y="1504708"/>
                  </a:lnTo>
                  <a:lnTo>
                    <a:pt x="6245859" y="1493037"/>
                  </a:lnTo>
                  <a:lnTo>
                    <a:pt x="6285103" y="1474470"/>
                  </a:lnTo>
                  <a:lnTo>
                    <a:pt x="6320155" y="1449578"/>
                  </a:lnTo>
                  <a:lnTo>
                    <a:pt x="6350508" y="1419352"/>
                  </a:lnTo>
                  <a:lnTo>
                    <a:pt x="6375273" y="1384300"/>
                  </a:lnTo>
                  <a:lnTo>
                    <a:pt x="6393815" y="1345057"/>
                  </a:lnTo>
                  <a:lnTo>
                    <a:pt x="6405499" y="1302512"/>
                  </a:lnTo>
                  <a:lnTo>
                    <a:pt x="6409562" y="1257300"/>
                  </a:lnTo>
                  <a:lnTo>
                    <a:pt x="6409562" y="251460"/>
                  </a:lnTo>
                  <a:lnTo>
                    <a:pt x="6405499" y="206248"/>
                  </a:lnTo>
                  <a:lnTo>
                    <a:pt x="6393815" y="163703"/>
                  </a:lnTo>
                  <a:lnTo>
                    <a:pt x="6375273" y="124460"/>
                  </a:lnTo>
                  <a:lnTo>
                    <a:pt x="6350508" y="89408"/>
                  </a:lnTo>
                  <a:lnTo>
                    <a:pt x="6320155" y="59182"/>
                  </a:lnTo>
                  <a:lnTo>
                    <a:pt x="6285103" y="34290"/>
                  </a:lnTo>
                  <a:lnTo>
                    <a:pt x="6245859" y="15748"/>
                  </a:lnTo>
                  <a:lnTo>
                    <a:pt x="6203315" y="4064"/>
                  </a:lnTo>
                  <a:lnTo>
                    <a:pt x="6158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9686" y="7535418"/>
              <a:ext cx="6409690" cy="1508760"/>
            </a:xfrm>
            <a:custGeom>
              <a:avLst/>
              <a:gdLst/>
              <a:ahLst/>
              <a:cxnLst/>
              <a:rect l="l" t="t" r="r" b="b"/>
              <a:pathLst>
                <a:path w="6409690" h="1508759">
                  <a:moveTo>
                    <a:pt x="0" y="251459"/>
                  </a:moveTo>
                  <a:lnTo>
                    <a:pt x="4063" y="206247"/>
                  </a:lnTo>
                  <a:lnTo>
                    <a:pt x="15747" y="163702"/>
                  </a:lnTo>
                  <a:lnTo>
                    <a:pt x="34289" y="124459"/>
                  </a:lnTo>
                  <a:lnTo>
                    <a:pt x="59055" y="89407"/>
                  </a:lnTo>
                  <a:lnTo>
                    <a:pt x="89407" y="59181"/>
                  </a:lnTo>
                  <a:lnTo>
                    <a:pt x="124459" y="34289"/>
                  </a:lnTo>
                  <a:lnTo>
                    <a:pt x="163702" y="15747"/>
                  </a:lnTo>
                  <a:lnTo>
                    <a:pt x="206247" y="4063"/>
                  </a:lnTo>
                  <a:lnTo>
                    <a:pt x="251459" y="0"/>
                  </a:lnTo>
                  <a:lnTo>
                    <a:pt x="6158103" y="0"/>
                  </a:lnTo>
                  <a:lnTo>
                    <a:pt x="6203315" y="4063"/>
                  </a:lnTo>
                  <a:lnTo>
                    <a:pt x="6245860" y="15747"/>
                  </a:lnTo>
                  <a:lnTo>
                    <a:pt x="6285103" y="34289"/>
                  </a:lnTo>
                  <a:lnTo>
                    <a:pt x="6320155" y="59181"/>
                  </a:lnTo>
                  <a:lnTo>
                    <a:pt x="6350508" y="89407"/>
                  </a:lnTo>
                  <a:lnTo>
                    <a:pt x="6375272" y="124459"/>
                  </a:lnTo>
                  <a:lnTo>
                    <a:pt x="6393815" y="163702"/>
                  </a:lnTo>
                  <a:lnTo>
                    <a:pt x="6405498" y="206247"/>
                  </a:lnTo>
                  <a:lnTo>
                    <a:pt x="6409563" y="251459"/>
                  </a:lnTo>
                  <a:lnTo>
                    <a:pt x="6409563" y="1257299"/>
                  </a:lnTo>
                  <a:lnTo>
                    <a:pt x="6405498" y="1302511"/>
                  </a:lnTo>
                  <a:lnTo>
                    <a:pt x="6393815" y="1345056"/>
                  </a:lnTo>
                  <a:lnTo>
                    <a:pt x="6375272" y="1384299"/>
                  </a:lnTo>
                  <a:lnTo>
                    <a:pt x="6350508" y="1419351"/>
                  </a:lnTo>
                  <a:lnTo>
                    <a:pt x="6320155" y="1449577"/>
                  </a:lnTo>
                  <a:lnTo>
                    <a:pt x="6285103" y="1474469"/>
                  </a:lnTo>
                  <a:lnTo>
                    <a:pt x="6245860" y="1493037"/>
                  </a:lnTo>
                  <a:lnTo>
                    <a:pt x="6203315" y="1504708"/>
                  </a:lnTo>
                  <a:lnTo>
                    <a:pt x="6158103" y="1508759"/>
                  </a:lnTo>
                  <a:lnTo>
                    <a:pt x="251459" y="1508759"/>
                  </a:lnTo>
                  <a:lnTo>
                    <a:pt x="206247" y="1504708"/>
                  </a:lnTo>
                  <a:lnTo>
                    <a:pt x="163702" y="1493037"/>
                  </a:lnTo>
                  <a:lnTo>
                    <a:pt x="124459" y="1474469"/>
                  </a:lnTo>
                  <a:lnTo>
                    <a:pt x="89407" y="1449577"/>
                  </a:lnTo>
                  <a:lnTo>
                    <a:pt x="59055" y="1419351"/>
                  </a:lnTo>
                  <a:lnTo>
                    <a:pt x="34289" y="1384299"/>
                  </a:lnTo>
                  <a:lnTo>
                    <a:pt x="15747" y="1345056"/>
                  </a:lnTo>
                  <a:lnTo>
                    <a:pt x="4063" y="1302511"/>
                  </a:lnTo>
                  <a:lnTo>
                    <a:pt x="0" y="1257299"/>
                  </a:lnTo>
                  <a:lnTo>
                    <a:pt x="0" y="25145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9298" y="7688960"/>
            <a:ext cx="5494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5F5F5F"/>
                </a:solidFill>
                <a:latin typeface="Calibri"/>
                <a:cs typeface="Calibri"/>
              </a:rPr>
              <a:t>BrowserAnimationsModule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introduces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capabilities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61547" y="7438643"/>
            <a:ext cx="6513830" cy="1839595"/>
            <a:chOff x="10861547" y="7438643"/>
            <a:chExt cx="6513830" cy="18395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61547" y="7519563"/>
              <a:ext cx="6513575" cy="160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2987" y="7438643"/>
              <a:ext cx="6388608" cy="18394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82883" y="7534655"/>
              <a:ext cx="6411595" cy="1508760"/>
            </a:xfrm>
            <a:custGeom>
              <a:avLst/>
              <a:gdLst/>
              <a:ahLst/>
              <a:cxnLst/>
              <a:rect l="l" t="t" r="r" b="b"/>
              <a:pathLst>
                <a:path w="6411594" h="1508759">
                  <a:moveTo>
                    <a:pt x="6159881" y="0"/>
                  </a:moveTo>
                  <a:lnTo>
                    <a:pt x="251206" y="0"/>
                  </a:lnTo>
                  <a:lnTo>
                    <a:pt x="206121" y="4064"/>
                  </a:lnTo>
                  <a:lnTo>
                    <a:pt x="163575" y="15748"/>
                  </a:lnTo>
                  <a:lnTo>
                    <a:pt x="124460" y="34290"/>
                  </a:lnTo>
                  <a:lnTo>
                    <a:pt x="89408" y="59182"/>
                  </a:lnTo>
                  <a:lnTo>
                    <a:pt x="59055" y="89408"/>
                  </a:lnTo>
                  <a:lnTo>
                    <a:pt x="34290" y="124587"/>
                  </a:lnTo>
                  <a:lnTo>
                    <a:pt x="15748" y="163703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0" y="1257046"/>
                  </a:lnTo>
                  <a:lnTo>
                    <a:pt x="4064" y="1302258"/>
                  </a:lnTo>
                  <a:lnTo>
                    <a:pt x="15748" y="1344803"/>
                  </a:lnTo>
                  <a:lnTo>
                    <a:pt x="34290" y="1383919"/>
                  </a:lnTo>
                  <a:lnTo>
                    <a:pt x="59055" y="1419098"/>
                  </a:lnTo>
                  <a:lnTo>
                    <a:pt x="89408" y="1449324"/>
                  </a:lnTo>
                  <a:lnTo>
                    <a:pt x="124460" y="1474216"/>
                  </a:lnTo>
                  <a:lnTo>
                    <a:pt x="163575" y="1492770"/>
                  </a:lnTo>
                  <a:lnTo>
                    <a:pt x="206121" y="1504454"/>
                  </a:lnTo>
                  <a:lnTo>
                    <a:pt x="251206" y="1508506"/>
                  </a:lnTo>
                  <a:lnTo>
                    <a:pt x="6159881" y="1508506"/>
                  </a:lnTo>
                  <a:lnTo>
                    <a:pt x="6204966" y="1504454"/>
                  </a:lnTo>
                  <a:lnTo>
                    <a:pt x="6247510" y="1492770"/>
                  </a:lnTo>
                  <a:lnTo>
                    <a:pt x="6286627" y="1474216"/>
                  </a:lnTo>
                  <a:lnTo>
                    <a:pt x="6321679" y="1449324"/>
                  </a:lnTo>
                  <a:lnTo>
                    <a:pt x="6352032" y="1419098"/>
                  </a:lnTo>
                  <a:lnTo>
                    <a:pt x="6376797" y="1383919"/>
                  </a:lnTo>
                  <a:lnTo>
                    <a:pt x="6395339" y="1344803"/>
                  </a:lnTo>
                  <a:lnTo>
                    <a:pt x="6407023" y="1302258"/>
                  </a:lnTo>
                  <a:lnTo>
                    <a:pt x="6411087" y="1257046"/>
                  </a:lnTo>
                  <a:lnTo>
                    <a:pt x="6411087" y="251460"/>
                  </a:lnTo>
                  <a:lnTo>
                    <a:pt x="6407023" y="206248"/>
                  </a:lnTo>
                  <a:lnTo>
                    <a:pt x="6395339" y="163703"/>
                  </a:lnTo>
                  <a:lnTo>
                    <a:pt x="6376797" y="124587"/>
                  </a:lnTo>
                  <a:lnTo>
                    <a:pt x="6352032" y="89408"/>
                  </a:lnTo>
                  <a:lnTo>
                    <a:pt x="6321679" y="59182"/>
                  </a:lnTo>
                  <a:lnTo>
                    <a:pt x="6286627" y="34290"/>
                  </a:lnTo>
                  <a:lnTo>
                    <a:pt x="6247510" y="15748"/>
                  </a:lnTo>
                  <a:lnTo>
                    <a:pt x="6204966" y="4064"/>
                  </a:lnTo>
                  <a:lnTo>
                    <a:pt x="6159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83645" y="7535417"/>
              <a:ext cx="6411595" cy="1508760"/>
            </a:xfrm>
            <a:custGeom>
              <a:avLst/>
              <a:gdLst/>
              <a:ahLst/>
              <a:cxnLst/>
              <a:rect l="l" t="t" r="r" b="b"/>
              <a:pathLst>
                <a:path w="6411594" h="1508759">
                  <a:moveTo>
                    <a:pt x="0" y="251459"/>
                  </a:moveTo>
                  <a:lnTo>
                    <a:pt x="4063" y="206247"/>
                  </a:lnTo>
                  <a:lnTo>
                    <a:pt x="15748" y="163702"/>
                  </a:lnTo>
                  <a:lnTo>
                    <a:pt x="34289" y="124586"/>
                  </a:lnTo>
                  <a:lnTo>
                    <a:pt x="59054" y="89407"/>
                  </a:lnTo>
                  <a:lnTo>
                    <a:pt x="89407" y="59181"/>
                  </a:lnTo>
                  <a:lnTo>
                    <a:pt x="124459" y="34289"/>
                  </a:lnTo>
                  <a:lnTo>
                    <a:pt x="163575" y="15747"/>
                  </a:lnTo>
                  <a:lnTo>
                    <a:pt x="206121" y="4063"/>
                  </a:lnTo>
                  <a:lnTo>
                    <a:pt x="251205" y="0"/>
                  </a:lnTo>
                  <a:lnTo>
                    <a:pt x="6159881" y="0"/>
                  </a:lnTo>
                  <a:lnTo>
                    <a:pt x="6204965" y="4063"/>
                  </a:lnTo>
                  <a:lnTo>
                    <a:pt x="6247511" y="15747"/>
                  </a:lnTo>
                  <a:lnTo>
                    <a:pt x="6286627" y="34289"/>
                  </a:lnTo>
                  <a:lnTo>
                    <a:pt x="6321679" y="59181"/>
                  </a:lnTo>
                  <a:lnTo>
                    <a:pt x="6352032" y="89407"/>
                  </a:lnTo>
                  <a:lnTo>
                    <a:pt x="6376796" y="124586"/>
                  </a:lnTo>
                  <a:lnTo>
                    <a:pt x="6395338" y="163702"/>
                  </a:lnTo>
                  <a:lnTo>
                    <a:pt x="6407023" y="206247"/>
                  </a:lnTo>
                  <a:lnTo>
                    <a:pt x="6411086" y="251459"/>
                  </a:lnTo>
                  <a:lnTo>
                    <a:pt x="6411086" y="1257045"/>
                  </a:lnTo>
                  <a:lnTo>
                    <a:pt x="6407023" y="1302257"/>
                  </a:lnTo>
                  <a:lnTo>
                    <a:pt x="6395338" y="1344802"/>
                  </a:lnTo>
                  <a:lnTo>
                    <a:pt x="6376796" y="1383918"/>
                  </a:lnTo>
                  <a:lnTo>
                    <a:pt x="6352032" y="1419097"/>
                  </a:lnTo>
                  <a:lnTo>
                    <a:pt x="6321679" y="1449323"/>
                  </a:lnTo>
                  <a:lnTo>
                    <a:pt x="6286627" y="1474215"/>
                  </a:lnTo>
                  <a:lnTo>
                    <a:pt x="6247511" y="1492770"/>
                  </a:lnTo>
                  <a:lnTo>
                    <a:pt x="6204965" y="1504454"/>
                  </a:lnTo>
                  <a:lnTo>
                    <a:pt x="6159881" y="1508505"/>
                  </a:lnTo>
                  <a:lnTo>
                    <a:pt x="251205" y="1508505"/>
                  </a:lnTo>
                  <a:lnTo>
                    <a:pt x="206121" y="1504454"/>
                  </a:lnTo>
                  <a:lnTo>
                    <a:pt x="163575" y="1492770"/>
                  </a:lnTo>
                  <a:lnTo>
                    <a:pt x="124459" y="1474215"/>
                  </a:lnTo>
                  <a:lnTo>
                    <a:pt x="89407" y="1449323"/>
                  </a:lnTo>
                  <a:lnTo>
                    <a:pt x="59054" y="1419097"/>
                  </a:lnTo>
                  <a:lnTo>
                    <a:pt x="34289" y="1383918"/>
                  </a:lnTo>
                  <a:lnTo>
                    <a:pt x="15748" y="1344802"/>
                  </a:lnTo>
                  <a:lnTo>
                    <a:pt x="4063" y="1302257"/>
                  </a:lnTo>
                  <a:lnTo>
                    <a:pt x="0" y="1257045"/>
                  </a:lnTo>
                  <a:lnTo>
                    <a:pt x="0" y="25145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74094" y="7506461"/>
            <a:ext cx="58445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 animation functions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@angular/animations.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file,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add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called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triggers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an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599312"/>
            <a:ext cx="95002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@angular/animations</a:t>
            </a:r>
            <a:r>
              <a:rPr sz="5600" spc="-140" dirty="0"/>
              <a:t> </a:t>
            </a:r>
            <a:r>
              <a:rPr sz="5600" dirty="0"/>
              <a:t>Functions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3167252"/>
          <a:ext cx="5277485" cy="42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4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trigger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animate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transition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827264" y="2049887"/>
            <a:ext cx="7736205" cy="1049020"/>
            <a:chOff x="7827264" y="2049887"/>
            <a:chExt cx="7736205" cy="1049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2049887"/>
              <a:ext cx="7735824" cy="1048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48600" y="2066544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4897"/>
                  </a:lnTo>
                  <a:lnTo>
                    <a:pt x="8127" y="108330"/>
                  </a:lnTo>
                  <a:lnTo>
                    <a:pt x="0" y="158496"/>
                  </a:lnTo>
                  <a:lnTo>
                    <a:pt x="0" y="792226"/>
                  </a:lnTo>
                  <a:lnTo>
                    <a:pt x="8127" y="842390"/>
                  </a:lnTo>
                  <a:lnTo>
                    <a:pt x="30606" y="885825"/>
                  </a:lnTo>
                  <a:lnTo>
                    <a:pt x="64897" y="920114"/>
                  </a:lnTo>
                  <a:lnTo>
                    <a:pt x="108457" y="942594"/>
                  </a:lnTo>
                  <a:lnTo>
                    <a:pt x="158496" y="950722"/>
                  </a:lnTo>
                  <a:lnTo>
                    <a:pt x="7474711" y="950722"/>
                  </a:lnTo>
                  <a:lnTo>
                    <a:pt x="7524750" y="942594"/>
                  </a:lnTo>
                  <a:lnTo>
                    <a:pt x="7568311" y="920114"/>
                  </a:lnTo>
                  <a:lnTo>
                    <a:pt x="7602601" y="885825"/>
                  </a:lnTo>
                  <a:lnTo>
                    <a:pt x="7625080" y="842390"/>
                  </a:lnTo>
                  <a:lnTo>
                    <a:pt x="7633208" y="792226"/>
                  </a:lnTo>
                  <a:lnTo>
                    <a:pt x="7633208" y="158496"/>
                  </a:lnTo>
                  <a:lnTo>
                    <a:pt x="7625080" y="108330"/>
                  </a:lnTo>
                  <a:lnTo>
                    <a:pt x="7602601" y="64897"/>
                  </a:lnTo>
                  <a:lnTo>
                    <a:pt x="7568311" y="30606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AF1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9362" y="2067306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0" y="158496"/>
                  </a:moveTo>
                  <a:lnTo>
                    <a:pt x="8128" y="108330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7"/>
                  </a:lnTo>
                  <a:lnTo>
                    <a:pt x="7602601" y="64897"/>
                  </a:lnTo>
                  <a:lnTo>
                    <a:pt x="7625080" y="108330"/>
                  </a:lnTo>
                  <a:lnTo>
                    <a:pt x="7633208" y="158496"/>
                  </a:lnTo>
                  <a:lnTo>
                    <a:pt x="7633208" y="792226"/>
                  </a:lnTo>
                  <a:lnTo>
                    <a:pt x="7625080" y="842391"/>
                  </a:lnTo>
                  <a:lnTo>
                    <a:pt x="7602601" y="885825"/>
                  </a:lnTo>
                  <a:lnTo>
                    <a:pt x="7568311" y="920115"/>
                  </a:lnTo>
                  <a:lnTo>
                    <a:pt x="7524750" y="942594"/>
                  </a:lnTo>
                  <a:lnTo>
                    <a:pt x="7474711" y="950722"/>
                  </a:lnTo>
                  <a:lnTo>
                    <a:pt x="158496" y="950722"/>
                  </a:lnTo>
                  <a:lnTo>
                    <a:pt x="108458" y="942594"/>
                  </a:lnTo>
                  <a:lnTo>
                    <a:pt x="64897" y="920115"/>
                  </a:lnTo>
                  <a:lnTo>
                    <a:pt x="30607" y="885825"/>
                  </a:lnTo>
                  <a:lnTo>
                    <a:pt x="8128" y="842391"/>
                  </a:lnTo>
                  <a:lnTo>
                    <a:pt x="0" y="792226"/>
                  </a:lnTo>
                  <a:lnTo>
                    <a:pt x="0" y="1584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39861" y="2122678"/>
            <a:ext cx="72015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 marR="5080" indent="-21336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serves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27264" y="3519023"/>
            <a:ext cx="7736205" cy="1049020"/>
            <a:chOff x="7827264" y="3519023"/>
            <a:chExt cx="7736205" cy="10490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3519023"/>
              <a:ext cx="7735824" cy="10484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8600" y="3534155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7"/>
                  </a:lnTo>
                  <a:lnTo>
                    <a:pt x="30606" y="65024"/>
                  </a:lnTo>
                  <a:lnTo>
                    <a:pt x="8127" y="108585"/>
                  </a:lnTo>
                  <a:lnTo>
                    <a:pt x="0" y="158750"/>
                  </a:lnTo>
                  <a:lnTo>
                    <a:pt x="0" y="793496"/>
                  </a:lnTo>
                  <a:lnTo>
                    <a:pt x="8127" y="843661"/>
                  </a:lnTo>
                  <a:lnTo>
                    <a:pt x="30606" y="887222"/>
                  </a:lnTo>
                  <a:lnTo>
                    <a:pt x="64897" y="921639"/>
                  </a:lnTo>
                  <a:lnTo>
                    <a:pt x="108457" y="944118"/>
                  </a:lnTo>
                  <a:lnTo>
                    <a:pt x="158496" y="952246"/>
                  </a:lnTo>
                  <a:lnTo>
                    <a:pt x="7474711" y="952246"/>
                  </a:lnTo>
                  <a:lnTo>
                    <a:pt x="7524750" y="944118"/>
                  </a:lnTo>
                  <a:lnTo>
                    <a:pt x="7568311" y="921639"/>
                  </a:lnTo>
                  <a:lnTo>
                    <a:pt x="7602601" y="887222"/>
                  </a:lnTo>
                  <a:lnTo>
                    <a:pt x="7625080" y="843661"/>
                  </a:lnTo>
                  <a:lnTo>
                    <a:pt x="7633208" y="793496"/>
                  </a:lnTo>
                  <a:lnTo>
                    <a:pt x="7633208" y="158750"/>
                  </a:lnTo>
                  <a:lnTo>
                    <a:pt x="7625080" y="108585"/>
                  </a:lnTo>
                  <a:lnTo>
                    <a:pt x="7602601" y="65024"/>
                  </a:lnTo>
                  <a:lnTo>
                    <a:pt x="7568311" y="30607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692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9362" y="3534917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8" y="108584"/>
                  </a:lnTo>
                  <a:lnTo>
                    <a:pt x="30607" y="65024"/>
                  </a:lnTo>
                  <a:lnTo>
                    <a:pt x="64897" y="30606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6"/>
                  </a:lnTo>
                  <a:lnTo>
                    <a:pt x="7602601" y="65024"/>
                  </a:lnTo>
                  <a:lnTo>
                    <a:pt x="7625080" y="108584"/>
                  </a:lnTo>
                  <a:lnTo>
                    <a:pt x="7633208" y="158750"/>
                  </a:lnTo>
                  <a:lnTo>
                    <a:pt x="7633208" y="793495"/>
                  </a:lnTo>
                  <a:lnTo>
                    <a:pt x="7625080" y="843660"/>
                  </a:lnTo>
                  <a:lnTo>
                    <a:pt x="7602601" y="887221"/>
                  </a:lnTo>
                  <a:lnTo>
                    <a:pt x="7568311" y="921638"/>
                  </a:lnTo>
                  <a:lnTo>
                    <a:pt x="7524750" y="944117"/>
                  </a:lnTo>
                  <a:lnTo>
                    <a:pt x="7474711" y="952245"/>
                  </a:lnTo>
                  <a:lnTo>
                    <a:pt x="158496" y="952245"/>
                  </a:lnTo>
                  <a:lnTo>
                    <a:pt x="108458" y="944117"/>
                  </a:lnTo>
                  <a:lnTo>
                    <a:pt x="64897" y="921638"/>
                  </a:lnTo>
                  <a:lnTo>
                    <a:pt x="30607" y="887221"/>
                  </a:lnTo>
                  <a:lnTo>
                    <a:pt x="8128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63533" y="3775075"/>
            <a:ext cx="636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more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25740" y="4985111"/>
            <a:ext cx="7736205" cy="1049020"/>
            <a:chOff x="7825740" y="4985111"/>
            <a:chExt cx="7736205" cy="104902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4985111"/>
              <a:ext cx="7735824" cy="10484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48600" y="500024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8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8" y="952245"/>
                  </a:lnTo>
                  <a:lnTo>
                    <a:pt x="7523226" y="944117"/>
                  </a:lnTo>
                  <a:lnTo>
                    <a:pt x="7566786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4" y="793495"/>
                  </a:lnTo>
                  <a:lnTo>
                    <a:pt x="7631684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6" y="30606"/>
                  </a:lnTo>
                  <a:lnTo>
                    <a:pt x="7523226" y="8127"/>
                  </a:lnTo>
                  <a:lnTo>
                    <a:pt x="7473188" y="0"/>
                  </a:lnTo>
                  <a:close/>
                </a:path>
              </a:pathLst>
            </a:custGeom>
            <a:solidFill>
              <a:srgbClr val="33A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49362" y="5001006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8" y="108585"/>
                  </a:lnTo>
                  <a:lnTo>
                    <a:pt x="30607" y="65024"/>
                  </a:lnTo>
                  <a:lnTo>
                    <a:pt x="64897" y="30607"/>
                  </a:lnTo>
                  <a:lnTo>
                    <a:pt x="108458" y="8128"/>
                  </a:lnTo>
                  <a:lnTo>
                    <a:pt x="158496" y="0"/>
                  </a:lnTo>
                  <a:lnTo>
                    <a:pt x="7473188" y="0"/>
                  </a:lnTo>
                  <a:lnTo>
                    <a:pt x="7523226" y="8128"/>
                  </a:lnTo>
                  <a:lnTo>
                    <a:pt x="7566786" y="30607"/>
                  </a:lnTo>
                  <a:lnTo>
                    <a:pt x="7601077" y="65024"/>
                  </a:lnTo>
                  <a:lnTo>
                    <a:pt x="7623556" y="108585"/>
                  </a:lnTo>
                  <a:lnTo>
                    <a:pt x="7631684" y="158750"/>
                  </a:lnTo>
                  <a:lnTo>
                    <a:pt x="7631684" y="793496"/>
                  </a:lnTo>
                  <a:lnTo>
                    <a:pt x="7623556" y="843661"/>
                  </a:lnTo>
                  <a:lnTo>
                    <a:pt x="7601077" y="887222"/>
                  </a:lnTo>
                  <a:lnTo>
                    <a:pt x="7566786" y="921639"/>
                  </a:lnTo>
                  <a:lnTo>
                    <a:pt x="7523226" y="944118"/>
                  </a:lnTo>
                  <a:lnTo>
                    <a:pt x="7473188" y="952246"/>
                  </a:lnTo>
                  <a:lnTo>
                    <a:pt x="158496" y="952246"/>
                  </a:lnTo>
                  <a:lnTo>
                    <a:pt x="108458" y="944118"/>
                  </a:lnTo>
                  <a:lnTo>
                    <a:pt x="64897" y="921639"/>
                  </a:lnTo>
                  <a:lnTo>
                    <a:pt x="30607" y="887222"/>
                  </a:lnTo>
                  <a:lnTo>
                    <a:pt x="8128" y="843661"/>
                  </a:lnTo>
                  <a:lnTo>
                    <a:pt x="0" y="793496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1315" y="5059171"/>
            <a:ext cx="7325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5420" marR="5080" indent="-144335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transition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24216" y="6451199"/>
            <a:ext cx="7736205" cy="1049020"/>
            <a:chOff x="7824216" y="6451199"/>
            <a:chExt cx="7736205" cy="10490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216" y="6451199"/>
              <a:ext cx="7735824" cy="10484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47076" y="6466332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7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7" y="952245"/>
                  </a:lnTo>
                  <a:lnTo>
                    <a:pt x="7523226" y="944117"/>
                  </a:lnTo>
                  <a:lnTo>
                    <a:pt x="7566787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3" y="793495"/>
                  </a:lnTo>
                  <a:lnTo>
                    <a:pt x="7631683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7" y="30606"/>
                  </a:lnTo>
                  <a:lnTo>
                    <a:pt x="7523226" y="8127"/>
                  </a:lnTo>
                  <a:lnTo>
                    <a:pt x="7473187" y="0"/>
                  </a:lnTo>
                  <a:close/>
                </a:path>
              </a:pathLst>
            </a:custGeom>
            <a:solidFill>
              <a:srgbClr val="003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7838" y="646709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7" y="108584"/>
                  </a:lnTo>
                  <a:lnTo>
                    <a:pt x="30606" y="65023"/>
                  </a:lnTo>
                  <a:lnTo>
                    <a:pt x="64896" y="30606"/>
                  </a:lnTo>
                  <a:lnTo>
                    <a:pt x="108457" y="8127"/>
                  </a:lnTo>
                  <a:lnTo>
                    <a:pt x="158495" y="0"/>
                  </a:lnTo>
                  <a:lnTo>
                    <a:pt x="7473188" y="0"/>
                  </a:lnTo>
                  <a:lnTo>
                    <a:pt x="7523225" y="8127"/>
                  </a:lnTo>
                  <a:lnTo>
                    <a:pt x="7566786" y="30606"/>
                  </a:lnTo>
                  <a:lnTo>
                    <a:pt x="7601077" y="65023"/>
                  </a:lnTo>
                  <a:lnTo>
                    <a:pt x="7623556" y="108584"/>
                  </a:lnTo>
                  <a:lnTo>
                    <a:pt x="7631683" y="158750"/>
                  </a:lnTo>
                  <a:lnTo>
                    <a:pt x="7631683" y="793495"/>
                  </a:lnTo>
                  <a:lnTo>
                    <a:pt x="7623556" y="843660"/>
                  </a:lnTo>
                  <a:lnTo>
                    <a:pt x="7601077" y="887221"/>
                  </a:lnTo>
                  <a:lnTo>
                    <a:pt x="7566786" y="921638"/>
                  </a:lnTo>
                  <a:lnTo>
                    <a:pt x="7523225" y="944117"/>
                  </a:lnTo>
                  <a:lnTo>
                    <a:pt x="7473188" y="952245"/>
                  </a:lnTo>
                  <a:lnTo>
                    <a:pt x="158495" y="952245"/>
                  </a:lnTo>
                  <a:lnTo>
                    <a:pt x="108457" y="944117"/>
                  </a:lnTo>
                  <a:lnTo>
                    <a:pt x="64896" y="921638"/>
                  </a:lnTo>
                  <a:lnTo>
                    <a:pt x="30606" y="887221"/>
                  </a:lnTo>
                  <a:lnTo>
                    <a:pt x="8127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26551" y="6707835"/>
            <a:ext cx="5828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24216" y="7917277"/>
            <a:ext cx="7736205" cy="1053465"/>
            <a:chOff x="7824216" y="7917277"/>
            <a:chExt cx="7736205" cy="105346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7917277"/>
              <a:ext cx="7735824" cy="10529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47076" y="7932419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7472426" y="0"/>
                  </a:moveTo>
                  <a:lnTo>
                    <a:pt x="159257" y="0"/>
                  </a:lnTo>
                  <a:lnTo>
                    <a:pt x="108839" y="8127"/>
                  </a:lnTo>
                  <a:lnTo>
                    <a:pt x="65150" y="30733"/>
                  </a:lnTo>
                  <a:lnTo>
                    <a:pt x="30733" y="65277"/>
                  </a:lnTo>
                  <a:lnTo>
                    <a:pt x="8127" y="109092"/>
                  </a:lnTo>
                  <a:lnTo>
                    <a:pt x="0" y="159511"/>
                  </a:lnTo>
                  <a:lnTo>
                    <a:pt x="0" y="797432"/>
                  </a:lnTo>
                  <a:lnTo>
                    <a:pt x="8127" y="847851"/>
                  </a:lnTo>
                  <a:lnTo>
                    <a:pt x="30733" y="891666"/>
                  </a:lnTo>
                  <a:lnTo>
                    <a:pt x="65150" y="926210"/>
                  </a:lnTo>
                  <a:lnTo>
                    <a:pt x="108839" y="948816"/>
                  </a:lnTo>
                  <a:lnTo>
                    <a:pt x="159257" y="956944"/>
                  </a:lnTo>
                  <a:lnTo>
                    <a:pt x="7472426" y="956944"/>
                  </a:lnTo>
                  <a:lnTo>
                    <a:pt x="7522845" y="948816"/>
                  </a:lnTo>
                  <a:lnTo>
                    <a:pt x="7566533" y="926210"/>
                  </a:lnTo>
                  <a:lnTo>
                    <a:pt x="7600950" y="891666"/>
                  </a:lnTo>
                  <a:lnTo>
                    <a:pt x="7623556" y="847851"/>
                  </a:lnTo>
                  <a:lnTo>
                    <a:pt x="7631683" y="797432"/>
                  </a:lnTo>
                  <a:lnTo>
                    <a:pt x="7631683" y="159511"/>
                  </a:lnTo>
                  <a:lnTo>
                    <a:pt x="7623556" y="109092"/>
                  </a:lnTo>
                  <a:lnTo>
                    <a:pt x="7600950" y="65277"/>
                  </a:lnTo>
                  <a:lnTo>
                    <a:pt x="7566533" y="30733"/>
                  </a:lnTo>
                  <a:lnTo>
                    <a:pt x="7522845" y="8127"/>
                  </a:lnTo>
                  <a:lnTo>
                    <a:pt x="7472426" y="0"/>
                  </a:lnTo>
                  <a:close/>
                </a:path>
              </a:pathLst>
            </a:custGeom>
            <a:solidFill>
              <a:srgbClr val="1C8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47838" y="7933181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0" y="159512"/>
                  </a:moveTo>
                  <a:lnTo>
                    <a:pt x="8127" y="109093"/>
                  </a:lnTo>
                  <a:lnTo>
                    <a:pt x="30733" y="65278"/>
                  </a:lnTo>
                  <a:lnTo>
                    <a:pt x="65150" y="30734"/>
                  </a:lnTo>
                  <a:lnTo>
                    <a:pt x="108838" y="8128"/>
                  </a:lnTo>
                  <a:lnTo>
                    <a:pt x="159257" y="0"/>
                  </a:lnTo>
                  <a:lnTo>
                    <a:pt x="7472425" y="0"/>
                  </a:lnTo>
                  <a:lnTo>
                    <a:pt x="7522844" y="8128"/>
                  </a:lnTo>
                  <a:lnTo>
                    <a:pt x="7566533" y="30734"/>
                  </a:lnTo>
                  <a:lnTo>
                    <a:pt x="7600950" y="65278"/>
                  </a:lnTo>
                  <a:lnTo>
                    <a:pt x="7623556" y="109093"/>
                  </a:lnTo>
                  <a:lnTo>
                    <a:pt x="7631683" y="159512"/>
                  </a:lnTo>
                  <a:lnTo>
                    <a:pt x="7631683" y="797433"/>
                  </a:lnTo>
                  <a:lnTo>
                    <a:pt x="7623556" y="847852"/>
                  </a:lnTo>
                  <a:lnTo>
                    <a:pt x="7600950" y="891667"/>
                  </a:lnTo>
                  <a:lnTo>
                    <a:pt x="7566533" y="926211"/>
                  </a:lnTo>
                  <a:lnTo>
                    <a:pt x="7522844" y="948817"/>
                  </a:lnTo>
                  <a:lnTo>
                    <a:pt x="7472425" y="956945"/>
                  </a:lnTo>
                  <a:lnTo>
                    <a:pt x="159257" y="956945"/>
                  </a:lnTo>
                  <a:lnTo>
                    <a:pt x="108838" y="948817"/>
                  </a:lnTo>
                  <a:lnTo>
                    <a:pt x="65150" y="926211"/>
                  </a:lnTo>
                  <a:lnTo>
                    <a:pt x="30733" y="891667"/>
                  </a:lnTo>
                  <a:lnTo>
                    <a:pt x="8127" y="847852"/>
                  </a:lnTo>
                  <a:lnTo>
                    <a:pt x="0" y="797433"/>
                  </a:lnTo>
                  <a:lnTo>
                    <a:pt x="0" y="15951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36406" y="7994142"/>
            <a:ext cx="661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1640" marR="5080" indent="-294957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82867" y="2542032"/>
            <a:ext cx="1665605" cy="3192780"/>
            <a:chOff x="6182867" y="2542032"/>
            <a:chExt cx="1665605" cy="3192780"/>
          </a:xfrm>
        </p:grpSpPr>
        <p:sp>
          <p:nvSpPr>
            <p:cNvPr id="30" name="object 30"/>
            <p:cNvSpPr/>
            <p:nvPr/>
          </p:nvSpPr>
          <p:spPr>
            <a:xfrm>
              <a:off x="6182867" y="2594229"/>
              <a:ext cx="1616710" cy="1696085"/>
            </a:xfrm>
            <a:custGeom>
              <a:avLst/>
              <a:gdLst/>
              <a:ahLst/>
              <a:cxnLst/>
              <a:rect l="l" t="t" r="r" b="b"/>
              <a:pathLst>
                <a:path w="1616709" h="1696085">
                  <a:moveTo>
                    <a:pt x="1595882" y="0"/>
                  </a:moveTo>
                  <a:lnTo>
                    <a:pt x="0" y="1675892"/>
                  </a:lnTo>
                  <a:lnTo>
                    <a:pt x="20574" y="1695577"/>
                  </a:lnTo>
                  <a:lnTo>
                    <a:pt x="1616583" y="19685"/>
                  </a:lnTo>
                  <a:lnTo>
                    <a:pt x="1595882" y="0"/>
                  </a:lnTo>
                  <a:close/>
                </a:path>
              </a:pathLst>
            </a:custGeom>
            <a:solidFill>
              <a:srgbClr val="AF1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048" y="2542032"/>
              <a:ext cx="90170" cy="915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85915" y="4042791"/>
              <a:ext cx="1596390" cy="969644"/>
            </a:xfrm>
            <a:custGeom>
              <a:avLst/>
              <a:gdLst/>
              <a:ahLst/>
              <a:cxnLst/>
              <a:rect l="l" t="t" r="r" b="b"/>
              <a:pathLst>
                <a:path w="1596390" h="969645">
                  <a:moveTo>
                    <a:pt x="1581658" y="0"/>
                  </a:moveTo>
                  <a:lnTo>
                    <a:pt x="0" y="945007"/>
                  </a:lnTo>
                  <a:lnTo>
                    <a:pt x="14732" y="969518"/>
                  </a:lnTo>
                  <a:lnTo>
                    <a:pt x="1596389" y="24511"/>
                  </a:lnTo>
                  <a:lnTo>
                    <a:pt x="1581658" y="0"/>
                  </a:lnTo>
                  <a:close/>
                </a:path>
              </a:pathLst>
            </a:custGeom>
            <a:solidFill>
              <a:srgbClr val="692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2841" y="4011168"/>
              <a:ext cx="95630" cy="806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90487" y="5474970"/>
              <a:ext cx="1574800" cy="259715"/>
            </a:xfrm>
            <a:custGeom>
              <a:avLst/>
              <a:gdLst/>
              <a:ahLst/>
              <a:cxnLst/>
              <a:rect l="l" t="t" r="r" b="b"/>
              <a:pathLst>
                <a:path w="1574800" h="259714">
                  <a:moveTo>
                    <a:pt x="1570736" y="0"/>
                  </a:moveTo>
                  <a:lnTo>
                    <a:pt x="0" y="231393"/>
                  </a:lnTo>
                  <a:lnTo>
                    <a:pt x="4063" y="259587"/>
                  </a:lnTo>
                  <a:lnTo>
                    <a:pt x="1574800" y="28193"/>
                  </a:lnTo>
                  <a:lnTo>
                    <a:pt x="1570736" y="0"/>
                  </a:lnTo>
                  <a:close/>
                </a:path>
              </a:pathLst>
            </a:custGeom>
            <a:solidFill>
              <a:srgbClr val="33A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032" y="5446776"/>
              <a:ext cx="91059" cy="8458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184391" y="6332220"/>
            <a:ext cx="1662430" cy="2078355"/>
            <a:chOff x="6184391" y="6332220"/>
            <a:chExt cx="1662430" cy="207835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9920" y="6873621"/>
              <a:ext cx="95250" cy="803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5915" y="6332220"/>
              <a:ext cx="1583690" cy="594995"/>
            </a:xfrm>
            <a:custGeom>
              <a:avLst/>
              <a:gdLst/>
              <a:ahLst/>
              <a:cxnLst/>
              <a:rect l="l" t="t" r="r" b="b"/>
              <a:pathLst>
                <a:path w="1583690" h="594995">
                  <a:moveTo>
                    <a:pt x="9651" y="0"/>
                  </a:moveTo>
                  <a:lnTo>
                    <a:pt x="0" y="26924"/>
                  </a:lnTo>
                  <a:lnTo>
                    <a:pt x="1573657" y="594994"/>
                  </a:lnTo>
                  <a:lnTo>
                    <a:pt x="1583436" y="568070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3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2460" y="8324977"/>
              <a:ext cx="94234" cy="855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84391" y="7162800"/>
              <a:ext cx="1602740" cy="1208405"/>
            </a:xfrm>
            <a:custGeom>
              <a:avLst/>
              <a:gdLst/>
              <a:ahLst/>
              <a:cxnLst/>
              <a:rect l="l" t="t" r="r" b="b"/>
              <a:pathLst>
                <a:path w="1602740" h="1208404">
                  <a:moveTo>
                    <a:pt x="17018" y="0"/>
                  </a:moveTo>
                  <a:lnTo>
                    <a:pt x="0" y="22860"/>
                  </a:lnTo>
                  <a:lnTo>
                    <a:pt x="1585214" y="1208024"/>
                  </a:lnTo>
                  <a:lnTo>
                    <a:pt x="1602232" y="1185164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1C8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56863" y="7932419"/>
            <a:ext cx="1075944" cy="107441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61791" y="6352032"/>
            <a:ext cx="1161288" cy="122834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22752" y="3563111"/>
            <a:ext cx="932688" cy="9326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014191" y="4989576"/>
            <a:ext cx="931163" cy="9326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47719" y="2087879"/>
            <a:ext cx="682751" cy="95250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599312"/>
            <a:ext cx="120611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@angular/animations</a:t>
            </a:r>
            <a:r>
              <a:rPr sz="5600" spc="-90" dirty="0"/>
              <a:t> </a:t>
            </a:r>
            <a:r>
              <a:rPr sz="5600" dirty="0"/>
              <a:t>Functions</a:t>
            </a:r>
            <a:r>
              <a:rPr sz="5600" spc="-90" dirty="0"/>
              <a:t> </a:t>
            </a:r>
            <a:r>
              <a:rPr sz="5600" dirty="0"/>
              <a:t>(Contd.)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3167252"/>
          <a:ext cx="5277485" cy="42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4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yf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stagger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825740" y="2049887"/>
            <a:ext cx="7737475" cy="3983990"/>
            <a:chOff x="7825740" y="2049887"/>
            <a:chExt cx="7737475" cy="3983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2049887"/>
              <a:ext cx="7735824" cy="1048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48600" y="2066544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4897"/>
                  </a:lnTo>
                  <a:lnTo>
                    <a:pt x="8127" y="108330"/>
                  </a:lnTo>
                  <a:lnTo>
                    <a:pt x="0" y="158496"/>
                  </a:lnTo>
                  <a:lnTo>
                    <a:pt x="0" y="792226"/>
                  </a:lnTo>
                  <a:lnTo>
                    <a:pt x="8127" y="842390"/>
                  </a:lnTo>
                  <a:lnTo>
                    <a:pt x="30606" y="885825"/>
                  </a:lnTo>
                  <a:lnTo>
                    <a:pt x="64897" y="920114"/>
                  </a:lnTo>
                  <a:lnTo>
                    <a:pt x="108457" y="942594"/>
                  </a:lnTo>
                  <a:lnTo>
                    <a:pt x="158496" y="950722"/>
                  </a:lnTo>
                  <a:lnTo>
                    <a:pt x="7474711" y="950722"/>
                  </a:lnTo>
                  <a:lnTo>
                    <a:pt x="7524750" y="942594"/>
                  </a:lnTo>
                  <a:lnTo>
                    <a:pt x="7568311" y="920114"/>
                  </a:lnTo>
                  <a:lnTo>
                    <a:pt x="7602601" y="885825"/>
                  </a:lnTo>
                  <a:lnTo>
                    <a:pt x="7625080" y="842390"/>
                  </a:lnTo>
                  <a:lnTo>
                    <a:pt x="7633208" y="792226"/>
                  </a:lnTo>
                  <a:lnTo>
                    <a:pt x="7633208" y="158496"/>
                  </a:lnTo>
                  <a:lnTo>
                    <a:pt x="7625080" y="108330"/>
                  </a:lnTo>
                  <a:lnTo>
                    <a:pt x="7602601" y="64897"/>
                  </a:lnTo>
                  <a:lnTo>
                    <a:pt x="7568311" y="30606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413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9362" y="2067306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0" y="158496"/>
                  </a:moveTo>
                  <a:lnTo>
                    <a:pt x="8128" y="108330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7"/>
                  </a:lnTo>
                  <a:lnTo>
                    <a:pt x="7602601" y="64897"/>
                  </a:lnTo>
                  <a:lnTo>
                    <a:pt x="7625080" y="108330"/>
                  </a:lnTo>
                  <a:lnTo>
                    <a:pt x="7633208" y="158496"/>
                  </a:lnTo>
                  <a:lnTo>
                    <a:pt x="7633208" y="792226"/>
                  </a:lnTo>
                  <a:lnTo>
                    <a:pt x="7625080" y="842391"/>
                  </a:lnTo>
                  <a:lnTo>
                    <a:pt x="7602601" y="885825"/>
                  </a:lnTo>
                  <a:lnTo>
                    <a:pt x="7568311" y="920115"/>
                  </a:lnTo>
                  <a:lnTo>
                    <a:pt x="7524750" y="942594"/>
                  </a:lnTo>
                  <a:lnTo>
                    <a:pt x="7474711" y="950722"/>
                  </a:lnTo>
                  <a:lnTo>
                    <a:pt x="158496" y="950722"/>
                  </a:lnTo>
                  <a:lnTo>
                    <a:pt x="108458" y="942594"/>
                  </a:lnTo>
                  <a:lnTo>
                    <a:pt x="64897" y="920115"/>
                  </a:lnTo>
                  <a:lnTo>
                    <a:pt x="30607" y="885825"/>
                  </a:lnTo>
                  <a:lnTo>
                    <a:pt x="8128" y="842391"/>
                  </a:lnTo>
                  <a:lnTo>
                    <a:pt x="0" y="792226"/>
                  </a:lnTo>
                  <a:lnTo>
                    <a:pt x="0" y="1584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3519023"/>
              <a:ext cx="7735824" cy="1048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3534156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7"/>
                  </a:lnTo>
                  <a:lnTo>
                    <a:pt x="30606" y="65024"/>
                  </a:lnTo>
                  <a:lnTo>
                    <a:pt x="8127" y="108585"/>
                  </a:lnTo>
                  <a:lnTo>
                    <a:pt x="0" y="158750"/>
                  </a:lnTo>
                  <a:lnTo>
                    <a:pt x="0" y="793496"/>
                  </a:lnTo>
                  <a:lnTo>
                    <a:pt x="8127" y="843661"/>
                  </a:lnTo>
                  <a:lnTo>
                    <a:pt x="30606" y="887222"/>
                  </a:lnTo>
                  <a:lnTo>
                    <a:pt x="64897" y="921639"/>
                  </a:lnTo>
                  <a:lnTo>
                    <a:pt x="108457" y="944118"/>
                  </a:lnTo>
                  <a:lnTo>
                    <a:pt x="158496" y="952246"/>
                  </a:lnTo>
                  <a:lnTo>
                    <a:pt x="7474711" y="952246"/>
                  </a:lnTo>
                  <a:lnTo>
                    <a:pt x="7524750" y="944118"/>
                  </a:lnTo>
                  <a:lnTo>
                    <a:pt x="7568311" y="921639"/>
                  </a:lnTo>
                  <a:lnTo>
                    <a:pt x="7602601" y="887222"/>
                  </a:lnTo>
                  <a:lnTo>
                    <a:pt x="7625080" y="843661"/>
                  </a:lnTo>
                  <a:lnTo>
                    <a:pt x="7633208" y="793496"/>
                  </a:lnTo>
                  <a:lnTo>
                    <a:pt x="7633208" y="158750"/>
                  </a:lnTo>
                  <a:lnTo>
                    <a:pt x="7625080" y="108585"/>
                  </a:lnTo>
                  <a:lnTo>
                    <a:pt x="7602601" y="65024"/>
                  </a:lnTo>
                  <a:lnTo>
                    <a:pt x="7568311" y="30607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952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9362" y="3534918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8" y="108584"/>
                  </a:lnTo>
                  <a:lnTo>
                    <a:pt x="30607" y="65024"/>
                  </a:lnTo>
                  <a:lnTo>
                    <a:pt x="64897" y="30606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6"/>
                  </a:lnTo>
                  <a:lnTo>
                    <a:pt x="7602601" y="65024"/>
                  </a:lnTo>
                  <a:lnTo>
                    <a:pt x="7625080" y="108584"/>
                  </a:lnTo>
                  <a:lnTo>
                    <a:pt x="7633208" y="158750"/>
                  </a:lnTo>
                  <a:lnTo>
                    <a:pt x="7633208" y="793495"/>
                  </a:lnTo>
                  <a:lnTo>
                    <a:pt x="7625080" y="843660"/>
                  </a:lnTo>
                  <a:lnTo>
                    <a:pt x="7602601" y="887221"/>
                  </a:lnTo>
                  <a:lnTo>
                    <a:pt x="7568311" y="921638"/>
                  </a:lnTo>
                  <a:lnTo>
                    <a:pt x="7524750" y="944117"/>
                  </a:lnTo>
                  <a:lnTo>
                    <a:pt x="7474711" y="952245"/>
                  </a:lnTo>
                  <a:lnTo>
                    <a:pt x="158496" y="952245"/>
                  </a:lnTo>
                  <a:lnTo>
                    <a:pt x="108458" y="944117"/>
                  </a:lnTo>
                  <a:lnTo>
                    <a:pt x="64897" y="921638"/>
                  </a:lnTo>
                  <a:lnTo>
                    <a:pt x="30607" y="887221"/>
                  </a:lnTo>
                  <a:lnTo>
                    <a:pt x="8128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4985111"/>
              <a:ext cx="7735824" cy="10484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47076" y="5000244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2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4712" y="952245"/>
                  </a:lnTo>
                  <a:lnTo>
                    <a:pt x="7524750" y="944117"/>
                  </a:lnTo>
                  <a:lnTo>
                    <a:pt x="7568310" y="921638"/>
                  </a:lnTo>
                  <a:lnTo>
                    <a:pt x="7602601" y="887221"/>
                  </a:lnTo>
                  <a:lnTo>
                    <a:pt x="7625080" y="843660"/>
                  </a:lnTo>
                  <a:lnTo>
                    <a:pt x="7633208" y="793495"/>
                  </a:lnTo>
                  <a:lnTo>
                    <a:pt x="7633208" y="158750"/>
                  </a:lnTo>
                  <a:lnTo>
                    <a:pt x="7625080" y="108584"/>
                  </a:lnTo>
                  <a:lnTo>
                    <a:pt x="7602601" y="65023"/>
                  </a:lnTo>
                  <a:lnTo>
                    <a:pt x="7568310" y="30606"/>
                  </a:lnTo>
                  <a:lnTo>
                    <a:pt x="7524750" y="8127"/>
                  </a:lnTo>
                  <a:lnTo>
                    <a:pt x="7474712" y="0"/>
                  </a:lnTo>
                  <a:close/>
                </a:path>
              </a:pathLst>
            </a:custGeom>
            <a:solidFill>
              <a:srgbClr val="2F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7838" y="5001006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7" y="108585"/>
                  </a:lnTo>
                  <a:lnTo>
                    <a:pt x="30606" y="65024"/>
                  </a:lnTo>
                  <a:lnTo>
                    <a:pt x="64896" y="30607"/>
                  </a:lnTo>
                  <a:lnTo>
                    <a:pt x="108457" y="8128"/>
                  </a:lnTo>
                  <a:lnTo>
                    <a:pt x="158495" y="0"/>
                  </a:lnTo>
                  <a:lnTo>
                    <a:pt x="7474711" y="0"/>
                  </a:lnTo>
                  <a:lnTo>
                    <a:pt x="7524750" y="8128"/>
                  </a:lnTo>
                  <a:lnTo>
                    <a:pt x="7568310" y="30607"/>
                  </a:lnTo>
                  <a:lnTo>
                    <a:pt x="7602600" y="65024"/>
                  </a:lnTo>
                  <a:lnTo>
                    <a:pt x="7625079" y="108585"/>
                  </a:lnTo>
                  <a:lnTo>
                    <a:pt x="7633208" y="158750"/>
                  </a:lnTo>
                  <a:lnTo>
                    <a:pt x="7633208" y="793496"/>
                  </a:lnTo>
                  <a:lnTo>
                    <a:pt x="7625079" y="843661"/>
                  </a:lnTo>
                  <a:lnTo>
                    <a:pt x="7602600" y="887222"/>
                  </a:lnTo>
                  <a:lnTo>
                    <a:pt x="7568310" y="921639"/>
                  </a:lnTo>
                  <a:lnTo>
                    <a:pt x="7524750" y="944118"/>
                  </a:lnTo>
                  <a:lnTo>
                    <a:pt x="7474711" y="952246"/>
                  </a:lnTo>
                  <a:lnTo>
                    <a:pt x="158495" y="952246"/>
                  </a:lnTo>
                  <a:lnTo>
                    <a:pt x="108457" y="944118"/>
                  </a:lnTo>
                  <a:lnTo>
                    <a:pt x="64896" y="921639"/>
                  </a:lnTo>
                  <a:lnTo>
                    <a:pt x="30606" y="887222"/>
                  </a:lnTo>
                  <a:lnTo>
                    <a:pt x="8127" y="843661"/>
                  </a:lnTo>
                  <a:lnTo>
                    <a:pt x="0" y="793496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824216" y="6451199"/>
            <a:ext cx="7736205" cy="2519680"/>
            <a:chOff x="7824216" y="6451199"/>
            <a:chExt cx="7736205" cy="25196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216" y="6451199"/>
              <a:ext cx="7735824" cy="10484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47076" y="6466332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7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7" y="952245"/>
                  </a:lnTo>
                  <a:lnTo>
                    <a:pt x="7523226" y="944117"/>
                  </a:lnTo>
                  <a:lnTo>
                    <a:pt x="7566787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3" y="793495"/>
                  </a:lnTo>
                  <a:lnTo>
                    <a:pt x="7631683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7" y="30606"/>
                  </a:lnTo>
                  <a:lnTo>
                    <a:pt x="7523226" y="8127"/>
                  </a:lnTo>
                  <a:lnTo>
                    <a:pt x="7473187" y="0"/>
                  </a:lnTo>
                  <a:close/>
                </a:path>
              </a:pathLst>
            </a:custGeom>
            <a:solidFill>
              <a:srgbClr val="EC4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47838" y="646709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7" y="108584"/>
                  </a:lnTo>
                  <a:lnTo>
                    <a:pt x="30606" y="65023"/>
                  </a:lnTo>
                  <a:lnTo>
                    <a:pt x="64896" y="30606"/>
                  </a:lnTo>
                  <a:lnTo>
                    <a:pt x="108457" y="8127"/>
                  </a:lnTo>
                  <a:lnTo>
                    <a:pt x="158495" y="0"/>
                  </a:lnTo>
                  <a:lnTo>
                    <a:pt x="7473188" y="0"/>
                  </a:lnTo>
                  <a:lnTo>
                    <a:pt x="7523225" y="8127"/>
                  </a:lnTo>
                  <a:lnTo>
                    <a:pt x="7566786" y="30606"/>
                  </a:lnTo>
                  <a:lnTo>
                    <a:pt x="7601077" y="65023"/>
                  </a:lnTo>
                  <a:lnTo>
                    <a:pt x="7623556" y="108584"/>
                  </a:lnTo>
                  <a:lnTo>
                    <a:pt x="7631683" y="158750"/>
                  </a:lnTo>
                  <a:lnTo>
                    <a:pt x="7631683" y="793495"/>
                  </a:lnTo>
                  <a:lnTo>
                    <a:pt x="7623556" y="843660"/>
                  </a:lnTo>
                  <a:lnTo>
                    <a:pt x="7601077" y="887221"/>
                  </a:lnTo>
                  <a:lnTo>
                    <a:pt x="7566786" y="921638"/>
                  </a:lnTo>
                  <a:lnTo>
                    <a:pt x="7523225" y="944117"/>
                  </a:lnTo>
                  <a:lnTo>
                    <a:pt x="7473188" y="952245"/>
                  </a:lnTo>
                  <a:lnTo>
                    <a:pt x="158495" y="952245"/>
                  </a:lnTo>
                  <a:lnTo>
                    <a:pt x="108457" y="944117"/>
                  </a:lnTo>
                  <a:lnTo>
                    <a:pt x="64896" y="921638"/>
                  </a:lnTo>
                  <a:lnTo>
                    <a:pt x="30606" y="887221"/>
                  </a:lnTo>
                  <a:lnTo>
                    <a:pt x="8127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7917278"/>
              <a:ext cx="7735824" cy="10529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47076" y="7932420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7472426" y="0"/>
                  </a:moveTo>
                  <a:lnTo>
                    <a:pt x="159257" y="0"/>
                  </a:lnTo>
                  <a:lnTo>
                    <a:pt x="108839" y="8127"/>
                  </a:lnTo>
                  <a:lnTo>
                    <a:pt x="65150" y="30733"/>
                  </a:lnTo>
                  <a:lnTo>
                    <a:pt x="30733" y="65277"/>
                  </a:lnTo>
                  <a:lnTo>
                    <a:pt x="8127" y="109092"/>
                  </a:lnTo>
                  <a:lnTo>
                    <a:pt x="0" y="159511"/>
                  </a:lnTo>
                  <a:lnTo>
                    <a:pt x="0" y="797432"/>
                  </a:lnTo>
                  <a:lnTo>
                    <a:pt x="8127" y="847851"/>
                  </a:lnTo>
                  <a:lnTo>
                    <a:pt x="30733" y="891666"/>
                  </a:lnTo>
                  <a:lnTo>
                    <a:pt x="65150" y="926210"/>
                  </a:lnTo>
                  <a:lnTo>
                    <a:pt x="108839" y="948816"/>
                  </a:lnTo>
                  <a:lnTo>
                    <a:pt x="159257" y="956944"/>
                  </a:lnTo>
                  <a:lnTo>
                    <a:pt x="7472426" y="956944"/>
                  </a:lnTo>
                  <a:lnTo>
                    <a:pt x="7522845" y="948816"/>
                  </a:lnTo>
                  <a:lnTo>
                    <a:pt x="7566533" y="926210"/>
                  </a:lnTo>
                  <a:lnTo>
                    <a:pt x="7600950" y="891666"/>
                  </a:lnTo>
                  <a:lnTo>
                    <a:pt x="7623556" y="847851"/>
                  </a:lnTo>
                  <a:lnTo>
                    <a:pt x="7631683" y="797432"/>
                  </a:lnTo>
                  <a:lnTo>
                    <a:pt x="7631683" y="159511"/>
                  </a:lnTo>
                  <a:lnTo>
                    <a:pt x="7623556" y="109092"/>
                  </a:lnTo>
                  <a:lnTo>
                    <a:pt x="7600950" y="65277"/>
                  </a:lnTo>
                  <a:lnTo>
                    <a:pt x="7566533" y="30733"/>
                  </a:lnTo>
                  <a:lnTo>
                    <a:pt x="7522845" y="8127"/>
                  </a:lnTo>
                  <a:lnTo>
                    <a:pt x="7472426" y="0"/>
                  </a:lnTo>
                  <a:close/>
                </a:path>
              </a:pathLst>
            </a:custGeom>
            <a:solidFill>
              <a:srgbClr val="2A1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47838" y="7933182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0" y="159512"/>
                  </a:moveTo>
                  <a:lnTo>
                    <a:pt x="8127" y="109093"/>
                  </a:lnTo>
                  <a:lnTo>
                    <a:pt x="30733" y="65278"/>
                  </a:lnTo>
                  <a:lnTo>
                    <a:pt x="65150" y="30734"/>
                  </a:lnTo>
                  <a:lnTo>
                    <a:pt x="108838" y="8128"/>
                  </a:lnTo>
                  <a:lnTo>
                    <a:pt x="159257" y="0"/>
                  </a:lnTo>
                  <a:lnTo>
                    <a:pt x="7472425" y="0"/>
                  </a:lnTo>
                  <a:lnTo>
                    <a:pt x="7522844" y="8128"/>
                  </a:lnTo>
                  <a:lnTo>
                    <a:pt x="7566533" y="30734"/>
                  </a:lnTo>
                  <a:lnTo>
                    <a:pt x="7600950" y="65278"/>
                  </a:lnTo>
                  <a:lnTo>
                    <a:pt x="7623556" y="109093"/>
                  </a:lnTo>
                  <a:lnTo>
                    <a:pt x="7631683" y="159512"/>
                  </a:lnTo>
                  <a:lnTo>
                    <a:pt x="7631683" y="797433"/>
                  </a:lnTo>
                  <a:lnTo>
                    <a:pt x="7623556" y="847852"/>
                  </a:lnTo>
                  <a:lnTo>
                    <a:pt x="7600950" y="891667"/>
                  </a:lnTo>
                  <a:lnTo>
                    <a:pt x="7566533" y="926211"/>
                  </a:lnTo>
                  <a:lnTo>
                    <a:pt x="7522844" y="948817"/>
                  </a:lnTo>
                  <a:lnTo>
                    <a:pt x="7472425" y="956945"/>
                  </a:lnTo>
                  <a:lnTo>
                    <a:pt x="159257" y="956945"/>
                  </a:lnTo>
                  <a:lnTo>
                    <a:pt x="108838" y="948817"/>
                  </a:lnTo>
                  <a:lnTo>
                    <a:pt x="65150" y="926211"/>
                  </a:lnTo>
                  <a:lnTo>
                    <a:pt x="30733" y="891667"/>
                  </a:lnTo>
                  <a:lnTo>
                    <a:pt x="8127" y="847852"/>
                  </a:lnTo>
                  <a:lnTo>
                    <a:pt x="0" y="797433"/>
                  </a:lnTo>
                  <a:lnTo>
                    <a:pt x="0" y="15951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72373" y="2122678"/>
            <a:ext cx="7190105" cy="657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44005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sequential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interval.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animate()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59690" marR="4635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(inner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animations)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run 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05410" marR="9906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sequentially,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3014980" marR="375920" indent="-270129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Staggers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82867" y="2542032"/>
            <a:ext cx="1665605" cy="3192780"/>
            <a:chOff x="6182867" y="2542032"/>
            <a:chExt cx="1665605" cy="3192780"/>
          </a:xfrm>
        </p:grpSpPr>
        <p:sp>
          <p:nvSpPr>
            <p:cNvPr id="23" name="object 23"/>
            <p:cNvSpPr/>
            <p:nvPr/>
          </p:nvSpPr>
          <p:spPr>
            <a:xfrm>
              <a:off x="6182867" y="2594229"/>
              <a:ext cx="1616710" cy="1696085"/>
            </a:xfrm>
            <a:custGeom>
              <a:avLst/>
              <a:gdLst/>
              <a:ahLst/>
              <a:cxnLst/>
              <a:rect l="l" t="t" r="r" b="b"/>
              <a:pathLst>
                <a:path w="1616709" h="1696085">
                  <a:moveTo>
                    <a:pt x="1595882" y="0"/>
                  </a:moveTo>
                  <a:lnTo>
                    <a:pt x="0" y="1675892"/>
                  </a:lnTo>
                  <a:lnTo>
                    <a:pt x="20574" y="1695577"/>
                  </a:lnTo>
                  <a:lnTo>
                    <a:pt x="1616583" y="19685"/>
                  </a:lnTo>
                  <a:lnTo>
                    <a:pt x="1595882" y="0"/>
                  </a:lnTo>
                  <a:close/>
                </a:path>
              </a:pathLst>
            </a:custGeom>
            <a:solidFill>
              <a:srgbClr val="413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048" y="2542032"/>
              <a:ext cx="90170" cy="91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5915" y="4042791"/>
              <a:ext cx="1596390" cy="969644"/>
            </a:xfrm>
            <a:custGeom>
              <a:avLst/>
              <a:gdLst/>
              <a:ahLst/>
              <a:cxnLst/>
              <a:rect l="l" t="t" r="r" b="b"/>
              <a:pathLst>
                <a:path w="1596390" h="969645">
                  <a:moveTo>
                    <a:pt x="1581658" y="0"/>
                  </a:moveTo>
                  <a:lnTo>
                    <a:pt x="0" y="945007"/>
                  </a:lnTo>
                  <a:lnTo>
                    <a:pt x="14732" y="969518"/>
                  </a:lnTo>
                  <a:lnTo>
                    <a:pt x="1596389" y="24511"/>
                  </a:lnTo>
                  <a:lnTo>
                    <a:pt x="1581658" y="0"/>
                  </a:lnTo>
                  <a:close/>
                </a:path>
              </a:pathLst>
            </a:custGeom>
            <a:solidFill>
              <a:srgbClr val="AE8E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2841" y="4011168"/>
              <a:ext cx="95630" cy="806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90487" y="5474970"/>
              <a:ext cx="1574800" cy="259715"/>
            </a:xfrm>
            <a:custGeom>
              <a:avLst/>
              <a:gdLst/>
              <a:ahLst/>
              <a:cxnLst/>
              <a:rect l="l" t="t" r="r" b="b"/>
              <a:pathLst>
                <a:path w="1574800" h="259714">
                  <a:moveTo>
                    <a:pt x="1570736" y="0"/>
                  </a:moveTo>
                  <a:lnTo>
                    <a:pt x="0" y="231393"/>
                  </a:lnTo>
                  <a:lnTo>
                    <a:pt x="4063" y="259587"/>
                  </a:lnTo>
                  <a:lnTo>
                    <a:pt x="1574800" y="28193"/>
                  </a:lnTo>
                  <a:lnTo>
                    <a:pt x="1570736" y="0"/>
                  </a:lnTo>
                  <a:close/>
                </a:path>
              </a:pathLst>
            </a:custGeom>
            <a:solidFill>
              <a:srgbClr val="D588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032" y="5446776"/>
              <a:ext cx="91059" cy="8458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184391" y="6332220"/>
            <a:ext cx="1662430" cy="2078355"/>
            <a:chOff x="6184391" y="6332220"/>
            <a:chExt cx="1662430" cy="207835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9920" y="6873621"/>
              <a:ext cx="95250" cy="803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85915" y="6332220"/>
              <a:ext cx="1583690" cy="594995"/>
            </a:xfrm>
            <a:custGeom>
              <a:avLst/>
              <a:gdLst/>
              <a:ahLst/>
              <a:cxnLst/>
              <a:rect l="l" t="t" r="r" b="b"/>
              <a:pathLst>
                <a:path w="1583690" h="594995">
                  <a:moveTo>
                    <a:pt x="9651" y="0"/>
                  </a:moveTo>
                  <a:lnTo>
                    <a:pt x="0" y="26924"/>
                  </a:lnTo>
                  <a:lnTo>
                    <a:pt x="1573657" y="594994"/>
                  </a:lnTo>
                  <a:lnTo>
                    <a:pt x="1583436" y="568070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EC4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2460" y="8324977"/>
              <a:ext cx="94234" cy="8559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84391" y="7162800"/>
              <a:ext cx="1602740" cy="1208405"/>
            </a:xfrm>
            <a:custGeom>
              <a:avLst/>
              <a:gdLst/>
              <a:ahLst/>
              <a:cxnLst/>
              <a:rect l="l" t="t" r="r" b="b"/>
              <a:pathLst>
                <a:path w="1602740" h="1208404">
                  <a:moveTo>
                    <a:pt x="17018" y="0"/>
                  </a:moveTo>
                  <a:lnTo>
                    <a:pt x="0" y="22860"/>
                  </a:lnTo>
                  <a:lnTo>
                    <a:pt x="1585214" y="1208024"/>
                  </a:lnTo>
                  <a:lnTo>
                    <a:pt x="1602232" y="1185164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2A1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09619" y="3553967"/>
            <a:ext cx="952500" cy="95097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27323" y="4949952"/>
            <a:ext cx="1018032" cy="10165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72460" y="6428232"/>
            <a:ext cx="1018032" cy="101650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55695" y="7970519"/>
            <a:ext cx="1097280" cy="87934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985236" y="2113788"/>
            <a:ext cx="950975" cy="95250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5088" y="6726935"/>
            <a:ext cx="3709670" cy="1812289"/>
            <a:chOff x="1085088" y="6726935"/>
            <a:chExt cx="3709670" cy="18122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3472" y="6928253"/>
              <a:ext cx="2161031" cy="15177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3952" y="6943343"/>
              <a:ext cx="2057400" cy="1421765"/>
            </a:xfrm>
            <a:custGeom>
              <a:avLst/>
              <a:gdLst/>
              <a:ahLst/>
              <a:cxnLst/>
              <a:rect l="l" t="t" r="r" b="b"/>
              <a:pathLst>
                <a:path w="2057400" h="1421765">
                  <a:moveTo>
                    <a:pt x="1566037" y="0"/>
                  </a:moveTo>
                  <a:lnTo>
                    <a:pt x="0" y="0"/>
                  </a:lnTo>
                  <a:lnTo>
                    <a:pt x="0" y="1421764"/>
                  </a:lnTo>
                  <a:lnTo>
                    <a:pt x="1566037" y="1421764"/>
                  </a:lnTo>
                  <a:lnTo>
                    <a:pt x="2057400" y="710818"/>
                  </a:lnTo>
                  <a:lnTo>
                    <a:pt x="1566037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4713" y="6944105"/>
              <a:ext cx="2057400" cy="1421765"/>
            </a:xfrm>
            <a:custGeom>
              <a:avLst/>
              <a:gdLst/>
              <a:ahLst/>
              <a:cxnLst/>
              <a:rect l="l" t="t" r="r" b="b"/>
              <a:pathLst>
                <a:path w="2057400" h="1421765">
                  <a:moveTo>
                    <a:pt x="0" y="0"/>
                  </a:moveTo>
                  <a:lnTo>
                    <a:pt x="1566037" y="0"/>
                  </a:lnTo>
                  <a:lnTo>
                    <a:pt x="2057400" y="710819"/>
                  </a:lnTo>
                  <a:lnTo>
                    <a:pt x="1566037" y="1421765"/>
                  </a:lnTo>
                  <a:lnTo>
                    <a:pt x="0" y="142176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46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5088" y="6726935"/>
              <a:ext cx="2004060" cy="1812289"/>
            </a:xfrm>
            <a:custGeom>
              <a:avLst/>
              <a:gdLst/>
              <a:ahLst/>
              <a:cxnLst/>
              <a:rect l="l" t="t" r="r" b="b"/>
              <a:pathLst>
                <a:path w="2004060" h="1812290">
                  <a:moveTo>
                    <a:pt x="1430020" y="0"/>
                  </a:moveTo>
                  <a:lnTo>
                    <a:pt x="573786" y="0"/>
                  </a:lnTo>
                  <a:lnTo>
                    <a:pt x="535686" y="5206"/>
                  </a:lnTo>
                  <a:lnTo>
                    <a:pt x="471170" y="43941"/>
                  </a:lnTo>
                  <a:lnTo>
                    <a:pt x="447802" y="75183"/>
                  </a:lnTo>
                  <a:lnTo>
                    <a:pt x="19621" y="831849"/>
                  </a:lnTo>
                  <a:lnTo>
                    <a:pt x="4902" y="867917"/>
                  </a:lnTo>
                  <a:lnTo>
                    <a:pt x="0" y="905890"/>
                  </a:lnTo>
                  <a:lnTo>
                    <a:pt x="4902" y="943863"/>
                  </a:lnTo>
                  <a:lnTo>
                    <a:pt x="19621" y="979931"/>
                  </a:lnTo>
                  <a:lnTo>
                    <a:pt x="447802" y="1736597"/>
                  </a:lnTo>
                  <a:lnTo>
                    <a:pt x="471170" y="1767839"/>
                  </a:lnTo>
                  <a:lnTo>
                    <a:pt x="535686" y="1806574"/>
                  </a:lnTo>
                  <a:lnTo>
                    <a:pt x="573786" y="1811781"/>
                  </a:lnTo>
                  <a:lnTo>
                    <a:pt x="1430020" y="1811781"/>
                  </a:lnTo>
                  <a:lnTo>
                    <a:pt x="1468120" y="1806574"/>
                  </a:lnTo>
                  <a:lnTo>
                    <a:pt x="1532636" y="1767839"/>
                  </a:lnTo>
                  <a:lnTo>
                    <a:pt x="1556004" y="1736597"/>
                  </a:lnTo>
                  <a:lnTo>
                    <a:pt x="1984120" y="979931"/>
                  </a:lnTo>
                  <a:lnTo>
                    <a:pt x="1998853" y="943863"/>
                  </a:lnTo>
                  <a:lnTo>
                    <a:pt x="2003806" y="905890"/>
                  </a:lnTo>
                  <a:lnTo>
                    <a:pt x="1998853" y="867917"/>
                  </a:lnTo>
                  <a:lnTo>
                    <a:pt x="1984120" y="831849"/>
                  </a:lnTo>
                  <a:lnTo>
                    <a:pt x="1556004" y="75183"/>
                  </a:lnTo>
                  <a:lnTo>
                    <a:pt x="1532636" y="43941"/>
                  </a:lnTo>
                  <a:lnTo>
                    <a:pt x="1468120" y="5206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1684" y="6937247"/>
              <a:ext cx="1574165" cy="1420495"/>
            </a:xfrm>
            <a:custGeom>
              <a:avLst/>
              <a:gdLst/>
              <a:ahLst/>
              <a:cxnLst/>
              <a:rect l="l" t="t" r="r" b="b"/>
              <a:pathLst>
                <a:path w="1574164" h="1420495">
                  <a:moveTo>
                    <a:pt x="1122680" y="0"/>
                  </a:moveTo>
                  <a:lnTo>
                    <a:pt x="451484" y="0"/>
                  </a:lnTo>
                  <a:lnTo>
                    <a:pt x="421893" y="3937"/>
                  </a:lnTo>
                  <a:lnTo>
                    <a:pt x="370585" y="33781"/>
                  </a:lnTo>
                  <a:lnTo>
                    <a:pt x="16002" y="649604"/>
                  </a:lnTo>
                  <a:lnTo>
                    <a:pt x="0" y="708913"/>
                  </a:lnTo>
                  <a:lnTo>
                    <a:pt x="4063" y="739520"/>
                  </a:lnTo>
                  <a:lnTo>
                    <a:pt x="351535" y="1359662"/>
                  </a:lnTo>
                  <a:lnTo>
                    <a:pt x="394461" y="1403603"/>
                  </a:lnTo>
                  <a:lnTo>
                    <a:pt x="451484" y="1420240"/>
                  </a:lnTo>
                  <a:lnTo>
                    <a:pt x="1122680" y="1420240"/>
                  </a:lnTo>
                  <a:lnTo>
                    <a:pt x="1179703" y="1403603"/>
                  </a:lnTo>
                  <a:lnTo>
                    <a:pt x="1222629" y="1359662"/>
                  </a:lnTo>
                  <a:lnTo>
                    <a:pt x="1558163" y="768222"/>
                  </a:lnTo>
                  <a:lnTo>
                    <a:pt x="1574165" y="708913"/>
                  </a:lnTo>
                  <a:lnTo>
                    <a:pt x="1570101" y="678307"/>
                  </a:lnTo>
                  <a:lnTo>
                    <a:pt x="1222629" y="58165"/>
                  </a:lnTo>
                  <a:lnTo>
                    <a:pt x="1179703" y="15493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85088" y="2395727"/>
            <a:ext cx="3709670" cy="1812289"/>
            <a:chOff x="1085088" y="2395727"/>
            <a:chExt cx="3709670" cy="18122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472" y="2577227"/>
              <a:ext cx="2161031" cy="15162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63952" y="2592323"/>
              <a:ext cx="2057400" cy="1420495"/>
            </a:xfrm>
            <a:custGeom>
              <a:avLst/>
              <a:gdLst/>
              <a:ahLst/>
              <a:cxnLst/>
              <a:rect l="l" t="t" r="r" b="b"/>
              <a:pathLst>
                <a:path w="2057400" h="1420495">
                  <a:moveTo>
                    <a:pt x="1566545" y="0"/>
                  </a:moveTo>
                  <a:lnTo>
                    <a:pt x="0" y="0"/>
                  </a:lnTo>
                  <a:lnTo>
                    <a:pt x="0" y="1419987"/>
                  </a:lnTo>
                  <a:lnTo>
                    <a:pt x="1566545" y="1419987"/>
                  </a:lnTo>
                  <a:lnTo>
                    <a:pt x="2057400" y="710056"/>
                  </a:lnTo>
                  <a:lnTo>
                    <a:pt x="1566545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4713" y="2593085"/>
              <a:ext cx="2057400" cy="1420495"/>
            </a:xfrm>
            <a:custGeom>
              <a:avLst/>
              <a:gdLst/>
              <a:ahLst/>
              <a:cxnLst/>
              <a:rect l="l" t="t" r="r" b="b"/>
              <a:pathLst>
                <a:path w="2057400" h="1420495">
                  <a:moveTo>
                    <a:pt x="0" y="0"/>
                  </a:moveTo>
                  <a:lnTo>
                    <a:pt x="1566545" y="0"/>
                  </a:lnTo>
                  <a:lnTo>
                    <a:pt x="2057400" y="709930"/>
                  </a:lnTo>
                  <a:lnTo>
                    <a:pt x="1566545" y="1419987"/>
                  </a:lnTo>
                  <a:lnTo>
                    <a:pt x="0" y="14199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088" y="2395727"/>
              <a:ext cx="2004060" cy="1812289"/>
            </a:xfrm>
            <a:custGeom>
              <a:avLst/>
              <a:gdLst/>
              <a:ahLst/>
              <a:cxnLst/>
              <a:rect l="l" t="t" r="r" b="b"/>
              <a:pathLst>
                <a:path w="2004060" h="1812289">
                  <a:moveTo>
                    <a:pt x="1430020" y="0"/>
                  </a:moveTo>
                  <a:lnTo>
                    <a:pt x="573786" y="0"/>
                  </a:lnTo>
                  <a:lnTo>
                    <a:pt x="535686" y="5206"/>
                  </a:lnTo>
                  <a:lnTo>
                    <a:pt x="471170" y="43942"/>
                  </a:lnTo>
                  <a:lnTo>
                    <a:pt x="447802" y="75183"/>
                  </a:lnTo>
                  <a:lnTo>
                    <a:pt x="19621" y="831850"/>
                  </a:lnTo>
                  <a:lnTo>
                    <a:pt x="4902" y="867918"/>
                  </a:lnTo>
                  <a:lnTo>
                    <a:pt x="0" y="905891"/>
                  </a:lnTo>
                  <a:lnTo>
                    <a:pt x="4902" y="943864"/>
                  </a:lnTo>
                  <a:lnTo>
                    <a:pt x="19621" y="979931"/>
                  </a:lnTo>
                  <a:lnTo>
                    <a:pt x="447802" y="1736598"/>
                  </a:lnTo>
                  <a:lnTo>
                    <a:pt x="471170" y="1767839"/>
                  </a:lnTo>
                  <a:lnTo>
                    <a:pt x="535686" y="1806575"/>
                  </a:lnTo>
                  <a:lnTo>
                    <a:pt x="573786" y="1811782"/>
                  </a:lnTo>
                  <a:lnTo>
                    <a:pt x="1430020" y="1811782"/>
                  </a:lnTo>
                  <a:lnTo>
                    <a:pt x="1468120" y="1806575"/>
                  </a:lnTo>
                  <a:lnTo>
                    <a:pt x="1532636" y="1767839"/>
                  </a:lnTo>
                  <a:lnTo>
                    <a:pt x="1556004" y="1736598"/>
                  </a:lnTo>
                  <a:lnTo>
                    <a:pt x="1984120" y="979931"/>
                  </a:lnTo>
                  <a:lnTo>
                    <a:pt x="1998853" y="943864"/>
                  </a:lnTo>
                  <a:lnTo>
                    <a:pt x="2003806" y="905891"/>
                  </a:lnTo>
                  <a:lnTo>
                    <a:pt x="1998853" y="867918"/>
                  </a:lnTo>
                  <a:lnTo>
                    <a:pt x="1984120" y="831850"/>
                  </a:lnTo>
                  <a:lnTo>
                    <a:pt x="1556004" y="75183"/>
                  </a:lnTo>
                  <a:lnTo>
                    <a:pt x="1532636" y="43942"/>
                  </a:lnTo>
                  <a:lnTo>
                    <a:pt x="1468120" y="5206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525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1684" y="2606039"/>
              <a:ext cx="1574165" cy="1418590"/>
            </a:xfrm>
            <a:custGeom>
              <a:avLst/>
              <a:gdLst/>
              <a:ahLst/>
              <a:cxnLst/>
              <a:rect l="l" t="t" r="r" b="b"/>
              <a:pathLst>
                <a:path w="1574164" h="1418589">
                  <a:moveTo>
                    <a:pt x="1122680" y="0"/>
                  </a:moveTo>
                  <a:lnTo>
                    <a:pt x="451484" y="0"/>
                  </a:lnTo>
                  <a:lnTo>
                    <a:pt x="421893" y="3936"/>
                  </a:lnTo>
                  <a:lnTo>
                    <a:pt x="370585" y="33781"/>
                  </a:lnTo>
                  <a:lnTo>
                    <a:pt x="16002" y="648715"/>
                  </a:lnTo>
                  <a:lnTo>
                    <a:pt x="0" y="708025"/>
                  </a:lnTo>
                  <a:lnTo>
                    <a:pt x="4063" y="738631"/>
                  </a:lnTo>
                  <a:lnTo>
                    <a:pt x="351535" y="1357883"/>
                  </a:lnTo>
                  <a:lnTo>
                    <a:pt x="394461" y="1401825"/>
                  </a:lnTo>
                  <a:lnTo>
                    <a:pt x="451484" y="1418462"/>
                  </a:lnTo>
                  <a:lnTo>
                    <a:pt x="1122680" y="1418462"/>
                  </a:lnTo>
                  <a:lnTo>
                    <a:pt x="1179703" y="1401825"/>
                  </a:lnTo>
                  <a:lnTo>
                    <a:pt x="1222629" y="1357883"/>
                  </a:lnTo>
                  <a:lnTo>
                    <a:pt x="1558163" y="767333"/>
                  </a:lnTo>
                  <a:lnTo>
                    <a:pt x="1574165" y="708025"/>
                  </a:lnTo>
                  <a:lnTo>
                    <a:pt x="1570101" y="677417"/>
                  </a:lnTo>
                  <a:lnTo>
                    <a:pt x="1222629" y="58165"/>
                  </a:lnTo>
                  <a:lnTo>
                    <a:pt x="1179703" y="15493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48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Defining</a:t>
            </a:r>
            <a:r>
              <a:rPr sz="5600" spc="-110" dirty="0"/>
              <a:t> </a:t>
            </a:r>
            <a:r>
              <a:rPr sz="5600" dirty="0"/>
              <a:t>Style</a:t>
            </a:r>
            <a:r>
              <a:rPr sz="5600" spc="-45" dirty="0"/>
              <a:t> </a:t>
            </a:r>
            <a:r>
              <a:rPr sz="5600" dirty="0"/>
              <a:t>And</a:t>
            </a:r>
            <a:r>
              <a:rPr sz="5600" spc="-110" dirty="0"/>
              <a:t> </a:t>
            </a:r>
            <a:r>
              <a:rPr sz="5600" dirty="0"/>
              <a:t>State</a:t>
            </a:r>
            <a:endParaRPr sz="5600"/>
          </a:p>
        </p:txBody>
      </p:sp>
      <p:sp>
        <p:nvSpPr>
          <p:cNvPr id="15" name="object 15"/>
          <p:cNvSpPr txBox="1"/>
          <p:nvPr/>
        </p:nvSpPr>
        <p:spPr>
          <a:xfrm>
            <a:off x="3251708" y="3027679"/>
            <a:ext cx="74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4944" y="7361046"/>
            <a:ext cx="77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7573" y="3030474"/>
            <a:ext cx="29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6242" y="7374763"/>
            <a:ext cx="29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8532" y="2700654"/>
            <a:ext cx="6512559" cy="1269365"/>
            <a:chOff x="5018532" y="2700654"/>
            <a:chExt cx="6512559" cy="126936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2700654"/>
              <a:ext cx="6512052" cy="12693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41392" y="2717291"/>
              <a:ext cx="6408420" cy="1172210"/>
            </a:xfrm>
            <a:custGeom>
              <a:avLst/>
              <a:gdLst/>
              <a:ahLst/>
              <a:cxnLst/>
              <a:rect l="l" t="t" r="r" b="b"/>
              <a:pathLst>
                <a:path w="6408420" h="1172210">
                  <a:moveTo>
                    <a:pt x="6213094" y="0"/>
                  </a:moveTo>
                  <a:lnTo>
                    <a:pt x="195325" y="0"/>
                  </a:lnTo>
                  <a:lnTo>
                    <a:pt x="150495" y="5206"/>
                  </a:lnTo>
                  <a:lnTo>
                    <a:pt x="109474" y="19811"/>
                  </a:lnTo>
                  <a:lnTo>
                    <a:pt x="73152" y="42925"/>
                  </a:lnTo>
                  <a:lnTo>
                    <a:pt x="42925" y="73151"/>
                  </a:lnTo>
                  <a:lnTo>
                    <a:pt x="19812" y="109474"/>
                  </a:lnTo>
                  <a:lnTo>
                    <a:pt x="5207" y="150494"/>
                  </a:lnTo>
                  <a:lnTo>
                    <a:pt x="0" y="195325"/>
                  </a:lnTo>
                  <a:lnTo>
                    <a:pt x="0" y="976376"/>
                  </a:lnTo>
                  <a:lnTo>
                    <a:pt x="5207" y="1021206"/>
                  </a:lnTo>
                  <a:lnTo>
                    <a:pt x="19812" y="1062227"/>
                  </a:lnTo>
                  <a:lnTo>
                    <a:pt x="42925" y="1098549"/>
                  </a:lnTo>
                  <a:lnTo>
                    <a:pt x="73152" y="1128775"/>
                  </a:lnTo>
                  <a:lnTo>
                    <a:pt x="109474" y="1151889"/>
                  </a:lnTo>
                  <a:lnTo>
                    <a:pt x="150495" y="1166494"/>
                  </a:lnTo>
                  <a:lnTo>
                    <a:pt x="195325" y="1171702"/>
                  </a:lnTo>
                  <a:lnTo>
                    <a:pt x="6213094" y="1171702"/>
                  </a:lnTo>
                  <a:lnTo>
                    <a:pt x="6257925" y="1166494"/>
                  </a:lnTo>
                  <a:lnTo>
                    <a:pt x="6298946" y="1151889"/>
                  </a:lnTo>
                  <a:lnTo>
                    <a:pt x="6335268" y="1128775"/>
                  </a:lnTo>
                  <a:lnTo>
                    <a:pt x="6365494" y="1098549"/>
                  </a:lnTo>
                  <a:lnTo>
                    <a:pt x="6388608" y="1062227"/>
                  </a:lnTo>
                  <a:lnTo>
                    <a:pt x="6403213" y="1021206"/>
                  </a:lnTo>
                  <a:lnTo>
                    <a:pt x="6408420" y="976376"/>
                  </a:lnTo>
                  <a:lnTo>
                    <a:pt x="6408420" y="195325"/>
                  </a:lnTo>
                  <a:lnTo>
                    <a:pt x="6403213" y="150494"/>
                  </a:lnTo>
                  <a:lnTo>
                    <a:pt x="6388608" y="109474"/>
                  </a:lnTo>
                  <a:lnTo>
                    <a:pt x="6365494" y="73151"/>
                  </a:lnTo>
                  <a:lnTo>
                    <a:pt x="6335268" y="42925"/>
                  </a:lnTo>
                  <a:lnTo>
                    <a:pt x="6298946" y="19811"/>
                  </a:lnTo>
                  <a:lnTo>
                    <a:pt x="6257925" y="5206"/>
                  </a:lnTo>
                  <a:lnTo>
                    <a:pt x="621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2154" y="2718053"/>
              <a:ext cx="6408420" cy="1172210"/>
            </a:xfrm>
            <a:custGeom>
              <a:avLst/>
              <a:gdLst/>
              <a:ahLst/>
              <a:cxnLst/>
              <a:rect l="l" t="t" r="r" b="b"/>
              <a:pathLst>
                <a:path w="6408420" h="1172210">
                  <a:moveTo>
                    <a:pt x="0" y="195325"/>
                  </a:moveTo>
                  <a:lnTo>
                    <a:pt x="5207" y="150495"/>
                  </a:lnTo>
                  <a:lnTo>
                    <a:pt x="19812" y="109474"/>
                  </a:lnTo>
                  <a:lnTo>
                    <a:pt x="42925" y="73151"/>
                  </a:lnTo>
                  <a:lnTo>
                    <a:pt x="73151" y="42925"/>
                  </a:lnTo>
                  <a:lnTo>
                    <a:pt x="109474" y="19812"/>
                  </a:lnTo>
                  <a:lnTo>
                    <a:pt x="150495" y="5206"/>
                  </a:lnTo>
                  <a:lnTo>
                    <a:pt x="195325" y="0"/>
                  </a:lnTo>
                  <a:lnTo>
                    <a:pt x="6213094" y="0"/>
                  </a:lnTo>
                  <a:lnTo>
                    <a:pt x="6257925" y="5206"/>
                  </a:lnTo>
                  <a:lnTo>
                    <a:pt x="6298946" y="19812"/>
                  </a:lnTo>
                  <a:lnTo>
                    <a:pt x="6335268" y="42925"/>
                  </a:lnTo>
                  <a:lnTo>
                    <a:pt x="6365494" y="73151"/>
                  </a:lnTo>
                  <a:lnTo>
                    <a:pt x="6388608" y="109474"/>
                  </a:lnTo>
                  <a:lnTo>
                    <a:pt x="6403213" y="150495"/>
                  </a:lnTo>
                  <a:lnTo>
                    <a:pt x="6408420" y="195325"/>
                  </a:lnTo>
                  <a:lnTo>
                    <a:pt x="6408420" y="976376"/>
                  </a:lnTo>
                  <a:lnTo>
                    <a:pt x="6403213" y="1021206"/>
                  </a:lnTo>
                  <a:lnTo>
                    <a:pt x="6388608" y="1062227"/>
                  </a:lnTo>
                  <a:lnTo>
                    <a:pt x="6365494" y="1098550"/>
                  </a:lnTo>
                  <a:lnTo>
                    <a:pt x="6335268" y="1128776"/>
                  </a:lnTo>
                  <a:lnTo>
                    <a:pt x="6298946" y="1151890"/>
                  </a:lnTo>
                  <a:lnTo>
                    <a:pt x="6257925" y="1166495"/>
                  </a:lnTo>
                  <a:lnTo>
                    <a:pt x="6213094" y="1171702"/>
                  </a:lnTo>
                  <a:lnTo>
                    <a:pt x="195325" y="1171702"/>
                  </a:lnTo>
                  <a:lnTo>
                    <a:pt x="150495" y="1166495"/>
                  </a:lnTo>
                  <a:lnTo>
                    <a:pt x="109474" y="1151890"/>
                  </a:lnTo>
                  <a:lnTo>
                    <a:pt x="73151" y="1128776"/>
                  </a:lnTo>
                  <a:lnTo>
                    <a:pt x="42925" y="1098550"/>
                  </a:lnTo>
                  <a:lnTo>
                    <a:pt x="19812" y="1062227"/>
                  </a:lnTo>
                  <a:lnTo>
                    <a:pt x="5207" y="1021206"/>
                  </a:lnTo>
                  <a:lnTo>
                    <a:pt x="0" y="976376"/>
                  </a:lnTo>
                  <a:lnTo>
                    <a:pt x="0" y="195325"/>
                  </a:lnTo>
                  <a:close/>
                </a:path>
              </a:pathLst>
            </a:custGeom>
            <a:ln w="28956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53939" y="2883484"/>
            <a:ext cx="57835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Defines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1579" y="7045578"/>
            <a:ext cx="6512559" cy="1269365"/>
            <a:chOff x="5021579" y="7045578"/>
            <a:chExt cx="6512559" cy="126936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7045578"/>
              <a:ext cx="6512052" cy="12693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42915" y="7060692"/>
              <a:ext cx="6408420" cy="1173480"/>
            </a:xfrm>
            <a:custGeom>
              <a:avLst/>
              <a:gdLst/>
              <a:ahLst/>
              <a:cxnLst/>
              <a:rect l="l" t="t" r="r" b="b"/>
              <a:pathLst>
                <a:path w="6408420" h="1173479">
                  <a:moveTo>
                    <a:pt x="6213094" y="0"/>
                  </a:moveTo>
                  <a:lnTo>
                    <a:pt x="195325" y="0"/>
                  </a:lnTo>
                  <a:lnTo>
                    <a:pt x="150495" y="5206"/>
                  </a:lnTo>
                  <a:lnTo>
                    <a:pt x="109474" y="19938"/>
                  </a:lnTo>
                  <a:lnTo>
                    <a:pt x="73151" y="42925"/>
                  </a:lnTo>
                  <a:lnTo>
                    <a:pt x="42925" y="73278"/>
                  </a:lnTo>
                  <a:lnTo>
                    <a:pt x="19812" y="109600"/>
                  </a:lnTo>
                  <a:lnTo>
                    <a:pt x="5207" y="150748"/>
                  </a:lnTo>
                  <a:lnTo>
                    <a:pt x="0" y="195579"/>
                  </a:lnTo>
                  <a:lnTo>
                    <a:pt x="0" y="977645"/>
                  </a:lnTo>
                  <a:lnTo>
                    <a:pt x="5207" y="1022476"/>
                  </a:lnTo>
                  <a:lnTo>
                    <a:pt x="19812" y="1063624"/>
                  </a:lnTo>
                  <a:lnTo>
                    <a:pt x="42925" y="1099946"/>
                  </a:lnTo>
                  <a:lnTo>
                    <a:pt x="73151" y="1130299"/>
                  </a:lnTo>
                  <a:lnTo>
                    <a:pt x="109474" y="1153286"/>
                  </a:lnTo>
                  <a:lnTo>
                    <a:pt x="150495" y="1168018"/>
                  </a:lnTo>
                  <a:lnTo>
                    <a:pt x="195325" y="1173225"/>
                  </a:lnTo>
                  <a:lnTo>
                    <a:pt x="6213094" y="1173225"/>
                  </a:lnTo>
                  <a:lnTo>
                    <a:pt x="6257925" y="1168018"/>
                  </a:lnTo>
                  <a:lnTo>
                    <a:pt x="6298945" y="1153286"/>
                  </a:lnTo>
                  <a:lnTo>
                    <a:pt x="6335268" y="1130299"/>
                  </a:lnTo>
                  <a:lnTo>
                    <a:pt x="6365494" y="1099946"/>
                  </a:lnTo>
                  <a:lnTo>
                    <a:pt x="6388608" y="1063624"/>
                  </a:lnTo>
                  <a:lnTo>
                    <a:pt x="6403213" y="1022476"/>
                  </a:lnTo>
                  <a:lnTo>
                    <a:pt x="6408420" y="977645"/>
                  </a:lnTo>
                  <a:lnTo>
                    <a:pt x="6408420" y="195579"/>
                  </a:lnTo>
                  <a:lnTo>
                    <a:pt x="6403213" y="150748"/>
                  </a:lnTo>
                  <a:lnTo>
                    <a:pt x="6388608" y="109600"/>
                  </a:lnTo>
                  <a:lnTo>
                    <a:pt x="6365494" y="73278"/>
                  </a:lnTo>
                  <a:lnTo>
                    <a:pt x="6335268" y="42925"/>
                  </a:lnTo>
                  <a:lnTo>
                    <a:pt x="6298945" y="19938"/>
                  </a:lnTo>
                  <a:lnTo>
                    <a:pt x="6257925" y="5206"/>
                  </a:lnTo>
                  <a:lnTo>
                    <a:pt x="621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43677" y="7061454"/>
              <a:ext cx="6408420" cy="1173480"/>
            </a:xfrm>
            <a:custGeom>
              <a:avLst/>
              <a:gdLst/>
              <a:ahLst/>
              <a:cxnLst/>
              <a:rect l="l" t="t" r="r" b="b"/>
              <a:pathLst>
                <a:path w="6408420" h="1173479">
                  <a:moveTo>
                    <a:pt x="0" y="195580"/>
                  </a:moveTo>
                  <a:lnTo>
                    <a:pt x="5207" y="150749"/>
                  </a:lnTo>
                  <a:lnTo>
                    <a:pt x="19812" y="109601"/>
                  </a:lnTo>
                  <a:lnTo>
                    <a:pt x="42925" y="73279"/>
                  </a:lnTo>
                  <a:lnTo>
                    <a:pt x="73151" y="42926"/>
                  </a:lnTo>
                  <a:lnTo>
                    <a:pt x="109474" y="19939"/>
                  </a:lnTo>
                  <a:lnTo>
                    <a:pt x="150495" y="5207"/>
                  </a:lnTo>
                  <a:lnTo>
                    <a:pt x="195325" y="0"/>
                  </a:lnTo>
                  <a:lnTo>
                    <a:pt x="6213094" y="0"/>
                  </a:lnTo>
                  <a:lnTo>
                    <a:pt x="6257925" y="5207"/>
                  </a:lnTo>
                  <a:lnTo>
                    <a:pt x="6298946" y="19939"/>
                  </a:lnTo>
                  <a:lnTo>
                    <a:pt x="6335268" y="42926"/>
                  </a:lnTo>
                  <a:lnTo>
                    <a:pt x="6365494" y="73279"/>
                  </a:lnTo>
                  <a:lnTo>
                    <a:pt x="6388608" y="109601"/>
                  </a:lnTo>
                  <a:lnTo>
                    <a:pt x="6403213" y="150749"/>
                  </a:lnTo>
                  <a:lnTo>
                    <a:pt x="6408420" y="195580"/>
                  </a:lnTo>
                  <a:lnTo>
                    <a:pt x="6408420" y="977646"/>
                  </a:lnTo>
                  <a:lnTo>
                    <a:pt x="6403213" y="1022477"/>
                  </a:lnTo>
                  <a:lnTo>
                    <a:pt x="6388608" y="1063625"/>
                  </a:lnTo>
                  <a:lnTo>
                    <a:pt x="6365494" y="1099947"/>
                  </a:lnTo>
                  <a:lnTo>
                    <a:pt x="6335268" y="1130300"/>
                  </a:lnTo>
                  <a:lnTo>
                    <a:pt x="6298946" y="1153287"/>
                  </a:lnTo>
                  <a:lnTo>
                    <a:pt x="6257925" y="1168019"/>
                  </a:lnTo>
                  <a:lnTo>
                    <a:pt x="6213094" y="1173226"/>
                  </a:lnTo>
                  <a:lnTo>
                    <a:pt x="195325" y="1173226"/>
                  </a:lnTo>
                  <a:lnTo>
                    <a:pt x="150495" y="1168019"/>
                  </a:lnTo>
                  <a:lnTo>
                    <a:pt x="109474" y="1153287"/>
                  </a:lnTo>
                  <a:lnTo>
                    <a:pt x="73151" y="1130300"/>
                  </a:lnTo>
                  <a:lnTo>
                    <a:pt x="42925" y="1099947"/>
                  </a:lnTo>
                  <a:lnTo>
                    <a:pt x="19812" y="1063625"/>
                  </a:lnTo>
                  <a:lnTo>
                    <a:pt x="5207" y="1022477"/>
                  </a:lnTo>
                  <a:lnTo>
                    <a:pt x="0" y="977646"/>
                  </a:lnTo>
                  <a:lnTo>
                    <a:pt x="0" y="195580"/>
                  </a:lnTo>
                  <a:close/>
                </a:path>
              </a:pathLst>
            </a:custGeom>
            <a:ln w="28956">
              <a:solidFill>
                <a:srgbClr val="F460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64658" y="7047941"/>
            <a:ext cx="59734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Defining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state,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knows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 it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needs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apply a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styles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66804" y="2849879"/>
            <a:ext cx="5591556" cy="92506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54840" y="6726935"/>
            <a:ext cx="5321808" cy="163068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2271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Built-in</a:t>
            </a:r>
            <a:r>
              <a:rPr sz="5600" spc="-105" dirty="0"/>
              <a:t> </a:t>
            </a:r>
            <a:r>
              <a:rPr sz="5600" dirty="0"/>
              <a:t>Animation</a:t>
            </a:r>
            <a:r>
              <a:rPr sz="5600" spc="-105" dirty="0"/>
              <a:t> </a:t>
            </a:r>
            <a:r>
              <a:rPr sz="5600" dirty="0"/>
              <a:t>States:</a:t>
            </a:r>
            <a:r>
              <a:rPr sz="5600" spc="-45" dirty="0"/>
              <a:t> </a:t>
            </a:r>
            <a:r>
              <a:rPr sz="5600" spc="-10" dirty="0"/>
              <a:t>Wildcard</a:t>
            </a:r>
            <a:r>
              <a:rPr sz="5600" spc="-105" dirty="0"/>
              <a:t> </a:t>
            </a:r>
            <a:r>
              <a:rPr sz="5600" dirty="0"/>
              <a:t>(*)</a:t>
            </a:r>
            <a:r>
              <a:rPr sz="5600" spc="10" dirty="0"/>
              <a:t> </a:t>
            </a:r>
            <a:r>
              <a:rPr sz="5600" dirty="0"/>
              <a:t>And</a:t>
            </a:r>
            <a:r>
              <a:rPr sz="5600" spc="-70" dirty="0"/>
              <a:t> </a:t>
            </a:r>
            <a:r>
              <a:rPr sz="5600" spc="-5" dirty="0"/>
              <a:t>Void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208264" y="3991355"/>
            <a:ext cx="1793875" cy="1022985"/>
            <a:chOff x="8208264" y="3991355"/>
            <a:chExt cx="1793875" cy="1022985"/>
          </a:xfrm>
        </p:grpSpPr>
        <p:sp>
          <p:nvSpPr>
            <p:cNvPr id="4" name="object 4"/>
            <p:cNvSpPr/>
            <p:nvPr/>
          </p:nvSpPr>
          <p:spPr>
            <a:xfrm>
              <a:off x="8596884" y="3991355"/>
              <a:ext cx="1405255" cy="894715"/>
            </a:xfrm>
            <a:custGeom>
              <a:avLst/>
              <a:gdLst/>
              <a:ahLst/>
              <a:cxnLst/>
              <a:rect l="l" t="t" r="r" b="b"/>
              <a:pathLst>
                <a:path w="1405254" h="894714">
                  <a:moveTo>
                    <a:pt x="883539" y="0"/>
                  </a:moveTo>
                  <a:lnTo>
                    <a:pt x="883539" y="112776"/>
                  </a:lnTo>
                  <a:lnTo>
                    <a:pt x="0" y="112776"/>
                  </a:lnTo>
                  <a:lnTo>
                    <a:pt x="0" y="781558"/>
                  </a:lnTo>
                  <a:lnTo>
                    <a:pt x="883539" y="781558"/>
                  </a:lnTo>
                  <a:lnTo>
                    <a:pt x="883539" y="894461"/>
                  </a:lnTo>
                  <a:lnTo>
                    <a:pt x="1405001" y="447167"/>
                  </a:lnTo>
                  <a:lnTo>
                    <a:pt x="883539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6884" y="4108703"/>
              <a:ext cx="487680" cy="905510"/>
            </a:xfrm>
            <a:custGeom>
              <a:avLst/>
              <a:gdLst/>
              <a:ahLst/>
              <a:cxnLst/>
              <a:rect l="l" t="t" r="r" b="b"/>
              <a:pathLst>
                <a:path w="487679" h="905510">
                  <a:moveTo>
                    <a:pt x="0" y="0"/>
                  </a:moveTo>
                  <a:lnTo>
                    <a:pt x="0" y="596646"/>
                  </a:lnTo>
                  <a:lnTo>
                    <a:pt x="487680" y="905001"/>
                  </a:lnTo>
                  <a:lnTo>
                    <a:pt x="487680" y="308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8264" y="4421123"/>
              <a:ext cx="876300" cy="5928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04935" y="448373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8076" y="5905500"/>
            <a:ext cx="1793875" cy="1022985"/>
            <a:chOff x="8228076" y="5905500"/>
            <a:chExt cx="1793875" cy="1022985"/>
          </a:xfrm>
        </p:grpSpPr>
        <p:sp>
          <p:nvSpPr>
            <p:cNvPr id="9" name="object 9"/>
            <p:cNvSpPr/>
            <p:nvPr/>
          </p:nvSpPr>
          <p:spPr>
            <a:xfrm>
              <a:off x="8228076" y="5905500"/>
              <a:ext cx="1403350" cy="895985"/>
            </a:xfrm>
            <a:custGeom>
              <a:avLst/>
              <a:gdLst/>
              <a:ahLst/>
              <a:cxnLst/>
              <a:rect l="l" t="t" r="r" b="b"/>
              <a:pathLst>
                <a:path w="1403350" h="895984">
                  <a:moveTo>
                    <a:pt x="522224" y="0"/>
                  </a:moveTo>
                  <a:lnTo>
                    <a:pt x="0" y="447801"/>
                  </a:lnTo>
                  <a:lnTo>
                    <a:pt x="522224" y="895603"/>
                  </a:lnTo>
                  <a:lnTo>
                    <a:pt x="522224" y="782574"/>
                  </a:lnTo>
                  <a:lnTo>
                    <a:pt x="1403223" y="782574"/>
                  </a:lnTo>
                  <a:lnTo>
                    <a:pt x="1403223" y="112902"/>
                  </a:lnTo>
                  <a:lnTo>
                    <a:pt x="522224" y="112902"/>
                  </a:lnTo>
                  <a:lnTo>
                    <a:pt x="52222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5524" y="6022847"/>
              <a:ext cx="486409" cy="905510"/>
            </a:xfrm>
            <a:custGeom>
              <a:avLst/>
              <a:gdLst/>
              <a:ahLst/>
              <a:cxnLst/>
              <a:rect l="l" t="t" r="r" b="b"/>
              <a:pathLst>
                <a:path w="486409" h="905509">
                  <a:moveTo>
                    <a:pt x="485901" y="0"/>
                  </a:moveTo>
                  <a:lnTo>
                    <a:pt x="0" y="307339"/>
                  </a:lnTo>
                  <a:lnTo>
                    <a:pt x="0" y="905001"/>
                  </a:lnTo>
                  <a:lnTo>
                    <a:pt x="485901" y="597662"/>
                  </a:lnTo>
                  <a:lnTo>
                    <a:pt x="485901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5524" y="6336791"/>
              <a:ext cx="876300" cy="5913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391650" y="639876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28076" y="7821168"/>
            <a:ext cx="1793875" cy="1022985"/>
            <a:chOff x="8228076" y="7821168"/>
            <a:chExt cx="1793875" cy="1022985"/>
          </a:xfrm>
        </p:grpSpPr>
        <p:sp>
          <p:nvSpPr>
            <p:cNvPr id="14" name="object 14"/>
            <p:cNvSpPr/>
            <p:nvPr/>
          </p:nvSpPr>
          <p:spPr>
            <a:xfrm>
              <a:off x="8618220" y="7821168"/>
              <a:ext cx="1403350" cy="894715"/>
            </a:xfrm>
            <a:custGeom>
              <a:avLst/>
              <a:gdLst/>
              <a:ahLst/>
              <a:cxnLst/>
              <a:rect l="l" t="t" r="r" b="b"/>
              <a:pathLst>
                <a:path w="1403350" h="894715">
                  <a:moveTo>
                    <a:pt x="881887" y="0"/>
                  </a:moveTo>
                  <a:lnTo>
                    <a:pt x="881887" y="112775"/>
                  </a:lnTo>
                  <a:lnTo>
                    <a:pt x="0" y="112775"/>
                  </a:lnTo>
                  <a:lnTo>
                    <a:pt x="0" y="781557"/>
                  </a:lnTo>
                  <a:lnTo>
                    <a:pt x="881887" y="781557"/>
                  </a:lnTo>
                  <a:lnTo>
                    <a:pt x="881887" y="894460"/>
                  </a:lnTo>
                  <a:lnTo>
                    <a:pt x="1403223" y="447166"/>
                  </a:lnTo>
                  <a:lnTo>
                    <a:pt x="881887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18220" y="7938516"/>
              <a:ext cx="486409" cy="905510"/>
            </a:xfrm>
            <a:custGeom>
              <a:avLst/>
              <a:gdLst/>
              <a:ahLst/>
              <a:cxnLst/>
              <a:rect l="l" t="t" r="r" b="b"/>
              <a:pathLst>
                <a:path w="486409" h="905509">
                  <a:moveTo>
                    <a:pt x="0" y="0"/>
                  </a:moveTo>
                  <a:lnTo>
                    <a:pt x="0" y="597661"/>
                  </a:lnTo>
                  <a:lnTo>
                    <a:pt x="485901" y="905001"/>
                  </a:lnTo>
                  <a:lnTo>
                    <a:pt x="485901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8076" y="8250936"/>
              <a:ext cx="876300" cy="59283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525382" y="831469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77728" y="7476869"/>
            <a:ext cx="6297295" cy="1356360"/>
            <a:chOff x="10777728" y="7476869"/>
            <a:chExt cx="6297295" cy="13563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7728" y="7476869"/>
              <a:ext cx="6297168" cy="13562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99064" y="7493507"/>
              <a:ext cx="6195060" cy="1258570"/>
            </a:xfrm>
            <a:custGeom>
              <a:avLst/>
              <a:gdLst/>
              <a:ahLst/>
              <a:cxnLst/>
              <a:rect l="l" t="t" r="r" b="b"/>
              <a:pathLst>
                <a:path w="6195059" h="1258570">
                  <a:moveTo>
                    <a:pt x="5985001" y="0"/>
                  </a:moveTo>
                  <a:lnTo>
                    <a:pt x="209803" y="0"/>
                  </a:lnTo>
                  <a:lnTo>
                    <a:pt x="161797" y="5588"/>
                  </a:lnTo>
                  <a:lnTo>
                    <a:pt x="117601" y="21336"/>
                  </a:lnTo>
                  <a:lnTo>
                    <a:pt x="78612" y="46101"/>
                  </a:lnTo>
                  <a:lnTo>
                    <a:pt x="46100" y="78613"/>
                  </a:lnTo>
                  <a:lnTo>
                    <a:pt x="21335" y="117475"/>
                  </a:lnTo>
                  <a:lnTo>
                    <a:pt x="5587" y="161671"/>
                  </a:lnTo>
                  <a:lnTo>
                    <a:pt x="0" y="209677"/>
                  </a:lnTo>
                  <a:lnTo>
                    <a:pt x="0" y="1048766"/>
                  </a:lnTo>
                  <a:lnTo>
                    <a:pt x="5587" y="1096772"/>
                  </a:lnTo>
                  <a:lnTo>
                    <a:pt x="21335" y="1140968"/>
                  </a:lnTo>
                  <a:lnTo>
                    <a:pt x="46100" y="1179830"/>
                  </a:lnTo>
                  <a:lnTo>
                    <a:pt x="78612" y="1212342"/>
                  </a:lnTo>
                  <a:lnTo>
                    <a:pt x="117601" y="1237107"/>
                  </a:lnTo>
                  <a:lnTo>
                    <a:pt x="161797" y="1252855"/>
                  </a:lnTo>
                  <a:lnTo>
                    <a:pt x="209803" y="1258443"/>
                  </a:lnTo>
                  <a:lnTo>
                    <a:pt x="5985001" y="1258443"/>
                  </a:lnTo>
                  <a:lnTo>
                    <a:pt x="6033007" y="1252855"/>
                  </a:lnTo>
                  <a:lnTo>
                    <a:pt x="6077203" y="1237107"/>
                  </a:lnTo>
                  <a:lnTo>
                    <a:pt x="6116193" y="1212342"/>
                  </a:lnTo>
                  <a:lnTo>
                    <a:pt x="6148705" y="1179830"/>
                  </a:lnTo>
                  <a:lnTo>
                    <a:pt x="6173470" y="1140968"/>
                  </a:lnTo>
                  <a:lnTo>
                    <a:pt x="6189218" y="1096772"/>
                  </a:lnTo>
                  <a:lnTo>
                    <a:pt x="6194805" y="1048766"/>
                  </a:lnTo>
                  <a:lnTo>
                    <a:pt x="6194805" y="209677"/>
                  </a:lnTo>
                  <a:lnTo>
                    <a:pt x="6189218" y="161671"/>
                  </a:lnTo>
                  <a:lnTo>
                    <a:pt x="6173470" y="117475"/>
                  </a:lnTo>
                  <a:lnTo>
                    <a:pt x="6148705" y="78613"/>
                  </a:lnTo>
                  <a:lnTo>
                    <a:pt x="6116193" y="46101"/>
                  </a:lnTo>
                  <a:lnTo>
                    <a:pt x="6077203" y="21336"/>
                  </a:lnTo>
                  <a:lnTo>
                    <a:pt x="6033007" y="5588"/>
                  </a:lnTo>
                  <a:lnTo>
                    <a:pt x="5985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99826" y="7494269"/>
              <a:ext cx="6195060" cy="1258570"/>
            </a:xfrm>
            <a:custGeom>
              <a:avLst/>
              <a:gdLst/>
              <a:ahLst/>
              <a:cxnLst/>
              <a:rect l="l" t="t" r="r" b="b"/>
              <a:pathLst>
                <a:path w="6195059" h="1258570">
                  <a:moveTo>
                    <a:pt x="0" y="209676"/>
                  </a:moveTo>
                  <a:lnTo>
                    <a:pt x="5588" y="161670"/>
                  </a:lnTo>
                  <a:lnTo>
                    <a:pt x="21335" y="117474"/>
                  </a:lnTo>
                  <a:lnTo>
                    <a:pt x="46100" y="78612"/>
                  </a:lnTo>
                  <a:lnTo>
                    <a:pt x="78613" y="46100"/>
                  </a:lnTo>
                  <a:lnTo>
                    <a:pt x="117601" y="21335"/>
                  </a:lnTo>
                  <a:lnTo>
                    <a:pt x="161798" y="5587"/>
                  </a:lnTo>
                  <a:lnTo>
                    <a:pt x="209803" y="0"/>
                  </a:lnTo>
                  <a:lnTo>
                    <a:pt x="5985002" y="0"/>
                  </a:lnTo>
                  <a:lnTo>
                    <a:pt x="6033008" y="5587"/>
                  </a:lnTo>
                  <a:lnTo>
                    <a:pt x="6077204" y="21335"/>
                  </a:lnTo>
                  <a:lnTo>
                    <a:pt x="6116193" y="46100"/>
                  </a:lnTo>
                  <a:lnTo>
                    <a:pt x="6148705" y="78612"/>
                  </a:lnTo>
                  <a:lnTo>
                    <a:pt x="6173470" y="117474"/>
                  </a:lnTo>
                  <a:lnTo>
                    <a:pt x="6189218" y="161670"/>
                  </a:lnTo>
                  <a:lnTo>
                    <a:pt x="6194806" y="209676"/>
                  </a:lnTo>
                  <a:lnTo>
                    <a:pt x="6194806" y="1048765"/>
                  </a:lnTo>
                  <a:lnTo>
                    <a:pt x="6189218" y="1096771"/>
                  </a:lnTo>
                  <a:lnTo>
                    <a:pt x="6173470" y="1140967"/>
                  </a:lnTo>
                  <a:lnTo>
                    <a:pt x="6148705" y="1179829"/>
                  </a:lnTo>
                  <a:lnTo>
                    <a:pt x="6116193" y="1212341"/>
                  </a:lnTo>
                  <a:lnTo>
                    <a:pt x="6077204" y="1237106"/>
                  </a:lnTo>
                  <a:lnTo>
                    <a:pt x="6033008" y="1252854"/>
                  </a:lnTo>
                  <a:lnTo>
                    <a:pt x="5985002" y="1258442"/>
                  </a:lnTo>
                  <a:lnTo>
                    <a:pt x="209803" y="1258442"/>
                  </a:lnTo>
                  <a:lnTo>
                    <a:pt x="161798" y="1252854"/>
                  </a:lnTo>
                  <a:lnTo>
                    <a:pt x="117601" y="1237106"/>
                  </a:lnTo>
                  <a:lnTo>
                    <a:pt x="78613" y="1212341"/>
                  </a:lnTo>
                  <a:lnTo>
                    <a:pt x="46100" y="1179829"/>
                  </a:lnTo>
                  <a:lnTo>
                    <a:pt x="21335" y="1140967"/>
                  </a:lnTo>
                  <a:lnTo>
                    <a:pt x="5588" y="1096771"/>
                  </a:lnTo>
                  <a:lnTo>
                    <a:pt x="0" y="1048765"/>
                  </a:lnTo>
                  <a:lnTo>
                    <a:pt x="0" y="209676"/>
                  </a:lnTo>
                  <a:close/>
                </a:path>
              </a:pathLst>
            </a:custGeom>
            <a:ln w="28956">
              <a:solidFill>
                <a:srgbClr val="0085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92230" y="7704835"/>
            <a:ext cx="4814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 marR="5080" indent="-15430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wildcard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*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matches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state,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including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void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777728" y="3976241"/>
            <a:ext cx="6297295" cy="1356360"/>
            <a:chOff x="10777728" y="3976241"/>
            <a:chExt cx="6297295" cy="135636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7728" y="3976241"/>
              <a:ext cx="6297168" cy="13562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799064" y="3991356"/>
              <a:ext cx="6195060" cy="1260475"/>
            </a:xfrm>
            <a:custGeom>
              <a:avLst/>
              <a:gdLst/>
              <a:ahLst/>
              <a:cxnLst/>
              <a:rect l="l" t="t" r="r" b="b"/>
              <a:pathLst>
                <a:path w="6195059" h="1260475">
                  <a:moveTo>
                    <a:pt x="5985001" y="0"/>
                  </a:moveTo>
                  <a:lnTo>
                    <a:pt x="209803" y="0"/>
                  </a:lnTo>
                  <a:lnTo>
                    <a:pt x="161797" y="5588"/>
                  </a:lnTo>
                  <a:lnTo>
                    <a:pt x="117601" y="21336"/>
                  </a:lnTo>
                  <a:lnTo>
                    <a:pt x="78612" y="46101"/>
                  </a:lnTo>
                  <a:lnTo>
                    <a:pt x="46100" y="78613"/>
                  </a:lnTo>
                  <a:lnTo>
                    <a:pt x="21335" y="117602"/>
                  </a:lnTo>
                  <a:lnTo>
                    <a:pt x="5587" y="161798"/>
                  </a:lnTo>
                  <a:lnTo>
                    <a:pt x="0" y="209931"/>
                  </a:lnTo>
                  <a:lnTo>
                    <a:pt x="0" y="1050036"/>
                  </a:lnTo>
                  <a:lnTo>
                    <a:pt x="5587" y="1098169"/>
                  </a:lnTo>
                  <a:lnTo>
                    <a:pt x="21335" y="1142238"/>
                  </a:lnTo>
                  <a:lnTo>
                    <a:pt x="46100" y="1181354"/>
                  </a:lnTo>
                  <a:lnTo>
                    <a:pt x="78612" y="1213866"/>
                  </a:lnTo>
                  <a:lnTo>
                    <a:pt x="117601" y="1238631"/>
                  </a:lnTo>
                  <a:lnTo>
                    <a:pt x="161797" y="1254379"/>
                  </a:lnTo>
                  <a:lnTo>
                    <a:pt x="209803" y="1259967"/>
                  </a:lnTo>
                  <a:lnTo>
                    <a:pt x="5985001" y="1259967"/>
                  </a:lnTo>
                  <a:lnTo>
                    <a:pt x="6033007" y="1254379"/>
                  </a:lnTo>
                  <a:lnTo>
                    <a:pt x="6077203" y="1238631"/>
                  </a:lnTo>
                  <a:lnTo>
                    <a:pt x="6116193" y="1213866"/>
                  </a:lnTo>
                  <a:lnTo>
                    <a:pt x="6148705" y="1181354"/>
                  </a:lnTo>
                  <a:lnTo>
                    <a:pt x="6173470" y="1142238"/>
                  </a:lnTo>
                  <a:lnTo>
                    <a:pt x="6189218" y="1098169"/>
                  </a:lnTo>
                  <a:lnTo>
                    <a:pt x="6194805" y="1050036"/>
                  </a:lnTo>
                  <a:lnTo>
                    <a:pt x="6194805" y="209931"/>
                  </a:lnTo>
                  <a:lnTo>
                    <a:pt x="6189218" y="161798"/>
                  </a:lnTo>
                  <a:lnTo>
                    <a:pt x="6173470" y="117602"/>
                  </a:lnTo>
                  <a:lnTo>
                    <a:pt x="6148705" y="78613"/>
                  </a:lnTo>
                  <a:lnTo>
                    <a:pt x="6116193" y="46101"/>
                  </a:lnTo>
                  <a:lnTo>
                    <a:pt x="6077203" y="21336"/>
                  </a:lnTo>
                  <a:lnTo>
                    <a:pt x="6033007" y="5588"/>
                  </a:lnTo>
                  <a:lnTo>
                    <a:pt x="5985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99826" y="3992118"/>
              <a:ext cx="6195060" cy="1260475"/>
            </a:xfrm>
            <a:custGeom>
              <a:avLst/>
              <a:gdLst/>
              <a:ahLst/>
              <a:cxnLst/>
              <a:rect l="l" t="t" r="r" b="b"/>
              <a:pathLst>
                <a:path w="6195059" h="1260475">
                  <a:moveTo>
                    <a:pt x="0" y="209931"/>
                  </a:moveTo>
                  <a:lnTo>
                    <a:pt x="5588" y="161798"/>
                  </a:lnTo>
                  <a:lnTo>
                    <a:pt x="21335" y="117602"/>
                  </a:lnTo>
                  <a:lnTo>
                    <a:pt x="46100" y="78612"/>
                  </a:lnTo>
                  <a:lnTo>
                    <a:pt x="78613" y="46101"/>
                  </a:lnTo>
                  <a:lnTo>
                    <a:pt x="117601" y="21336"/>
                  </a:lnTo>
                  <a:lnTo>
                    <a:pt x="161798" y="5587"/>
                  </a:lnTo>
                  <a:lnTo>
                    <a:pt x="209803" y="0"/>
                  </a:lnTo>
                  <a:lnTo>
                    <a:pt x="5985002" y="0"/>
                  </a:lnTo>
                  <a:lnTo>
                    <a:pt x="6033008" y="5587"/>
                  </a:lnTo>
                  <a:lnTo>
                    <a:pt x="6077204" y="21336"/>
                  </a:lnTo>
                  <a:lnTo>
                    <a:pt x="6116193" y="46101"/>
                  </a:lnTo>
                  <a:lnTo>
                    <a:pt x="6148705" y="78612"/>
                  </a:lnTo>
                  <a:lnTo>
                    <a:pt x="6173470" y="117602"/>
                  </a:lnTo>
                  <a:lnTo>
                    <a:pt x="6189218" y="161798"/>
                  </a:lnTo>
                  <a:lnTo>
                    <a:pt x="6194806" y="209931"/>
                  </a:lnTo>
                  <a:lnTo>
                    <a:pt x="6194806" y="1050036"/>
                  </a:lnTo>
                  <a:lnTo>
                    <a:pt x="6189218" y="1098169"/>
                  </a:lnTo>
                  <a:lnTo>
                    <a:pt x="6173470" y="1142238"/>
                  </a:lnTo>
                  <a:lnTo>
                    <a:pt x="6148705" y="1181354"/>
                  </a:lnTo>
                  <a:lnTo>
                    <a:pt x="6116193" y="1213866"/>
                  </a:lnTo>
                  <a:lnTo>
                    <a:pt x="6077204" y="1238631"/>
                  </a:lnTo>
                  <a:lnTo>
                    <a:pt x="6033008" y="1254379"/>
                  </a:lnTo>
                  <a:lnTo>
                    <a:pt x="5985002" y="1259967"/>
                  </a:lnTo>
                  <a:lnTo>
                    <a:pt x="209803" y="1259967"/>
                  </a:lnTo>
                  <a:lnTo>
                    <a:pt x="161798" y="1254379"/>
                  </a:lnTo>
                  <a:lnTo>
                    <a:pt x="117601" y="1238631"/>
                  </a:lnTo>
                  <a:lnTo>
                    <a:pt x="78613" y="1213866"/>
                  </a:lnTo>
                  <a:lnTo>
                    <a:pt x="46100" y="1181354"/>
                  </a:lnTo>
                  <a:lnTo>
                    <a:pt x="21335" y="1142238"/>
                  </a:lnTo>
                  <a:lnTo>
                    <a:pt x="5588" y="1098169"/>
                  </a:lnTo>
                  <a:lnTo>
                    <a:pt x="0" y="1050036"/>
                  </a:lnTo>
                  <a:lnTo>
                    <a:pt x="0" y="209931"/>
                  </a:lnTo>
                  <a:close/>
                </a:path>
              </a:pathLst>
            </a:custGeom>
            <a:ln w="28955">
              <a:solidFill>
                <a:srgbClr val="FCB8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033506" y="4021073"/>
            <a:ext cx="5734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transition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* =&gt;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void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applies when 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leaves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view,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regardless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was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sz="240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left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99388" y="5693796"/>
            <a:ext cx="6294120" cy="1351915"/>
            <a:chOff x="1199388" y="5693796"/>
            <a:chExt cx="6294120" cy="135191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8" y="5693796"/>
              <a:ext cx="6294120" cy="13516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2248" y="5708903"/>
              <a:ext cx="6190615" cy="1255395"/>
            </a:xfrm>
            <a:custGeom>
              <a:avLst/>
              <a:gdLst/>
              <a:ahLst/>
              <a:cxnLst/>
              <a:rect l="l" t="t" r="r" b="b"/>
              <a:pathLst>
                <a:path w="6190615" h="1255395">
                  <a:moveTo>
                    <a:pt x="5981319" y="0"/>
                  </a:moveTo>
                  <a:lnTo>
                    <a:pt x="209042" y="0"/>
                  </a:lnTo>
                  <a:lnTo>
                    <a:pt x="161163" y="5587"/>
                  </a:lnTo>
                  <a:lnTo>
                    <a:pt x="117093" y="21209"/>
                  </a:lnTo>
                  <a:lnTo>
                    <a:pt x="78359" y="45974"/>
                  </a:lnTo>
                  <a:lnTo>
                    <a:pt x="45923" y="78359"/>
                  </a:lnTo>
                  <a:lnTo>
                    <a:pt x="21247" y="117221"/>
                  </a:lnTo>
                  <a:lnTo>
                    <a:pt x="5524" y="161290"/>
                  </a:lnTo>
                  <a:lnTo>
                    <a:pt x="0" y="209169"/>
                  </a:lnTo>
                  <a:lnTo>
                    <a:pt x="0" y="1046099"/>
                  </a:lnTo>
                  <a:lnTo>
                    <a:pt x="5524" y="1093978"/>
                  </a:lnTo>
                  <a:lnTo>
                    <a:pt x="21247" y="1138047"/>
                  </a:lnTo>
                  <a:lnTo>
                    <a:pt x="45923" y="1176909"/>
                  </a:lnTo>
                  <a:lnTo>
                    <a:pt x="78359" y="1209294"/>
                  </a:lnTo>
                  <a:lnTo>
                    <a:pt x="117093" y="1234059"/>
                  </a:lnTo>
                  <a:lnTo>
                    <a:pt x="161163" y="1249680"/>
                  </a:lnTo>
                  <a:lnTo>
                    <a:pt x="209042" y="1255268"/>
                  </a:lnTo>
                  <a:lnTo>
                    <a:pt x="5981319" y="1255268"/>
                  </a:lnTo>
                  <a:lnTo>
                    <a:pt x="6029198" y="1249680"/>
                  </a:lnTo>
                  <a:lnTo>
                    <a:pt x="6073267" y="1234059"/>
                  </a:lnTo>
                  <a:lnTo>
                    <a:pt x="6112002" y="1209294"/>
                  </a:lnTo>
                  <a:lnTo>
                    <a:pt x="6144386" y="1176909"/>
                  </a:lnTo>
                  <a:lnTo>
                    <a:pt x="6169152" y="1138047"/>
                  </a:lnTo>
                  <a:lnTo>
                    <a:pt x="6184900" y="1093978"/>
                  </a:lnTo>
                  <a:lnTo>
                    <a:pt x="6190360" y="1046099"/>
                  </a:lnTo>
                  <a:lnTo>
                    <a:pt x="6190360" y="209169"/>
                  </a:lnTo>
                  <a:lnTo>
                    <a:pt x="6184900" y="161290"/>
                  </a:lnTo>
                  <a:lnTo>
                    <a:pt x="6169152" y="117221"/>
                  </a:lnTo>
                  <a:lnTo>
                    <a:pt x="6144386" y="78359"/>
                  </a:lnTo>
                  <a:lnTo>
                    <a:pt x="6112002" y="45974"/>
                  </a:lnTo>
                  <a:lnTo>
                    <a:pt x="6073267" y="21209"/>
                  </a:lnTo>
                  <a:lnTo>
                    <a:pt x="6029198" y="5587"/>
                  </a:lnTo>
                  <a:lnTo>
                    <a:pt x="5981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3010" y="5709665"/>
              <a:ext cx="6190615" cy="1255395"/>
            </a:xfrm>
            <a:custGeom>
              <a:avLst/>
              <a:gdLst/>
              <a:ahLst/>
              <a:cxnLst/>
              <a:rect l="l" t="t" r="r" b="b"/>
              <a:pathLst>
                <a:path w="6190615" h="1255395">
                  <a:moveTo>
                    <a:pt x="0" y="209169"/>
                  </a:moveTo>
                  <a:lnTo>
                    <a:pt x="5524" y="161289"/>
                  </a:lnTo>
                  <a:lnTo>
                    <a:pt x="21247" y="117221"/>
                  </a:lnTo>
                  <a:lnTo>
                    <a:pt x="45923" y="78359"/>
                  </a:lnTo>
                  <a:lnTo>
                    <a:pt x="78359" y="45974"/>
                  </a:lnTo>
                  <a:lnTo>
                    <a:pt x="117093" y="21209"/>
                  </a:lnTo>
                  <a:lnTo>
                    <a:pt x="161162" y="5587"/>
                  </a:lnTo>
                  <a:lnTo>
                    <a:pt x="209042" y="0"/>
                  </a:lnTo>
                  <a:lnTo>
                    <a:pt x="5981319" y="0"/>
                  </a:lnTo>
                  <a:lnTo>
                    <a:pt x="6029197" y="5587"/>
                  </a:lnTo>
                  <a:lnTo>
                    <a:pt x="6073267" y="21209"/>
                  </a:lnTo>
                  <a:lnTo>
                    <a:pt x="6112001" y="45974"/>
                  </a:lnTo>
                  <a:lnTo>
                    <a:pt x="6144387" y="78359"/>
                  </a:lnTo>
                  <a:lnTo>
                    <a:pt x="6169151" y="117221"/>
                  </a:lnTo>
                  <a:lnTo>
                    <a:pt x="6184899" y="161289"/>
                  </a:lnTo>
                  <a:lnTo>
                    <a:pt x="6190361" y="209169"/>
                  </a:lnTo>
                  <a:lnTo>
                    <a:pt x="6190361" y="1046099"/>
                  </a:lnTo>
                  <a:lnTo>
                    <a:pt x="6184899" y="1093978"/>
                  </a:lnTo>
                  <a:lnTo>
                    <a:pt x="6169151" y="1138047"/>
                  </a:lnTo>
                  <a:lnTo>
                    <a:pt x="6144387" y="1176909"/>
                  </a:lnTo>
                  <a:lnTo>
                    <a:pt x="6112001" y="1209294"/>
                  </a:lnTo>
                  <a:lnTo>
                    <a:pt x="6073267" y="1234059"/>
                  </a:lnTo>
                  <a:lnTo>
                    <a:pt x="6029197" y="1249680"/>
                  </a:lnTo>
                  <a:lnTo>
                    <a:pt x="5981319" y="1255268"/>
                  </a:lnTo>
                  <a:lnTo>
                    <a:pt x="209042" y="1255268"/>
                  </a:lnTo>
                  <a:lnTo>
                    <a:pt x="161162" y="1249680"/>
                  </a:lnTo>
                  <a:lnTo>
                    <a:pt x="117093" y="1234059"/>
                  </a:lnTo>
                  <a:lnTo>
                    <a:pt x="78359" y="1209294"/>
                  </a:lnTo>
                  <a:lnTo>
                    <a:pt x="45923" y="1176909"/>
                  </a:lnTo>
                  <a:lnTo>
                    <a:pt x="21247" y="1138047"/>
                  </a:lnTo>
                  <a:lnTo>
                    <a:pt x="5524" y="1093978"/>
                  </a:lnTo>
                  <a:lnTo>
                    <a:pt x="0" y="1046099"/>
                  </a:lnTo>
                  <a:lnTo>
                    <a:pt x="0" y="209169"/>
                  </a:lnTo>
                  <a:close/>
                </a:path>
              </a:pathLst>
            </a:custGeom>
            <a:ln w="28956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50339" y="5737097"/>
            <a:ext cx="5741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transition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=&gt;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* applies when 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enters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view,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regardless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what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assumes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entering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2875" y="1943212"/>
            <a:ext cx="16497300" cy="1173480"/>
            <a:chOff x="912875" y="1943212"/>
            <a:chExt cx="16497300" cy="117348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875" y="1943212"/>
              <a:ext cx="16497300" cy="11733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4211" y="1959863"/>
              <a:ext cx="16395065" cy="1075690"/>
            </a:xfrm>
            <a:custGeom>
              <a:avLst/>
              <a:gdLst/>
              <a:ahLst/>
              <a:cxnLst/>
              <a:rect l="l" t="t" r="r" b="b"/>
              <a:pathLst>
                <a:path w="16395065" h="1075689">
                  <a:moveTo>
                    <a:pt x="16215741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15741" y="1075562"/>
                  </a:lnTo>
                  <a:lnTo>
                    <a:pt x="16263366" y="1069212"/>
                  </a:lnTo>
                  <a:lnTo>
                    <a:pt x="16306292" y="1051052"/>
                  </a:lnTo>
                  <a:lnTo>
                    <a:pt x="16342487" y="1023111"/>
                  </a:lnTo>
                  <a:lnTo>
                    <a:pt x="16370554" y="986789"/>
                  </a:lnTo>
                  <a:lnTo>
                    <a:pt x="16388715" y="943990"/>
                  </a:lnTo>
                  <a:lnTo>
                    <a:pt x="16395065" y="896365"/>
                  </a:lnTo>
                  <a:lnTo>
                    <a:pt x="16395065" y="179196"/>
                  </a:lnTo>
                  <a:lnTo>
                    <a:pt x="16388715" y="131571"/>
                  </a:lnTo>
                  <a:lnTo>
                    <a:pt x="16370554" y="88772"/>
                  </a:lnTo>
                  <a:lnTo>
                    <a:pt x="16342487" y="52450"/>
                  </a:lnTo>
                  <a:lnTo>
                    <a:pt x="16306292" y="24510"/>
                  </a:lnTo>
                  <a:lnTo>
                    <a:pt x="16263366" y="6350"/>
                  </a:lnTo>
                  <a:lnTo>
                    <a:pt x="1621574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4973" y="1960625"/>
              <a:ext cx="16395065" cy="1075690"/>
            </a:xfrm>
            <a:custGeom>
              <a:avLst/>
              <a:gdLst/>
              <a:ahLst/>
              <a:cxnLst/>
              <a:rect l="l" t="t" r="r" b="b"/>
              <a:pathLst>
                <a:path w="16395065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15741" y="0"/>
                  </a:lnTo>
                  <a:lnTo>
                    <a:pt x="16263366" y="6350"/>
                  </a:lnTo>
                  <a:lnTo>
                    <a:pt x="16306292" y="24510"/>
                  </a:lnTo>
                  <a:lnTo>
                    <a:pt x="16342487" y="52450"/>
                  </a:lnTo>
                  <a:lnTo>
                    <a:pt x="16370554" y="88773"/>
                  </a:lnTo>
                  <a:lnTo>
                    <a:pt x="16388714" y="131572"/>
                  </a:lnTo>
                  <a:lnTo>
                    <a:pt x="16395064" y="179197"/>
                  </a:lnTo>
                  <a:lnTo>
                    <a:pt x="16395064" y="896239"/>
                  </a:lnTo>
                  <a:lnTo>
                    <a:pt x="16388714" y="943991"/>
                  </a:lnTo>
                  <a:lnTo>
                    <a:pt x="16370554" y="986790"/>
                  </a:lnTo>
                  <a:lnTo>
                    <a:pt x="16342487" y="1023112"/>
                  </a:lnTo>
                  <a:lnTo>
                    <a:pt x="16306292" y="1051052"/>
                  </a:lnTo>
                  <a:lnTo>
                    <a:pt x="16263366" y="1069213"/>
                  </a:lnTo>
                  <a:lnTo>
                    <a:pt x="16215741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60094" y="2079497"/>
            <a:ext cx="157492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Wildcard</a:t>
            </a:r>
            <a:r>
              <a:rPr sz="2400" b="1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fallback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applied if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isn’t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states.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void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template,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234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Defining</a:t>
            </a:r>
            <a:r>
              <a:rPr sz="5600" spc="-105" dirty="0"/>
              <a:t> </a:t>
            </a:r>
            <a:r>
              <a:rPr sz="5600" dirty="0"/>
              <a:t>State</a:t>
            </a:r>
            <a:r>
              <a:rPr sz="5600" spc="-75" dirty="0"/>
              <a:t> </a:t>
            </a:r>
            <a:r>
              <a:rPr sz="5600" spc="-10" dirty="0"/>
              <a:t>Transition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12"/>
            <a:ext cx="16525240" cy="1173480"/>
            <a:chOff x="912875" y="1943212"/>
            <a:chExt cx="16525240" cy="1173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12"/>
              <a:ext cx="16524731" cy="1173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59863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16241775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41775" y="1075562"/>
                  </a:lnTo>
                  <a:lnTo>
                    <a:pt x="16289400" y="1069212"/>
                  </a:lnTo>
                  <a:lnTo>
                    <a:pt x="16332327" y="1051052"/>
                  </a:lnTo>
                  <a:lnTo>
                    <a:pt x="16368521" y="1023111"/>
                  </a:lnTo>
                  <a:lnTo>
                    <a:pt x="16396589" y="986789"/>
                  </a:lnTo>
                  <a:lnTo>
                    <a:pt x="16414750" y="943990"/>
                  </a:lnTo>
                  <a:lnTo>
                    <a:pt x="16421100" y="896365"/>
                  </a:lnTo>
                  <a:lnTo>
                    <a:pt x="16421100" y="179196"/>
                  </a:lnTo>
                  <a:lnTo>
                    <a:pt x="16414750" y="131571"/>
                  </a:lnTo>
                  <a:lnTo>
                    <a:pt x="16396589" y="88772"/>
                  </a:lnTo>
                  <a:lnTo>
                    <a:pt x="16368521" y="52450"/>
                  </a:lnTo>
                  <a:lnTo>
                    <a:pt x="16332327" y="24510"/>
                  </a:lnTo>
                  <a:lnTo>
                    <a:pt x="16289400" y="6350"/>
                  </a:lnTo>
                  <a:lnTo>
                    <a:pt x="16241775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1960625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41775" y="0"/>
                  </a:lnTo>
                  <a:lnTo>
                    <a:pt x="16289400" y="6350"/>
                  </a:lnTo>
                  <a:lnTo>
                    <a:pt x="16332327" y="24510"/>
                  </a:lnTo>
                  <a:lnTo>
                    <a:pt x="16368521" y="52450"/>
                  </a:lnTo>
                  <a:lnTo>
                    <a:pt x="16396589" y="88773"/>
                  </a:lnTo>
                  <a:lnTo>
                    <a:pt x="16414750" y="131572"/>
                  </a:lnTo>
                  <a:lnTo>
                    <a:pt x="16421100" y="179197"/>
                  </a:lnTo>
                  <a:lnTo>
                    <a:pt x="16421100" y="896239"/>
                  </a:lnTo>
                  <a:lnTo>
                    <a:pt x="16414750" y="943991"/>
                  </a:lnTo>
                  <a:lnTo>
                    <a:pt x="16396589" y="986790"/>
                  </a:lnTo>
                  <a:lnTo>
                    <a:pt x="16368521" y="1023112"/>
                  </a:lnTo>
                  <a:lnTo>
                    <a:pt x="16332327" y="1051052"/>
                  </a:lnTo>
                  <a:lnTo>
                    <a:pt x="16289400" y="1069213"/>
                  </a:lnTo>
                  <a:lnTo>
                    <a:pt x="16241775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3558" y="2079497"/>
            <a:ext cx="15094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745" marR="5080" indent="-124968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Transition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 specifies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occur between one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another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period.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transition()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accepts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arguments: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states,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animate()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211" y="5888735"/>
            <a:ext cx="6841236" cy="94792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79156" y="4731639"/>
          <a:ext cx="9382125" cy="329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2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0430">
                        <a:lnSpc>
                          <a:spcPct val="100000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2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2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=&gt;</a:t>
                      </a: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notselected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34798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 arrow specifies </a:t>
                      </a:r>
                      <a:r>
                        <a:rPr sz="2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49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one-way transition </a:t>
                      </a: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200" spc="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&lt;=&gt;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96619" marR="784225" indent="-11303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2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selected </a:t>
                      </a:r>
                      <a:r>
                        <a:rPr sz="2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 = &gt; </a:t>
                      </a:r>
                      <a:r>
                        <a:rPr sz="2200" spc="-484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notselected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34798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 arrow specifies </a:t>
                      </a:r>
                      <a:r>
                        <a:rPr sz="22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49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two-way transition </a:t>
                      </a: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200" spc="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22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779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Animation</a:t>
            </a:r>
            <a:r>
              <a:rPr sz="5600" spc="-195" dirty="0"/>
              <a:t> </a:t>
            </a:r>
            <a:r>
              <a:rPr sz="5600" spc="-10" dirty="0"/>
              <a:t>Metadata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00300" y="1927860"/>
            <a:ext cx="5954395" cy="7245350"/>
            <a:chOff x="2400300" y="1927860"/>
            <a:chExt cx="5954395" cy="7245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1927860"/>
              <a:ext cx="5954267" cy="7245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544" y="1975103"/>
              <a:ext cx="5864352" cy="715518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642604" y="2249545"/>
            <a:ext cx="7577455" cy="1318260"/>
            <a:chOff x="8642604" y="2249545"/>
            <a:chExt cx="7577455" cy="13182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2604" y="2249545"/>
              <a:ext cx="7577327" cy="13181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65464" y="2266188"/>
              <a:ext cx="7473950" cy="1220470"/>
            </a:xfrm>
            <a:custGeom>
              <a:avLst/>
              <a:gdLst/>
              <a:ahLst/>
              <a:cxnLst/>
              <a:rect l="l" t="t" r="r" b="b"/>
              <a:pathLst>
                <a:path w="7473950" h="1220470">
                  <a:moveTo>
                    <a:pt x="7269987" y="0"/>
                  </a:moveTo>
                  <a:lnTo>
                    <a:pt x="203453" y="0"/>
                  </a:lnTo>
                  <a:lnTo>
                    <a:pt x="156844" y="5333"/>
                  </a:lnTo>
                  <a:lnTo>
                    <a:pt x="113918" y="20700"/>
                  </a:lnTo>
                  <a:lnTo>
                    <a:pt x="76200" y="44703"/>
                  </a:lnTo>
                  <a:lnTo>
                    <a:pt x="44703" y="76200"/>
                  </a:lnTo>
                  <a:lnTo>
                    <a:pt x="20700" y="113918"/>
                  </a:lnTo>
                  <a:lnTo>
                    <a:pt x="5333" y="156717"/>
                  </a:lnTo>
                  <a:lnTo>
                    <a:pt x="0" y="203326"/>
                  </a:lnTo>
                  <a:lnTo>
                    <a:pt x="0" y="1017015"/>
                  </a:lnTo>
                  <a:lnTo>
                    <a:pt x="5333" y="1063625"/>
                  </a:lnTo>
                  <a:lnTo>
                    <a:pt x="20700" y="1106423"/>
                  </a:lnTo>
                  <a:lnTo>
                    <a:pt x="44703" y="1144142"/>
                  </a:lnTo>
                  <a:lnTo>
                    <a:pt x="76200" y="1175638"/>
                  </a:lnTo>
                  <a:lnTo>
                    <a:pt x="113918" y="1199641"/>
                  </a:lnTo>
                  <a:lnTo>
                    <a:pt x="156844" y="1215008"/>
                  </a:lnTo>
                  <a:lnTo>
                    <a:pt x="203453" y="1220342"/>
                  </a:lnTo>
                  <a:lnTo>
                    <a:pt x="7269987" y="1220342"/>
                  </a:lnTo>
                  <a:lnTo>
                    <a:pt x="7316597" y="1215008"/>
                  </a:lnTo>
                  <a:lnTo>
                    <a:pt x="7359522" y="1199641"/>
                  </a:lnTo>
                  <a:lnTo>
                    <a:pt x="7397241" y="1175638"/>
                  </a:lnTo>
                  <a:lnTo>
                    <a:pt x="7428737" y="1144142"/>
                  </a:lnTo>
                  <a:lnTo>
                    <a:pt x="7452741" y="1106423"/>
                  </a:lnTo>
                  <a:lnTo>
                    <a:pt x="7468107" y="1063625"/>
                  </a:lnTo>
                  <a:lnTo>
                    <a:pt x="7473441" y="1017015"/>
                  </a:lnTo>
                  <a:lnTo>
                    <a:pt x="7473441" y="203326"/>
                  </a:lnTo>
                  <a:lnTo>
                    <a:pt x="7468107" y="156717"/>
                  </a:lnTo>
                  <a:lnTo>
                    <a:pt x="7452741" y="113918"/>
                  </a:lnTo>
                  <a:lnTo>
                    <a:pt x="7428737" y="76200"/>
                  </a:lnTo>
                  <a:lnTo>
                    <a:pt x="7397241" y="44703"/>
                  </a:lnTo>
                  <a:lnTo>
                    <a:pt x="7359522" y="20700"/>
                  </a:lnTo>
                  <a:lnTo>
                    <a:pt x="7316597" y="5333"/>
                  </a:lnTo>
                  <a:lnTo>
                    <a:pt x="7269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6226" y="2266950"/>
              <a:ext cx="7473950" cy="1220470"/>
            </a:xfrm>
            <a:custGeom>
              <a:avLst/>
              <a:gdLst/>
              <a:ahLst/>
              <a:cxnLst/>
              <a:rect l="l" t="t" r="r" b="b"/>
              <a:pathLst>
                <a:path w="7473950" h="1220470">
                  <a:moveTo>
                    <a:pt x="0" y="203326"/>
                  </a:moveTo>
                  <a:lnTo>
                    <a:pt x="5333" y="156718"/>
                  </a:lnTo>
                  <a:lnTo>
                    <a:pt x="20700" y="113919"/>
                  </a:lnTo>
                  <a:lnTo>
                    <a:pt x="44703" y="76200"/>
                  </a:lnTo>
                  <a:lnTo>
                    <a:pt x="76200" y="44703"/>
                  </a:lnTo>
                  <a:lnTo>
                    <a:pt x="113919" y="20700"/>
                  </a:lnTo>
                  <a:lnTo>
                    <a:pt x="156845" y="5333"/>
                  </a:lnTo>
                  <a:lnTo>
                    <a:pt x="203453" y="0"/>
                  </a:lnTo>
                  <a:lnTo>
                    <a:pt x="7269987" y="0"/>
                  </a:lnTo>
                  <a:lnTo>
                    <a:pt x="7316597" y="5333"/>
                  </a:lnTo>
                  <a:lnTo>
                    <a:pt x="7359522" y="20700"/>
                  </a:lnTo>
                  <a:lnTo>
                    <a:pt x="7397241" y="44703"/>
                  </a:lnTo>
                  <a:lnTo>
                    <a:pt x="7428737" y="76200"/>
                  </a:lnTo>
                  <a:lnTo>
                    <a:pt x="7452741" y="113919"/>
                  </a:lnTo>
                  <a:lnTo>
                    <a:pt x="7468108" y="156718"/>
                  </a:lnTo>
                  <a:lnTo>
                    <a:pt x="7473441" y="203326"/>
                  </a:lnTo>
                  <a:lnTo>
                    <a:pt x="7473441" y="1017016"/>
                  </a:lnTo>
                  <a:lnTo>
                    <a:pt x="7468108" y="1063625"/>
                  </a:lnTo>
                  <a:lnTo>
                    <a:pt x="7452741" y="1106424"/>
                  </a:lnTo>
                  <a:lnTo>
                    <a:pt x="7428737" y="1144143"/>
                  </a:lnTo>
                  <a:lnTo>
                    <a:pt x="7397241" y="1175639"/>
                  </a:lnTo>
                  <a:lnTo>
                    <a:pt x="7359522" y="1199642"/>
                  </a:lnTo>
                  <a:lnTo>
                    <a:pt x="7316597" y="1215008"/>
                  </a:lnTo>
                  <a:lnTo>
                    <a:pt x="7269987" y="1220343"/>
                  </a:lnTo>
                  <a:lnTo>
                    <a:pt x="203453" y="1220343"/>
                  </a:lnTo>
                  <a:lnTo>
                    <a:pt x="156845" y="1215008"/>
                  </a:lnTo>
                  <a:lnTo>
                    <a:pt x="113919" y="1199642"/>
                  </a:lnTo>
                  <a:lnTo>
                    <a:pt x="76200" y="1175639"/>
                  </a:lnTo>
                  <a:lnTo>
                    <a:pt x="44703" y="1144143"/>
                  </a:lnTo>
                  <a:lnTo>
                    <a:pt x="20700" y="1106424"/>
                  </a:lnTo>
                  <a:lnTo>
                    <a:pt x="5333" y="1063625"/>
                  </a:lnTo>
                  <a:lnTo>
                    <a:pt x="0" y="1017016"/>
                  </a:lnTo>
                  <a:lnTo>
                    <a:pt x="0" y="203326"/>
                  </a:lnTo>
                  <a:close/>
                </a:path>
              </a:pathLst>
            </a:custGeom>
            <a:ln w="28956">
              <a:solidFill>
                <a:srgbClr val="476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57615" y="2273934"/>
            <a:ext cx="7096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Duration: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time an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e.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tring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lu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er 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represent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42604" y="4928730"/>
            <a:ext cx="7577455" cy="1316990"/>
            <a:chOff x="8642604" y="4928730"/>
            <a:chExt cx="7577455" cy="13169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2604" y="4928730"/>
              <a:ext cx="7577327" cy="13166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63940" y="4943856"/>
              <a:ext cx="7475220" cy="1219200"/>
            </a:xfrm>
            <a:custGeom>
              <a:avLst/>
              <a:gdLst/>
              <a:ahLst/>
              <a:cxnLst/>
              <a:rect l="l" t="t" r="r" b="b"/>
              <a:pathLst>
                <a:path w="7475219" h="1219200">
                  <a:moveTo>
                    <a:pt x="7271765" y="0"/>
                  </a:moveTo>
                  <a:lnTo>
                    <a:pt x="203200" y="0"/>
                  </a:lnTo>
                  <a:lnTo>
                    <a:pt x="156590" y="5334"/>
                  </a:lnTo>
                  <a:lnTo>
                    <a:pt x="113791" y="20701"/>
                  </a:lnTo>
                  <a:lnTo>
                    <a:pt x="76073" y="44577"/>
                  </a:lnTo>
                  <a:lnTo>
                    <a:pt x="44576" y="76073"/>
                  </a:lnTo>
                  <a:lnTo>
                    <a:pt x="20700" y="113792"/>
                  </a:lnTo>
                  <a:lnTo>
                    <a:pt x="5333" y="156591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33" y="1062609"/>
                  </a:lnTo>
                  <a:lnTo>
                    <a:pt x="20700" y="1105408"/>
                  </a:lnTo>
                  <a:lnTo>
                    <a:pt x="44576" y="1143127"/>
                  </a:lnTo>
                  <a:lnTo>
                    <a:pt x="76073" y="1174623"/>
                  </a:lnTo>
                  <a:lnTo>
                    <a:pt x="113791" y="1198499"/>
                  </a:lnTo>
                  <a:lnTo>
                    <a:pt x="156590" y="1213866"/>
                  </a:lnTo>
                  <a:lnTo>
                    <a:pt x="203200" y="1219200"/>
                  </a:lnTo>
                  <a:lnTo>
                    <a:pt x="7271765" y="1219200"/>
                  </a:lnTo>
                  <a:lnTo>
                    <a:pt x="7318375" y="1213866"/>
                  </a:lnTo>
                  <a:lnTo>
                    <a:pt x="7361173" y="1198499"/>
                  </a:lnTo>
                  <a:lnTo>
                    <a:pt x="7398892" y="1174623"/>
                  </a:lnTo>
                  <a:lnTo>
                    <a:pt x="7430388" y="1143127"/>
                  </a:lnTo>
                  <a:lnTo>
                    <a:pt x="7454265" y="1105408"/>
                  </a:lnTo>
                  <a:lnTo>
                    <a:pt x="7469631" y="1062609"/>
                  </a:lnTo>
                  <a:lnTo>
                    <a:pt x="7474965" y="1016000"/>
                  </a:lnTo>
                  <a:lnTo>
                    <a:pt x="7474965" y="203200"/>
                  </a:lnTo>
                  <a:lnTo>
                    <a:pt x="7469631" y="156591"/>
                  </a:lnTo>
                  <a:lnTo>
                    <a:pt x="7454265" y="113792"/>
                  </a:lnTo>
                  <a:lnTo>
                    <a:pt x="7430388" y="76073"/>
                  </a:lnTo>
                  <a:lnTo>
                    <a:pt x="7398892" y="44577"/>
                  </a:lnTo>
                  <a:lnTo>
                    <a:pt x="7361173" y="20701"/>
                  </a:lnTo>
                  <a:lnTo>
                    <a:pt x="7318375" y="5334"/>
                  </a:lnTo>
                  <a:lnTo>
                    <a:pt x="7271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64702" y="4944618"/>
              <a:ext cx="7475220" cy="1219200"/>
            </a:xfrm>
            <a:custGeom>
              <a:avLst/>
              <a:gdLst/>
              <a:ahLst/>
              <a:cxnLst/>
              <a:rect l="l" t="t" r="r" b="b"/>
              <a:pathLst>
                <a:path w="7475219" h="1219200">
                  <a:moveTo>
                    <a:pt x="0" y="203200"/>
                  </a:moveTo>
                  <a:lnTo>
                    <a:pt x="5333" y="156591"/>
                  </a:lnTo>
                  <a:lnTo>
                    <a:pt x="20700" y="113792"/>
                  </a:lnTo>
                  <a:lnTo>
                    <a:pt x="44576" y="76073"/>
                  </a:lnTo>
                  <a:lnTo>
                    <a:pt x="76073" y="44577"/>
                  </a:lnTo>
                  <a:lnTo>
                    <a:pt x="113792" y="20701"/>
                  </a:lnTo>
                  <a:lnTo>
                    <a:pt x="156591" y="5334"/>
                  </a:lnTo>
                  <a:lnTo>
                    <a:pt x="203200" y="0"/>
                  </a:lnTo>
                  <a:lnTo>
                    <a:pt x="7271765" y="0"/>
                  </a:lnTo>
                  <a:lnTo>
                    <a:pt x="7318375" y="5334"/>
                  </a:lnTo>
                  <a:lnTo>
                    <a:pt x="7361174" y="20701"/>
                  </a:lnTo>
                  <a:lnTo>
                    <a:pt x="7398892" y="44577"/>
                  </a:lnTo>
                  <a:lnTo>
                    <a:pt x="7430388" y="76073"/>
                  </a:lnTo>
                  <a:lnTo>
                    <a:pt x="7454265" y="113792"/>
                  </a:lnTo>
                  <a:lnTo>
                    <a:pt x="7469632" y="156591"/>
                  </a:lnTo>
                  <a:lnTo>
                    <a:pt x="7474965" y="203200"/>
                  </a:lnTo>
                  <a:lnTo>
                    <a:pt x="7474965" y="1016000"/>
                  </a:lnTo>
                  <a:lnTo>
                    <a:pt x="7469632" y="1062609"/>
                  </a:lnTo>
                  <a:lnTo>
                    <a:pt x="7454265" y="1105408"/>
                  </a:lnTo>
                  <a:lnTo>
                    <a:pt x="7430388" y="1143127"/>
                  </a:lnTo>
                  <a:lnTo>
                    <a:pt x="7398892" y="1174623"/>
                  </a:lnTo>
                  <a:lnTo>
                    <a:pt x="7361174" y="1198499"/>
                  </a:lnTo>
                  <a:lnTo>
                    <a:pt x="7318375" y="1213866"/>
                  </a:lnTo>
                  <a:lnTo>
                    <a:pt x="7271765" y="1219200"/>
                  </a:lnTo>
                  <a:lnTo>
                    <a:pt x="203200" y="1219200"/>
                  </a:lnTo>
                  <a:lnTo>
                    <a:pt x="156591" y="1213866"/>
                  </a:lnTo>
                  <a:lnTo>
                    <a:pt x="113792" y="1198499"/>
                  </a:lnTo>
                  <a:lnTo>
                    <a:pt x="76073" y="1174623"/>
                  </a:lnTo>
                  <a:lnTo>
                    <a:pt x="44576" y="1143127"/>
                  </a:lnTo>
                  <a:lnTo>
                    <a:pt x="20700" y="1105408"/>
                  </a:lnTo>
                  <a:lnTo>
                    <a:pt x="5333" y="1062609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8956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58833" y="4954015"/>
            <a:ext cx="6888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Delay: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time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duration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trigger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beginning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actual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transition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42604" y="7540873"/>
            <a:ext cx="7577455" cy="1318260"/>
            <a:chOff x="8642604" y="7540873"/>
            <a:chExt cx="7577455" cy="13182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2604" y="7540873"/>
              <a:ext cx="7577327" cy="13181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663940" y="7557516"/>
              <a:ext cx="7475220" cy="1220470"/>
            </a:xfrm>
            <a:custGeom>
              <a:avLst/>
              <a:gdLst/>
              <a:ahLst/>
              <a:cxnLst/>
              <a:rect l="l" t="t" r="r" b="b"/>
              <a:pathLst>
                <a:path w="7475219" h="1220470">
                  <a:moveTo>
                    <a:pt x="7271511" y="0"/>
                  </a:moveTo>
                  <a:lnTo>
                    <a:pt x="203453" y="0"/>
                  </a:lnTo>
                  <a:lnTo>
                    <a:pt x="156844" y="5333"/>
                  </a:lnTo>
                  <a:lnTo>
                    <a:pt x="114045" y="20700"/>
                  </a:lnTo>
                  <a:lnTo>
                    <a:pt x="76200" y="44703"/>
                  </a:lnTo>
                  <a:lnTo>
                    <a:pt x="44703" y="76199"/>
                  </a:lnTo>
                  <a:lnTo>
                    <a:pt x="20700" y="113918"/>
                  </a:lnTo>
                  <a:lnTo>
                    <a:pt x="5333" y="156717"/>
                  </a:lnTo>
                  <a:lnTo>
                    <a:pt x="0" y="203326"/>
                  </a:lnTo>
                  <a:lnTo>
                    <a:pt x="0" y="1017015"/>
                  </a:lnTo>
                  <a:lnTo>
                    <a:pt x="5333" y="1063624"/>
                  </a:lnTo>
                  <a:lnTo>
                    <a:pt x="20700" y="1106423"/>
                  </a:lnTo>
                  <a:lnTo>
                    <a:pt x="44703" y="1144142"/>
                  </a:lnTo>
                  <a:lnTo>
                    <a:pt x="76200" y="1175638"/>
                  </a:lnTo>
                  <a:lnTo>
                    <a:pt x="114045" y="1199641"/>
                  </a:lnTo>
                  <a:lnTo>
                    <a:pt x="156844" y="1215008"/>
                  </a:lnTo>
                  <a:lnTo>
                    <a:pt x="203453" y="1220342"/>
                  </a:lnTo>
                  <a:lnTo>
                    <a:pt x="7271511" y="1220342"/>
                  </a:lnTo>
                  <a:lnTo>
                    <a:pt x="7318121" y="1215008"/>
                  </a:lnTo>
                  <a:lnTo>
                    <a:pt x="7360919" y="1199641"/>
                  </a:lnTo>
                  <a:lnTo>
                    <a:pt x="7398765" y="1175638"/>
                  </a:lnTo>
                  <a:lnTo>
                    <a:pt x="7430261" y="1144142"/>
                  </a:lnTo>
                  <a:lnTo>
                    <a:pt x="7454265" y="1106423"/>
                  </a:lnTo>
                  <a:lnTo>
                    <a:pt x="7469631" y="1063624"/>
                  </a:lnTo>
                  <a:lnTo>
                    <a:pt x="7474965" y="1017015"/>
                  </a:lnTo>
                  <a:lnTo>
                    <a:pt x="7474965" y="203326"/>
                  </a:lnTo>
                  <a:lnTo>
                    <a:pt x="7469631" y="156717"/>
                  </a:lnTo>
                  <a:lnTo>
                    <a:pt x="7454265" y="113918"/>
                  </a:lnTo>
                  <a:lnTo>
                    <a:pt x="7430261" y="76199"/>
                  </a:lnTo>
                  <a:lnTo>
                    <a:pt x="7398765" y="44703"/>
                  </a:lnTo>
                  <a:lnTo>
                    <a:pt x="7360919" y="20700"/>
                  </a:lnTo>
                  <a:lnTo>
                    <a:pt x="7318121" y="5333"/>
                  </a:lnTo>
                  <a:lnTo>
                    <a:pt x="7271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64702" y="7558278"/>
              <a:ext cx="7475220" cy="1220470"/>
            </a:xfrm>
            <a:custGeom>
              <a:avLst/>
              <a:gdLst/>
              <a:ahLst/>
              <a:cxnLst/>
              <a:rect l="l" t="t" r="r" b="b"/>
              <a:pathLst>
                <a:path w="7475219" h="1220470">
                  <a:moveTo>
                    <a:pt x="0" y="203327"/>
                  </a:moveTo>
                  <a:lnTo>
                    <a:pt x="5333" y="156718"/>
                  </a:lnTo>
                  <a:lnTo>
                    <a:pt x="20700" y="113919"/>
                  </a:lnTo>
                  <a:lnTo>
                    <a:pt x="44703" y="76200"/>
                  </a:lnTo>
                  <a:lnTo>
                    <a:pt x="76200" y="44704"/>
                  </a:lnTo>
                  <a:lnTo>
                    <a:pt x="114046" y="20701"/>
                  </a:lnTo>
                  <a:lnTo>
                    <a:pt x="156845" y="5334"/>
                  </a:lnTo>
                  <a:lnTo>
                    <a:pt x="203453" y="0"/>
                  </a:lnTo>
                  <a:lnTo>
                    <a:pt x="7271511" y="0"/>
                  </a:lnTo>
                  <a:lnTo>
                    <a:pt x="7318121" y="5334"/>
                  </a:lnTo>
                  <a:lnTo>
                    <a:pt x="7360919" y="20701"/>
                  </a:lnTo>
                  <a:lnTo>
                    <a:pt x="7398765" y="44704"/>
                  </a:lnTo>
                  <a:lnTo>
                    <a:pt x="7430261" y="76200"/>
                  </a:lnTo>
                  <a:lnTo>
                    <a:pt x="7454265" y="113919"/>
                  </a:lnTo>
                  <a:lnTo>
                    <a:pt x="7469632" y="156718"/>
                  </a:lnTo>
                  <a:lnTo>
                    <a:pt x="7474965" y="203327"/>
                  </a:lnTo>
                  <a:lnTo>
                    <a:pt x="7474965" y="1017016"/>
                  </a:lnTo>
                  <a:lnTo>
                    <a:pt x="7469632" y="1063625"/>
                  </a:lnTo>
                  <a:lnTo>
                    <a:pt x="7454265" y="1106424"/>
                  </a:lnTo>
                  <a:lnTo>
                    <a:pt x="7430261" y="1144143"/>
                  </a:lnTo>
                  <a:lnTo>
                    <a:pt x="7398765" y="1175639"/>
                  </a:lnTo>
                  <a:lnTo>
                    <a:pt x="7360919" y="1199642"/>
                  </a:lnTo>
                  <a:lnTo>
                    <a:pt x="7318121" y="1215009"/>
                  </a:lnTo>
                  <a:lnTo>
                    <a:pt x="7271511" y="1220343"/>
                  </a:lnTo>
                  <a:lnTo>
                    <a:pt x="203453" y="1220343"/>
                  </a:lnTo>
                  <a:lnTo>
                    <a:pt x="156845" y="1215009"/>
                  </a:lnTo>
                  <a:lnTo>
                    <a:pt x="114046" y="1199642"/>
                  </a:lnTo>
                  <a:lnTo>
                    <a:pt x="76200" y="1175639"/>
                  </a:lnTo>
                  <a:lnTo>
                    <a:pt x="44703" y="1144143"/>
                  </a:lnTo>
                  <a:lnTo>
                    <a:pt x="20700" y="1106424"/>
                  </a:lnTo>
                  <a:lnTo>
                    <a:pt x="5333" y="1063625"/>
                  </a:lnTo>
                  <a:lnTo>
                    <a:pt x="0" y="1017016"/>
                  </a:lnTo>
                  <a:lnTo>
                    <a:pt x="0" y="203327"/>
                  </a:lnTo>
                  <a:close/>
                </a:path>
              </a:pathLst>
            </a:custGeom>
            <a:ln w="28955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188322" y="7750556"/>
            <a:ext cx="6385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Easing: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accelerates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decelerates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during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execution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7780" y="4604384"/>
            <a:ext cx="1185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( 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'duration </a:t>
            </a:r>
            <a:r>
              <a:rPr sz="2400" b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delay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5F5F5F"/>
                </a:solidFill>
                <a:latin typeface="Calibri"/>
                <a:cs typeface="Calibri"/>
              </a:rPr>
              <a:t>easing’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2738" y="6068059"/>
            <a:ext cx="9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17820" y="2430779"/>
            <a:ext cx="2411095" cy="6131560"/>
            <a:chOff x="5417820" y="2430779"/>
            <a:chExt cx="2411095" cy="61315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3268" y="2430779"/>
              <a:ext cx="976884" cy="9753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5432" y="5071872"/>
              <a:ext cx="943355" cy="9418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7820" y="7773923"/>
              <a:ext cx="1493520" cy="78790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7570" y="4412741"/>
            <a:ext cx="14972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Module-3: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Databinding</a:t>
            </a:r>
            <a:r>
              <a:rPr spc="-9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Animations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791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Animation</a:t>
            </a:r>
            <a:r>
              <a:rPr sz="5600" spc="-140" dirty="0"/>
              <a:t> </a:t>
            </a:r>
            <a:r>
              <a:rPr sz="5600" spc="-5" dirty="0"/>
              <a:t>Timing</a:t>
            </a:r>
            <a:r>
              <a:rPr sz="5600" spc="-155" dirty="0"/>
              <a:t> </a:t>
            </a:r>
            <a:r>
              <a:rPr sz="5600" dirty="0"/>
              <a:t>Functions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67027" y="2115311"/>
            <a:ext cx="3616325" cy="6948170"/>
            <a:chOff x="1367027" y="2115311"/>
            <a:chExt cx="3616325" cy="6948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516" y="2115311"/>
              <a:ext cx="292607" cy="6947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7027" y="2346959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9892" y="831723"/>
                  </a:lnTo>
                  <a:lnTo>
                    <a:pt x="3615944" y="415798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65602" y="2510155"/>
            <a:ext cx="8077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6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7027" y="5082540"/>
            <a:ext cx="3616325" cy="831850"/>
          </a:xfrm>
          <a:custGeom>
            <a:avLst/>
            <a:gdLst/>
            <a:ahLst/>
            <a:cxnLst/>
            <a:rect l="l" t="t" r="r" b="b"/>
            <a:pathLst>
              <a:path w="3616325" h="831850">
                <a:moveTo>
                  <a:pt x="3199892" y="0"/>
                </a:moveTo>
                <a:lnTo>
                  <a:pt x="0" y="0"/>
                </a:lnTo>
                <a:lnTo>
                  <a:pt x="0" y="831723"/>
                </a:lnTo>
                <a:lnTo>
                  <a:pt x="3199892" y="831723"/>
                </a:lnTo>
                <a:lnTo>
                  <a:pt x="3615944" y="415798"/>
                </a:lnTo>
                <a:lnTo>
                  <a:pt x="3199892" y="0"/>
                </a:lnTo>
                <a:close/>
              </a:path>
            </a:pathLst>
          </a:custGeom>
          <a:solidFill>
            <a:srgbClr val="CE9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5582" y="5263972"/>
            <a:ext cx="1134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eas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7027" y="6504431"/>
            <a:ext cx="3616325" cy="2078355"/>
            <a:chOff x="1367027" y="6504431"/>
            <a:chExt cx="3616325" cy="2078355"/>
          </a:xfrm>
        </p:grpSpPr>
        <p:sp>
          <p:nvSpPr>
            <p:cNvPr id="10" name="object 10"/>
            <p:cNvSpPr/>
            <p:nvPr/>
          </p:nvSpPr>
          <p:spPr>
            <a:xfrm>
              <a:off x="1367027" y="7751063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9892" y="831723"/>
                  </a:lnTo>
                  <a:lnTo>
                    <a:pt x="3615944" y="415798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7027" y="6504431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9892" y="831722"/>
                  </a:lnTo>
                  <a:lnTo>
                    <a:pt x="3615944" y="415797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96795" y="6686550"/>
            <a:ext cx="154368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ease-in-out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cubic-bezier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7027" y="3660647"/>
            <a:ext cx="3616325" cy="831850"/>
          </a:xfrm>
          <a:custGeom>
            <a:avLst/>
            <a:gdLst/>
            <a:ahLst/>
            <a:cxnLst/>
            <a:rect l="l" t="t" r="r" b="b"/>
            <a:pathLst>
              <a:path w="3616325" h="831850">
                <a:moveTo>
                  <a:pt x="3199892" y="0"/>
                </a:moveTo>
                <a:lnTo>
                  <a:pt x="0" y="0"/>
                </a:lnTo>
                <a:lnTo>
                  <a:pt x="0" y="831723"/>
                </a:lnTo>
                <a:lnTo>
                  <a:pt x="3199892" y="831723"/>
                </a:lnTo>
                <a:lnTo>
                  <a:pt x="3615944" y="415798"/>
                </a:lnTo>
                <a:lnTo>
                  <a:pt x="3199892" y="0"/>
                </a:lnTo>
                <a:close/>
              </a:path>
            </a:pathLst>
          </a:custGeom>
          <a:solidFill>
            <a:srgbClr val="2B8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3119" y="3842765"/>
            <a:ext cx="93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ease-in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06211" y="2220467"/>
            <a:ext cx="11597640" cy="6556375"/>
            <a:chOff x="5506211" y="2220467"/>
            <a:chExt cx="11597640" cy="655637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6503" y="2276855"/>
              <a:ext cx="11478768" cy="64419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25261" y="2239517"/>
              <a:ext cx="11559540" cy="6518275"/>
            </a:xfrm>
            <a:custGeom>
              <a:avLst/>
              <a:gdLst/>
              <a:ahLst/>
              <a:cxnLst/>
              <a:rect l="l" t="t" r="r" b="b"/>
              <a:pathLst>
                <a:path w="11559540" h="6518275">
                  <a:moveTo>
                    <a:pt x="0" y="6517767"/>
                  </a:moveTo>
                  <a:lnTo>
                    <a:pt x="11559540" y="6517767"/>
                  </a:lnTo>
                  <a:lnTo>
                    <a:pt x="11559540" y="0"/>
                  </a:lnTo>
                  <a:lnTo>
                    <a:pt x="0" y="0"/>
                  </a:lnTo>
                  <a:lnTo>
                    <a:pt x="0" y="6517767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59137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15" dirty="0">
                <a:solidFill>
                  <a:srgbClr val="095A82"/>
                </a:solidFill>
                <a:latin typeface="Calibri"/>
                <a:cs typeface="Calibri"/>
              </a:rPr>
              <a:t>Defining</a:t>
            </a:r>
            <a:r>
              <a:rPr sz="5600" b="1" spc="-11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5600" b="1" spc="-5" dirty="0">
                <a:solidFill>
                  <a:srgbClr val="095A82"/>
                </a:solidFill>
                <a:latin typeface="Calibri"/>
                <a:cs typeface="Calibri"/>
              </a:rPr>
              <a:t>The</a:t>
            </a:r>
            <a:r>
              <a:rPr sz="5600" b="1" spc="-4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5600" b="1" spc="-60" dirty="0">
                <a:solidFill>
                  <a:srgbClr val="095A82"/>
                </a:solidFill>
                <a:latin typeface="Calibri"/>
                <a:cs typeface="Calibri"/>
              </a:rPr>
              <a:t>Trigger</a:t>
            </a:r>
            <a:endParaRPr sz="5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12"/>
            <a:ext cx="16525240" cy="1173480"/>
            <a:chOff x="912875" y="1943212"/>
            <a:chExt cx="16525240" cy="1173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12"/>
              <a:ext cx="16524731" cy="1173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59863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16241775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41775" y="1075562"/>
                  </a:lnTo>
                  <a:lnTo>
                    <a:pt x="16289400" y="1069212"/>
                  </a:lnTo>
                  <a:lnTo>
                    <a:pt x="16332327" y="1051052"/>
                  </a:lnTo>
                  <a:lnTo>
                    <a:pt x="16368521" y="1023111"/>
                  </a:lnTo>
                  <a:lnTo>
                    <a:pt x="16396589" y="986789"/>
                  </a:lnTo>
                  <a:lnTo>
                    <a:pt x="16414750" y="943990"/>
                  </a:lnTo>
                  <a:lnTo>
                    <a:pt x="16421100" y="896365"/>
                  </a:lnTo>
                  <a:lnTo>
                    <a:pt x="16421100" y="179196"/>
                  </a:lnTo>
                  <a:lnTo>
                    <a:pt x="16414750" y="131571"/>
                  </a:lnTo>
                  <a:lnTo>
                    <a:pt x="16396589" y="88772"/>
                  </a:lnTo>
                  <a:lnTo>
                    <a:pt x="16368521" y="52450"/>
                  </a:lnTo>
                  <a:lnTo>
                    <a:pt x="16332327" y="24510"/>
                  </a:lnTo>
                  <a:lnTo>
                    <a:pt x="16289400" y="6350"/>
                  </a:lnTo>
                  <a:lnTo>
                    <a:pt x="16241775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1960625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41775" y="0"/>
                  </a:lnTo>
                  <a:lnTo>
                    <a:pt x="16289400" y="6350"/>
                  </a:lnTo>
                  <a:lnTo>
                    <a:pt x="16332327" y="24510"/>
                  </a:lnTo>
                  <a:lnTo>
                    <a:pt x="16368521" y="52450"/>
                  </a:lnTo>
                  <a:lnTo>
                    <a:pt x="16396589" y="88773"/>
                  </a:lnTo>
                  <a:lnTo>
                    <a:pt x="16414750" y="131572"/>
                  </a:lnTo>
                  <a:lnTo>
                    <a:pt x="16421100" y="179197"/>
                  </a:lnTo>
                  <a:lnTo>
                    <a:pt x="16421100" y="896239"/>
                  </a:lnTo>
                  <a:lnTo>
                    <a:pt x="16414750" y="943991"/>
                  </a:lnTo>
                  <a:lnTo>
                    <a:pt x="16396589" y="986790"/>
                  </a:lnTo>
                  <a:lnTo>
                    <a:pt x="16368521" y="1023112"/>
                  </a:lnTo>
                  <a:lnTo>
                    <a:pt x="16332327" y="1051052"/>
                  </a:lnTo>
                  <a:lnTo>
                    <a:pt x="16289400" y="1069213"/>
                  </a:lnTo>
                  <a:lnTo>
                    <a:pt x="16241775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2984" y="2079497"/>
            <a:ext cx="159588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8330" marR="5080" indent="-4406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packages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element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states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transitions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assigns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component.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Triggers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21023" y="3898391"/>
            <a:ext cx="11050905" cy="4712335"/>
            <a:chOff x="3621023" y="3898391"/>
            <a:chExt cx="11050905" cy="47123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3" y="3898391"/>
              <a:ext cx="11050524" cy="47122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4947" y="3991355"/>
              <a:ext cx="10738104" cy="4521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2617" y="4610861"/>
              <a:ext cx="3457575" cy="391795"/>
            </a:xfrm>
            <a:custGeom>
              <a:avLst/>
              <a:gdLst/>
              <a:ahLst/>
              <a:cxnLst/>
              <a:rect l="l" t="t" r="r" b="b"/>
              <a:pathLst>
                <a:path w="3457575" h="391795">
                  <a:moveTo>
                    <a:pt x="0" y="391540"/>
                  </a:moveTo>
                  <a:lnTo>
                    <a:pt x="3457448" y="391540"/>
                  </a:lnTo>
                  <a:lnTo>
                    <a:pt x="3457448" y="0"/>
                  </a:lnTo>
                  <a:lnTo>
                    <a:pt x="0" y="0"/>
                  </a:lnTo>
                  <a:lnTo>
                    <a:pt x="0" y="39154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552264"/>
            <a:ext cx="170675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</a:t>
            </a:r>
            <a:r>
              <a:rPr spc="-25" dirty="0"/>
              <a:t> </a:t>
            </a:r>
            <a:r>
              <a:rPr spc="-5" dirty="0"/>
              <a:t>2:</a:t>
            </a:r>
            <a:r>
              <a:rPr spc="-20" dirty="0"/>
              <a:t> </a:t>
            </a:r>
            <a:r>
              <a:rPr spc="-5" dirty="0"/>
              <a:t>CSS</a:t>
            </a:r>
            <a:r>
              <a:rPr spc="-50" dirty="0"/>
              <a:t> </a:t>
            </a:r>
            <a:r>
              <a:rPr spc="-5" dirty="0"/>
              <a:t>Transformation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5" dirty="0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7764" y="8165592"/>
            <a:ext cx="10284460" cy="814069"/>
            <a:chOff x="4207764" y="8165592"/>
            <a:chExt cx="10284460" cy="8140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4" y="8165592"/>
              <a:ext cx="10283952" cy="8138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8912" y="8206740"/>
              <a:ext cx="10153015" cy="682625"/>
            </a:xfrm>
            <a:custGeom>
              <a:avLst/>
              <a:gdLst/>
              <a:ahLst/>
              <a:cxnLst/>
              <a:rect l="l" t="t" r="r" b="b"/>
              <a:pathLst>
                <a:path w="10153015" h="682625">
                  <a:moveTo>
                    <a:pt x="10038969" y="0"/>
                  </a:moveTo>
                  <a:lnTo>
                    <a:pt x="113791" y="0"/>
                  </a:lnTo>
                  <a:lnTo>
                    <a:pt x="69468" y="8889"/>
                  </a:lnTo>
                  <a:lnTo>
                    <a:pt x="33274" y="33273"/>
                  </a:lnTo>
                  <a:lnTo>
                    <a:pt x="8889" y="69468"/>
                  </a:lnTo>
                  <a:lnTo>
                    <a:pt x="0" y="113664"/>
                  </a:lnTo>
                  <a:lnTo>
                    <a:pt x="0" y="568578"/>
                  </a:lnTo>
                  <a:lnTo>
                    <a:pt x="8889" y="612774"/>
                  </a:lnTo>
                  <a:lnTo>
                    <a:pt x="33274" y="648969"/>
                  </a:lnTo>
                  <a:lnTo>
                    <a:pt x="69468" y="673353"/>
                  </a:lnTo>
                  <a:lnTo>
                    <a:pt x="113791" y="682243"/>
                  </a:lnTo>
                  <a:lnTo>
                    <a:pt x="10038969" y="682243"/>
                  </a:lnTo>
                  <a:lnTo>
                    <a:pt x="10083292" y="673353"/>
                  </a:lnTo>
                  <a:lnTo>
                    <a:pt x="10119487" y="648969"/>
                  </a:lnTo>
                  <a:lnTo>
                    <a:pt x="10143871" y="612774"/>
                  </a:lnTo>
                  <a:lnTo>
                    <a:pt x="10152761" y="568578"/>
                  </a:lnTo>
                  <a:lnTo>
                    <a:pt x="10152761" y="113664"/>
                  </a:lnTo>
                  <a:lnTo>
                    <a:pt x="10143871" y="69468"/>
                  </a:lnTo>
                  <a:lnTo>
                    <a:pt x="10119487" y="33273"/>
                  </a:lnTo>
                  <a:lnTo>
                    <a:pt x="10083292" y="8889"/>
                  </a:lnTo>
                  <a:lnTo>
                    <a:pt x="10038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9674" y="8207502"/>
              <a:ext cx="10153015" cy="682625"/>
            </a:xfrm>
            <a:custGeom>
              <a:avLst/>
              <a:gdLst/>
              <a:ahLst/>
              <a:cxnLst/>
              <a:rect l="l" t="t" r="r" b="b"/>
              <a:pathLst>
                <a:path w="10153015" h="682625">
                  <a:moveTo>
                    <a:pt x="0" y="113665"/>
                  </a:moveTo>
                  <a:lnTo>
                    <a:pt x="8889" y="69468"/>
                  </a:lnTo>
                  <a:lnTo>
                    <a:pt x="33274" y="33274"/>
                  </a:lnTo>
                  <a:lnTo>
                    <a:pt x="69468" y="8890"/>
                  </a:lnTo>
                  <a:lnTo>
                    <a:pt x="113791" y="0"/>
                  </a:lnTo>
                  <a:lnTo>
                    <a:pt x="10038968" y="0"/>
                  </a:lnTo>
                  <a:lnTo>
                    <a:pt x="10083291" y="8890"/>
                  </a:lnTo>
                  <a:lnTo>
                    <a:pt x="10119487" y="33274"/>
                  </a:lnTo>
                  <a:lnTo>
                    <a:pt x="10143870" y="69468"/>
                  </a:lnTo>
                  <a:lnTo>
                    <a:pt x="10152761" y="113665"/>
                  </a:lnTo>
                  <a:lnTo>
                    <a:pt x="10152761" y="568579"/>
                  </a:lnTo>
                  <a:lnTo>
                    <a:pt x="10143870" y="612775"/>
                  </a:lnTo>
                  <a:lnTo>
                    <a:pt x="10119487" y="648970"/>
                  </a:lnTo>
                  <a:lnTo>
                    <a:pt x="10083291" y="673354"/>
                  </a:lnTo>
                  <a:lnTo>
                    <a:pt x="10038968" y="682244"/>
                  </a:lnTo>
                  <a:lnTo>
                    <a:pt x="113791" y="682244"/>
                  </a:lnTo>
                  <a:lnTo>
                    <a:pt x="69468" y="673354"/>
                  </a:lnTo>
                  <a:lnTo>
                    <a:pt x="33274" y="648970"/>
                  </a:lnTo>
                  <a:lnTo>
                    <a:pt x="8889" y="612775"/>
                  </a:lnTo>
                  <a:lnTo>
                    <a:pt x="0" y="568579"/>
                  </a:lnTo>
                  <a:lnTo>
                    <a:pt x="0" y="113665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253" y="4552264"/>
            <a:ext cx="58293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Lifecycle</a:t>
            </a:r>
            <a:r>
              <a:rPr spc="-200" dirty="0"/>
              <a:t> </a:t>
            </a:r>
            <a:r>
              <a:rPr dirty="0"/>
              <a:t>Hooks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5377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Lifecycle</a:t>
            </a:r>
            <a:r>
              <a:rPr sz="5600" spc="-190" dirty="0"/>
              <a:t> </a:t>
            </a:r>
            <a:r>
              <a:rPr sz="5600" dirty="0"/>
              <a:t>Hooks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815083"/>
            <a:ext cx="16081248" cy="1031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5463" y="1903856"/>
            <a:ext cx="1508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7534" marR="5080" indent="-693483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offers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lifecycle hooks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provide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visibility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moments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component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 ability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 when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5771" y="2968751"/>
            <a:ext cx="6682740" cy="6616065"/>
            <a:chOff x="5795771" y="2968751"/>
            <a:chExt cx="6682740" cy="6616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7587" y="3080003"/>
              <a:ext cx="6579108" cy="64251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39028" y="3116579"/>
              <a:ext cx="6409690" cy="5838190"/>
            </a:xfrm>
            <a:custGeom>
              <a:avLst/>
              <a:gdLst/>
              <a:ahLst/>
              <a:cxnLst/>
              <a:rect l="l" t="t" r="r" b="b"/>
              <a:pathLst>
                <a:path w="6409690" h="5838190">
                  <a:moveTo>
                    <a:pt x="2103120" y="4791202"/>
                  </a:moveTo>
                  <a:lnTo>
                    <a:pt x="2102358" y="4745990"/>
                  </a:lnTo>
                  <a:lnTo>
                    <a:pt x="2099818" y="4700651"/>
                  </a:lnTo>
                  <a:lnTo>
                    <a:pt x="2095119" y="4655312"/>
                  </a:lnTo>
                  <a:lnTo>
                    <a:pt x="2088515" y="4610100"/>
                  </a:lnTo>
                  <a:lnTo>
                    <a:pt x="2080006" y="4565015"/>
                  </a:lnTo>
                  <a:lnTo>
                    <a:pt x="2069338" y="4520057"/>
                  </a:lnTo>
                  <a:lnTo>
                    <a:pt x="2056638" y="4475353"/>
                  </a:lnTo>
                  <a:lnTo>
                    <a:pt x="2041906" y="4431030"/>
                  </a:lnTo>
                  <a:lnTo>
                    <a:pt x="2025142" y="4387088"/>
                  </a:lnTo>
                  <a:lnTo>
                    <a:pt x="2006346" y="4343654"/>
                  </a:lnTo>
                  <a:lnTo>
                    <a:pt x="1985264" y="4300601"/>
                  </a:lnTo>
                  <a:lnTo>
                    <a:pt x="1962150" y="4258183"/>
                  </a:lnTo>
                  <a:lnTo>
                    <a:pt x="1937131" y="4217035"/>
                  </a:lnTo>
                  <a:lnTo>
                    <a:pt x="1910588" y="4177411"/>
                  </a:lnTo>
                  <a:lnTo>
                    <a:pt x="1882521" y="4139311"/>
                  </a:lnTo>
                  <a:lnTo>
                    <a:pt x="1853057" y="4102862"/>
                  </a:lnTo>
                  <a:lnTo>
                    <a:pt x="1822069" y="4068064"/>
                  </a:lnTo>
                  <a:lnTo>
                    <a:pt x="1789938" y="4034790"/>
                  </a:lnTo>
                  <a:lnTo>
                    <a:pt x="1756410" y="4003167"/>
                  </a:lnTo>
                  <a:lnTo>
                    <a:pt x="1721739" y="3973322"/>
                  </a:lnTo>
                  <a:lnTo>
                    <a:pt x="1685925" y="3945001"/>
                  </a:lnTo>
                  <a:lnTo>
                    <a:pt x="1649095" y="3918458"/>
                  </a:lnTo>
                  <a:lnTo>
                    <a:pt x="1611249" y="3893578"/>
                  </a:lnTo>
                  <a:lnTo>
                    <a:pt x="1572514" y="3870464"/>
                  </a:lnTo>
                  <a:lnTo>
                    <a:pt x="1532763" y="3849128"/>
                  </a:lnTo>
                  <a:lnTo>
                    <a:pt x="1492377" y="3829431"/>
                  </a:lnTo>
                  <a:lnTo>
                    <a:pt x="1451102" y="3811524"/>
                  </a:lnTo>
                  <a:lnTo>
                    <a:pt x="1409192" y="3795522"/>
                  </a:lnTo>
                  <a:lnTo>
                    <a:pt x="1366647" y="3781171"/>
                  </a:lnTo>
                  <a:lnTo>
                    <a:pt x="1323594" y="3768725"/>
                  </a:lnTo>
                  <a:lnTo>
                    <a:pt x="1280033" y="3758184"/>
                  </a:lnTo>
                  <a:lnTo>
                    <a:pt x="1236091" y="3749421"/>
                  </a:lnTo>
                  <a:lnTo>
                    <a:pt x="1191641" y="3742436"/>
                  </a:lnTo>
                  <a:lnTo>
                    <a:pt x="1147064" y="3737483"/>
                  </a:lnTo>
                  <a:lnTo>
                    <a:pt x="1102106" y="3734435"/>
                  </a:lnTo>
                  <a:lnTo>
                    <a:pt x="1057021" y="3733165"/>
                  </a:lnTo>
                  <a:lnTo>
                    <a:pt x="1011936" y="3733927"/>
                  </a:lnTo>
                  <a:lnTo>
                    <a:pt x="966597" y="3736721"/>
                  </a:lnTo>
                  <a:lnTo>
                    <a:pt x="921385" y="3741420"/>
                  </a:lnTo>
                  <a:lnTo>
                    <a:pt x="876300" y="3748024"/>
                  </a:lnTo>
                  <a:lnTo>
                    <a:pt x="831342" y="3756660"/>
                  </a:lnTo>
                  <a:lnTo>
                    <a:pt x="786511" y="3767455"/>
                  </a:lnTo>
                  <a:lnTo>
                    <a:pt x="742061" y="3780155"/>
                  </a:lnTo>
                  <a:lnTo>
                    <a:pt x="697865" y="3794887"/>
                  </a:lnTo>
                  <a:lnTo>
                    <a:pt x="654050" y="3811778"/>
                  </a:lnTo>
                  <a:lnTo>
                    <a:pt x="610743" y="3830701"/>
                  </a:lnTo>
                  <a:lnTo>
                    <a:pt x="567944" y="3851783"/>
                  </a:lnTo>
                  <a:lnTo>
                    <a:pt x="525780" y="3874897"/>
                  </a:lnTo>
                  <a:lnTo>
                    <a:pt x="484632" y="3899928"/>
                  </a:lnTo>
                  <a:lnTo>
                    <a:pt x="445135" y="3926459"/>
                  </a:lnTo>
                  <a:lnTo>
                    <a:pt x="407035" y="3954653"/>
                  </a:lnTo>
                  <a:lnTo>
                    <a:pt x="370586" y="3984117"/>
                  </a:lnTo>
                  <a:lnTo>
                    <a:pt x="335788" y="4015105"/>
                  </a:lnTo>
                  <a:lnTo>
                    <a:pt x="302641" y="4047236"/>
                  </a:lnTo>
                  <a:lnTo>
                    <a:pt x="271018" y="4080764"/>
                  </a:lnTo>
                  <a:lnTo>
                    <a:pt x="241046" y="4115435"/>
                  </a:lnTo>
                  <a:lnTo>
                    <a:pt x="212725" y="4151122"/>
                  </a:lnTo>
                  <a:lnTo>
                    <a:pt x="186182" y="4188079"/>
                  </a:lnTo>
                  <a:lnTo>
                    <a:pt x="161290" y="4225925"/>
                  </a:lnTo>
                  <a:lnTo>
                    <a:pt x="138049" y="4264660"/>
                  </a:lnTo>
                  <a:lnTo>
                    <a:pt x="116713" y="4304284"/>
                  </a:lnTo>
                  <a:lnTo>
                    <a:pt x="97028" y="4344670"/>
                  </a:lnTo>
                  <a:lnTo>
                    <a:pt x="78994" y="4385945"/>
                  </a:lnTo>
                  <a:lnTo>
                    <a:pt x="62865" y="4427855"/>
                  </a:lnTo>
                  <a:lnTo>
                    <a:pt x="48514" y="4470273"/>
                  </a:lnTo>
                  <a:lnTo>
                    <a:pt x="36068" y="4513326"/>
                  </a:lnTo>
                  <a:lnTo>
                    <a:pt x="25273" y="4556887"/>
                  </a:lnTo>
                  <a:lnTo>
                    <a:pt x="16510" y="4600829"/>
                  </a:lnTo>
                  <a:lnTo>
                    <a:pt x="9525" y="4645152"/>
                  </a:lnTo>
                  <a:lnTo>
                    <a:pt x="4445" y="4689856"/>
                  </a:lnTo>
                  <a:lnTo>
                    <a:pt x="1270" y="4734687"/>
                  </a:lnTo>
                  <a:lnTo>
                    <a:pt x="0" y="4779772"/>
                  </a:lnTo>
                  <a:lnTo>
                    <a:pt x="635" y="4824984"/>
                  </a:lnTo>
                  <a:lnTo>
                    <a:pt x="3302" y="4870196"/>
                  </a:lnTo>
                  <a:lnTo>
                    <a:pt x="7874" y="4915408"/>
                  </a:lnTo>
                  <a:lnTo>
                    <a:pt x="14478" y="4960493"/>
                  </a:lnTo>
                  <a:lnTo>
                    <a:pt x="23114" y="5005451"/>
                  </a:lnTo>
                  <a:lnTo>
                    <a:pt x="33655" y="5050282"/>
                  </a:lnTo>
                  <a:lnTo>
                    <a:pt x="46355" y="5094859"/>
                  </a:lnTo>
                  <a:lnTo>
                    <a:pt x="61087" y="5139055"/>
                  </a:lnTo>
                  <a:lnTo>
                    <a:pt x="77851" y="5182870"/>
                  </a:lnTo>
                  <a:lnTo>
                    <a:pt x="96774" y="5226177"/>
                  </a:lnTo>
                  <a:lnTo>
                    <a:pt x="117729" y="5269103"/>
                  </a:lnTo>
                  <a:lnTo>
                    <a:pt x="140843" y="5311267"/>
                  </a:lnTo>
                  <a:lnTo>
                    <a:pt x="165862" y="5352542"/>
                  </a:lnTo>
                  <a:lnTo>
                    <a:pt x="192405" y="5392166"/>
                  </a:lnTo>
                  <a:lnTo>
                    <a:pt x="220472" y="5430139"/>
                  </a:lnTo>
                  <a:lnTo>
                    <a:pt x="250063" y="5466715"/>
                  </a:lnTo>
                  <a:lnTo>
                    <a:pt x="280924" y="5501513"/>
                  </a:lnTo>
                  <a:lnTo>
                    <a:pt x="313182" y="5534799"/>
                  </a:lnTo>
                  <a:lnTo>
                    <a:pt x="346583" y="5566410"/>
                  </a:lnTo>
                  <a:lnTo>
                    <a:pt x="381254" y="5596509"/>
                  </a:lnTo>
                  <a:lnTo>
                    <a:pt x="417068" y="5624830"/>
                  </a:lnTo>
                  <a:lnTo>
                    <a:pt x="453898" y="5651373"/>
                  </a:lnTo>
                  <a:lnTo>
                    <a:pt x="491744" y="5676392"/>
                  </a:lnTo>
                  <a:lnTo>
                    <a:pt x="530606" y="5699506"/>
                  </a:lnTo>
                  <a:lnTo>
                    <a:pt x="570217" y="5721096"/>
                  </a:lnTo>
                  <a:lnTo>
                    <a:pt x="610743" y="5740781"/>
                  </a:lnTo>
                  <a:lnTo>
                    <a:pt x="651891" y="5758688"/>
                  </a:lnTo>
                  <a:lnTo>
                    <a:pt x="693801" y="5774944"/>
                  </a:lnTo>
                  <a:lnTo>
                    <a:pt x="736346" y="5789295"/>
                  </a:lnTo>
                  <a:lnTo>
                    <a:pt x="779399" y="5801741"/>
                  </a:lnTo>
                  <a:lnTo>
                    <a:pt x="822960" y="5812536"/>
                  </a:lnTo>
                  <a:lnTo>
                    <a:pt x="867029" y="5821299"/>
                  </a:lnTo>
                  <a:lnTo>
                    <a:pt x="911352" y="5828284"/>
                  </a:lnTo>
                  <a:lnTo>
                    <a:pt x="956056" y="5833364"/>
                  </a:lnTo>
                  <a:lnTo>
                    <a:pt x="1000887" y="5836539"/>
                  </a:lnTo>
                  <a:lnTo>
                    <a:pt x="1045972" y="5837809"/>
                  </a:lnTo>
                  <a:lnTo>
                    <a:pt x="1091184" y="5837174"/>
                  </a:lnTo>
                  <a:lnTo>
                    <a:pt x="1136396" y="5834507"/>
                  </a:lnTo>
                  <a:lnTo>
                    <a:pt x="1181608" y="5829935"/>
                  </a:lnTo>
                  <a:lnTo>
                    <a:pt x="1226693" y="5823331"/>
                  </a:lnTo>
                  <a:lnTo>
                    <a:pt x="1271778" y="5814695"/>
                  </a:lnTo>
                  <a:lnTo>
                    <a:pt x="1316482" y="5804027"/>
                  </a:lnTo>
                  <a:lnTo>
                    <a:pt x="1361059" y="5791327"/>
                  </a:lnTo>
                  <a:lnTo>
                    <a:pt x="1405255" y="5776595"/>
                  </a:lnTo>
                  <a:lnTo>
                    <a:pt x="1448943" y="5759831"/>
                  </a:lnTo>
                  <a:lnTo>
                    <a:pt x="1492250" y="5740908"/>
                  </a:lnTo>
                  <a:lnTo>
                    <a:pt x="1535049" y="5719826"/>
                  </a:lnTo>
                  <a:lnTo>
                    <a:pt x="1577340" y="5696712"/>
                  </a:lnTo>
                  <a:lnTo>
                    <a:pt x="1618361" y="5671693"/>
                  </a:lnTo>
                  <a:lnTo>
                    <a:pt x="1657985" y="5645150"/>
                  </a:lnTo>
                  <a:lnTo>
                    <a:pt x="1695958" y="5616956"/>
                  </a:lnTo>
                  <a:lnTo>
                    <a:pt x="1732407" y="5587492"/>
                  </a:lnTo>
                  <a:lnTo>
                    <a:pt x="1767205" y="5556631"/>
                  </a:lnTo>
                  <a:lnTo>
                    <a:pt x="1800479" y="5524373"/>
                  </a:lnTo>
                  <a:lnTo>
                    <a:pt x="1832102" y="5490845"/>
                  </a:lnTo>
                  <a:lnTo>
                    <a:pt x="1861947" y="5456174"/>
                  </a:lnTo>
                  <a:lnTo>
                    <a:pt x="1890268" y="5420360"/>
                  </a:lnTo>
                  <a:lnTo>
                    <a:pt x="1916811" y="5383530"/>
                  </a:lnTo>
                  <a:lnTo>
                    <a:pt x="1941703" y="5345684"/>
                  </a:lnTo>
                  <a:lnTo>
                    <a:pt x="1964944" y="5306949"/>
                  </a:lnTo>
                  <a:lnTo>
                    <a:pt x="1986407" y="5267198"/>
                  </a:lnTo>
                  <a:lnTo>
                    <a:pt x="2006092" y="5226812"/>
                  </a:lnTo>
                  <a:lnTo>
                    <a:pt x="2023999" y="5185537"/>
                  </a:lnTo>
                  <a:lnTo>
                    <a:pt x="2040128" y="5143627"/>
                  </a:lnTo>
                  <a:lnTo>
                    <a:pt x="2054479" y="5101082"/>
                  </a:lnTo>
                  <a:lnTo>
                    <a:pt x="2067052" y="5058029"/>
                  </a:lnTo>
                  <a:lnTo>
                    <a:pt x="2077720" y="5014468"/>
                  </a:lnTo>
                  <a:lnTo>
                    <a:pt x="2086610" y="4970399"/>
                  </a:lnTo>
                  <a:lnTo>
                    <a:pt x="2093595" y="4925949"/>
                  </a:lnTo>
                  <a:lnTo>
                    <a:pt x="2098675" y="4881245"/>
                  </a:lnTo>
                  <a:lnTo>
                    <a:pt x="2101850" y="4836414"/>
                  </a:lnTo>
                  <a:lnTo>
                    <a:pt x="2103120" y="4791202"/>
                  </a:lnTo>
                  <a:close/>
                </a:path>
                <a:path w="6409690" h="5838190">
                  <a:moveTo>
                    <a:pt x="4256278" y="1052195"/>
                  </a:moveTo>
                  <a:lnTo>
                    <a:pt x="4255262" y="1004062"/>
                  </a:lnTo>
                  <a:lnTo>
                    <a:pt x="4251960" y="956437"/>
                  </a:lnTo>
                  <a:lnTo>
                    <a:pt x="4246753" y="909447"/>
                  </a:lnTo>
                  <a:lnTo>
                    <a:pt x="4239387" y="863092"/>
                  </a:lnTo>
                  <a:lnTo>
                    <a:pt x="4229989" y="817499"/>
                  </a:lnTo>
                  <a:lnTo>
                    <a:pt x="4218813" y="772541"/>
                  </a:lnTo>
                  <a:lnTo>
                    <a:pt x="4205605" y="728472"/>
                  </a:lnTo>
                  <a:lnTo>
                    <a:pt x="4190492" y="685165"/>
                  </a:lnTo>
                  <a:lnTo>
                    <a:pt x="4173728" y="642747"/>
                  </a:lnTo>
                  <a:lnTo>
                    <a:pt x="4155059" y="601218"/>
                  </a:lnTo>
                  <a:lnTo>
                    <a:pt x="4134739" y="560705"/>
                  </a:lnTo>
                  <a:lnTo>
                    <a:pt x="4112768" y="521220"/>
                  </a:lnTo>
                  <a:lnTo>
                    <a:pt x="4089146" y="482727"/>
                  </a:lnTo>
                  <a:lnTo>
                    <a:pt x="4064000" y="445389"/>
                  </a:lnTo>
                  <a:lnTo>
                    <a:pt x="4037203" y="409321"/>
                  </a:lnTo>
                  <a:lnTo>
                    <a:pt x="4009009" y="374269"/>
                  </a:lnTo>
                  <a:lnTo>
                    <a:pt x="3979418" y="340614"/>
                  </a:lnTo>
                  <a:lnTo>
                    <a:pt x="3948303" y="308229"/>
                  </a:lnTo>
                  <a:lnTo>
                    <a:pt x="3915918" y="277114"/>
                  </a:lnTo>
                  <a:lnTo>
                    <a:pt x="3882263" y="247523"/>
                  </a:lnTo>
                  <a:lnTo>
                    <a:pt x="3847338" y="219202"/>
                  </a:lnTo>
                  <a:lnTo>
                    <a:pt x="3811270" y="192532"/>
                  </a:lnTo>
                  <a:lnTo>
                    <a:pt x="3773932" y="167259"/>
                  </a:lnTo>
                  <a:lnTo>
                    <a:pt x="3735578" y="143637"/>
                  </a:lnTo>
                  <a:lnTo>
                    <a:pt x="3696081" y="121666"/>
                  </a:lnTo>
                  <a:lnTo>
                    <a:pt x="3655568" y="101346"/>
                  </a:lnTo>
                  <a:lnTo>
                    <a:pt x="3614166" y="82677"/>
                  </a:lnTo>
                  <a:lnTo>
                    <a:pt x="3571748" y="65786"/>
                  </a:lnTo>
                  <a:lnTo>
                    <a:pt x="3528441" y="50800"/>
                  </a:lnTo>
                  <a:lnTo>
                    <a:pt x="3484372" y="37592"/>
                  </a:lnTo>
                  <a:lnTo>
                    <a:pt x="3439414" y="26289"/>
                  </a:lnTo>
                  <a:lnTo>
                    <a:pt x="3393821" y="17018"/>
                  </a:lnTo>
                  <a:lnTo>
                    <a:pt x="3347466" y="9652"/>
                  </a:lnTo>
                  <a:lnTo>
                    <a:pt x="3300476" y="4318"/>
                  </a:lnTo>
                  <a:lnTo>
                    <a:pt x="3252978" y="1143"/>
                  </a:lnTo>
                  <a:lnTo>
                    <a:pt x="3204845" y="0"/>
                  </a:lnTo>
                  <a:lnTo>
                    <a:pt x="3156712" y="1143"/>
                  </a:lnTo>
                  <a:lnTo>
                    <a:pt x="3109087" y="4318"/>
                  </a:lnTo>
                  <a:lnTo>
                    <a:pt x="3062097" y="9652"/>
                  </a:lnTo>
                  <a:lnTo>
                    <a:pt x="3015742" y="17018"/>
                  </a:lnTo>
                  <a:lnTo>
                    <a:pt x="2970149" y="26289"/>
                  </a:lnTo>
                  <a:lnTo>
                    <a:pt x="2925318" y="37592"/>
                  </a:lnTo>
                  <a:lnTo>
                    <a:pt x="2881122" y="50800"/>
                  </a:lnTo>
                  <a:lnTo>
                    <a:pt x="2837942" y="65786"/>
                  </a:lnTo>
                  <a:lnTo>
                    <a:pt x="2795524" y="82677"/>
                  </a:lnTo>
                  <a:lnTo>
                    <a:pt x="2754122" y="101346"/>
                  </a:lnTo>
                  <a:lnTo>
                    <a:pt x="2713609" y="121666"/>
                  </a:lnTo>
                  <a:lnTo>
                    <a:pt x="2674112" y="143637"/>
                  </a:lnTo>
                  <a:lnTo>
                    <a:pt x="2635631" y="167259"/>
                  </a:lnTo>
                  <a:lnTo>
                    <a:pt x="2598420" y="192532"/>
                  </a:lnTo>
                  <a:lnTo>
                    <a:pt x="2562225" y="219202"/>
                  </a:lnTo>
                  <a:lnTo>
                    <a:pt x="2527300" y="247523"/>
                  </a:lnTo>
                  <a:lnTo>
                    <a:pt x="2493645" y="277114"/>
                  </a:lnTo>
                  <a:lnTo>
                    <a:pt x="2461260" y="308229"/>
                  </a:lnTo>
                  <a:lnTo>
                    <a:pt x="2430272" y="340614"/>
                  </a:lnTo>
                  <a:lnTo>
                    <a:pt x="2400554" y="374269"/>
                  </a:lnTo>
                  <a:lnTo>
                    <a:pt x="2372360" y="409321"/>
                  </a:lnTo>
                  <a:lnTo>
                    <a:pt x="2345690" y="445389"/>
                  </a:lnTo>
                  <a:lnTo>
                    <a:pt x="2320544" y="482727"/>
                  </a:lnTo>
                  <a:lnTo>
                    <a:pt x="2296922" y="521220"/>
                  </a:lnTo>
                  <a:lnTo>
                    <a:pt x="2274824" y="560705"/>
                  </a:lnTo>
                  <a:lnTo>
                    <a:pt x="2254504" y="601218"/>
                  </a:lnTo>
                  <a:lnTo>
                    <a:pt x="2235962" y="642747"/>
                  </a:lnTo>
                  <a:lnTo>
                    <a:pt x="2219071" y="685165"/>
                  </a:lnTo>
                  <a:lnTo>
                    <a:pt x="2204085" y="728472"/>
                  </a:lnTo>
                  <a:lnTo>
                    <a:pt x="2190877" y="772541"/>
                  </a:lnTo>
                  <a:lnTo>
                    <a:pt x="2179574" y="817499"/>
                  </a:lnTo>
                  <a:lnTo>
                    <a:pt x="2170303" y="863092"/>
                  </a:lnTo>
                  <a:lnTo>
                    <a:pt x="2162937" y="909447"/>
                  </a:lnTo>
                  <a:lnTo>
                    <a:pt x="2157603" y="956437"/>
                  </a:lnTo>
                  <a:lnTo>
                    <a:pt x="2154428" y="1004062"/>
                  </a:lnTo>
                  <a:lnTo>
                    <a:pt x="2153285" y="1052195"/>
                  </a:lnTo>
                  <a:lnTo>
                    <a:pt x="2154428" y="1100455"/>
                  </a:lnTo>
                  <a:lnTo>
                    <a:pt x="2157603" y="1148080"/>
                  </a:lnTo>
                  <a:lnTo>
                    <a:pt x="2162937" y="1195070"/>
                  </a:lnTo>
                  <a:lnTo>
                    <a:pt x="2170303" y="1241425"/>
                  </a:lnTo>
                  <a:lnTo>
                    <a:pt x="2179574" y="1287018"/>
                  </a:lnTo>
                  <a:lnTo>
                    <a:pt x="2190877" y="1331976"/>
                  </a:lnTo>
                  <a:lnTo>
                    <a:pt x="2204085" y="1376045"/>
                  </a:lnTo>
                  <a:lnTo>
                    <a:pt x="2219071" y="1419352"/>
                  </a:lnTo>
                  <a:lnTo>
                    <a:pt x="2235962" y="1461770"/>
                  </a:lnTo>
                  <a:lnTo>
                    <a:pt x="2254504" y="1503299"/>
                  </a:lnTo>
                  <a:lnTo>
                    <a:pt x="2274824" y="1543812"/>
                  </a:lnTo>
                  <a:lnTo>
                    <a:pt x="2296922" y="1583309"/>
                  </a:lnTo>
                  <a:lnTo>
                    <a:pt x="2320544" y="1621790"/>
                  </a:lnTo>
                  <a:lnTo>
                    <a:pt x="2345690" y="1659128"/>
                  </a:lnTo>
                  <a:lnTo>
                    <a:pt x="2372360" y="1695196"/>
                  </a:lnTo>
                  <a:lnTo>
                    <a:pt x="2400554" y="1730248"/>
                  </a:lnTo>
                  <a:lnTo>
                    <a:pt x="2430272" y="1763903"/>
                  </a:lnTo>
                  <a:lnTo>
                    <a:pt x="2461260" y="1796288"/>
                  </a:lnTo>
                  <a:lnTo>
                    <a:pt x="2493645" y="1827403"/>
                  </a:lnTo>
                  <a:lnTo>
                    <a:pt x="2527300" y="1856994"/>
                  </a:lnTo>
                  <a:lnTo>
                    <a:pt x="2562225" y="1885315"/>
                  </a:lnTo>
                  <a:lnTo>
                    <a:pt x="2598420" y="1911985"/>
                  </a:lnTo>
                  <a:lnTo>
                    <a:pt x="2635631" y="1937258"/>
                  </a:lnTo>
                  <a:lnTo>
                    <a:pt x="2674112" y="1960880"/>
                  </a:lnTo>
                  <a:lnTo>
                    <a:pt x="2713609" y="1982851"/>
                  </a:lnTo>
                  <a:lnTo>
                    <a:pt x="2754122" y="2003171"/>
                  </a:lnTo>
                  <a:lnTo>
                    <a:pt x="2795524" y="2021840"/>
                  </a:lnTo>
                  <a:lnTo>
                    <a:pt x="2837942" y="2038731"/>
                  </a:lnTo>
                  <a:lnTo>
                    <a:pt x="2881122" y="2053717"/>
                  </a:lnTo>
                  <a:lnTo>
                    <a:pt x="2925318" y="2066925"/>
                  </a:lnTo>
                  <a:lnTo>
                    <a:pt x="2970149" y="2078228"/>
                  </a:lnTo>
                  <a:lnTo>
                    <a:pt x="3015742" y="2087499"/>
                  </a:lnTo>
                  <a:lnTo>
                    <a:pt x="3062097" y="2094865"/>
                  </a:lnTo>
                  <a:lnTo>
                    <a:pt x="3109087" y="2100199"/>
                  </a:lnTo>
                  <a:lnTo>
                    <a:pt x="3156712" y="2103374"/>
                  </a:lnTo>
                  <a:lnTo>
                    <a:pt x="3204845" y="2104517"/>
                  </a:lnTo>
                  <a:lnTo>
                    <a:pt x="3252978" y="2103374"/>
                  </a:lnTo>
                  <a:lnTo>
                    <a:pt x="3300476" y="2100199"/>
                  </a:lnTo>
                  <a:lnTo>
                    <a:pt x="3347466" y="2094865"/>
                  </a:lnTo>
                  <a:lnTo>
                    <a:pt x="3393821" y="2087499"/>
                  </a:lnTo>
                  <a:lnTo>
                    <a:pt x="3439414" y="2078228"/>
                  </a:lnTo>
                  <a:lnTo>
                    <a:pt x="3484372" y="2066925"/>
                  </a:lnTo>
                  <a:lnTo>
                    <a:pt x="3528441" y="2053717"/>
                  </a:lnTo>
                  <a:lnTo>
                    <a:pt x="3571748" y="2038731"/>
                  </a:lnTo>
                  <a:lnTo>
                    <a:pt x="3614166" y="2021840"/>
                  </a:lnTo>
                  <a:lnTo>
                    <a:pt x="3655568" y="2003171"/>
                  </a:lnTo>
                  <a:lnTo>
                    <a:pt x="3696081" y="1982851"/>
                  </a:lnTo>
                  <a:lnTo>
                    <a:pt x="3735578" y="1960880"/>
                  </a:lnTo>
                  <a:lnTo>
                    <a:pt x="3773932" y="1937258"/>
                  </a:lnTo>
                  <a:lnTo>
                    <a:pt x="3811270" y="1911985"/>
                  </a:lnTo>
                  <a:lnTo>
                    <a:pt x="3847338" y="1885315"/>
                  </a:lnTo>
                  <a:lnTo>
                    <a:pt x="3882263" y="1856994"/>
                  </a:lnTo>
                  <a:lnTo>
                    <a:pt x="3915918" y="1827403"/>
                  </a:lnTo>
                  <a:lnTo>
                    <a:pt x="3948303" y="1796288"/>
                  </a:lnTo>
                  <a:lnTo>
                    <a:pt x="3979418" y="1763903"/>
                  </a:lnTo>
                  <a:lnTo>
                    <a:pt x="4009009" y="1730248"/>
                  </a:lnTo>
                  <a:lnTo>
                    <a:pt x="4037203" y="1695196"/>
                  </a:lnTo>
                  <a:lnTo>
                    <a:pt x="4064000" y="1659128"/>
                  </a:lnTo>
                  <a:lnTo>
                    <a:pt x="4089146" y="1621790"/>
                  </a:lnTo>
                  <a:lnTo>
                    <a:pt x="4112768" y="1583309"/>
                  </a:lnTo>
                  <a:lnTo>
                    <a:pt x="4134739" y="1543812"/>
                  </a:lnTo>
                  <a:lnTo>
                    <a:pt x="4155059" y="1503299"/>
                  </a:lnTo>
                  <a:lnTo>
                    <a:pt x="4173728" y="1461770"/>
                  </a:lnTo>
                  <a:lnTo>
                    <a:pt x="4190492" y="1419352"/>
                  </a:lnTo>
                  <a:lnTo>
                    <a:pt x="4205605" y="1376045"/>
                  </a:lnTo>
                  <a:lnTo>
                    <a:pt x="4218813" y="1331976"/>
                  </a:lnTo>
                  <a:lnTo>
                    <a:pt x="4229989" y="1287018"/>
                  </a:lnTo>
                  <a:lnTo>
                    <a:pt x="4239387" y="1241425"/>
                  </a:lnTo>
                  <a:lnTo>
                    <a:pt x="4246753" y="1195070"/>
                  </a:lnTo>
                  <a:lnTo>
                    <a:pt x="4251960" y="1148080"/>
                  </a:lnTo>
                  <a:lnTo>
                    <a:pt x="4255262" y="1100455"/>
                  </a:lnTo>
                  <a:lnTo>
                    <a:pt x="4256278" y="1052195"/>
                  </a:lnTo>
                  <a:close/>
                </a:path>
                <a:path w="6409690" h="5838190">
                  <a:moveTo>
                    <a:pt x="6409563" y="4779772"/>
                  </a:moveTo>
                  <a:lnTo>
                    <a:pt x="6408420" y="4734687"/>
                  </a:lnTo>
                  <a:lnTo>
                    <a:pt x="6405245" y="4689856"/>
                  </a:lnTo>
                  <a:lnTo>
                    <a:pt x="6400165" y="4645152"/>
                  </a:lnTo>
                  <a:lnTo>
                    <a:pt x="6393180" y="4600829"/>
                  </a:lnTo>
                  <a:lnTo>
                    <a:pt x="6384290" y="4556887"/>
                  </a:lnTo>
                  <a:lnTo>
                    <a:pt x="6373622" y="4513326"/>
                  </a:lnTo>
                  <a:lnTo>
                    <a:pt x="6361049" y="4470273"/>
                  </a:lnTo>
                  <a:lnTo>
                    <a:pt x="6346698" y="4427855"/>
                  </a:lnTo>
                  <a:lnTo>
                    <a:pt x="6330569" y="4385945"/>
                  </a:lnTo>
                  <a:lnTo>
                    <a:pt x="6312662" y="4344670"/>
                  </a:lnTo>
                  <a:lnTo>
                    <a:pt x="6292977" y="4304284"/>
                  </a:lnTo>
                  <a:lnTo>
                    <a:pt x="6271514" y="4264660"/>
                  </a:lnTo>
                  <a:lnTo>
                    <a:pt x="6248273" y="4225925"/>
                  </a:lnTo>
                  <a:lnTo>
                    <a:pt x="6223381" y="4188079"/>
                  </a:lnTo>
                  <a:lnTo>
                    <a:pt x="6196838" y="4151122"/>
                  </a:lnTo>
                  <a:lnTo>
                    <a:pt x="6168517" y="4115435"/>
                  </a:lnTo>
                  <a:lnTo>
                    <a:pt x="6138672" y="4080764"/>
                  </a:lnTo>
                  <a:lnTo>
                    <a:pt x="6107049" y="4047236"/>
                  </a:lnTo>
                  <a:lnTo>
                    <a:pt x="6073775" y="4015105"/>
                  </a:lnTo>
                  <a:lnTo>
                    <a:pt x="6038977" y="3984117"/>
                  </a:lnTo>
                  <a:lnTo>
                    <a:pt x="6002528" y="3954653"/>
                  </a:lnTo>
                  <a:lnTo>
                    <a:pt x="5964555" y="3926459"/>
                  </a:lnTo>
                  <a:lnTo>
                    <a:pt x="5924931" y="3899928"/>
                  </a:lnTo>
                  <a:lnTo>
                    <a:pt x="5883910" y="3874897"/>
                  </a:lnTo>
                  <a:lnTo>
                    <a:pt x="5841619" y="3851783"/>
                  </a:lnTo>
                  <a:lnTo>
                    <a:pt x="5798820" y="3830701"/>
                  </a:lnTo>
                  <a:lnTo>
                    <a:pt x="5755513" y="3811778"/>
                  </a:lnTo>
                  <a:lnTo>
                    <a:pt x="5711825" y="3794887"/>
                  </a:lnTo>
                  <a:lnTo>
                    <a:pt x="5667629" y="3780155"/>
                  </a:lnTo>
                  <a:lnTo>
                    <a:pt x="5623052" y="3767455"/>
                  </a:lnTo>
                  <a:lnTo>
                    <a:pt x="5578348" y="3756660"/>
                  </a:lnTo>
                  <a:lnTo>
                    <a:pt x="5533263" y="3748024"/>
                  </a:lnTo>
                  <a:lnTo>
                    <a:pt x="5488178" y="3741420"/>
                  </a:lnTo>
                  <a:lnTo>
                    <a:pt x="5442966" y="3736721"/>
                  </a:lnTo>
                  <a:lnTo>
                    <a:pt x="5397754" y="3733927"/>
                  </a:lnTo>
                  <a:lnTo>
                    <a:pt x="5352542" y="3733165"/>
                  </a:lnTo>
                  <a:lnTo>
                    <a:pt x="5307457" y="3734435"/>
                  </a:lnTo>
                  <a:lnTo>
                    <a:pt x="5262626" y="3737483"/>
                  </a:lnTo>
                  <a:lnTo>
                    <a:pt x="5217922" y="3742436"/>
                  </a:lnTo>
                  <a:lnTo>
                    <a:pt x="5173599" y="3749421"/>
                  </a:lnTo>
                  <a:lnTo>
                    <a:pt x="5129530" y="3758184"/>
                  </a:lnTo>
                  <a:lnTo>
                    <a:pt x="5085969" y="3768725"/>
                  </a:lnTo>
                  <a:lnTo>
                    <a:pt x="5042916" y="3781171"/>
                  </a:lnTo>
                  <a:lnTo>
                    <a:pt x="5000371" y="3795522"/>
                  </a:lnTo>
                  <a:lnTo>
                    <a:pt x="4958461" y="3811524"/>
                  </a:lnTo>
                  <a:lnTo>
                    <a:pt x="4917313" y="3829431"/>
                  </a:lnTo>
                  <a:lnTo>
                    <a:pt x="4876800" y="3849128"/>
                  </a:lnTo>
                  <a:lnTo>
                    <a:pt x="4837176" y="3870464"/>
                  </a:lnTo>
                  <a:lnTo>
                    <a:pt x="4798314" y="3893578"/>
                  </a:lnTo>
                  <a:lnTo>
                    <a:pt x="4760468" y="3918458"/>
                  </a:lnTo>
                  <a:lnTo>
                    <a:pt x="4723638" y="3945001"/>
                  </a:lnTo>
                  <a:lnTo>
                    <a:pt x="4687824" y="3973322"/>
                  </a:lnTo>
                  <a:lnTo>
                    <a:pt x="4653153" y="4003167"/>
                  </a:lnTo>
                  <a:lnTo>
                    <a:pt x="4619752" y="4034790"/>
                  </a:lnTo>
                  <a:lnTo>
                    <a:pt x="4587494" y="4068064"/>
                  </a:lnTo>
                  <a:lnTo>
                    <a:pt x="4556633" y="4102862"/>
                  </a:lnTo>
                  <a:lnTo>
                    <a:pt x="4527042" y="4139311"/>
                  </a:lnTo>
                  <a:lnTo>
                    <a:pt x="4498975" y="4177411"/>
                  </a:lnTo>
                  <a:lnTo>
                    <a:pt x="4472432" y="4217035"/>
                  </a:lnTo>
                  <a:lnTo>
                    <a:pt x="4447413" y="4258183"/>
                  </a:lnTo>
                  <a:lnTo>
                    <a:pt x="4424299" y="4300601"/>
                  </a:lnTo>
                  <a:lnTo>
                    <a:pt x="4403344" y="4343654"/>
                  </a:lnTo>
                  <a:lnTo>
                    <a:pt x="4384421" y="4387088"/>
                  </a:lnTo>
                  <a:lnTo>
                    <a:pt x="4367657" y="4431030"/>
                  </a:lnTo>
                  <a:lnTo>
                    <a:pt x="4352925" y="4475353"/>
                  </a:lnTo>
                  <a:lnTo>
                    <a:pt x="4340225" y="4520057"/>
                  </a:lnTo>
                  <a:lnTo>
                    <a:pt x="4329684" y="4565015"/>
                  </a:lnTo>
                  <a:lnTo>
                    <a:pt x="4321048" y="4610100"/>
                  </a:lnTo>
                  <a:lnTo>
                    <a:pt x="4314444" y="4655312"/>
                  </a:lnTo>
                  <a:lnTo>
                    <a:pt x="4309872" y="4700651"/>
                  </a:lnTo>
                  <a:lnTo>
                    <a:pt x="4307205" y="4745990"/>
                  </a:lnTo>
                  <a:lnTo>
                    <a:pt x="4306570" y="4791202"/>
                  </a:lnTo>
                  <a:lnTo>
                    <a:pt x="4307840" y="4836414"/>
                  </a:lnTo>
                  <a:lnTo>
                    <a:pt x="4311015" y="4881245"/>
                  </a:lnTo>
                  <a:lnTo>
                    <a:pt x="4316095" y="4925949"/>
                  </a:lnTo>
                  <a:lnTo>
                    <a:pt x="4323080" y="4970399"/>
                  </a:lnTo>
                  <a:lnTo>
                    <a:pt x="4331843" y="5014468"/>
                  </a:lnTo>
                  <a:lnTo>
                    <a:pt x="4342638" y="5058029"/>
                  </a:lnTo>
                  <a:lnTo>
                    <a:pt x="4355084" y="5101082"/>
                  </a:lnTo>
                  <a:lnTo>
                    <a:pt x="4369435" y="5143627"/>
                  </a:lnTo>
                  <a:lnTo>
                    <a:pt x="4385564" y="5185537"/>
                  </a:lnTo>
                  <a:lnTo>
                    <a:pt x="4403598" y="5226812"/>
                  </a:lnTo>
                  <a:lnTo>
                    <a:pt x="4423283" y="5267198"/>
                  </a:lnTo>
                  <a:lnTo>
                    <a:pt x="4444619" y="5306949"/>
                  </a:lnTo>
                  <a:lnTo>
                    <a:pt x="4467860" y="5345684"/>
                  </a:lnTo>
                  <a:lnTo>
                    <a:pt x="4492752" y="5383530"/>
                  </a:lnTo>
                  <a:lnTo>
                    <a:pt x="4519295" y="5420360"/>
                  </a:lnTo>
                  <a:lnTo>
                    <a:pt x="4547616" y="5456174"/>
                  </a:lnTo>
                  <a:lnTo>
                    <a:pt x="4577588" y="5490845"/>
                  </a:lnTo>
                  <a:lnTo>
                    <a:pt x="4609211" y="5524373"/>
                  </a:lnTo>
                  <a:lnTo>
                    <a:pt x="4642358" y="5556631"/>
                  </a:lnTo>
                  <a:lnTo>
                    <a:pt x="4677156" y="5587492"/>
                  </a:lnTo>
                  <a:lnTo>
                    <a:pt x="4713605" y="5616956"/>
                  </a:lnTo>
                  <a:lnTo>
                    <a:pt x="4751705" y="5645150"/>
                  </a:lnTo>
                  <a:lnTo>
                    <a:pt x="4791202" y="5671693"/>
                  </a:lnTo>
                  <a:lnTo>
                    <a:pt x="4832350" y="5696712"/>
                  </a:lnTo>
                  <a:lnTo>
                    <a:pt x="4874514" y="5719826"/>
                  </a:lnTo>
                  <a:lnTo>
                    <a:pt x="4917313" y="5740908"/>
                  </a:lnTo>
                  <a:lnTo>
                    <a:pt x="4960620" y="5759831"/>
                  </a:lnTo>
                  <a:lnTo>
                    <a:pt x="5004435" y="5776595"/>
                  </a:lnTo>
                  <a:lnTo>
                    <a:pt x="5048631" y="5791327"/>
                  </a:lnTo>
                  <a:lnTo>
                    <a:pt x="5093081" y="5804027"/>
                  </a:lnTo>
                  <a:lnTo>
                    <a:pt x="5137912" y="5814695"/>
                  </a:lnTo>
                  <a:lnTo>
                    <a:pt x="5182870" y="5823331"/>
                  </a:lnTo>
                  <a:lnTo>
                    <a:pt x="5227955" y="5829935"/>
                  </a:lnTo>
                  <a:lnTo>
                    <a:pt x="5273167" y="5834507"/>
                  </a:lnTo>
                  <a:lnTo>
                    <a:pt x="5318506" y="5837174"/>
                  </a:lnTo>
                  <a:lnTo>
                    <a:pt x="5363591" y="5837809"/>
                  </a:lnTo>
                  <a:lnTo>
                    <a:pt x="5408676" y="5836539"/>
                  </a:lnTo>
                  <a:lnTo>
                    <a:pt x="5453634" y="5833364"/>
                  </a:lnTo>
                  <a:lnTo>
                    <a:pt x="5498211" y="5828284"/>
                  </a:lnTo>
                  <a:lnTo>
                    <a:pt x="5542661" y="5821299"/>
                  </a:lnTo>
                  <a:lnTo>
                    <a:pt x="5586603" y="5812536"/>
                  </a:lnTo>
                  <a:lnTo>
                    <a:pt x="5630164" y="5801741"/>
                  </a:lnTo>
                  <a:lnTo>
                    <a:pt x="5673217" y="5789295"/>
                  </a:lnTo>
                  <a:lnTo>
                    <a:pt x="5715762" y="5774944"/>
                  </a:lnTo>
                  <a:lnTo>
                    <a:pt x="5757672" y="5758688"/>
                  </a:lnTo>
                  <a:lnTo>
                    <a:pt x="5798947" y="5740781"/>
                  </a:lnTo>
                  <a:lnTo>
                    <a:pt x="5839333" y="5721096"/>
                  </a:lnTo>
                  <a:lnTo>
                    <a:pt x="5879084" y="5699506"/>
                  </a:lnTo>
                  <a:lnTo>
                    <a:pt x="5917819" y="5676392"/>
                  </a:lnTo>
                  <a:lnTo>
                    <a:pt x="5955665" y="5651373"/>
                  </a:lnTo>
                  <a:lnTo>
                    <a:pt x="5992495" y="5624830"/>
                  </a:lnTo>
                  <a:lnTo>
                    <a:pt x="6028309" y="5596509"/>
                  </a:lnTo>
                  <a:lnTo>
                    <a:pt x="6062980" y="5566410"/>
                  </a:lnTo>
                  <a:lnTo>
                    <a:pt x="6096508" y="5534799"/>
                  </a:lnTo>
                  <a:lnTo>
                    <a:pt x="6128639" y="5501513"/>
                  </a:lnTo>
                  <a:lnTo>
                    <a:pt x="6159627" y="5466715"/>
                  </a:lnTo>
                  <a:lnTo>
                    <a:pt x="6189091" y="5430139"/>
                  </a:lnTo>
                  <a:lnTo>
                    <a:pt x="6217158" y="5392166"/>
                  </a:lnTo>
                  <a:lnTo>
                    <a:pt x="6243701" y="5352542"/>
                  </a:lnTo>
                  <a:lnTo>
                    <a:pt x="6268720" y="5311267"/>
                  </a:lnTo>
                  <a:lnTo>
                    <a:pt x="6291834" y="5269103"/>
                  </a:lnTo>
                  <a:lnTo>
                    <a:pt x="6312916" y="5226177"/>
                  </a:lnTo>
                  <a:lnTo>
                    <a:pt x="6331712" y="5182870"/>
                  </a:lnTo>
                  <a:lnTo>
                    <a:pt x="6348476" y="5139055"/>
                  </a:lnTo>
                  <a:lnTo>
                    <a:pt x="6363208" y="5094859"/>
                  </a:lnTo>
                  <a:lnTo>
                    <a:pt x="6375908" y="5050282"/>
                  </a:lnTo>
                  <a:lnTo>
                    <a:pt x="6386576" y="5005451"/>
                  </a:lnTo>
                  <a:lnTo>
                    <a:pt x="6395085" y="4960493"/>
                  </a:lnTo>
                  <a:lnTo>
                    <a:pt x="6401689" y="4915408"/>
                  </a:lnTo>
                  <a:lnTo>
                    <a:pt x="6406261" y="4870196"/>
                  </a:lnTo>
                  <a:lnTo>
                    <a:pt x="6408928" y="4824984"/>
                  </a:lnTo>
                  <a:lnTo>
                    <a:pt x="6409563" y="4779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9508" y="3140963"/>
              <a:ext cx="6338570" cy="5737860"/>
            </a:xfrm>
            <a:custGeom>
              <a:avLst/>
              <a:gdLst/>
              <a:ahLst/>
              <a:cxnLst/>
              <a:rect l="l" t="t" r="r" b="b"/>
              <a:pathLst>
                <a:path w="6338570" h="5737859">
                  <a:moveTo>
                    <a:pt x="2003933" y="4735830"/>
                  </a:moveTo>
                  <a:lnTo>
                    <a:pt x="2002790" y="4687316"/>
                  </a:lnTo>
                  <a:lnTo>
                    <a:pt x="1999361" y="4639310"/>
                  </a:lnTo>
                  <a:lnTo>
                    <a:pt x="1993773" y="4592066"/>
                  </a:lnTo>
                  <a:lnTo>
                    <a:pt x="1985899" y="4545457"/>
                  </a:lnTo>
                  <a:lnTo>
                    <a:pt x="1975993" y="4499610"/>
                  </a:lnTo>
                  <a:lnTo>
                    <a:pt x="1963928" y="4454525"/>
                  </a:lnTo>
                  <a:lnTo>
                    <a:pt x="1949958" y="4410329"/>
                  </a:lnTo>
                  <a:lnTo>
                    <a:pt x="1933956" y="4367022"/>
                  </a:lnTo>
                  <a:lnTo>
                    <a:pt x="1916049" y="4324731"/>
                  </a:lnTo>
                  <a:lnTo>
                    <a:pt x="1896364" y="4283456"/>
                  </a:lnTo>
                  <a:lnTo>
                    <a:pt x="1874774" y="4243197"/>
                  </a:lnTo>
                  <a:lnTo>
                    <a:pt x="1851406" y="4204081"/>
                  </a:lnTo>
                  <a:lnTo>
                    <a:pt x="1826514" y="4166235"/>
                  </a:lnTo>
                  <a:lnTo>
                    <a:pt x="1799844" y="4129532"/>
                  </a:lnTo>
                  <a:lnTo>
                    <a:pt x="1771523" y="4094099"/>
                  </a:lnTo>
                  <a:lnTo>
                    <a:pt x="1741805" y="4059936"/>
                  </a:lnTo>
                  <a:lnTo>
                    <a:pt x="1710563" y="4027297"/>
                  </a:lnTo>
                  <a:lnTo>
                    <a:pt x="1677797" y="3996055"/>
                  </a:lnTo>
                  <a:lnTo>
                    <a:pt x="1643761" y="3966210"/>
                  </a:lnTo>
                  <a:lnTo>
                    <a:pt x="1608328" y="3938016"/>
                  </a:lnTo>
                  <a:lnTo>
                    <a:pt x="1571625" y="3911346"/>
                  </a:lnTo>
                  <a:lnTo>
                    <a:pt x="1533652" y="3886327"/>
                  </a:lnTo>
                  <a:lnTo>
                    <a:pt x="1494536" y="3862959"/>
                  </a:lnTo>
                  <a:lnTo>
                    <a:pt x="1454404" y="3841496"/>
                  </a:lnTo>
                  <a:lnTo>
                    <a:pt x="1413002" y="3821684"/>
                  </a:lnTo>
                  <a:lnTo>
                    <a:pt x="1370711" y="3803777"/>
                  </a:lnTo>
                  <a:lnTo>
                    <a:pt x="1327531" y="3787902"/>
                  </a:lnTo>
                  <a:lnTo>
                    <a:pt x="1283335" y="3773805"/>
                  </a:lnTo>
                  <a:lnTo>
                    <a:pt x="1238250" y="3761867"/>
                  </a:lnTo>
                  <a:lnTo>
                    <a:pt x="1192403" y="3751834"/>
                  </a:lnTo>
                  <a:lnTo>
                    <a:pt x="1145794" y="3744087"/>
                  </a:lnTo>
                  <a:lnTo>
                    <a:pt x="1098550" y="3738372"/>
                  </a:lnTo>
                  <a:lnTo>
                    <a:pt x="1050544" y="3734943"/>
                  </a:lnTo>
                  <a:lnTo>
                    <a:pt x="1002030" y="3733800"/>
                  </a:lnTo>
                  <a:lnTo>
                    <a:pt x="953389" y="3734943"/>
                  </a:lnTo>
                  <a:lnTo>
                    <a:pt x="905510" y="3738372"/>
                  </a:lnTo>
                  <a:lnTo>
                    <a:pt x="858139" y="3744087"/>
                  </a:lnTo>
                  <a:lnTo>
                    <a:pt x="811530" y="3751834"/>
                  </a:lnTo>
                  <a:lnTo>
                    <a:pt x="765683" y="3761867"/>
                  </a:lnTo>
                  <a:lnTo>
                    <a:pt x="720725" y="3773805"/>
                  </a:lnTo>
                  <a:lnTo>
                    <a:pt x="676516" y="3787902"/>
                  </a:lnTo>
                  <a:lnTo>
                    <a:pt x="633222" y="3803777"/>
                  </a:lnTo>
                  <a:lnTo>
                    <a:pt x="590931" y="3821684"/>
                  </a:lnTo>
                  <a:lnTo>
                    <a:pt x="549656" y="3841496"/>
                  </a:lnTo>
                  <a:lnTo>
                    <a:pt x="509397" y="3862959"/>
                  </a:lnTo>
                  <a:lnTo>
                    <a:pt x="470281" y="3886327"/>
                  </a:lnTo>
                  <a:lnTo>
                    <a:pt x="432308" y="3911346"/>
                  </a:lnTo>
                  <a:lnTo>
                    <a:pt x="395605" y="3938016"/>
                  </a:lnTo>
                  <a:lnTo>
                    <a:pt x="360299" y="3966210"/>
                  </a:lnTo>
                  <a:lnTo>
                    <a:pt x="326136" y="3996055"/>
                  </a:lnTo>
                  <a:lnTo>
                    <a:pt x="293497" y="4027297"/>
                  </a:lnTo>
                  <a:lnTo>
                    <a:pt x="262128" y="4059936"/>
                  </a:lnTo>
                  <a:lnTo>
                    <a:pt x="232410" y="4094099"/>
                  </a:lnTo>
                  <a:lnTo>
                    <a:pt x="204216" y="4129532"/>
                  </a:lnTo>
                  <a:lnTo>
                    <a:pt x="177546" y="4166235"/>
                  </a:lnTo>
                  <a:lnTo>
                    <a:pt x="152527" y="4204081"/>
                  </a:lnTo>
                  <a:lnTo>
                    <a:pt x="129159" y="4243197"/>
                  </a:lnTo>
                  <a:lnTo>
                    <a:pt x="107696" y="4283456"/>
                  </a:lnTo>
                  <a:lnTo>
                    <a:pt x="87884" y="4324731"/>
                  </a:lnTo>
                  <a:lnTo>
                    <a:pt x="69977" y="4367022"/>
                  </a:lnTo>
                  <a:lnTo>
                    <a:pt x="53975" y="4410329"/>
                  </a:lnTo>
                  <a:lnTo>
                    <a:pt x="40005" y="4454525"/>
                  </a:lnTo>
                  <a:lnTo>
                    <a:pt x="27940" y="4499610"/>
                  </a:lnTo>
                  <a:lnTo>
                    <a:pt x="18034" y="4545457"/>
                  </a:lnTo>
                  <a:lnTo>
                    <a:pt x="10287" y="4592066"/>
                  </a:lnTo>
                  <a:lnTo>
                    <a:pt x="4572" y="4639310"/>
                  </a:lnTo>
                  <a:lnTo>
                    <a:pt x="1143" y="4687316"/>
                  </a:lnTo>
                  <a:lnTo>
                    <a:pt x="0" y="4735830"/>
                  </a:lnTo>
                  <a:lnTo>
                    <a:pt x="1143" y="4784344"/>
                  </a:lnTo>
                  <a:lnTo>
                    <a:pt x="4572" y="4832350"/>
                  </a:lnTo>
                  <a:lnTo>
                    <a:pt x="10287" y="4879594"/>
                  </a:lnTo>
                  <a:lnTo>
                    <a:pt x="18034" y="4926330"/>
                  </a:lnTo>
                  <a:lnTo>
                    <a:pt x="27940" y="4972177"/>
                  </a:lnTo>
                  <a:lnTo>
                    <a:pt x="40005" y="5017135"/>
                  </a:lnTo>
                  <a:lnTo>
                    <a:pt x="53975" y="5061331"/>
                  </a:lnTo>
                  <a:lnTo>
                    <a:pt x="69977" y="5104638"/>
                  </a:lnTo>
                  <a:lnTo>
                    <a:pt x="87884" y="5146929"/>
                  </a:lnTo>
                  <a:lnTo>
                    <a:pt x="107696" y="5188204"/>
                  </a:lnTo>
                  <a:lnTo>
                    <a:pt x="129159" y="5228463"/>
                  </a:lnTo>
                  <a:lnTo>
                    <a:pt x="152527" y="5267579"/>
                  </a:lnTo>
                  <a:lnTo>
                    <a:pt x="177546" y="5305425"/>
                  </a:lnTo>
                  <a:lnTo>
                    <a:pt x="204216" y="5342128"/>
                  </a:lnTo>
                  <a:lnTo>
                    <a:pt x="232410" y="5377561"/>
                  </a:lnTo>
                  <a:lnTo>
                    <a:pt x="262128" y="5411724"/>
                  </a:lnTo>
                  <a:lnTo>
                    <a:pt x="293497" y="5444363"/>
                  </a:lnTo>
                  <a:lnTo>
                    <a:pt x="326136" y="5475605"/>
                  </a:lnTo>
                  <a:lnTo>
                    <a:pt x="360299" y="5505450"/>
                  </a:lnTo>
                  <a:lnTo>
                    <a:pt x="395605" y="5533644"/>
                  </a:lnTo>
                  <a:lnTo>
                    <a:pt x="432308" y="5560314"/>
                  </a:lnTo>
                  <a:lnTo>
                    <a:pt x="470281" y="5585333"/>
                  </a:lnTo>
                  <a:lnTo>
                    <a:pt x="509397" y="5608701"/>
                  </a:lnTo>
                  <a:lnTo>
                    <a:pt x="549656" y="5630164"/>
                  </a:lnTo>
                  <a:lnTo>
                    <a:pt x="590931" y="5649976"/>
                  </a:lnTo>
                  <a:lnTo>
                    <a:pt x="633222" y="5667883"/>
                  </a:lnTo>
                  <a:lnTo>
                    <a:pt x="676516" y="5683758"/>
                  </a:lnTo>
                  <a:lnTo>
                    <a:pt x="720725" y="5697855"/>
                  </a:lnTo>
                  <a:lnTo>
                    <a:pt x="765683" y="5709793"/>
                  </a:lnTo>
                  <a:lnTo>
                    <a:pt x="811530" y="5719826"/>
                  </a:lnTo>
                  <a:lnTo>
                    <a:pt x="858139" y="5727573"/>
                  </a:lnTo>
                  <a:lnTo>
                    <a:pt x="905510" y="5733288"/>
                  </a:lnTo>
                  <a:lnTo>
                    <a:pt x="953389" y="5736717"/>
                  </a:lnTo>
                  <a:lnTo>
                    <a:pt x="1002030" y="5737860"/>
                  </a:lnTo>
                  <a:lnTo>
                    <a:pt x="1050544" y="5736717"/>
                  </a:lnTo>
                  <a:lnTo>
                    <a:pt x="1098550" y="5733288"/>
                  </a:lnTo>
                  <a:lnTo>
                    <a:pt x="1145794" y="5727573"/>
                  </a:lnTo>
                  <a:lnTo>
                    <a:pt x="1192403" y="5719826"/>
                  </a:lnTo>
                  <a:lnTo>
                    <a:pt x="1238250" y="5709793"/>
                  </a:lnTo>
                  <a:lnTo>
                    <a:pt x="1283335" y="5697855"/>
                  </a:lnTo>
                  <a:lnTo>
                    <a:pt x="1327531" y="5683758"/>
                  </a:lnTo>
                  <a:lnTo>
                    <a:pt x="1370711" y="5667883"/>
                  </a:lnTo>
                  <a:lnTo>
                    <a:pt x="1413002" y="5649976"/>
                  </a:lnTo>
                  <a:lnTo>
                    <a:pt x="1454404" y="5630164"/>
                  </a:lnTo>
                  <a:lnTo>
                    <a:pt x="1494536" y="5608701"/>
                  </a:lnTo>
                  <a:lnTo>
                    <a:pt x="1533652" y="5585333"/>
                  </a:lnTo>
                  <a:lnTo>
                    <a:pt x="1571625" y="5560314"/>
                  </a:lnTo>
                  <a:lnTo>
                    <a:pt x="1608328" y="5533644"/>
                  </a:lnTo>
                  <a:lnTo>
                    <a:pt x="1643761" y="5505450"/>
                  </a:lnTo>
                  <a:lnTo>
                    <a:pt x="1677797" y="5475605"/>
                  </a:lnTo>
                  <a:lnTo>
                    <a:pt x="1710563" y="5444363"/>
                  </a:lnTo>
                  <a:lnTo>
                    <a:pt x="1741805" y="5411724"/>
                  </a:lnTo>
                  <a:lnTo>
                    <a:pt x="1771523" y="5377561"/>
                  </a:lnTo>
                  <a:lnTo>
                    <a:pt x="1799844" y="5342128"/>
                  </a:lnTo>
                  <a:lnTo>
                    <a:pt x="1826514" y="5305425"/>
                  </a:lnTo>
                  <a:lnTo>
                    <a:pt x="1851406" y="5267579"/>
                  </a:lnTo>
                  <a:lnTo>
                    <a:pt x="1874774" y="5228463"/>
                  </a:lnTo>
                  <a:lnTo>
                    <a:pt x="1896364" y="5188204"/>
                  </a:lnTo>
                  <a:lnTo>
                    <a:pt x="1916049" y="5146929"/>
                  </a:lnTo>
                  <a:lnTo>
                    <a:pt x="1933956" y="5104638"/>
                  </a:lnTo>
                  <a:lnTo>
                    <a:pt x="1949958" y="5061331"/>
                  </a:lnTo>
                  <a:lnTo>
                    <a:pt x="1963928" y="5017135"/>
                  </a:lnTo>
                  <a:lnTo>
                    <a:pt x="1975993" y="4972177"/>
                  </a:lnTo>
                  <a:lnTo>
                    <a:pt x="1985899" y="4926330"/>
                  </a:lnTo>
                  <a:lnTo>
                    <a:pt x="1993773" y="4879594"/>
                  </a:lnTo>
                  <a:lnTo>
                    <a:pt x="1999361" y="4832350"/>
                  </a:lnTo>
                  <a:lnTo>
                    <a:pt x="2002790" y="4784344"/>
                  </a:lnTo>
                  <a:lnTo>
                    <a:pt x="2003933" y="4735830"/>
                  </a:lnTo>
                  <a:close/>
                </a:path>
                <a:path w="6338570" h="5737859">
                  <a:moveTo>
                    <a:pt x="4161917" y="1002030"/>
                  </a:moveTo>
                  <a:lnTo>
                    <a:pt x="4160774" y="953516"/>
                  </a:lnTo>
                  <a:lnTo>
                    <a:pt x="4157345" y="905510"/>
                  </a:lnTo>
                  <a:lnTo>
                    <a:pt x="4151630" y="858266"/>
                  </a:lnTo>
                  <a:lnTo>
                    <a:pt x="4143756" y="811657"/>
                  </a:lnTo>
                  <a:lnTo>
                    <a:pt x="4133850" y="765810"/>
                  </a:lnTo>
                  <a:lnTo>
                    <a:pt x="4121912" y="720725"/>
                  </a:lnTo>
                  <a:lnTo>
                    <a:pt x="4107815" y="676529"/>
                  </a:lnTo>
                  <a:lnTo>
                    <a:pt x="4091940" y="633222"/>
                  </a:lnTo>
                  <a:lnTo>
                    <a:pt x="4074033" y="590931"/>
                  </a:lnTo>
                  <a:lnTo>
                    <a:pt x="4054221" y="549656"/>
                  </a:lnTo>
                  <a:lnTo>
                    <a:pt x="4032758" y="509397"/>
                  </a:lnTo>
                  <a:lnTo>
                    <a:pt x="4009390" y="470281"/>
                  </a:lnTo>
                  <a:lnTo>
                    <a:pt x="3984498" y="432435"/>
                  </a:lnTo>
                  <a:lnTo>
                    <a:pt x="3957828" y="395732"/>
                  </a:lnTo>
                  <a:lnTo>
                    <a:pt x="3929634" y="360299"/>
                  </a:lnTo>
                  <a:lnTo>
                    <a:pt x="3899916" y="326136"/>
                  </a:lnTo>
                  <a:lnTo>
                    <a:pt x="3868547" y="293497"/>
                  </a:lnTo>
                  <a:lnTo>
                    <a:pt x="3835908" y="262255"/>
                  </a:lnTo>
                  <a:lnTo>
                    <a:pt x="3801872" y="232410"/>
                  </a:lnTo>
                  <a:lnTo>
                    <a:pt x="3766439" y="204216"/>
                  </a:lnTo>
                  <a:lnTo>
                    <a:pt x="3729736" y="177546"/>
                  </a:lnTo>
                  <a:lnTo>
                    <a:pt x="3691890" y="152527"/>
                  </a:lnTo>
                  <a:lnTo>
                    <a:pt x="3652774" y="129159"/>
                  </a:lnTo>
                  <a:lnTo>
                    <a:pt x="3612642" y="107696"/>
                  </a:lnTo>
                  <a:lnTo>
                    <a:pt x="3571367" y="87884"/>
                  </a:lnTo>
                  <a:lnTo>
                    <a:pt x="3529076" y="69977"/>
                  </a:lnTo>
                  <a:lnTo>
                    <a:pt x="3485896" y="54102"/>
                  </a:lnTo>
                  <a:lnTo>
                    <a:pt x="3441700" y="40005"/>
                  </a:lnTo>
                  <a:lnTo>
                    <a:pt x="3396742" y="28067"/>
                  </a:lnTo>
                  <a:lnTo>
                    <a:pt x="3350895" y="18034"/>
                  </a:lnTo>
                  <a:lnTo>
                    <a:pt x="3304286" y="10287"/>
                  </a:lnTo>
                  <a:lnTo>
                    <a:pt x="3257042" y="4572"/>
                  </a:lnTo>
                  <a:lnTo>
                    <a:pt x="3209163" y="1143"/>
                  </a:lnTo>
                  <a:lnTo>
                    <a:pt x="3160649" y="0"/>
                  </a:lnTo>
                  <a:lnTo>
                    <a:pt x="3112135" y="1143"/>
                  </a:lnTo>
                  <a:lnTo>
                    <a:pt x="3064256" y="4572"/>
                  </a:lnTo>
                  <a:lnTo>
                    <a:pt x="3017012" y="10287"/>
                  </a:lnTo>
                  <a:lnTo>
                    <a:pt x="2970403" y="18034"/>
                  </a:lnTo>
                  <a:lnTo>
                    <a:pt x="2924556" y="28067"/>
                  </a:lnTo>
                  <a:lnTo>
                    <a:pt x="2879598" y="40005"/>
                  </a:lnTo>
                  <a:lnTo>
                    <a:pt x="2835402" y="54102"/>
                  </a:lnTo>
                  <a:lnTo>
                    <a:pt x="2792222" y="69977"/>
                  </a:lnTo>
                  <a:lnTo>
                    <a:pt x="2749931" y="87884"/>
                  </a:lnTo>
                  <a:lnTo>
                    <a:pt x="2708656" y="107696"/>
                  </a:lnTo>
                  <a:lnTo>
                    <a:pt x="2668524" y="129159"/>
                  </a:lnTo>
                  <a:lnTo>
                    <a:pt x="2629408" y="152527"/>
                  </a:lnTo>
                  <a:lnTo>
                    <a:pt x="2591435" y="177546"/>
                  </a:lnTo>
                  <a:lnTo>
                    <a:pt x="2554859" y="204216"/>
                  </a:lnTo>
                  <a:lnTo>
                    <a:pt x="2519426" y="232410"/>
                  </a:lnTo>
                  <a:lnTo>
                    <a:pt x="2485390" y="262255"/>
                  </a:lnTo>
                  <a:lnTo>
                    <a:pt x="2452624" y="293497"/>
                  </a:lnTo>
                  <a:lnTo>
                    <a:pt x="2421382" y="326136"/>
                  </a:lnTo>
                  <a:lnTo>
                    <a:pt x="2391664" y="360299"/>
                  </a:lnTo>
                  <a:lnTo>
                    <a:pt x="2363470" y="395732"/>
                  </a:lnTo>
                  <a:lnTo>
                    <a:pt x="2336800" y="432435"/>
                  </a:lnTo>
                  <a:lnTo>
                    <a:pt x="2311781" y="470281"/>
                  </a:lnTo>
                  <a:lnTo>
                    <a:pt x="2288540" y="509397"/>
                  </a:lnTo>
                  <a:lnTo>
                    <a:pt x="2266950" y="549656"/>
                  </a:lnTo>
                  <a:lnTo>
                    <a:pt x="2247265" y="590931"/>
                  </a:lnTo>
                  <a:lnTo>
                    <a:pt x="2229358" y="633222"/>
                  </a:lnTo>
                  <a:lnTo>
                    <a:pt x="2213356" y="676529"/>
                  </a:lnTo>
                  <a:lnTo>
                    <a:pt x="2199386" y="720725"/>
                  </a:lnTo>
                  <a:lnTo>
                    <a:pt x="2187448" y="765810"/>
                  </a:lnTo>
                  <a:lnTo>
                    <a:pt x="2177415" y="811657"/>
                  </a:lnTo>
                  <a:lnTo>
                    <a:pt x="2169668" y="858266"/>
                  </a:lnTo>
                  <a:lnTo>
                    <a:pt x="2163953" y="905510"/>
                  </a:lnTo>
                  <a:lnTo>
                    <a:pt x="2160524" y="953516"/>
                  </a:lnTo>
                  <a:lnTo>
                    <a:pt x="2159381" y="1002030"/>
                  </a:lnTo>
                  <a:lnTo>
                    <a:pt x="2160524" y="1050544"/>
                  </a:lnTo>
                  <a:lnTo>
                    <a:pt x="2163953" y="1098550"/>
                  </a:lnTo>
                  <a:lnTo>
                    <a:pt x="2169668" y="1145794"/>
                  </a:lnTo>
                  <a:lnTo>
                    <a:pt x="2177415" y="1192403"/>
                  </a:lnTo>
                  <a:lnTo>
                    <a:pt x="2187448" y="1238250"/>
                  </a:lnTo>
                  <a:lnTo>
                    <a:pt x="2199386" y="1283335"/>
                  </a:lnTo>
                  <a:lnTo>
                    <a:pt x="2213356" y="1327531"/>
                  </a:lnTo>
                  <a:lnTo>
                    <a:pt x="2229358" y="1370838"/>
                  </a:lnTo>
                  <a:lnTo>
                    <a:pt x="2247265" y="1413129"/>
                  </a:lnTo>
                  <a:lnTo>
                    <a:pt x="2266950" y="1454404"/>
                  </a:lnTo>
                  <a:lnTo>
                    <a:pt x="2288540" y="1494663"/>
                  </a:lnTo>
                  <a:lnTo>
                    <a:pt x="2311781" y="1533779"/>
                  </a:lnTo>
                  <a:lnTo>
                    <a:pt x="2336800" y="1571625"/>
                  </a:lnTo>
                  <a:lnTo>
                    <a:pt x="2363470" y="1608328"/>
                  </a:lnTo>
                  <a:lnTo>
                    <a:pt x="2391664" y="1643761"/>
                  </a:lnTo>
                  <a:lnTo>
                    <a:pt x="2421382" y="1677924"/>
                  </a:lnTo>
                  <a:lnTo>
                    <a:pt x="2452624" y="1710563"/>
                  </a:lnTo>
                  <a:lnTo>
                    <a:pt x="2485390" y="1741805"/>
                  </a:lnTo>
                  <a:lnTo>
                    <a:pt x="2519426" y="1771650"/>
                  </a:lnTo>
                  <a:lnTo>
                    <a:pt x="2554859" y="1799844"/>
                  </a:lnTo>
                  <a:lnTo>
                    <a:pt x="2591435" y="1826514"/>
                  </a:lnTo>
                  <a:lnTo>
                    <a:pt x="2629408" y="1851533"/>
                  </a:lnTo>
                  <a:lnTo>
                    <a:pt x="2668524" y="1874901"/>
                  </a:lnTo>
                  <a:lnTo>
                    <a:pt x="2708656" y="1896364"/>
                  </a:lnTo>
                  <a:lnTo>
                    <a:pt x="2749931" y="1916176"/>
                  </a:lnTo>
                  <a:lnTo>
                    <a:pt x="2792222" y="1934083"/>
                  </a:lnTo>
                  <a:lnTo>
                    <a:pt x="2835402" y="1949958"/>
                  </a:lnTo>
                  <a:lnTo>
                    <a:pt x="2879598" y="1964055"/>
                  </a:lnTo>
                  <a:lnTo>
                    <a:pt x="2924556" y="1975993"/>
                  </a:lnTo>
                  <a:lnTo>
                    <a:pt x="2970403" y="1986026"/>
                  </a:lnTo>
                  <a:lnTo>
                    <a:pt x="3017012" y="1993773"/>
                  </a:lnTo>
                  <a:lnTo>
                    <a:pt x="3064256" y="1999488"/>
                  </a:lnTo>
                  <a:lnTo>
                    <a:pt x="3112135" y="2002917"/>
                  </a:lnTo>
                  <a:lnTo>
                    <a:pt x="3160649" y="2004060"/>
                  </a:lnTo>
                  <a:lnTo>
                    <a:pt x="3209163" y="2002917"/>
                  </a:lnTo>
                  <a:lnTo>
                    <a:pt x="3257042" y="1999488"/>
                  </a:lnTo>
                  <a:lnTo>
                    <a:pt x="3304286" y="1993773"/>
                  </a:lnTo>
                  <a:lnTo>
                    <a:pt x="3350895" y="1986026"/>
                  </a:lnTo>
                  <a:lnTo>
                    <a:pt x="3396742" y="1975993"/>
                  </a:lnTo>
                  <a:lnTo>
                    <a:pt x="3441700" y="1964055"/>
                  </a:lnTo>
                  <a:lnTo>
                    <a:pt x="3485896" y="1949958"/>
                  </a:lnTo>
                  <a:lnTo>
                    <a:pt x="3529076" y="1934083"/>
                  </a:lnTo>
                  <a:lnTo>
                    <a:pt x="3571367" y="1916176"/>
                  </a:lnTo>
                  <a:lnTo>
                    <a:pt x="3612642" y="1896364"/>
                  </a:lnTo>
                  <a:lnTo>
                    <a:pt x="3652774" y="1874901"/>
                  </a:lnTo>
                  <a:lnTo>
                    <a:pt x="3691890" y="1851533"/>
                  </a:lnTo>
                  <a:lnTo>
                    <a:pt x="3729736" y="1826514"/>
                  </a:lnTo>
                  <a:lnTo>
                    <a:pt x="3766439" y="1799844"/>
                  </a:lnTo>
                  <a:lnTo>
                    <a:pt x="3801872" y="1771650"/>
                  </a:lnTo>
                  <a:lnTo>
                    <a:pt x="3835908" y="1741805"/>
                  </a:lnTo>
                  <a:lnTo>
                    <a:pt x="3868547" y="1710563"/>
                  </a:lnTo>
                  <a:lnTo>
                    <a:pt x="3899916" y="1677924"/>
                  </a:lnTo>
                  <a:lnTo>
                    <a:pt x="3929634" y="1643761"/>
                  </a:lnTo>
                  <a:lnTo>
                    <a:pt x="3957828" y="1608328"/>
                  </a:lnTo>
                  <a:lnTo>
                    <a:pt x="3984498" y="1571625"/>
                  </a:lnTo>
                  <a:lnTo>
                    <a:pt x="4009390" y="1533779"/>
                  </a:lnTo>
                  <a:lnTo>
                    <a:pt x="4032758" y="1494663"/>
                  </a:lnTo>
                  <a:lnTo>
                    <a:pt x="4054221" y="1454404"/>
                  </a:lnTo>
                  <a:lnTo>
                    <a:pt x="4074033" y="1413129"/>
                  </a:lnTo>
                  <a:lnTo>
                    <a:pt x="4091940" y="1370838"/>
                  </a:lnTo>
                  <a:lnTo>
                    <a:pt x="4107815" y="1327531"/>
                  </a:lnTo>
                  <a:lnTo>
                    <a:pt x="4121912" y="1283335"/>
                  </a:lnTo>
                  <a:lnTo>
                    <a:pt x="4133850" y="1238250"/>
                  </a:lnTo>
                  <a:lnTo>
                    <a:pt x="4143756" y="1192403"/>
                  </a:lnTo>
                  <a:lnTo>
                    <a:pt x="4151630" y="1145794"/>
                  </a:lnTo>
                  <a:lnTo>
                    <a:pt x="4157345" y="1098550"/>
                  </a:lnTo>
                  <a:lnTo>
                    <a:pt x="4160774" y="1050544"/>
                  </a:lnTo>
                  <a:lnTo>
                    <a:pt x="4161917" y="1002030"/>
                  </a:lnTo>
                  <a:close/>
                </a:path>
                <a:path w="6338570" h="5737859">
                  <a:moveTo>
                    <a:pt x="6338062" y="4735830"/>
                  </a:moveTo>
                  <a:lnTo>
                    <a:pt x="6336919" y="4687316"/>
                  </a:lnTo>
                  <a:lnTo>
                    <a:pt x="6333490" y="4639310"/>
                  </a:lnTo>
                  <a:lnTo>
                    <a:pt x="6327775" y="4592066"/>
                  </a:lnTo>
                  <a:lnTo>
                    <a:pt x="6320028" y="4545457"/>
                  </a:lnTo>
                  <a:lnTo>
                    <a:pt x="6310122" y="4499610"/>
                  </a:lnTo>
                  <a:lnTo>
                    <a:pt x="6298057" y="4454525"/>
                  </a:lnTo>
                  <a:lnTo>
                    <a:pt x="6284087" y="4410329"/>
                  </a:lnTo>
                  <a:lnTo>
                    <a:pt x="6268085" y="4367022"/>
                  </a:lnTo>
                  <a:lnTo>
                    <a:pt x="6250178" y="4324731"/>
                  </a:lnTo>
                  <a:lnTo>
                    <a:pt x="6230493" y="4283456"/>
                  </a:lnTo>
                  <a:lnTo>
                    <a:pt x="6208903" y="4243197"/>
                  </a:lnTo>
                  <a:lnTo>
                    <a:pt x="6185662" y="4204081"/>
                  </a:lnTo>
                  <a:lnTo>
                    <a:pt x="6160643" y="4166235"/>
                  </a:lnTo>
                  <a:lnTo>
                    <a:pt x="6133973" y="4129532"/>
                  </a:lnTo>
                  <a:lnTo>
                    <a:pt x="6105779" y="4094099"/>
                  </a:lnTo>
                  <a:lnTo>
                    <a:pt x="6076061" y="4059936"/>
                  </a:lnTo>
                  <a:lnTo>
                    <a:pt x="6044819" y="4027297"/>
                  </a:lnTo>
                  <a:lnTo>
                    <a:pt x="6012053" y="3996055"/>
                  </a:lnTo>
                  <a:lnTo>
                    <a:pt x="5978017" y="3966210"/>
                  </a:lnTo>
                  <a:lnTo>
                    <a:pt x="5942711" y="3938016"/>
                  </a:lnTo>
                  <a:lnTo>
                    <a:pt x="5906008" y="3911346"/>
                  </a:lnTo>
                  <a:lnTo>
                    <a:pt x="5868035" y="3886327"/>
                  </a:lnTo>
                  <a:lnTo>
                    <a:pt x="5829046" y="3862959"/>
                  </a:lnTo>
                  <a:lnTo>
                    <a:pt x="5788787" y="3841496"/>
                  </a:lnTo>
                  <a:lnTo>
                    <a:pt x="5747512" y="3821684"/>
                  </a:lnTo>
                  <a:lnTo>
                    <a:pt x="5705221" y="3803777"/>
                  </a:lnTo>
                  <a:lnTo>
                    <a:pt x="5662041" y="3787902"/>
                  </a:lnTo>
                  <a:lnTo>
                    <a:pt x="5617845" y="3773805"/>
                  </a:lnTo>
                  <a:lnTo>
                    <a:pt x="5572887" y="3761867"/>
                  </a:lnTo>
                  <a:lnTo>
                    <a:pt x="5527040" y="3751834"/>
                  </a:lnTo>
                  <a:lnTo>
                    <a:pt x="5480558" y="3744087"/>
                  </a:lnTo>
                  <a:lnTo>
                    <a:pt x="5433187" y="3738372"/>
                  </a:lnTo>
                  <a:lnTo>
                    <a:pt x="5385308" y="3734943"/>
                  </a:lnTo>
                  <a:lnTo>
                    <a:pt x="5336794" y="3733800"/>
                  </a:lnTo>
                  <a:lnTo>
                    <a:pt x="5288280" y="3734943"/>
                  </a:lnTo>
                  <a:lnTo>
                    <a:pt x="5240401" y="3738372"/>
                  </a:lnTo>
                  <a:lnTo>
                    <a:pt x="5193157" y="3744087"/>
                  </a:lnTo>
                  <a:lnTo>
                    <a:pt x="5146548" y="3751834"/>
                  </a:lnTo>
                  <a:lnTo>
                    <a:pt x="5100701" y="3761867"/>
                  </a:lnTo>
                  <a:lnTo>
                    <a:pt x="5055743" y="3773805"/>
                  </a:lnTo>
                  <a:lnTo>
                    <a:pt x="5011674" y="3787902"/>
                  </a:lnTo>
                  <a:lnTo>
                    <a:pt x="4968367" y="3803777"/>
                  </a:lnTo>
                  <a:lnTo>
                    <a:pt x="4926076" y="3821684"/>
                  </a:lnTo>
                  <a:lnTo>
                    <a:pt x="4884801" y="3841496"/>
                  </a:lnTo>
                  <a:lnTo>
                    <a:pt x="4844669" y="3862959"/>
                  </a:lnTo>
                  <a:lnTo>
                    <a:pt x="4805553" y="3886327"/>
                  </a:lnTo>
                  <a:lnTo>
                    <a:pt x="4767707" y="3911346"/>
                  </a:lnTo>
                  <a:lnTo>
                    <a:pt x="4731004" y="3938016"/>
                  </a:lnTo>
                  <a:lnTo>
                    <a:pt x="4695571" y="3966210"/>
                  </a:lnTo>
                  <a:lnTo>
                    <a:pt x="4661535" y="3996055"/>
                  </a:lnTo>
                  <a:lnTo>
                    <a:pt x="4628896" y="4027297"/>
                  </a:lnTo>
                  <a:lnTo>
                    <a:pt x="4597654" y="4059936"/>
                  </a:lnTo>
                  <a:lnTo>
                    <a:pt x="4567809" y="4094099"/>
                  </a:lnTo>
                  <a:lnTo>
                    <a:pt x="4539615" y="4129532"/>
                  </a:lnTo>
                  <a:lnTo>
                    <a:pt x="4512945" y="4166235"/>
                  </a:lnTo>
                  <a:lnTo>
                    <a:pt x="4488053" y="4204081"/>
                  </a:lnTo>
                  <a:lnTo>
                    <a:pt x="4464685" y="4243197"/>
                  </a:lnTo>
                  <a:lnTo>
                    <a:pt x="4443222" y="4283456"/>
                  </a:lnTo>
                  <a:lnTo>
                    <a:pt x="4423410" y="4324731"/>
                  </a:lnTo>
                  <a:lnTo>
                    <a:pt x="4405630" y="4367022"/>
                  </a:lnTo>
                  <a:lnTo>
                    <a:pt x="4389628" y="4410329"/>
                  </a:lnTo>
                  <a:lnTo>
                    <a:pt x="4375658" y="4454525"/>
                  </a:lnTo>
                  <a:lnTo>
                    <a:pt x="4363593" y="4499610"/>
                  </a:lnTo>
                  <a:lnTo>
                    <a:pt x="4353687" y="4545457"/>
                  </a:lnTo>
                  <a:lnTo>
                    <a:pt x="4345813" y="4592066"/>
                  </a:lnTo>
                  <a:lnTo>
                    <a:pt x="4340225" y="4639310"/>
                  </a:lnTo>
                  <a:lnTo>
                    <a:pt x="4336796" y="4687316"/>
                  </a:lnTo>
                  <a:lnTo>
                    <a:pt x="4335653" y="4735830"/>
                  </a:lnTo>
                  <a:lnTo>
                    <a:pt x="4336796" y="4784344"/>
                  </a:lnTo>
                  <a:lnTo>
                    <a:pt x="4340225" y="4832350"/>
                  </a:lnTo>
                  <a:lnTo>
                    <a:pt x="4345813" y="4879594"/>
                  </a:lnTo>
                  <a:lnTo>
                    <a:pt x="4353687" y="4926330"/>
                  </a:lnTo>
                  <a:lnTo>
                    <a:pt x="4363593" y="4972177"/>
                  </a:lnTo>
                  <a:lnTo>
                    <a:pt x="4375658" y="5017135"/>
                  </a:lnTo>
                  <a:lnTo>
                    <a:pt x="4389628" y="5061331"/>
                  </a:lnTo>
                  <a:lnTo>
                    <a:pt x="4405630" y="5104638"/>
                  </a:lnTo>
                  <a:lnTo>
                    <a:pt x="4423410" y="5146929"/>
                  </a:lnTo>
                  <a:lnTo>
                    <a:pt x="4443222" y="5188204"/>
                  </a:lnTo>
                  <a:lnTo>
                    <a:pt x="4464685" y="5228463"/>
                  </a:lnTo>
                  <a:lnTo>
                    <a:pt x="4488053" y="5267579"/>
                  </a:lnTo>
                  <a:lnTo>
                    <a:pt x="4512945" y="5305425"/>
                  </a:lnTo>
                  <a:lnTo>
                    <a:pt x="4539615" y="5342128"/>
                  </a:lnTo>
                  <a:lnTo>
                    <a:pt x="4567809" y="5377561"/>
                  </a:lnTo>
                  <a:lnTo>
                    <a:pt x="4597654" y="5411724"/>
                  </a:lnTo>
                  <a:lnTo>
                    <a:pt x="4628896" y="5444363"/>
                  </a:lnTo>
                  <a:lnTo>
                    <a:pt x="4661535" y="5475605"/>
                  </a:lnTo>
                  <a:lnTo>
                    <a:pt x="4695571" y="5505450"/>
                  </a:lnTo>
                  <a:lnTo>
                    <a:pt x="4731004" y="5533644"/>
                  </a:lnTo>
                  <a:lnTo>
                    <a:pt x="4767707" y="5560314"/>
                  </a:lnTo>
                  <a:lnTo>
                    <a:pt x="4805553" y="5585333"/>
                  </a:lnTo>
                  <a:lnTo>
                    <a:pt x="4844669" y="5608701"/>
                  </a:lnTo>
                  <a:lnTo>
                    <a:pt x="4884801" y="5630164"/>
                  </a:lnTo>
                  <a:lnTo>
                    <a:pt x="4926076" y="5649976"/>
                  </a:lnTo>
                  <a:lnTo>
                    <a:pt x="4968367" y="5667883"/>
                  </a:lnTo>
                  <a:lnTo>
                    <a:pt x="5011674" y="5683758"/>
                  </a:lnTo>
                  <a:lnTo>
                    <a:pt x="5055743" y="5697855"/>
                  </a:lnTo>
                  <a:lnTo>
                    <a:pt x="5100701" y="5709793"/>
                  </a:lnTo>
                  <a:lnTo>
                    <a:pt x="5146548" y="5719826"/>
                  </a:lnTo>
                  <a:lnTo>
                    <a:pt x="5193157" y="5727573"/>
                  </a:lnTo>
                  <a:lnTo>
                    <a:pt x="5240401" y="5733288"/>
                  </a:lnTo>
                  <a:lnTo>
                    <a:pt x="5288280" y="5736717"/>
                  </a:lnTo>
                  <a:lnTo>
                    <a:pt x="5336794" y="5737860"/>
                  </a:lnTo>
                  <a:lnTo>
                    <a:pt x="5385308" y="5736717"/>
                  </a:lnTo>
                  <a:lnTo>
                    <a:pt x="5433187" y="5733288"/>
                  </a:lnTo>
                  <a:lnTo>
                    <a:pt x="5480558" y="5727573"/>
                  </a:lnTo>
                  <a:lnTo>
                    <a:pt x="5527040" y="5719826"/>
                  </a:lnTo>
                  <a:lnTo>
                    <a:pt x="5572887" y="5709793"/>
                  </a:lnTo>
                  <a:lnTo>
                    <a:pt x="5617845" y="5697855"/>
                  </a:lnTo>
                  <a:lnTo>
                    <a:pt x="5662041" y="5683758"/>
                  </a:lnTo>
                  <a:lnTo>
                    <a:pt x="5705221" y="5667883"/>
                  </a:lnTo>
                  <a:lnTo>
                    <a:pt x="5747512" y="5649976"/>
                  </a:lnTo>
                  <a:lnTo>
                    <a:pt x="5788787" y="5630164"/>
                  </a:lnTo>
                  <a:lnTo>
                    <a:pt x="5829046" y="5608701"/>
                  </a:lnTo>
                  <a:lnTo>
                    <a:pt x="5868035" y="5585333"/>
                  </a:lnTo>
                  <a:lnTo>
                    <a:pt x="5906008" y="5560314"/>
                  </a:lnTo>
                  <a:lnTo>
                    <a:pt x="5942711" y="5533644"/>
                  </a:lnTo>
                  <a:lnTo>
                    <a:pt x="5978017" y="5505450"/>
                  </a:lnTo>
                  <a:lnTo>
                    <a:pt x="6012053" y="5475605"/>
                  </a:lnTo>
                  <a:lnTo>
                    <a:pt x="6044819" y="5444363"/>
                  </a:lnTo>
                  <a:lnTo>
                    <a:pt x="6076061" y="5411724"/>
                  </a:lnTo>
                  <a:lnTo>
                    <a:pt x="6105779" y="5377561"/>
                  </a:lnTo>
                  <a:lnTo>
                    <a:pt x="6133973" y="5342128"/>
                  </a:lnTo>
                  <a:lnTo>
                    <a:pt x="6160643" y="5305425"/>
                  </a:lnTo>
                  <a:lnTo>
                    <a:pt x="6185662" y="5267579"/>
                  </a:lnTo>
                  <a:lnTo>
                    <a:pt x="6208903" y="5228463"/>
                  </a:lnTo>
                  <a:lnTo>
                    <a:pt x="6230493" y="5188204"/>
                  </a:lnTo>
                  <a:lnTo>
                    <a:pt x="6250178" y="5146929"/>
                  </a:lnTo>
                  <a:lnTo>
                    <a:pt x="6268085" y="5104638"/>
                  </a:lnTo>
                  <a:lnTo>
                    <a:pt x="6284087" y="5061331"/>
                  </a:lnTo>
                  <a:lnTo>
                    <a:pt x="6298057" y="5017135"/>
                  </a:lnTo>
                  <a:lnTo>
                    <a:pt x="6310122" y="4972177"/>
                  </a:lnTo>
                  <a:lnTo>
                    <a:pt x="6320028" y="4926330"/>
                  </a:lnTo>
                  <a:lnTo>
                    <a:pt x="6327775" y="4879594"/>
                  </a:lnTo>
                  <a:lnTo>
                    <a:pt x="6333490" y="4832350"/>
                  </a:lnTo>
                  <a:lnTo>
                    <a:pt x="6336919" y="4784344"/>
                  </a:lnTo>
                  <a:lnTo>
                    <a:pt x="6338062" y="473583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747" y="4293107"/>
              <a:ext cx="1751076" cy="26197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229087" y="4244339"/>
              <a:ext cx="1649095" cy="2517775"/>
            </a:xfrm>
            <a:custGeom>
              <a:avLst/>
              <a:gdLst/>
              <a:ahLst/>
              <a:cxnLst/>
              <a:rect l="l" t="t" r="r" b="b"/>
              <a:pathLst>
                <a:path w="1649095" h="2517775">
                  <a:moveTo>
                    <a:pt x="130428" y="0"/>
                  </a:moveTo>
                  <a:lnTo>
                    <a:pt x="0" y="225298"/>
                  </a:lnTo>
                  <a:lnTo>
                    <a:pt x="43306" y="250825"/>
                  </a:lnTo>
                  <a:lnTo>
                    <a:pt x="86105" y="277240"/>
                  </a:lnTo>
                  <a:lnTo>
                    <a:pt x="128142" y="304546"/>
                  </a:lnTo>
                  <a:lnTo>
                    <a:pt x="169544" y="332613"/>
                  </a:lnTo>
                  <a:lnTo>
                    <a:pt x="210184" y="361569"/>
                  </a:lnTo>
                  <a:lnTo>
                    <a:pt x="250316" y="391413"/>
                  </a:lnTo>
                  <a:lnTo>
                    <a:pt x="289686" y="422021"/>
                  </a:lnTo>
                  <a:lnTo>
                    <a:pt x="328294" y="453389"/>
                  </a:lnTo>
                  <a:lnTo>
                    <a:pt x="366267" y="485521"/>
                  </a:lnTo>
                  <a:lnTo>
                    <a:pt x="403478" y="518413"/>
                  </a:lnTo>
                  <a:lnTo>
                    <a:pt x="439927" y="552196"/>
                  </a:lnTo>
                  <a:lnTo>
                    <a:pt x="475741" y="586613"/>
                  </a:lnTo>
                  <a:lnTo>
                    <a:pt x="510666" y="621664"/>
                  </a:lnTo>
                  <a:lnTo>
                    <a:pt x="544956" y="657606"/>
                  </a:lnTo>
                  <a:lnTo>
                    <a:pt x="578357" y="694055"/>
                  </a:lnTo>
                  <a:lnTo>
                    <a:pt x="611123" y="731265"/>
                  </a:lnTo>
                  <a:lnTo>
                    <a:pt x="643001" y="769238"/>
                  </a:lnTo>
                  <a:lnTo>
                    <a:pt x="674115" y="807720"/>
                  </a:lnTo>
                  <a:lnTo>
                    <a:pt x="704341" y="846836"/>
                  </a:lnTo>
                  <a:lnTo>
                    <a:pt x="733805" y="886713"/>
                  </a:lnTo>
                  <a:lnTo>
                    <a:pt x="762380" y="927100"/>
                  </a:lnTo>
                  <a:lnTo>
                    <a:pt x="790193" y="967994"/>
                  </a:lnTo>
                  <a:lnTo>
                    <a:pt x="816990" y="1009650"/>
                  </a:lnTo>
                  <a:lnTo>
                    <a:pt x="843026" y="1051687"/>
                  </a:lnTo>
                  <a:lnTo>
                    <a:pt x="868171" y="1094359"/>
                  </a:lnTo>
                  <a:lnTo>
                    <a:pt x="892555" y="1137539"/>
                  </a:lnTo>
                  <a:lnTo>
                    <a:pt x="915923" y="1181354"/>
                  </a:lnTo>
                  <a:lnTo>
                    <a:pt x="938276" y="1225550"/>
                  </a:lnTo>
                  <a:lnTo>
                    <a:pt x="959865" y="1270254"/>
                  </a:lnTo>
                  <a:lnTo>
                    <a:pt x="980439" y="1315465"/>
                  </a:lnTo>
                  <a:lnTo>
                    <a:pt x="1000125" y="1361059"/>
                  </a:lnTo>
                  <a:lnTo>
                    <a:pt x="1018920" y="1407160"/>
                  </a:lnTo>
                  <a:lnTo>
                    <a:pt x="1036573" y="1453769"/>
                  </a:lnTo>
                  <a:lnTo>
                    <a:pt x="1053464" y="1500759"/>
                  </a:lnTo>
                  <a:lnTo>
                    <a:pt x="1069212" y="1548002"/>
                  </a:lnTo>
                  <a:lnTo>
                    <a:pt x="1084071" y="1595755"/>
                  </a:lnTo>
                  <a:lnTo>
                    <a:pt x="1097787" y="1643888"/>
                  </a:lnTo>
                  <a:lnTo>
                    <a:pt x="809625" y="1667129"/>
                  </a:lnTo>
                  <a:lnTo>
                    <a:pt x="1299717" y="2517521"/>
                  </a:lnTo>
                  <a:lnTo>
                    <a:pt x="1648840" y="1599692"/>
                  </a:lnTo>
                  <a:lnTo>
                    <a:pt x="1358645" y="1622933"/>
                  </a:lnTo>
                  <a:lnTo>
                    <a:pt x="1345691" y="1574419"/>
                  </a:lnTo>
                  <a:lnTo>
                    <a:pt x="1331848" y="1526159"/>
                  </a:lnTo>
                  <a:lnTo>
                    <a:pt x="1317116" y="1478280"/>
                  </a:lnTo>
                  <a:lnTo>
                    <a:pt x="1301495" y="1430782"/>
                  </a:lnTo>
                  <a:lnTo>
                    <a:pt x="1284985" y="1383664"/>
                  </a:lnTo>
                  <a:lnTo>
                    <a:pt x="1267713" y="1336929"/>
                  </a:lnTo>
                  <a:lnTo>
                    <a:pt x="1249426" y="1290447"/>
                  </a:lnTo>
                  <a:lnTo>
                    <a:pt x="1230248" y="1244473"/>
                  </a:lnTo>
                  <a:lnTo>
                    <a:pt x="1210309" y="1198880"/>
                  </a:lnTo>
                  <a:lnTo>
                    <a:pt x="1189608" y="1153795"/>
                  </a:lnTo>
                  <a:lnTo>
                    <a:pt x="1167891" y="1109090"/>
                  </a:lnTo>
                  <a:lnTo>
                    <a:pt x="1145539" y="1064768"/>
                  </a:lnTo>
                  <a:lnTo>
                    <a:pt x="1122298" y="1020952"/>
                  </a:lnTo>
                  <a:lnTo>
                    <a:pt x="1098168" y="977646"/>
                  </a:lnTo>
                  <a:lnTo>
                    <a:pt x="1073277" y="934847"/>
                  </a:lnTo>
                  <a:lnTo>
                    <a:pt x="1047622" y="892429"/>
                  </a:lnTo>
                  <a:lnTo>
                    <a:pt x="1021206" y="850519"/>
                  </a:lnTo>
                  <a:lnTo>
                    <a:pt x="994028" y="809244"/>
                  </a:lnTo>
                  <a:lnTo>
                    <a:pt x="965961" y="768350"/>
                  </a:lnTo>
                  <a:lnTo>
                    <a:pt x="937259" y="728090"/>
                  </a:lnTo>
                  <a:lnTo>
                    <a:pt x="907795" y="688339"/>
                  </a:lnTo>
                  <a:lnTo>
                    <a:pt x="877569" y="649097"/>
                  </a:lnTo>
                  <a:lnTo>
                    <a:pt x="846581" y="610488"/>
                  </a:lnTo>
                  <a:lnTo>
                    <a:pt x="814958" y="572515"/>
                  </a:lnTo>
                  <a:lnTo>
                    <a:pt x="782573" y="535051"/>
                  </a:lnTo>
                  <a:lnTo>
                    <a:pt x="749426" y="498221"/>
                  </a:lnTo>
                  <a:lnTo>
                    <a:pt x="715644" y="462025"/>
                  </a:lnTo>
                  <a:lnTo>
                    <a:pt x="681101" y="426338"/>
                  </a:lnTo>
                  <a:lnTo>
                    <a:pt x="645921" y="391413"/>
                  </a:lnTo>
                  <a:lnTo>
                    <a:pt x="610107" y="357124"/>
                  </a:lnTo>
                  <a:lnTo>
                    <a:pt x="573658" y="323469"/>
                  </a:lnTo>
                  <a:lnTo>
                    <a:pt x="536447" y="290449"/>
                  </a:lnTo>
                  <a:lnTo>
                    <a:pt x="498601" y="258190"/>
                  </a:lnTo>
                  <a:lnTo>
                    <a:pt x="460120" y="226568"/>
                  </a:lnTo>
                  <a:lnTo>
                    <a:pt x="421004" y="195707"/>
                  </a:lnTo>
                  <a:lnTo>
                    <a:pt x="381380" y="165481"/>
                  </a:lnTo>
                  <a:lnTo>
                    <a:pt x="340994" y="136017"/>
                  </a:lnTo>
                  <a:lnTo>
                    <a:pt x="300100" y="107314"/>
                  </a:lnTo>
                  <a:lnTo>
                    <a:pt x="258571" y="79375"/>
                  </a:lnTo>
                  <a:lnTo>
                    <a:pt x="216407" y="52070"/>
                  </a:lnTo>
                  <a:lnTo>
                    <a:pt x="173735" y="25654"/>
                  </a:lnTo>
                  <a:lnTo>
                    <a:pt x="130428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7451" y="8721851"/>
              <a:ext cx="2865120" cy="862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60791" y="8673083"/>
              <a:ext cx="2762885" cy="760730"/>
            </a:xfrm>
            <a:custGeom>
              <a:avLst/>
              <a:gdLst/>
              <a:ahLst/>
              <a:cxnLst/>
              <a:rect l="l" t="t" r="r" b="b"/>
              <a:pathLst>
                <a:path w="2762884" h="760729">
                  <a:moveTo>
                    <a:pt x="981836" y="0"/>
                  </a:moveTo>
                  <a:lnTo>
                    <a:pt x="0" y="0"/>
                  </a:lnTo>
                  <a:lnTo>
                    <a:pt x="620140" y="760222"/>
                  </a:lnTo>
                  <a:lnTo>
                    <a:pt x="746378" y="496989"/>
                  </a:lnTo>
                  <a:lnTo>
                    <a:pt x="794638" y="510044"/>
                  </a:lnTo>
                  <a:lnTo>
                    <a:pt x="843152" y="522160"/>
                  </a:lnTo>
                  <a:lnTo>
                    <a:pt x="891793" y="533323"/>
                  </a:lnTo>
                  <a:lnTo>
                    <a:pt x="940561" y="543534"/>
                  </a:lnTo>
                  <a:lnTo>
                    <a:pt x="989456" y="552792"/>
                  </a:lnTo>
                  <a:lnTo>
                    <a:pt x="1038605" y="561111"/>
                  </a:lnTo>
                  <a:lnTo>
                    <a:pt x="1087754" y="568490"/>
                  </a:lnTo>
                  <a:lnTo>
                    <a:pt x="1136903" y="574916"/>
                  </a:lnTo>
                  <a:lnTo>
                    <a:pt x="1186306" y="580415"/>
                  </a:lnTo>
                  <a:lnTo>
                    <a:pt x="1235709" y="584962"/>
                  </a:lnTo>
                  <a:lnTo>
                    <a:pt x="1285112" y="588568"/>
                  </a:lnTo>
                  <a:lnTo>
                    <a:pt x="1334515" y="591235"/>
                  </a:lnTo>
                  <a:lnTo>
                    <a:pt x="1384046" y="592975"/>
                  </a:lnTo>
                  <a:lnTo>
                    <a:pt x="1433576" y="593775"/>
                  </a:lnTo>
                  <a:lnTo>
                    <a:pt x="1482978" y="593648"/>
                  </a:lnTo>
                  <a:lnTo>
                    <a:pt x="1532508" y="592582"/>
                  </a:lnTo>
                  <a:lnTo>
                    <a:pt x="1581911" y="590588"/>
                  </a:lnTo>
                  <a:lnTo>
                    <a:pt x="1631187" y="587667"/>
                  </a:lnTo>
                  <a:lnTo>
                    <a:pt x="1680590" y="583819"/>
                  </a:lnTo>
                  <a:lnTo>
                    <a:pt x="1729739" y="579031"/>
                  </a:lnTo>
                  <a:lnTo>
                    <a:pt x="1778888" y="573328"/>
                  </a:lnTo>
                  <a:lnTo>
                    <a:pt x="1827910" y="566699"/>
                  </a:lnTo>
                  <a:lnTo>
                    <a:pt x="1876805" y="559155"/>
                  </a:lnTo>
                  <a:lnTo>
                    <a:pt x="1925447" y="550684"/>
                  </a:lnTo>
                  <a:lnTo>
                    <a:pt x="1974087" y="541286"/>
                  </a:lnTo>
                  <a:lnTo>
                    <a:pt x="2022475" y="530974"/>
                  </a:lnTo>
                  <a:lnTo>
                    <a:pt x="2070734" y="519760"/>
                  </a:lnTo>
                  <a:lnTo>
                    <a:pt x="2118740" y="507606"/>
                  </a:lnTo>
                  <a:lnTo>
                    <a:pt x="2166619" y="494550"/>
                  </a:lnTo>
                  <a:lnTo>
                    <a:pt x="2214244" y="480580"/>
                  </a:lnTo>
                  <a:lnTo>
                    <a:pt x="2261615" y="465709"/>
                  </a:lnTo>
                  <a:lnTo>
                    <a:pt x="2308732" y="449910"/>
                  </a:lnTo>
                  <a:lnTo>
                    <a:pt x="2355468" y="433209"/>
                  </a:lnTo>
                  <a:lnTo>
                    <a:pt x="2402078" y="415607"/>
                  </a:lnTo>
                  <a:lnTo>
                    <a:pt x="2448305" y="397090"/>
                  </a:lnTo>
                  <a:lnTo>
                    <a:pt x="2494279" y="377672"/>
                  </a:lnTo>
                  <a:lnTo>
                    <a:pt x="2539873" y="357352"/>
                  </a:lnTo>
                  <a:lnTo>
                    <a:pt x="2585084" y="336169"/>
                  </a:lnTo>
                  <a:lnTo>
                    <a:pt x="2630042" y="313944"/>
                  </a:lnTo>
                  <a:lnTo>
                    <a:pt x="2674619" y="290957"/>
                  </a:lnTo>
                  <a:lnTo>
                    <a:pt x="2718688" y="267081"/>
                  </a:lnTo>
                  <a:lnTo>
                    <a:pt x="2762504" y="242189"/>
                  </a:lnTo>
                  <a:lnTo>
                    <a:pt x="2634233" y="18923"/>
                  </a:lnTo>
                  <a:lnTo>
                    <a:pt x="2590418" y="43688"/>
                  </a:lnTo>
                  <a:lnTo>
                    <a:pt x="2546096" y="67437"/>
                  </a:lnTo>
                  <a:lnTo>
                    <a:pt x="2501391" y="90297"/>
                  </a:lnTo>
                  <a:lnTo>
                    <a:pt x="2456306" y="112014"/>
                  </a:lnTo>
                  <a:lnTo>
                    <a:pt x="2410713" y="132842"/>
                  </a:lnTo>
                  <a:lnTo>
                    <a:pt x="2364866" y="152527"/>
                  </a:lnTo>
                  <a:lnTo>
                    <a:pt x="2318638" y="171323"/>
                  </a:lnTo>
                  <a:lnTo>
                    <a:pt x="2272156" y="189103"/>
                  </a:lnTo>
                  <a:lnTo>
                    <a:pt x="2225293" y="205867"/>
                  </a:lnTo>
                  <a:lnTo>
                    <a:pt x="2178177" y="221615"/>
                  </a:lnTo>
                  <a:lnTo>
                    <a:pt x="2130805" y="236347"/>
                  </a:lnTo>
                  <a:lnTo>
                    <a:pt x="2083053" y="250063"/>
                  </a:lnTo>
                  <a:lnTo>
                    <a:pt x="2035175" y="262763"/>
                  </a:lnTo>
                  <a:lnTo>
                    <a:pt x="1987041" y="274447"/>
                  </a:lnTo>
                  <a:lnTo>
                    <a:pt x="1938654" y="285115"/>
                  </a:lnTo>
                  <a:lnTo>
                    <a:pt x="1890140" y="294767"/>
                  </a:lnTo>
                  <a:lnTo>
                    <a:pt x="1841373" y="303530"/>
                  </a:lnTo>
                  <a:lnTo>
                    <a:pt x="1792477" y="311150"/>
                  </a:lnTo>
                  <a:lnTo>
                    <a:pt x="1743455" y="317754"/>
                  </a:lnTo>
                  <a:lnTo>
                    <a:pt x="1694433" y="323342"/>
                  </a:lnTo>
                  <a:lnTo>
                    <a:pt x="1645157" y="327914"/>
                  </a:lnTo>
                  <a:lnTo>
                    <a:pt x="1595881" y="331470"/>
                  </a:lnTo>
                  <a:lnTo>
                    <a:pt x="1546478" y="334010"/>
                  </a:lnTo>
                  <a:lnTo>
                    <a:pt x="1497076" y="335534"/>
                  </a:lnTo>
                  <a:lnTo>
                    <a:pt x="1447546" y="335915"/>
                  </a:lnTo>
                  <a:lnTo>
                    <a:pt x="1398015" y="335407"/>
                  </a:lnTo>
                  <a:lnTo>
                    <a:pt x="1348612" y="333883"/>
                  </a:lnTo>
                  <a:lnTo>
                    <a:pt x="1299082" y="331216"/>
                  </a:lnTo>
                  <a:lnTo>
                    <a:pt x="1249679" y="327533"/>
                  </a:lnTo>
                  <a:lnTo>
                    <a:pt x="1200277" y="322961"/>
                  </a:lnTo>
                  <a:lnTo>
                    <a:pt x="1151001" y="317246"/>
                  </a:lnTo>
                  <a:lnTo>
                    <a:pt x="1101852" y="310515"/>
                  </a:lnTo>
                  <a:lnTo>
                    <a:pt x="1052702" y="302641"/>
                  </a:lnTo>
                  <a:lnTo>
                    <a:pt x="1003807" y="293878"/>
                  </a:lnTo>
                  <a:lnTo>
                    <a:pt x="954912" y="283972"/>
                  </a:lnTo>
                  <a:lnTo>
                    <a:pt x="906272" y="273050"/>
                  </a:lnTo>
                  <a:lnTo>
                    <a:pt x="857757" y="261112"/>
                  </a:lnTo>
                  <a:lnTo>
                    <a:pt x="981836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703" y="4585715"/>
              <a:ext cx="1676400" cy="2375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48043" y="4536947"/>
              <a:ext cx="1574165" cy="2273935"/>
            </a:xfrm>
            <a:custGeom>
              <a:avLst/>
              <a:gdLst/>
              <a:ahLst/>
              <a:cxnLst/>
              <a:rect l="l" t="t" r="r" b="b"/>
              <a:pathLst>
                <a:path w="1574165" h="2273934">
                  <a:moveTo>
                    <a:pt x="1573783" y="0"/>
                  </a:moveTo>
                  <a:lnTo>
                    <a:pt x="624839" y="157861"/>
                  </a:lnTo>
                  <a:lnTo>
                    <a:pt x="789051" y="397890"/>
                  </a:lnTo>
                  <a:lnTo>
                    <a:pt x="753617" y="433324"/>
                  </a:lnTo>
                  <a:lnTo>
                    <a:pt x="718947" y="469518"/>
                  </a:lnTo>
                  <a:lnTo>
                    <a:pt x="685037" y="506222"/>
                  </a:lnTo>
                  <a:lnTo>
                    <a:pt x="651763" y="543560"/>
                  </a:lnTo>
                  <a:lnTo>
                    <a:pt x="619378" y="581405"/>
                  </a:lnTo>
                  <a:lnTo>
                    <a:pt x="587628" y="619887"/>
                  </a:lnTo>
                  <a:lnTo>
                    <a:pt x="556640" y="658876"/>
                  </a:lnTo>
                  <a:lnTo>
                    <a:pt x="526541" y="698373"/>
                  </a:lnTo>
                  <a:lnTo>
                    <a:pt x="497077" y="738504"/>
                  </a:lnTo>
                  <a:lnTo>
                    <a:pt x="468502" y="779144"/>
                  </a:lnTo>
                  <a:lnTo>
                    <a:pt x="440689" y="820165"/>
                  </a:lnTo>
                  <a:lnTo>
                    <a:pt x="413638" y="861822"/>
                  </a:lnTo>
                  <a:lnTo>
                    <a:pt x="387350" y="903859"/>
                  </a:lnTo>
                  <a:lnTo>
                    <a:pt x="361823" y="946403"/>
                  </a:lnTo>
                  <a:lnTo>
                    <a:pt x="337184" y="989329"/>
                  </a:lnTo>
                  <a:lnTo>
                    <a:pt x="313435" y="1032763"/>
                  </a:lnTo>
                  <a:lnTo>
                    <a:pt x="290449" y="1076578"/>
                  </a:lnTo>
                  <a:lnTo>
                    <a:pt x="268224" y="1120902"/>
                  </a:lnTo>
                  <a:lnTo>
                    <a:pt x="246887" y="1165605"/>
                  </a:lnTo>
                  <a:lnTo>
                    <a:pt x="226313" y="1210564"/>
                  </a:lnTo>
                  <a:lnTo>
                    <a:pt x="206755" y="1256029"/>
                  </a:lnTo>
                  <a:lnTo>
                    <a:pt x="187832" y="1301750"/>
                  </a:lnTo>
                  <a:lnTo>
                    <a:pt x="169925" y="1347977"/>
                  </a:lnTo>
                  <a:lnTo>
                    <a:pt x="152907" y="1394332"/>
                  </a:lnTo>
                  <a:lnTo>
                    <a:pt x="136651" y="1441196"/>
                  </a:lnTo>
                  <a:lnTo>
                    <a:pt x="121284" y="1488313"/>
                  </a:lnTo>
                  <a:lnTo>
                    <a:pt x="106806" y="1535684"/>
                  </a:lnTo>
                  <a:lnTo>
                    <a:pt x="93217" y="1583309"/>
                  </a:lnTo>
                  <a:lnTo>
                    <a:pt x="80645" y="1631314"/>
                  </a:lnTo>
                  <a:lnTo>
                    <a:pt x="68833" y="1679575"/>
                  </a:lnTo>
                  <a:lnTo>
                    <a:pt x="57911" y="1727962"/>
                  </a:lnTo>
                  <a:lnTo>
                    <a:pt x="48005" y="1776729"/>
                  </a:lnTo>
                  <a:lnTo>
                    <a:pt x="38988" y="1825625"/>
                  </a:lnTo>
                  <a:lnTo>
                    <a:pt x="30860" y="1874774"/>
                  </a:lnTo>
                  <a:lnTo>
                    <a:pt x="23621" y="1924050"/>
                  </a:lnTo>
                  <a:lnTo>
                    <a:pt x="17398" y="1973579"/>
                  </a:lnTo>
                  <a:lnTo>
                    <a:pt x="12064" y="2023237"/>
                  </a:lnTo>
                  <a:lnTo>
                    <a:pt x="7746" y="2073021"/>
                  </a:lnTo>
                  <a:lnTo>
                    <a:pt x="4444" y="2123059"/>
                  </a:lnTo>
                  <a:lnTo>
                    <a:pt x="1904" y="2173097"/>
                  </a:lnTo>
                  <a:lnTo>
                    <a:pt x="507" y="2223389"/>
                  </a:lnTo>
                  <a:lnTo>
                    <a:pt x="0" y="2273680"/>
                  </a:lnTo>
                  <a:lnTo>
                    <a:pt x="258699" y="2273680"/>
                  </a:lnTo>
                  <a:lnTo>
                    <a:pt x="259333" y="2223389"/>
                  </a:lnTo>
                  <a:lnTo>
                    <a:pt x="260857" y="2173224"/>
                  </a:lnTo>
                  <a:lnTo>
                    <a:pt x="263525" y="2123186"/>
                  </a:lnTo>
                  <a:lnTo>
                    <a:pt x="267334" y="2073275"/>
                  </a:lnTo>
                  <a:lnTo>
                    <a:pt x="272033" y="2023490"/>
                  </a:lnTo>
                  <a:lnTo>
                    <a:pt x="277875" y="1973961"/>
                  </a:lnTo>
                  <a:lnTo>
                    <a:pt x="284733" y="1924557"/>
                  </a:lnTo>
                  <a:lnTo>
                    <a:pt x="292607" y="1875409"/>
                  </a:lnTo>
                  <a:lnTo>
                    <a:pt x="301625" y="1826514"/>
                  </a:lnTo>
                  <a:lnTo>
                    <a:pt x="311530" y="1777873"/>
                  </a:lnTo>
                  <a:lnTo>
                    <a:pt x="322452" y="1729486"/>
                  </a:lnTo>
                  <a:lnTo>
                    <a:pt x="334390" y="1681352"/>
                  </a:lnTo>
                  <a:lnTo>
                    <a:pt x="347345" y="1633474"/>
                  </a:lnTo>
                  <a:lnTo>
                    <a:pt x="361314" y="1585976"/>
                  </a:lnTo>
                  <a:lnTo>
                    <a:pt x="376174" y="1538731"/>
                  </a:lnTo>
                  <a:lnTo>
                    <a:pt x="392049" y="1491868"/>
                  </a:lnTo>
                  <a:lnTo>
                    <a:pt x="408939" y="1445387"/>
                  </a:lnTo>
                  <a:lnTo>
                    <a:pt x="426720" y="1399286"/>
                  </a:lnTo>
                  <a:lnTo>
                    <a:pt x="445515" y="1353439"/>
                  </a:lnTo>
                  <a:lnTo>
                    <a:pt x="465200" y="1308100"/>
                  </a:lnTo>
                  <a:lnTo>
                    <a:pt x="485901" y="1263268"/>
                  </a:lnTo>
                  <a:lnTo>
                    <a:pt x="507491" y="1218691"/>
                  </a:lnTo>
                  <a:lnTo>
                    <a:pt x="529971" y="1174750"/>
                  </a:lnTo>
                  <a:lnTo>
                    <a:pt x="553338" y="1131189"/>
                  </a:lnTo>
                  <a:lnTo>
                    <a:pt x="577723" y="1088009"/>
                  </a:lnTo>
                  <a:lnTo>
                    <a:pt x="602996" y="1045463"/>
                  </a:lnTo>
                  <a:lnTo>
                    <a:pt x="629157" y="1003426"/>
                  </a:lnTo>
                  <a:lnTo>
                    <a:pt x="656208" y="961898"/>
                  </a:lnTo>
                  <a:lnTo>
                    <a:pt x="684022" y="920876"/>
                  </a:lnTo>
                  <a:lnTo>
                    <a:pt x="712851" y="880490"/>
                  </a:lnTo>
                  <a:lnTo>
                    <a:pt x="742569" y="840613"/>
                  </a:lnTo>
                  <a:lnTo>
                    <a:pt x="773049" y="801497"/>
                  </a:lnTo>
                  <a:lnTo>
                    <a:pt x="804417" y="762762"/>
                  </a:lnTo>
                  <a:lnTo>
                    <a:pt x="836676" y="724788"/>
                  </a:lnTo>
                  <a:lnTo>
                    <a:pt x="869696" y="687451"/>
                  </a:lnTo>
                  <a:lnTo>
                    <a:pt x="903604" y="650748"/>
                  </a:lnTo>
                  <a:lnTo>
                    <a:pt x="938402" y="614806"/>
                  </a:lnTo>
                  <a:lnTo>
                    <a:pt x="1102486" y="850518"/>
                  </a:lnTo>
                  <a:lnTo>
                    <a:pt x="1573783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5279" y="2968751"/>
              <a:ext cx="2345435" cy="23469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42148" y="3061715"/>
              <a:ext cx="2176145" cy="2171700"/>
            </a:xfrm>
            <a:custGeom>
              <a:avLst/>
              <a:gdLst/>
              <a:ahLst/>
              <a:cxnLst/>
              <a:rect l="l" t="t" r="r" b="b"/>
              <a:pathLst>
                <a:path w="2176145" h="2171700">
                  <a:moveTo>
                    <a:pt x="2175764" y="1092200"/>
                  </a:moveTo>
                  <a:lnTo>
                    <a:pt x="2174748" y="1041400"/>
                  </a:lnTo>
                  <a:lnTo>
                    <a:pt x="2171573" y="990600"/>
                  </a:lnTo>
                  <a:lnTo>
                    <a:pt x="2166366" y="939800"/>
                  </a:lnTo>
                  <a:lnTo>
                    <a:pt x="2159127" y="901700"/>
                  </a:lnTo>
                  <a:lnTo>
                    <a:pt x="2150110" y="850900"/>
                  </a:lnTo>
                  <a:lnTo>
                    <a:pt x="2139061" y="812800"/>
                  </a:lnTo>
                  <a:lnTo>
                    <a:pt x="2126107" y="762000"/>
                  </a:lnTo>
                  <a:lnTo>
                    <a:pt x="2111375" y="723900"/>
                  </a:lnTo>
                  <a:lnTo>
                    <a:pt x="2094865" y="673112"/>
                  </a:lnTo>
                  <a:lnTo>
                    <a:pt x="2076577" y="635012"/>
                  </a:lnTo>
                  <a:lnTo>
                    <a:pt x="2060067" y="603465"/>
                  </a:lnTo>
                  <a:lnTo>
                    <a:pt x="2060067" y="1092200"/>
                  </a:lnTo>
                  <a:lnTo>
                    <a:pt x="2058924" y="1130300"/>
                  </a:lnTo>
                  <a:lnTo>
                    <a:pt x="2055368" y="1181100"/>
                  </a:lnTo>
                  <a:lnTo>
                    <a:pt x="2049526" y="1231900"/>
                  </a:lnTo>
                  <a:lnTo>
                    <a:pt x="2041525" y="1282700"/>
                  </a:lnTo>
                  <a:lnTo>
                    <a:pt x="2031238" y="1320800"/>
                  </a:lnTo>
                  <a:lnTo>
                    <a:pt x="2018919" y="1371600"/>
                  </a:lnTo>
                  <a:lnTo>
                    <a:pt x="2004441" y="1409700"/>
                  </a:lnTo>
                  <a:lnTo>
                    <a:pt x="1988058" y="1460500"/>
                  </a:lnTo>
                  <a:lnTo>
                    <a:pt x="1969643" y="1498600"/>
                  </a:lnTo>
                  <a:lnTo>
                    <a:pt x="1949450" y="1536700"/>
                  </a:lnTo>
                  <a:lnTo>
                    <a:pt x="1927225" y="1574800"/>
                  </a:lnTo>
                  <a:lnTo>
                    <a:pt x="1903349" y="1612900"/>
                  </a:lnTo>
                  <a:lnTo>
                    <a:pt x="1877695" y="1651000"/>
                  </a:lnTo>
                  <a:lnTo>
                    <a:pt x="1850390" y="1689100"/>
                  </a:lnTo>
                  <a:lnTo>
                    <a:pt x="1821561" y="1727200"/>
                  </a:lnTo>
                  <a:lnTo>
                    <a:pt x="1790954" y="1765300"/>
                  </a:lnTo>
                  <a:lnTo>
                    <a:pt x="1759077" y="1790700"/>
                  </a:lnTo>
                  <a:lnTo>
                    <a:pt x="1725549" y="1828800"/>
                  </a:lnTo>
                  <a:lnTo>
                    <a:pt x="1690751" y="1854200"/>
                  </a:lnTo>
                  <a:lnTo>
                    <a:pt x="1654556" y="1879600"/>
                  </a:lnTo>
                  <a:lnTo>
                    <a:pt x="1617091" y="1905000"/>
                  </a:lnTo>
                  <a:lnTo>
                    <a:pt x="1578356" y="1930400"/>
                  </a:lnTo>
                  <a:lnTo>
                    <a:pt x="1538605" y="1955800"/>
                  </a:lnTo>
                  <a:lnTo>
                    <a:pt x="1497584" y="1968500"/>
                  </a:lnTo>
                  <a:lnTo>
                    <a:pt x="1455547" y="1993900"/>
                  </a:lnTo>
                  <a:lnTo>
                    <a:pt x="1368552" y="2019300"/>
                  </a:lnTo>
                  <a:lnTo>
                    <a:pt x="1231519" y="2057400"/>
                  </a:lnTo>
                  <a:lnTo>
                    <a:pt x="944245" y="2057400"/>
                  </a:lnTo>
                  <a:lnTo>
                    <a:pt x="807212" y="2019300"/>
                  </a:lnTo>
                  <a:lnTo>
                    <a:pt x="720217" y="1993900"/>
                  </a:lnTo>
                  <a:lnTo>
                    <a:pt x="678180" y="1968500"/>
                  </a:lnTo>
                  <a:lnTo>
                    <a:pt x="637159" y="1955800"/>
                  </a:lnTo>
                  <a:lnTo>
                    <a:pt x="597408" y="1930400"/>
                  </a:lnTo>
                  <a:lnTo>
                    <a:pt x="558673" y="1905000"/>
                  </a:lnTo>
                  <a:lnTo>
                    <a:pt x="521208" y="1879600"/>
                  </a:lnTo>
                  <a:lnTo>
                    <a:pt x="485013" y="1854200"/>
                  </a:lnTo>
                  <a:lnTo>
                    <a:pt x="450215" y="1828800"/>
                  </a:lnTo>
                  <a:lnTo>
                    <a:pt x="416687" y="1790700"/>
                  </a:lnTo>
                  <a:lnTo>
                    <a:pt x="384683" y="1765300"/>
                  </a:lnTo>
                  <a:lnTo>
                    <a:pt x="354203" y="1727200"/>
                  </a:lnTo>
                  <a:lnTo>
                    <a:pt x="325374" y="1689100"/>
                  </a:lnTo>
                  <a:lnTo>
                    <a:pt x="298069" y="1651000"/>
                  </a:lnTo>
                  <a:lnTo>
                    <a:pt x="272415" y="1612900"/>
                  </a:lnTo>
                  <a:lnTo>
                    <a:pt x="248539" y="1574800"/>
                  </a:lnTo>
                  <a:lnTo>
                    <a:pt x="226314" y="1536700"/>
                  </a:lnTo>
                  <a:lnTo>
                    <a:pt x="206121" y="1498600"/>
                  </a:lnTo>
                  <a:lnTo>
                    <a:pt x="187706" y="1460500"/>
                  </a:lnTo>
                  <a:lnTo>
                    <a:pt x="171323" y="1409700"/>
                  </a:lnTo>
                  <a:lnTo>
                    <a:pt x="156845" y="1371600"/>
                  </a:lnTo>
                  <a:lnTo>
                    <a:pt x="144526" y="1320800"/>
                  </a:lnTo>
                  <a:lnTo>
                    <a:pt x="134239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303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239" y="901700"/>
                  </a:lnTo>
                  <a:lnTo>
                    <a:pt x="144526" y="850900"/>
                  </a:lnTo>
                  <a:lnTo>
                    <a:pt x="156845" y="812800"/>
                  </a:lnTo>
                  <a:lnTo>
                    <a:pt x="171323" y="762000"/>
                  </a:lnTo>
                  <a:lnTo>
                    <a:pt x="187706" y="723900"/>
                  </a:lnTo>
                  <a:lnTo>
                    <a:pt x="206121" y="673112"/>
                  </a:lnTo>
                  <a:lnTo>
                    <a:pt x="226314" y="635012"/>
                  </a:lnTo>
                  <a:lnTo>
                    <a:pt x="248539" y="596912"/>
                  </a:lnTo>
                  <a:lnTo>
                    <a:pt x="272415" y="558800"/>
                  </a:lnTo>
                  <a:lnTo>
                    <a:pt x="298069" y="520700"/>
                  </a:lnTo>
                  <a:lnTo>
                    <a:pt x="325374" y="482600"/>
                  </a:lnTo>
                  <a:lnTo>
                    <a:pt x="354203" y="457200"/>
                  </a:lnTo>
                  <a:lnTo>
                    <a:pt x="384683" y="419100"/>
                  </a:lnTo>
                  <a:lnTo>
                    <a:pt x="416687" y="381000"/>
                  </a:lnTo>
                  <a:lnTo>
                    <a:pt x="450215" y="355600"/>
                  </a:lnTo>
                  <a:lnTo>
                    <a:pt x="485013" y="330200"/>
                  </a:lnTo>
                  <a:lnTo>
                    <a:pt x="521208" y="304800"/>
                  </a:lnTo>
                  <a:lnTo>
                    <a:pt x="558673" y="279400"/>
                  </a:lnTo>
                  <a:lnTo>
                    <a:pt x="597408" y="254000"/>
                  </a:lnTo>
                  <a:lnTo>
                    <a:pt x="637159" y="228600"/>
                  </a:lnTo>
                  <a:lnTo>
                    <a:pt x="678180" y="203200"/>
                  </a:lnTo>
                  <a:lnTo>
                    <a:pt x="763270" y="177800"/>
                  </a:lnTo>
                  <a:lnTo>
                    <a:pt x="807212" y="152400"/>
                  </a:lnTo>
                  <a:lnTo>
                    <a:pt x="852043" y="139700"/>
                  </a:lnTo>
                  <a:lnTo>
                    <a:pt x="897763" y="139700"/>
                  </a:lnTo>
                  <a:lnTo>
                    <a:pt x="944245" y="127000"/>
                  </a:lnTo>
                  <a:lnTo>
                    <a:pt x="991489" y="127000"/>
                  </a:lnTo>
                  <a:lnTo>
                    <a:pt x="1039368" y="114300"/>
                  </a:lnTo>
                  <a:lnTo>
                    <a:pt x="1136396" y="114300"/>
                  </a:lnTo>
                  <a:lnTo>
                    <a:pt x="1184275" y="127000"/>
                  </a:lnTo>
                  <a:lnTo>
                    <a:pt x="1231519" y="127000"/>
                  </a:lnTo>
                  <a:lnTo>
                    <a:pt x="1278001" y="139700"/>
                  </a:lnTo>
                  <a:lnTo>
                    <a:pt x="1323721" y="139700"/>
                  </a:lnTo>
                  <a:lnTo>
                    <a:pt x="1368552" y="152400"/>
                  </a:lnTo>
                  <a:lnTo>
                    <a:pt x="1412494" y="177800"/>
                  </a:lnTo>
                  <a:lnTo>
                    <a:pt x="1497584" y="203200"/>
                  </a:lnTo>
                  <a:lnTo>
                    <a:pt x="1538605" y="228600"/>
                  </a:lnTo>
                  <a:lnTo>
                    <a:pt x="1578356" y="254000"/>
                  </a:lnTo>
                  <a:lnTo>
                    <a:pt x="1617091" y="279400"/>
                  </a:lnTo>
                  <a:lnTo>
                    <a:pt x="1654556" y="304800"/>
                  </a:lnTo>
                  <a:lnTo>
                    <a:pt x="1690751" y="330200"/>
                  </a:lnTo>
                  <a:lnTo>
                    <a:pt x="1725549" y="355600"/>
                  </a:lnTo>
                  <a:lnTo>
                    <a:pt x="1759077" y="381000"/>
                  </a:lnTo>
                  <a:lnTo>
                    <a:pt x="1790954" y="419100"/>
                  </a:lnTo>
                  <a:lnTo>
                    <a:pt x="1821561" y="457200"/>
                  </a:lnTo>
                  <a:lnTo>
                    <a:pt x="1850390" y="482600"/>
                  </a:lnTo>
                  <a:lnTo>
                    <a:pt x="1877695" y="520700"/>
                  </a:lnTo>
                  <a:lnTo>
                    <a:pt x="1903349" y="558800"/>
                  </a:lnTo>
                  <a:lnTo>
                    <a:pt x="1927225" y="596912"/>
                  </a:lnTo>
                  <a:lnTo>
                    <a:pt x="1949450" y="635012"/>
                  </a:lnTo>
                  <a:lnTo>
                    <a:pt x="1969643" y="673112"/>
                  </a:lnTo>
                  <a:lnTo>
                    <a:pt x="1988058" y="723900"/>
                  </a:lnTo>
                  <a:lnTo>
                    <a:pt x="2004441" y="762000"/>
                  </a:lnTo>
                  <a:lnTo>
                    <a:pt x="2018919" y="812800"/>
                  </a:lnTo>
                  <a:lnTo>
                    <a:pt x="2031238" y="850900"/>
                  </a:lnTo>
                  <a:lnTo>
                    <a:pt x="2041525" y="901700"/>
                  </a:lnTo>
                  <a:lnTo>
                    <a:pt x="2049526" y="939800"/>
                  </a:lnTo>
                  <a:lnTo>
                    <a:pt x="2055368" y="990600"/>
                  </a:lnTo>
                  <a:lnTo>
                    <a:pt x="2058924" y="1041400"/>
                  </a:lnTo>
                  <a:lnTo>
                    <a:pt x="2060067" y="1092200"/>
                  </a:lnTo>
                  <a:lnTo>
                    <a:pt x="2060067" y="603465"/>
                  </a:lnTo>
                  <a:lnTo>
                    <a:pt x="2056638" y="596912"/>
                  </a:lnTo>
                  <a:lnTo>
                    <a:pt x="2035048" y="558800"/>
                  </a:lnTo>
                  <a:lnTo>
                    <a:pt x="2011807" y="508000"/>
                  </a:lnTo>
                  <a:lnTo>
                    <a:pt x="1987042" y="469900"/>
                  </a:lnTo>
                  <a:lnTo>
                    <a:pt x="1960753" y="444500"/>
                  </a:lnTo>
                  <a:lnTo>
                    <a:pt x="1933067" y="406400"/>
                  </a:lnTo>
                  <a:lnTo>
                    <a:pt x="1903857" y="368300"/>
                  </a:lnTo>
                  <a:lnTo>
                    <a:pt x="1873250" y="330200"/>
                  </a:lnTo>
                  <a:lnTo>
                    <a:pt x="1841373" y="304800"/>
                  </a:lnTo>
                  <a:lnTo>
                    <a:pt x="1808226" y="266700"/>
                  </a:lnTo>
                  <a:lnTo>
                    <a:pt x="1773809" y="241300"/>
                  </a:lnTo>
                  <a:lnTo>
                    <a:pt x="1738122" y="215900"/>
                  </a:lnTo>
                  <a:lnTo>
                    <a:pt x="1701292" y="190500"/>
                  </a:lnTo>
                  <a:lnTo>
                    <a:pt x="1663319" y="165100"/>
                  </a:lnTo>
                  <a:lnTo>
                    <a:pt x="1624330" y="139700"/>
                  </a:lnTo>
                  <a:lnTo>
                    <a:pt x="1584198" y="114300"/>
                  </a:lnTo>
                  <a:lnTo>
                    <a:pt x="1543177" y="101600"/>
                  </a:lnTo>
                  <a:lnTo>
                    <a:pt x="1501140" y="76200"/>
                  </a:lnTo>
                  <a:lnTo>
                    <a:pt x="1369949" y="38100"/>
                  </a:lnTo>
                  <a:lnTo>
                    <a:pt x="1278509" y="12700"/>
                  </a:lnTo>
                  <a:lnTo>
                    <a:pt x="1231773" y="12700"/>
                  </a:lnTo>
                  <a:lnTo>
                    <a:pt x="1184402" y="0"/>
                  </a:lnTo>
                  <a:lnTo>
                    <a:pt x="991362" y="0"/>
                  </a:lnTo>
                  <a:lnTo>
                    <a:pt x="943991" y="12700"/>
                  </a:lnTo>
                  <a:lnTo>
                    <a:pt x="897255" y="12700"/>
                  </a:lnTo>
                  <a:lnTo>
                    <a:pt x="805815" y="38100"/>
                  </a:lnTo>
                  <a:lnTo>
                    <a:pt x="674624" y="76200"/>
                  </a:lnTo>
                  <a:lnTo>
                    <a:pt x="632587" y="101600"/>
                  </a:lnTo>
                  <a:lnTo>
                    <a:pt x="591566" y="114300"/>
                  </a:lnTo>
                  <a:lnTo>
                    <a:pt x="551434" y="139700"/>
                  </a:lnTo>
                  <a:lnTo>
                    <a:pt x="512445" y="165100"/>
                  </a:lnTo>
                  <a:lnTo>
                    <a:pt x="474472" y="190500"/>
                  </a:lnTo>
                  <a:lnTo>
                    <a:pt x="437642" y="215900"/>
                  </a:lnTo>
                  <a:lnTo>
                    <a:pt x="401955" y="241300"/>
                  </a:lnTo>
                  <a:lnTo>
                    <a:pt x="367538" y="266700"/>
                  </a:lnTo>
                  <a:lnTo>
                    <a:pt x="334391" y="304800"/>
                  </a:lnTo>
                  <a:lnTo>
                    <a:pt x="302514" y="330200"/>
                  </a:lnTo>
                  <a:lnTo>
                    <a:pt x="271907" y="368300"/>
                  </a:lnTo>
                  <a:lnTo>
                    <a:pt x="242697" y="406400"/>
                  </a:lnTo>
                  <a:lnTo>
                    <a:pt x="215011" y="444500"/>
                  </a:lnTo>
                  <a:lnTo>
                    <a:pt x="188722" y="469900"/>
                  </a:lnTo>
                  <a:lnTo>
                    <a:pt x="163957" y="508000"/>
                  </a:lnTo>
                  <a:lnTo>
                    <a:pt x="140716" y="558800"/>
                  </a:lnTo>
                  <a:lnTo>
                    <a:pt x="119126" y="596912"/>
                  </a:lnTo>
                  <a:lnTo>
                    <a:pt x="99187" y="635012"/>
                  </a:lnTo>
                  <a:lnTo>
                    <a:pt x="80899" y="673112"/>
                  </a:lnTo>
                  <a:lnTo>
                    <a:pt x="64389" y="723900"/>
                  </a:lnTo>
                  <a:lnTo>
                    <a:pt x="49657" y="762000"/>
                  </a:lnTo>
                  <a:lnTo>
                    <a:pt x="36703" y="812800"/>
                  </a:lnTo>
                  <a:lnTo>
                    <a:pt x="25654" y="850900"/>
                  </a:lnTo>
                  <a:lnTo>
                    <a:pt x="16510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510" y="1282700"/>
                  </a:lnTo>
                  <a:lnTo>
                    <a:pt x="25654" y="1320800"/>
                  </a:lnTo>
                  <a:lnTo>
                    <a:pt x="36703" y="1371600"/>
                  </a:lnTo>
                  <a:lnTo>
                    <a:pt x="49657" y="1409700"/>
                  </a:lnTo>
                  <a:lnTo>
                    <a:pt x="64389" y="1460500"/>
                  </a:lnTo>
                  <a:lnTo>
                    <a:pt x="80899" y="1498600"/>
                  </a:lnTo>
                  <a:lnTo>
                    <a:pt x="99187" y="1549400"/>
                  </a:lnTo>
                  <a:lnTo>
                    <a:pt x="119126" y="1587500"/>
                  </a:lnTo>
                  <a:lnTo>
                    <a:pt x="140716" y="1625600"/>
                  </a:lnTo>
                  <a:lnTo>
                    <a:pt x="163957" y="1663700"/>
                  </a:lnTo>
                  <a:lnTo>
                    <a:pt x="188722" y="1701800"/>
                  </a:lnTo>
                  <a:lnTo>
                    <a:pt x="215011" y="1739900"/>
                  </a:lnTo>
                  <a:lnTo>
                    <a:pt x="242697" y="1778000"/>
                  </a:lnTo>
                  <a:lnTo>
                    <a:pt x="271907" y="1803400"/>
                  </a:lnTo>
                  <a:lnTo>
                    <a:pt x="302514" y="1841500"/>
                  </a:lnTo>
                  <a:lnTo>
                    <a:pt x="334391" y="1879600"/>
                  </a:lnTo>
                  <a:lnTo>
                    <a:pt x="367538" y="1905000"/>
                  </a:lnTo>
                  <a:lnTo>
                    <a:pt x="401955" y="1930400"/>
                  </a:lnTo>
                  <a:lnTo>
                    <a:pt x="437642" y="1968500"/>
                  </a:lnTo>
                  <a:lnTo>
                    <a:pt x="474472" y="1993900"/>
                  </a:lnTo>
                  <a:lnTo>
                    <a:pt x="512445" y="2019300"/>
                  </a:lnTo>
                  <a:lnTo>
                    <a:pt x="551434" y="2032000"/>
                  </a:lnTo>
                  <a:lnTo>
                    <a:pt x="591566" y="2057400"/>
                  </a:lnTo>
                  <a:lnTo>
                    <a:pt x="632587" y="2082800"/>
                  </a:lnTo>
                  <a:lnTo>
                    <a:pt x="717423" y="2108200"/>
                  </a:lnTo>
                  <a:lnTo>
                    <a:pt x="761238" y="2133600"/>
                  </a:lnTo>
                  <a:lnTo>
                    <a:pt x="805815" y="2146300"/>
                  </a:lnTo>
                  <a:lnTo>
                    <a:pt x="851154" y="2146300"/>
                  </a:lnTo>
                  <a:lnTo>
                    <a:pt x="943991" y="2171700"/>
                  </a:lnTo>
                  <a:lnTo>
                    <a:pt x="1231773" y="2171700"/>
                  </a:lnTo>
                  <a:lnTo>
                    <a:pt x="1324610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177" y="2082800"/>
                  </a:lnTo>
                  <a:lnTo>
                    <a:pt x="1584198" y="2057400"/>
                  </a:lnTo>
                  <a:lnTo>
                    <a:pt x="1624330" y="2032000"/>
                  </a:lnTo>
                  <a:lnTo>
                    <a:pt x="1663319" y="2019300"/>
                  </a:lnTo>
                  <a:lnTo>
                    <a:pt x="1701292" y="1993900"/>
                  </a:lnTo>
                  <a:lnTo>
                    <a:pt x="1738122" y="1968500"/>
                  </a:lnTo>
                  <a:lnTo>
                    <a:pt x="1773809" y="1930400"/>
                  </a:lnTo>
                  <a:lnTo>
                    <a:pt x="1808226" y="1905000"/>
                  </a:lnTo>
                  <a:lnTo>
                    <a:pt x="1841373" y="1879600"/>
                  </a:lnTo>
                  <a:lnTo>
                    <a:pt x="1873250" y="1841500"/>
                  </a:lnTo>
                  <a:lnTo>
                    <a:pt x="1903857" y="1803400"/>
                  </a:lnTo>
                  <a:lnTo>
                    <a:pt x="1933067" y="1778000"/>
                  </a:lnTo>
                  <a:lnTo>
                    <a:pt x="1960753" y="1739900"/>
                  </a:lnTo>
                  <a:lnTo>
                    <a:pt x="1987042" y="1701800"/>
                  </a:lnTo>
                  <a:lnTo>
                    <a:pt x="2011807" y="1663700"/>
                  </a:lnTo>
                  <a:lnTo>
                    <a:pt x="2035048" y="1625600"/>
                  </a:lnTo>
                  <a:lnTo>
                    <a:pt x="2056638" y="1587500"/>
                  </a:lnTo>
                  <a:lnTo>
                    <a:pt x="2076577" y="1549400"/>
                  </a:lnTo>
                  <a:lnTo>
                    <a:pt x="2094865" y="1498600"/>
                  </a:lnTo>
                  <a:lnTo>
                    <a:pt x="2111375" y="1460500"/>
                  </a:lnTo>
                  <a:lnTo>
                    <a:pt x="2126107" y="1409700"/>
                  </a:lnTo>
                  <a:lnTo>
                    <a:pt x="2139061" y="1371600"/>
                  </a:lnTo>
                  <a:lnTo>
                    <a:pt x="2150110" y="1320800"/>
                  </a:lnTo>
                  <a:lnTo>
                    <a:pt x="2159127" y="1282700"/>
                  </a:lnTo>
                  <a:lnTo>
                    <a:pt x="2166366" y="1231900"/>
                  </a:lnTo>
                  <a:lnTo>
                    <a:pt x="2171573" y="1181100"/>
                  </a:lnTo>
                  <a:lnTo>
                    <a:pt x="2174748" y="1143000"/>
                  </a:lnTo>
                  <a:lnTo>
                    <a:pt x="2175764" y="109220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1551" y="6701027"/>
              <a:ext cx="2346959" cy="23484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218420" y="6795515"/>
              <a:ext cx="2178050" cy="2171700"/>
            </a:xfrm>
            <a:custGeom>
              <a:avLst/>
              <a:gdLst/>
              <a:ahLst/>
              <a:cxnLst/>
              <a:rect l="l" t="t" r="r" b="b"/>
              <a:pathLst>
                <a:path w="2178050" h="2171700">
                  <a:moveTo>
                    <a:pt x="2177542" y="1092200"/>
                  </a:moveTo>
                  <a:lnTo>
                    <a:pt x="2176526" y="1041400"/>
                  </a:lnTo>
                  <a:lnTo>
                    <a:pt x="2173351" y="990600"/>
                  </a:lnTo>
                  <a:lnTo>
                    <a:pt x="2168144" y="939800"/>
                  </a:lnTo>
                  <a:lnTo>
                    <a:pt x="2160905" y="901700"/>
                  </a:lnTo>
                  <a:lnTo>
                    <a:pt x="2151761" y="850900"/>
                  </a:lnTo>
                  <a:lnTo>
                    <a:pt x="2140585" y="812800"/>
                  </a:lnTo>
                  <a:lnTo>
                    <a:pt x="2127631" y="762000"/>
                  </a:lnTo>
                  <a:lnTo>
                    <a:pt x="2112899" y="723900"/>
                  </a:lnTo>
                  <a:lnTo>
                    <a:pt x="2096262" y="673100"/>
                  </a:lnTo>
                  <a:lnTo>
                    <a:pt x="2077974" y="635000"/>
                  </a:lnTo>
                  <a:lnTo>
                    <a:pt x="2061845" y="604380"/>
                  </a:lnTo>
                  <a:lnTo>
                    <a:pt x="2061845" y="1092200"/>
                  </a:lnTo>
                  <a:lnTo>
                    <a:pt x="2060702" y="1143000"/>
                  </a:lnTo>
                  <a:lnTo>
                    <a:pt x="2057146" y="1181100"/>
                  </a:lnTo>
                  <a:lnTo>
                    <a:pt x="2051304" y="1231900"/>
                  </a:lnTo>
                  <a:lnTo>
                    <a:pt x="2043176" y="1282700"/>
                  </a:lnTo>
                  <a:lnTo>
                    <a:pt x="2032889" y="1320800"/>
                  </a:lnTo>
                  <a:lnTo>
                    <a:pt x="2020443" y="1371600"/>
                  </a:lnTo>
                  <a:lnTo>
                    <a:pt x="2005965" y="1409700"/>
                  </a:lnTo>
                  <a:lnTo>
                    <a:pt x="1989582" y="1460500"/>
                  </a:lnTo>
                  <a:lnTo>
                    <a:pt x="1971040" y="1498600"/>
                  </a:lnTo>
                  <a:lnTo>
                    <a:pt x="1950720" y="1536700"/>
                  </a:lnTo>
                  <a:lnTo>
                    <a:pt x="1928495" y="1574800"/>
                  </a:lnTo>
                  <a:lnTo>
                    <a:pt x="1904492" y="1612900"/>
                  </a:lnTo>
                  <a:lnTo>
                    <a:pt x="1878838" y="1651000"/>
                  </a:lnTo>
                  <a:lnTo>
                    <a:pt x="1851406" y="1689100"/>
                  </a:lnTo>
                  <a:lnTo>
                    <a:pt x="1822450" y="1727200"/>
                  </a:lnTo>
                  <a:lnTo>
                    <a:pt x="1791843" y="1765300"/>
                  </a:lnTo>
                  <a:lnTo>
                    <a:pt x="1759712" y="1790700"/>
                  </a:lnTo>
                  <a:lnTo>
                    <a:pt x="1726184" y="1828812"/>
                  </a:lnTo>
                  <a:lnTo>
                    <a:pt x="1691259" y="1854212"/>
                  </a:lnTo>
                  <a:lnTo>
                    <a:pt x="1655064" y="1879600"/>
                  </a:lnTo>
                  <a:lnTo>
                    <a:pt x="1617472" y="1905000"/>
                  </a:lnTo>
                  <a:lnTo>
                    <a:pt x="1578737" y="1930400"/>
                  </a:lnTo>
                  <a:lnTo>
                    <a:pt x="1538859" y="1955800"/>
                  </a:lnTo>
                  <a:lnTo>
                    <a:pt x="1497838" y="1968500"/>
                  </a:lnTo>
                  <a:lnTo>
                    <a:pt x="1455674" y="1993900"/>
                  </a:lnTo>
                  <a:lnTo>
                    <a:pt x="1368552" y="2019300"/>
                  </a:lnTo>
                  <a:lnTo>
                    <a:pt x="1231392" y="2057400"/>
                  </a:lnTo>
                  <a:lnTo>
                    <a:pt x="944626" y="2057400"/>
                  </a:lnTo>
                  <a:lnTo>
                    <a:pt x="807847" y="2019300"/>
                  </a:lnTo>
                  <a:lnTo>
                    <a:pt x="720979" y="1993900"/>
                  </a:lnTo>
                  <a:lnTo>
                    <a:pt x="678942" y="1968500"/>
                  </a:lnTo>
                  <a:lnTo>
                    <a:pt x="638048" y="1955800"/>
                  </a:lnTo>
                  <a:lnTo>
                    <a:pt x="598170" y="1930400"/>
                  </a:lnTo>
                  <a:lnTo>
                    <a:pt x="559562" y="1905000"/>
                  </a:lnTo>
                  <a:lnTo>
                    <a:pt x="521970" y="1879600"/>
                  </a:lnTo>
                  <a:lnTo>
                    <a:pt x="485775" y="1854212"/>
                  </a:lnTo>
                  <a:lnTo>
                    <a:pt x="450977" y="1828812"/>
                  </a:lnTo>
                  <a:lnTo>
                    <a:pt x="417449" y="1790700"/>
                  </a:lnTo>
                  <a:lnTo>
                    <a:pt x="385445" y="1765300"/>
                  </a:lnTo>
                  <a:lnTo>
                    <a:pt x="354965" y="1727200"/>
                  </a:lnTo>
                  <a:lnTo>
                    <a:pt x="325882" y="1689100"/>
                  </a:lnTo>
                  <a:lnTo>
                    <a:pt x="298577" y="1651000"/>
                  </a:lnTo>
                  <a:lnTo>
                    <a:pt x="272923" y="1612900"/>
                  </a:lnTo>
                  <a:lnTo>
                    <a:pt x="248920" y="1574800"/>
                  </a:lnTo>
                  <a:lnTo>
                    <a:pt x="226695" y="1536700"/>
                  </a:lnTo>
                  <a:lnTo>
                    <a:pt x="206375" y="1498600"/>
                  </a:lnTo>
                  <a:lnTo>
                    <a:pt x="187960" y="1460500"/>
                  </a:lnTo>
                  <a:lnTo>
                    <a:pt x="171450" y="1409700"/>
                  </a:lnTo>
                  <a:lnTo>
                    <a:pt x="156972" y="1371600"/>
                  </a:lnTo>
                  <a:lnTo>
                    <a:pt x="144653" y="1320800"/>
                  </a:lnTo>
                  <a:lnTo>
                    <a:pt x="134366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430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366" y="901700"/>
                  </a:lnTo>
                  <a:lnTo>
                    <a:pt x="144653" y="850900"/>
                  </a:lnTo>
                  <a:lnTo>
                    <a:pt x="156972" y="812800"/>
                  </a:lnTo>
                  <a:lnTo>
                    <a:pt x="171450" y="762000"/>
                  </a:lnTo>
                  <a:lnTo>
                    <a:pt x="187960" y="723900"/>
                  </a:lnTo>
                  <a:lnTo>
                    <a:pt x="206375" y="673100"/>
                  </a:lnTo>
                  <a:lnTo>
                    <a:pt x="226695" y="635000"/>
                  </a:lnTo>
                  <a:lnTo>
                    <a:pt x="248920" y="596900"/>
                  </a:lnTo>
                  <a:lnTo>
                    <a:pt x="272923" y="558800"/>
                  </a:lnTo>
                  <a:lnTo>
                    <a:pt x="298577" y="520700"/>
                  </a:lnTo>
                  <a:lnTo>
                    <a:pt x="325882" y="482600"/>
                  </a:lnTo>
                  <a:lnTo>
                    <a:pt x="354965" y="444500"/>
                  </a:lnTo>
                  <a:lnTo>
                    <a:pt x="385445" y="419100"/>
                  </a:lnTo>
                  <a:lnTo>
                    <a:pt x="417449" y="381000"/>
                  </a:lnTo>
                  <a:lnTo>
                    <a:pt x="450977" y="355600"/>
                  </a:lnTo>
                  <a:lnTo>
                    <a:pt x="485775" y="330200"/>
                  </a:lnTo>
                  <a:lnTo>
                    <a:pt x="521970" y="292100"/>
                  </a:lnTo>
                  <a:lnTo>
                    <a:pt x="559562" y="266700"/>
                  </a:lnTo>
                  <a:lnTo>
                    <a:pt x="598170" y="254000"/>
                  </a:lnTo>
                  <a:lnTo>
                    <a:pt x="638048" y="228600"/>
                  </a:lnTo>
                  <a:lnTo>
                    <a:pt x="678942" y="203200"/>
                  </a:lnTo>
                  <a:lnTo>
                    <a:pt x="720979" y="190500"/>
                  </a:lnTo>
                  <a:lnTo>
                    <a:pt x="763905" y="165100"/>
                  </a:lnTo>
                  <a:lnTo>
                    <a:pt x="898271" y="127000"/>
                  </a:lnTo>
                  <a:lnTo>
                    <a:pt x="944626" y="127000"/>
                  </a:lnTo>
                  <a:lnTo>
                    <a:pt x="991743" y="114300"/>
                  </a:lnTo>
                  <a:lnTo>
                    <a:pt x="1184148" y="114300"/>
                  </a:lnTo>
                  <a:lnTo>
                    <a:pt x="1231392" y="127000"/>
                  </a:lnTo>
                  <a:lnTo>
                    <a:pt x="1277874" y="127000"/>
                  </a:lnTo>
                  <a:lnTo>
                    <a:pt x="1412621" y="165100"/>
                  </a:lnTo>
                  <a:lnTo>
                    <a:pt x="1455674" y="190500"/>
                  </a:lnTo>
                  <a:lnTo>
                    <a:pt x="1497838" y="203200"/>
                  </a:lnTo>
                  <a:lnTo>
                    <a:pt x="1538859" y="228600"/>
                  </a:lnTo>
                  <a:lnTo>
                    <a:pt x="1578737" y="254000"/>
                  </a:lnTo>
                  <a:lnTo>
                    <a:pt x="1617472" y="266700"/>
                  </a:lnTo>
                  <a:lnTo>
                    <a:pt x="1655064" y="292100"/>
                  </a:lnTo>
                  <a:lnTo>
                    <a:pt x="1691259" y="330200"/>
                  </a:lnTo>
                  <a:lnTo>
                    <a:pt x="1726184" y="355600"/>
                  </a:lnTo>
                  <a:lnTo>
                    <a:pt x="1759712" y="381000"/>
                  </a:lnTo>
                  <a:lnTo>
                    <a:pt x="1791843" y="419100"/>
                  </a:lnTo>
                  <a:lnTo>
                    <a:pt x="1822450" y="444500"/>
                  </a:lnTo>
                  <a:lnTo>
                    <a:pt x="1851406" y="482600"/>
                  </a:lnTo>
                  <a:lnTo>
                    <a:pt x="1878838" y="520700"/>
                  </a:lnTo>
                  <a:lnTo>
                    <a:pt x="1904492" y="558800"/>
                  </a:lnTo>
                  <a:lnTo>
                    <a:pt x="1928495" y="596900"/>
                  </a:lnTo>
                  <a:lnTo>
                    <a:pt x="1950720" y="635000"/>
                  </a:lnTo>
                  <a:lnTo>
                    <a:pt x="1971040" y="673100"/>
                  </a:lnTo>
                  <a:lnTo>
                    <a:pt x="1989582" y="723900"/>
                  </a:lnTo>
                  <a:lnTo>
                    <a:pt x="2005965" y="762000"/>
                  </a:lnTo>
                  <a:lnTo>
                    <a:pt x="2020443" y="812800"/>
                  </a:lnTo>
                  <a:lnTo>
                    <a:pt x="2032889" y="850900"/>
                  </a:lnTo>
                  <a:lnTo>
                    <a:pt x="2043176" y="901700"/>
                  </a:lnTo>
                  <a:lnTo>
                    <a:pt x="2051304" y="939800"/>
                  </a:lnTo>
                  <a:lnTo>
                    <a:pt x="2057146" y="990600"/>
                  </a:lnTo>
                  <a:lnTo>
                    <a:pt x="2060702" y="1041400"/>
                  </a:lnTo>
                  <a:lnTo>
                    <a:pt x="2061845" y="1092200"/>
                  </a:lnTo>
                  <a:lnTo>
                    <a:pt x="2061845" y="604380"/>
                  </a:lnTo>
                  <a:lnTo>
                    <a:pt x="2057908" y="596900"/>
                  </a:lnTo>
                  <a:lnTo>
                    <a:pt x="2036318" y="546100"/>
                  </a:lnTo>
                  <a:lnTo>
                    <a:pt x="2012950" y="508000"/>
                  </a:lnTo>
                  <a:lnTo>
                    <a:pt x="1988185" y="469900"/>
                  </a:lnTo>
                  <a:lnTo>
                    <a:pt x="1961769" y="431800"/>
                  </a:lnTo>
                  <a:lnTo>
                    <a:pt x="1933956" y="406400"/>
                  </a:lnTo>
                  <a:lnTo>
                    <a:pt x="1904746" y="368300"/>
                  </a:lnTo>
                  <a:lnTo>
                    <a:pt x="1874139" y="330200"/>
                  </a:lnTo>
                  <a:lnTo>
                    <a:pt x="1842135" y="304800"/>
                  </a:lnTo>
                  <a:lnTo>
                    <a:pt x="1808861" y="266700"/>
                  </a:lnTo>
                  <a:lnTo>
                    <a:pt x="1774317" y="241300"/>
                  </a:lnTo>
                  <a:lnTo>
                    <a:pt x="1738503" y="215900"/>
                  </a:lnTo>
                  <a:lnTo>
                    <a:pt x="1701673" y="190500"/>
                  </a:lnTo>
                  <a:lnTo>
                    <a:pt x="1663700" y="165100"/>
                  </a:lnTo>
                  <a:lnTo>
                    <a:pt x="1624584" y="139700"/>
                  </a:lnTo>
                  <a:lnTo>
                    <a:pt x="1584452" y="114300"/>
                  </a:lnTo>
                  <a:lnTo>
                    <a:pt x="1543304" y="101600"/>
                  </a:lnTo>
                  <a:lnTo>
                    <a:pt x="1501267" y="76200"/>
                  </a:lnTo>
                  <a:lnTo>
                    <a:pt x="1369949" y="38100"/>
                  </a:lnTo>
                  <a:lnTo>
                    <a:pt x="1278382" y="12700"/>
                  </a:lnTo>
                  <a:lnTo>
                    <a:pt x="1231646" y="12700"/>
                  </a:lnTo>
                  <a:lnTo>
                    <a:pt x="1184275" y="0"/>
                  </a:lnTo>
                  <a:lnTo>
                    <a:pt x="991616" y="0"/>
                  </a:lnTo>
                  <a:lnTo>
                    <a:pt x="944245" y="12700"/>
                  </a:lnTo>
                  <a:lnTo>
                    <a:pt x="897636" y="12700"/>
                  </a:lnTo>
                  <a:lnTo>
                    <a:pt x="806450" y="38100"/>
                  </a:lnTo>
                  <a:lnTo>
                    <a:pt x="675386" y="76200"/>
                  </a:lnTo>
                  <a:lnTo>
                    <a:pt x="633476" y="101600"/>
                  </a:lnTo>
                  <a:lnTo>
                    <a:pt x="592455" y="114300"/>
                  </a:lnTo>
                  <a:lnTo>
                    <a:pt x="552323" y="139700"/>
                  </a:lnTo>
                  <a:lnTo>
                    <a:pt x="513334" y="165100"/>
                  </a:lnTo>
                  <a:lnTo>
                    <a:pt x="475361" y="190500"/>
                  </a:lnTo>
                  <a:lnTo>
                    <a:pt x="438531" y="215900"/>
                  </a:lnTo>
                  <a:lnTo>
                    <a:pt x="402844" y="241300"/>
                  </a:lnTo>
                  <a:lnTo>
                    <a:pt x="368427" y="266700"/>
                  </a:lnTo>
                  <a:lnTo>
                    <a:pt x="335153" y="304800"/>
                  </a:lnTo>
                  <a:lnTo>
                    <a:pt x="303149" y="330200"/>
                  </a:lnTo>
                  <a:lnTo>
                    <a:pt x="272669" y="368300"/>
                  </a:lnTo>
                  <a:lnTo>
                    <a:pt x="243332" y="406400"/>
                  </a:lnTo>
                  <a:lnTo>
                    <a:pt x="215646" y="431800"/>
                  </a:lnTo>
                  <a:lnTo>
                    <a:pt x="189230" y="469900"/>
                  </a:lnTo>
                  <a:lnTo>
                    <a:pt x="164465" y="508000"/>
                  </a:lnTo>
                  <a:lnTo>
                    <a:pt x="141224" y="546100"/>
                  </a:lnTo>
                  <a:lnTo>
                    <a:pt x="119507" y="596900"/>
                  </a:lnTo>
                  <a:lnTo>
                    <a:pt x="99568" y="635000"/>
                  </a:lnTo>
                  <a:lnTo>
                    <a:pt x="81280" y="673100"/>
                  </a:lnTo>
                  <a:lnTo>
                    <a:pt x="64643" y="723900"/>
                  </a:lnTo>
                  <a:lnTo>
                    <a:pt x="49911" y="762000"/>
                  </a:lnTo>
                  <a:lnTo>
                    <a:pt x="36957" y="812800"/>
                  </a:lnTo>
                  <a:lnTo>
                    <a:pt x="25781" y="850900"/>
                  </a:lnTo>
                  <a:lnTo>
                    <a:pt x="16637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637" y="1282700"/>
                  </a:lnTo>
                  <a:lnTo>
                    <a:pt x="25781" y="1320800"/>
                  </a:lnTo>
                  <a:lnTo>
                    <a:pt x="36957" y="1371600"/>
                  </a:lnTo>
                  <a:lnTo>
                    <a:pt x="49911" y="1409700"/>
                  </a:lnTo>
                  <a:lnTo>
                    <a:pt x="64643" y="1460500"/>
                  </a:lnTo>
                  <a:lnTo>
                    <a:pt x="81280" y="1498600"/>
                  </a:lnTo>
                  <a:lnTo>
                    <a:pt x="99568" y="1549400"/>
                  </a:lnTo>
                  <a:lnTo>
                    <a:pt x="119507" y="1587500"/>
                  </a:lnTo>
                  <a:lnTo>
                    <a:pt x="141224" y="1625600"/>
                  </a:lnTo>
                  <a:lnTo>
                    <a:pt x="164465" y="1663700"/>
                  </a:lnTo>
                  <a:lnTo>
                    <a:pt x="189230" y="1701800"/>
                  </a:lnTo>
                  <a:lnTo>
                    <a:pt x="215646" y="1739900"/>
                  </a:lnTo>
                  <a:lnTo>
                    <a:pt x="243332" y="1778000"/>
                  </a:lnTo>
                  <a:lnTo>
                    <a:pt x="272669" y="1803400"/>
                  </a:lnTo>
                  <a:lnTo>
                    <a:pt x="303149" y="1841512"/>
                  </a:lnTo>
                  <a:lnTo>
                    <a:pt x="335153" y="1879600"/>
                  </a:lnTo>
                  <a:lnTo>
                    <a:pt x="368427" y="1905000"/>
                  </a:lnTo>
                  <a:lnTo>
                    <a:pt x="402844" y="1930400"/>
                  </a:lnTo>
                  <a:lnTo>
                    <a:pt x="438531" y="1968500"/>
                  </a:lnTo>
                  <a:lnTo>
                    <a:pt x="475361" y="1993900"/>
                  </a:lnTo>
                  <a:lnTo>
                    <a:pt x="513334" y="2019300"/>
                  </a:lnTo>
                  <a:lnTo>
                    <a:pt x="552323" y="2032000"/>
                  </a:lnTo>
                  <a:lnTo>
                    <a:pt x="592455" y="2057400"/>
                  </a:lnTo>
                  <a:lnTo>
                    <a:pt x="633476" y="2082800"/>
                  </a:lnTo>
                  <a:lnTo>
                    <a:pt x="718312" y="2108200"/>
                  </a:lnTo>
                  <a:lnTo>
                    <a:pt x="762000" y="2133600"/>
                  </a:lnTo>
                  <a:lnTo>
                    <a:pt x="806450" y="2146300"/>
                  </a:lnTo>
                  <a:lnTo>
                    <a:pt x="851662" y="2146300"/>
                  </a:lnTo>
                  <a:lnTo>
                    <a:pt x="944245" y="2171700"/>
                  </a:lnTo>
                  <a:lnTo>
                    <a:pt x="1231646" y="2171700"/>
                  </a:lnTo>
                  <a:lnTo>
                    <a:pt x="1324483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304" y="2082800"/>
                  </a:lnTo>
                  <a:lnTo>
                    <a:pt x="1584452" y="2057400"/>
                  </a:lnTo>
                  <a:lnTo>
                    <a:pt x="1624584" y="2032000"/>
                  </a:lnTo>
                  <a:lnTo>
                    <a:pt x="1663700" y="2019300"/>
                  </a:lnTo>
                  <a:lnTo>
                    <a:pt x="1701673" y="1993900"/>
                  </a:lnTo>
                  <a:lnTo>
                    <a:pt x="1738503" y="1968500"/>
                  </a:lnTo>
                  <a:lnTo>
                    <a:pt x="1774317" y="1930400"/>
                  </a:lnTo>
                  <a:lnTo>
                    <a:pt x="1808861" y="1905000"/>
                  </a:lnTo>
                  <a:lnTo>
                    <a:pt x="1842135" y="1879600"/>
                  </a:lnTo>
                  <a:lnTo>
                    <a:pt x="1874139" y="1841512"/>
                  </a:lnTo>
                  <a:lnTo>
                    <a:pt x="1904746" y="1803400"/>
                  </a:lnTo>
                  <a:lnTo>
                    <a:pt x="1933956" y="1778000"/>
                  </a:lnTo>
                  <a:lnTo>
                    <a:pt x="1961769" y="1739900"/>
                  </a:lnTo>
                  <a:lnTo>
                    <a:pt x="1988185" y="1701800"/>
                  </a:lnTo>
                  <a:lnTo>
                    <a:pt x="2012950" y="1663700"/>
                  </a:lnTo>
                  <a:lnTo>
                    <a:pt x="2036318" y="1625600"/>
                  </a:lnTo>
                  <a:lnTo>
                    <a:pt x="2057908" y="1587500"/>
                  </a:lnTo>
                  <a:lnTo>
                    <a:pt x="2077974" y="1549400"/>
                  </a:lnTo>
                  <a:lnTo>
                    <a:pt x="2096262" y="1498600"/>
                  </a:lnTo>
                  <a:lnTo>
                    <a:pt x="2112899" y="1460500"/>
                  </a:lnTo>
                  <a:lnTo>
                    <a:pt x="2127631" y="1409700"/>
                  </a:lnTo>
                  <a:lnTo>
                    <a:pt x="2140585" y="1371600"/>
                  </a:lnTo>
                  <a:lnTo>
                    <a:pt x="2151761" y="1320800"/>
                  </a:lnTo>
                  <a:lnTo>
                    <a:pt x="2160905" y="1282700"/>
                  </a:lnTo>
                  <a:lnTo>
                    <a:pt x="2168144" y="1231900"/>
                  </a:lnTo>
                  <a:lnTo>
                    <a:pt x="2173351" y="1181100"/>
                  </a:lnTo>
                  <a:lnTo>
                    <a:pt x="2176526" y="1143000"/>
                  </a:lnTo>
                  <a:lnTo>
                    <a:pt x="2177542" y="109220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5771" y="6701027"/>
              <a:ext cx="2345435" cy="23484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82640" y="6795515"/>
              <a:ext cx="2176145" cy="2171700"/>
            </a:xfrm>
            <a:custGeom>
              <a:avLst/>
              <a:gdLst/>
              <a:ahLst/>
              <a:cxnLst/>
              <a:rect l="l" t="t" r="r" b="b"/>
              <a:pathLst>
                <a:path w="2176145" h="2171700">
                  <a:moveTo>
                    <a:pt x="2175764" y="1092200"/>
                  </a:moveTo>
                  <a:lnTo>
                    <a:pt x="2174748" y="1041400"/>
                  </a:lnTo>
                  <a:lnTo>
                    <a:pt x="2171573" y="990600"/>
                  </a:lnTo>
                  <a:lnTo>
                    <a:pt x="2166366" y="939800"/>
                  </a:lnTo>
                  <a:lnTo>
                    <a:pt x="2159254" y="901700"/>
                  </a:lnTo>
                  <a:lnTo>
                    <a:pt x="2150110" y="850900"/>
                  </a:lnTo>
                  <a:lnTo>
                    <a:pt x="2139061" y="812800"/>
                  </a:lnTo>
                  <a:lnTo>
                    <a:pt x="2126107" y="762000"/>
                  </a:lnTo>
                  <a:lnTo>
                    <a:pt x="2111375" y="723900"/>
                  </a:lnTo>
                  <a:lnTo>
                    <a:pt x="2094865" y="673100"/>
                  </a:lnTo>
                  <a:lnTo>
                    <a:pt x="2076577" y="635000"/>
                  </a:lnTo>
                  <a:lnTo>
                    <a:pt x="2060067" y="603453"/>
                  </a:lnTo>
                  <a:lnTo>
                    <a:pt x="2060067" y="1092200"/>
                  </a:lnTo>
                  <a:lnTo>
                    <a:pt x="2058924" y="1143000"/>
                  </a:lnTo>
                  <a:lnTo>
                    <a:pt x="2055368" y="1181100"/>
                  </a:lnTo>
                  <a:lnTo>
                    <a:pt x="2049526" y="1231900"/>
                  </a:lnTo>
                  <a:lnTo>
                    <a:pt x="2041525" y="1282700"/>
                  </a:lnTo>
                  <a:lnTo>
                    <a:pt x="2031238" y="1320800"/>
                  </a:lnTo>
                  <a:lnTo>
                    <a:pt x="2018919" y="1371600"/>
                  </a:lnTo>
                  <a:lnTo>
                    <a:pt x="2004441" y="1409700"/>
                  </a:lnTo>
                  <a:lnTo>
                    <a:pt x="1988058" y="1460500"/>
                  </a:lnTo>
                  <a:lnTo>
                    <a:pt x="1969643" y="1498600"/>
                  </a:lnTo>
                  <a:lnTo>
                    <a:pt x="1949450" y="1536700"/>
                  </a:lnTo>
                  <a:lnTo>
                    <a:pt x="1927225" y="1574800"/>
                  </a:lnTo>
                  <a:lnTo>
                    <a:pt x="1903349" y="1612900"/>
                  </a:lnTo>
                  <a:lnTo>
                    <a:pt x="1877695" y="1651000"/>
                  </a:lnTo>
                  <a:lnTo>
                    <a:pt x="1850390" y="1689100"/>
                  </a:lnTo>
                  <a:lnTo>
                    <a:pt x="1821561" y="1727200"/>
                  </a:lnTo>
                  <a:lnTo>
                    <a:pt x="1790954" y="1765300"/>
                  </a:lnTo>
                  <a:lnTo>
                    <a:pt x="1759077" y="1790700"/>
                  </a:lnTo>
                  <a:lnTo>
                    <a:pt x="1725549" y="1828812"/>
                  </a:lnTo>
                  <a:lnTo>
                    <a:pt x="1690751" y="1854212"/>
                  </a:lnTo>
                  <a:lnTo>
                    <a:pt x="1654556" y="1879600"/>
                  </a:lnTo>
                  <a:lnTo>
                    <a:pt x="1617091" y="1905000"/>
                  </a:lnTo>
                  <a:lnTo>
                    <a:pt x="1578356" y="1930400"/>
                  </a:lnTo>
                  <a:lnTo>
                    <a:pt x="1538605" y="1955800"/>
                  </a:lnTo>
                  <a:lnTo>
                    <a:pt x="1497584" y="1968500"/>
                  </a:lnTo>
                  <a:lnTo>
                    <a:pt x="1455547" y="1993900"/>
                  </a:lnTo>
                  <a:lnTo>
                    <a:pt x="1368552" y="2019300"/>
                  </a:lnTo>
                  <a:lnTo>
                    <a:pt x="1231519" y="2057400"/>
                  </a:lnTo>
                  <a:lnTo>
                    <a:pt x="944245" y="2057400"/>
                  </a:lnTo>
                  <a:lnTo>
                    <a:pt x="807212" y="2019300"/>
                  </a:lnTo>
                  <a:lnTo>
                    <a:pt x="720204" y="1993900"/>
                  </a:lnTo>
                  <a:lnTo>
                    <a:pt x="678180" y="1968500"/>
                  </a:lnTo>
                  <a:lnTo>
                    <a:pt x="637159" y="1955800"/>
                  </a:lnTo>
                  <a:lnTo>
                    <a:pt x="597408" y="1930400"/>
                  </a:lnTo>
                  <a:lnTo>
                    <a:pt x="558673" y="1905000"/>
                  </a:lnTo>
                  <a:lnTo>
                    <a:pt x="521208" y="1879600"/>
                  </a:lnTo>
                  <a:lnTo>
                    <a:pt x="485013" y="1854212"/>
                  </a:lnTo>
                  <a:lnTo>
                    <a:pt x="450215" y="1828812"/>
                  </a:lnTo>
                  <a:lnTo>
                    <a:pt x="416687" y="1790700"/>
                  </a:lnTo>
                  <a:lnTo>
                    <a:pt x="384810" y="1765300"/>
                  </a:lnTo>
                  <a:lnTo>
                    <a:pt x="354203" y="1727200"/>
                  </a:lnTo>
                  <a:lnTo>
                    <a:pt x="325374" y="1689100"/>
                  </a:lnTo>
                  <a:lnTo>
                    <a:pt x="298069" y="1651000"/>
                  </a:lnTo>
                  <a:lnTo>
                    <a:pt x="272415" y="1612900"/>
                  </a:lnTo>
                  <a:lnTo>
                    <a:pt x="248539" y="1574800"/>
                  </a:lnTo>
                  <a:lnTo>
                    <a:pt x="226314" y="1536700"/>
                  </a:lnTo>
                  <a:lnTo>
                    <a:pt x="206121" y="1498600"/>
                  </a:lnTo>
                  <a:lnTo>
                    <a:pt x="187706" y="1460500"/>
                  </a:lnTo>
                  <a:lnTo>
                    <a:pt x="171323" y="1409700"/>
                  </a:lnTo>
                  <a:lnTo>
                    <a:pt x="156845" y="1371600"/>
                  </a:lnTo>
                  <a:lnTo>
                    <a:pt x="144526" y="1320800"/>
                  </a:lnTo>
                  <a:lnTo>
                    <a:pt x="134239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430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239" y="901700"/>
                  </a:lnTo>
                  <a:lnTo>
                    <a:pt x="144526" y="850900"/>
                  </a:lnTo>
                  <a:lnTo>
                    <a:pt x="156845" y="812800"/>
                  </a:lnTo>
                  <a:lnTo>
                    <a:pt x="171323" y="762000"/>
                  </a:lnTo>
                  <a:lnTo>
                    <a:pt x="187706" y="723900"/>
                  </a:lnTo>
                  <a:lnTo>
                    <a:pt x="206121" y="673100"/>
                  </a:lnTo>
                  <a:lnTo>
                    <a:pt x="226314" y="635000"/>
                  </a:lnTo>
                  <a:lnTo>
                    <a:pt x="248539" y="596900"/>
                  </a:lnTo>
                  <a:lnTo>
                    <a:pt x="272415" y="558800"/>
                  </a:lnTo>
                  <a:lnTo>
                    <a:pt x="298069" y="520700"/>
                  </a:lnTo>
                  <a:lnTo>
                    <a:pt x="325374" y="482600"/>
                  </a:lnTo>
                  <a:lnTo>
                    <a:pt x="354203" y="444500"/>
                  </a:lnTo>
                  <a:lnTo>
                    <a:pt x="384810" y="419100"/>
                  </a:lnTo>
                  <a:lnTo>
                    <a:pt x="416687" y="381000"/>
                  </a:lnTo>
                  <a:lnTo>
                    <a:pt x="450215" y="355600"/>
                  </a:lnTo>
                  <a:lnTo>
                    <a:pt x="485013" y="330200"/>
                  </a:lnTo>
                  <a:lnTo>
                    <a:pt x="521208" y="292100"/>
                  </a:lnTo>
                  <a:lnTo>
                    <a:pt x="558673" y="266700"/>
                  </a:lnTo>
                  <a:lnTo>
                    <a:pt x="597408" y="254000"/>
                  </a:lnTo>
                  <a:lnTo>
                    <a:pt x="637159" y="228600"/>
                  </a:lnTo>
                  <a:lnTo>
                    <a:pt x="678180" y="203200"/>
                  </a:lnTo>
                  <a:lnTo>
                    <a:pt x="720204" y="190500"/>
                  </a:lnTo>
                  <a:lnTo>
                    <a:pt x="763257" y="165100"/>
                  </a:lnTo>
                  <a:lnTo>
                    <a:pt x="897763" y="127000"/>
                  </a:lnTo>
                  <a:lnTo>
                    <a:pt x="944245" y="127000"/>
                  </a:lnTo>
                  <a:lnTo>
                    <a:pt x="991489" y="114300"/>
                  </a:lnTo>
                  <a:lnTo>
                    <a:pt x="1184275" y="114300"/>
                  </a:lnTo>
                  <a:lnTo>
                    <a:pt x="1231519" y="127000"/>
                  </a:lnTo>
                  <a:lnTo>
                    <a:pt x="1278001" y="127000"/>
                  </a:lnTo>
                  <a:lnTo>
                    <a:pt x="1412494" y="165100"/>
                  </a:lnTo>
                  <a:lnTo>
                    <a:pt x="1455547" y="190500"/>
                  </a:lnTo>
                  <a:lnTo>
                    <a:pt x="1497584" y="203200"/>
                  </a:lnTo>
                  <a:lnTo>
                    <a:pt x="1538605" y="228600"/>
                  </a:lnTo>
                  <a:lnTo>
                    <a:pt x="1578356" y="254000"/>
                  </a:lnTo>
                  <a:lnTo>
                    <a:pt x="1617091" y="266700"/>
                  </a:lnTo>
                  <a:lnTo>
                    <a:pt x="1654556" y="292100"/>
                  </a:lnTo>
                  <a:lnTo>
                    <a:pt x="1690751" y="330200"/>
                  </a:lnTo>
                  <a:lnTo>
                    <a:pt x="1725549" y="355600"/>
                  </a:lnTo>
                  <a:lnTo>
                    <a:pt x="1759077" y="381000"/>
                  </a:lnTo>
                  <a:lnTo>
                    <a:pt x="1790954" y="419100"/>
                  </a:lnTo>
                  <a:lnTo>
                    <a:pt x="1821561" y="444500"/>
                  </a:lnTo>
                  <a:lnTo>
                    <a:pt x="1850390" y="482600"/>
                  </a:lnTo>
                  <a:lnTo>
                    <a:pt x="1877695" y="520700"/>
                  </a:lnTo>
                  <a:lnTo>
                    <a:pt x="1903349" y="558800"/>
                  </a:lnTo>
                  <a:lnTo>
                    <a:pt x="1927225" y="596900"/>
                  </a:lnTo>
                  <a:lnTo>
                    <a:pt x="1949450" y="635000"/>
                  </a:lnTo>
                  <a:lnTo>
                    <a:pt x="1969643" y="673100"/>
                  </a:lnTo>
                  <a:lnTo>
                    <a:pt x="1988058" y="723900"/>
                  </a:lnTo>
                  <a:lnTo>
                    <a:pt x="2004441" y="762000"/>
                  </a:lnTo>
                  <a:lnTo>
                    <a:pt x="2018919" y="812800"/>
                  </a:lnTo>
                  <a:lnTo>
                    <a:pt x="2031238" y="850900"/>
                  </a:lnTo>
                  <a:lnTo>
                    <a:pt x="2041525" y="901700"/>
                  </a:lnTo>
                  <a:lnTo>
                    <a:pt x="2049526" y="939800"/>
                  </a:lnTo>
                  <a:lnTo>
                    <a:pt x="2055368" y="990600"/>
                  </a:lnTo>
                  <a:lnTo>
                    <a:pt x="2058924" y="1041400"/>
                  </a:lnTo>
                  <a:lnTo>
                    <a:pt x="2060067" y="1092200"/>
                  </a:lnTo>
                  <a:lnTo>
                    <a:pt x="2060067" y="603453"/>
                  </a:lnTo>
                  <a:lnTo>
                    <a:pt x="2056638" y="596900"/>
                  </a:lnTo>
                  <a:lnTo>
                    <a:pt x="2035048" y="546100"/>
                  </a:lnTo>
                  <a:lnTo>
                    <a:pt x="2011807" y="508000"/>
                  </a:lnTo>
                  <a:lnTo>
                    <a:pt x="1987042" y="469900"/>
                  </a:lnTo>
                  <a:lnTo>
                    <a:pt x="1960753" y="431800"/>
                  </a:lnTo>
                  <a:lnTo>
                    <a:pt x="1933067" y="406400"/>
                  </a:lnTo>
                  <a:lnTo>
                    <a:pt x="1903857" y="368300"/>
                  </a:lnTo>
                  <a:lnTo>
                    <a:pt x="1873250" y="330200"/>
                  </a:lnTo>
                  <a:lnTo>
                    <a:pt x="1841373" y="304800"/>
                  </a:lnTo>
                  <a:lnTo>
                    <a:pt x="1808226" y="266700"/>
                  </a:lnTo>
                  <a:lnTo>
                    <a:pt x="1773809" y="241300"/>
                  </a:lnTo>
                  <a:lnTo>
                    <a:pt x="1738122" y="215900"/>
                  </a:lnTo>
                  <a:lnTo>
                    <a:pt x="1701292" y="190500"/>
                  </a:lnTo>
                  <a:lnTo>
                    <a:pt x="1663319" y="165100"/>
                  </a:lnTo>
                  <a:lnTo>
                    <a:pt x="1624330" y="139700"/>
                  </a:lnTo>
                  <a:lnTo>
                    <a:pt x="1584198" y="114300"/>
                  </a:lnTo>
                  <a:lnTo>
                    <a:pt x="1543177" y="101600"/>
                  </a:lnTo>
                  <a:lnTo>
                    <a:pt x="1501140" y="76200"/>
                  </a:lnTo>
                  <a:lnTo>
                    <a:pt x="1369949" y="38100"/>
                  </a:lnTo>
                  <a:lnTo>
                    <a:pt x="1278509" y="12700"/>
                  </a:lnTo>
                  <a:lnTo>
                    <a:pt x="1231773" y="12700"/>
                  </a:lnTo>
                  <a:lnTo>
                    <a:pt x="1184402" y="0"/>
                  </a:lnTo>
                  <a:lnTo>
                    <a:pt x="991362" y="0"/>
                  </a:lnTo>
                  <a:lnTo>
                    <a:pt x="943991" y="12700"/>
                  </a:lnTo>
                  <a:lnTo>
                    <a:pt x="897255" y="12700"/>
                  </a:lnTo>
                  <a:lnTo>
                    <a:pt x="805815" y="38100"/>
                  </a:lnTo>
                  <a:lnTo>
                    <a:pt x="674624" y="76200"/>
                  </a:lnTo>
                  <a:lnTo>
                    <a:pt x="632587" y="101600"/>
                  </a:lnTo>
                  <a:lnTo>
                    <a:pt x="591566" y="114300"/>
                  </a:lnTo>
                  <a:lnTo>
                    <a:pt x="551434" y="139700"/>
                  </a:lnTo>
                  <a:lnTo>
                    <a:pt x="512445" y="165100"/>
                  </a:lnTo>
                  <a:lnTo>
                    <a:pt x="474472" y="190500"/>
                  </a:lnTo>
                  <a:lnTo>
                    <a:pt x="437642" y="215900"/>
                  </a:lnTo>
                  <a:lnTo>
                    <a:pt x="401955" y="241300"/>
                  </a:lnTo>
                  <a:lnTo>
                    <a:pt x="367538" y="266700"/>
                  </a:lnTo>
                  <a:lnTo>
                    <a:pt x="334391" y="304800"/>
                  </a:lnTo>
                  <a:lnTo>
                    <a:pt x="302514" y="330200"/>
                  </a:lnTo>
                  <a:lnTo>
                    <a:pt x="271907" y="368300"/>
                  </a:lnTo>
                  <a:lnTo>
                    <a:pt x="242697" y="406400"/>
                  </a:lnTo>
                  <a:lnTo>
                    <a:pt x="215011" y="431800"/>
                  </a:lnTo>
                  <a:lnTo>
                    <a:pt x="188722" y="469900"/>
                  </a:lnTo>
                  <a:lnTo>
                    <a:pt x="163957" y="508000"/>
                  </a:lnTo>
                  <a:lnTo>
                    <a:pt x="140716" y="546100"/>
                  </a:lnTo>
                  <a:lnTo>
                    <a:pt x="119126" y="596900"/>
                  </a:lnTo>
                  <a:lnTo>
                    <a:pt x="99187" y="635000"/>
                  </a:lnTo>
                  <a:lnTo>
                    <a:pt x="80899" y="673100"/>
                  </a:lnTo>
                  <a:lnTo>
                    <a:pt x="64389" y="723900"/>
                  </a:lnTo>
                  <a:lnTo>
                    <a:pt x="49657" y="762000"/>
                  </a:lnTo>
                  <a:lnTo>
                    <a:pt x="36703" y="812800"/>
                  </a:lnTo>
                  <a:lnTo>
                    <a:pt x="25654" y="850900"/>
                  </a:lnTo>
                  <a:lnTo>
                    <a:pt x="16510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510" y="1282700"/>
                  </a:lnTo>
                  <a:lnTo>
                    <a:pt x="25654" y="1320800"/>
                  </a:lnTo>
                  <a:lnTo>
                    <a:pt x="36703" y="1371600"/>
                  </a:lnTo>
                  <a:lnTo>
                    <a:pt x="49657" y="1409700"/>
                  </a:lnTo>
                  <a:lnTo>
                    <a:pt x="64389" y="1460500"/>
                  </a:lnTo>
                  <a:lnTo>
                    <a:pt x="80899" y="1498600"/>
                  </a:lnTo>
                  <a:lnTo>
                    <a:pt x="99187" y="1549400"/>
                  </a:lnTo>
                  <a:lnTo>
                    <a:pt x="119126" y="1587500"/>
                  </a:lnTo>
                  <a:lnTo>
                    <a:pt x="140716" y="1625600"/>
                  </a:lnTo>
                  <a:lnTo>
                    <a:pt x="163957" y="1663700"/>
                  </a:lnTo>
                  <a:lnTo>
                    <a:pt x="188722" y="1701800"/>
                  </a:lnTo>
                  <a:lnTo>
                    <a:pt x="215011" y="1739900"/>
                  </a:lnTo>
                  <a:lnTo>
                    <a:pt x="242697" y="1778000"/>
                  </a:lnTo>
                  <a:lnTo>
                    <a:pt x="271907" y="1803400"/>
                  </a:lnTo>
                  <a:lnTo>
                    <a:pt x="302514" y="1841512"/>
                  </a:lnTo>
                  <a:lnTo>
                    <a:pt x="334391" y="1879600"/>
                  </a:lnTo>
                  <a:lnTo>
                    <a:pt x="367538" y="1905000"/>
                  </a:lnTo>
                  <a:lnTo>
                    <a:pt x="401955" y="1930400"/>
                  </a:lnTo>
                  <a:lnTo>
                    <a:pt x="437642" y="1968500"/>
                  </a:lnTo>
                  <a:lnTo>
                    <a:pt x="474472" y="1993900"/>
                  </a:lnTo>
                  <a:lnTo>
                    <a:pt x="512445" y="2019300"/>
                  </a:lnTo>
                  <a:lnTo>
                    <a:pt x="551434" y="2032000"/>
                  </a:lnTo>
                  <a:lnTo>
                    <a:pt x="591566" y="2057400"/>
                  </a:lnTo>
                  <a:lnTo>
                    <a:pt x="632587" y="2082800"/>
                  </a:lnTo>
                  <a:lnTo>
                    <a:pt x="717423" y="2108200"/>
                  </a:lnTo>
                  <a:lnTo>
                    <a:pt x="761238" y="2133600"/>
                  </a:lnTo>
                  <a:lnTo>
                    <a:pt x="805815" y="2146300"/>
                  </a:lnTo>
                  <a:lnTo>
                    <a:pt x="851154" y="2146300"/>
                  </a:lnTo>
                  <a:lnTo>
                    <a:pt x="943991" y="2171700"/>
                  </a:lnTo>
                  <a:lnTo>
                    <a:pt x="1231773" y="2171700"/>
                  </a:lnTo>
                  <a:lnTo>
                    <a:pt x="1324610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177" y="2082800"/>
                  </a:lnTo>
                  <a:lnTo>
                    <a:pt x="1584198" y="2057400"/>
                  </a:lnTo>
                  <a:lnTo>
                    <a:pt x="1624330" y="2032000"/>
                  </a:lnTo>
                  <a:lnTo>
                    <a:pt x="1663319" y="2019300"/>
                  </a:lnTo>
                  <a:lnTo>
                    <a:pt x="1701292" y="1993900"/>
                  </a:lnTo>
                  <a:lnTo>
                    <a:pt x="1738122" y="1968500"/>
                  </a:lnTo>
                  <a:lnTo>
                    <a:pt x="1773809" y="1930400"/>
                  </a:lnTo>
                  <a:lnTo>
                    <a:pt x="1808226" y="1905000"/>
                  </a:lnTo>
                  <a:lnTo>
                    <a:pt x="1841373" y="1879600"/>
                  </a:lnTo>
                  <a:lnTo>
                    <a:pt x="1873250" y="1841512"/>
                  </a:lnTo>
                  <a:lnTo>
                    <a:pt x="1903857" y="1803400"/>
                  </a:lnTo>
                  <a:lnTo>
                    <a:pt x="1933067" y="1778000"/>
                  </a:lnTo>
                  <a:lnTo>
                    <a:pt x="1960753" y="1739900"/>
                  </a:lnTo>
                  <a:lnTo>
                    <a:pt x="1987042" y="1701800"/>
                  </a:lnTo>
                  <a:lnTo>
                    <a:pt x="2011807" y="1663700"/>
                  </a:lnTo>
                  <a:lnTo>
                    <a:pt x="2035048" y="1625600"/>
                  </a:lnTo>
                  <a:lnTo>
                    <a:pt x="2056638" y="1587500"/>
                  </a:lnTo>
                  <a:lnTo>
                    <a:pt x="2076577" y="1549400"/>
                  </a:lnTo>
                  <a:lnTo>
                    <a:pt x="2094865" y="1498600"/>
                  </a:lnTo>
                  <a:lnTo>
                    <a:pt x="2111375" y="1460500"/>
                  </a:lnTo>
                  <a:lnTo>
                    <a:pt x="2126107" y="1409700"/>
                  </a:lnTo>
                  <a:lnTo>
                    <a:pt x="2139061" y="1371600"/>
                  </a:lnTo>
                  <a:lnTo>
                    <a:pt x="2150110" y="1320800"/>
                  </a:lnTo>
                  <a:lnTo>
                    <a:pt x="2159254" y="1282700"/>
                  </a:lnTo>
                  <a:lnTo>
                    <a:pt x="2166366" y="1231900"/>
                  </a:lnTo>
                  <a:lnTo>
                    <a:pt x="2171573" y="1181100"/>
                  </a:lnTo>
                  <a:lnTo>
                    <a:pt x="2174748" y="1143000"/>
                  </a:lnTo>
                  <a:lnTo>
                    <a:pt x="2175764" y="109220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57743" y="3721734"/>
            <a:ext cx="150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Creates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mp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52938" y="7409815"/>
            <a:ext cx="1506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Updates 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mpo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9058" y="7460742"/>
            <a:ext cx="1504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Deletes 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mpon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8028" y="5953759"/>
            <a:ext cx="2236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Lifecycle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of a 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mpon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t/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ild  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7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Lifecycle</a:t>
            </a:r>
            <a:r>
              <a:rPr sz="5600" spc="-85" dirty="0"/>
              <a:t> </a:t>
            </a:r>
            <a:r>
              <a:rPr sz="5600" dirty="0"/>
              <a:t>sequence</a:t>
            </a:r>
            <a:r>
              <a:rPr sz="5600" spc="-70" dirty="0"/>
              <a:t> </a:t>
            </a:r>
            <a:r>
              <a:rPr sz="5600" dirty="0"/>
              <a:t>Of</a:t>
            </a:r>
            <a:r>
              <a:rPr sz="5600" spc="-25" dirty="0"/>
              <a:t> </a:t>
            </a:r>
            <a:r>
              <a:rPr sz="5600" dirty="0"/>
              <a:t>A</a:t>
            </a:r>
            <a:r>
              <a:rPr sz="5600" spc="-50" dirty="0"/>
              <a:t> </a:t>
            </a:r>
            <a:r>
              <a:rPr sz="5600" spc="-10" dirty="0"/>
              <a:t>Component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45463" y="2613660"/>
            <a:ext cx="3494404" cy="955040"/>
            <a:chOff x="1045463" y="2613660"/>
            <a:chExt cx="3494404" cy="955040"/>
          </a:xfrm>
        </p:grpSpPr>
        <p:sp>
          <p:nvSpPr>
            <p:cNvPr id="4" name="object 4"/>
            <p:cNvSpPr/>
            <p:nvPr/>
          </p:nvSpPr>
          <p:spPr>
            <a:xfrm>
              <a:off x="1059179" y="2627376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718"/>
                  </a:lnTo>
                  <a:lnTo>
                    <a:pt x="29806" y="63119"/>
                  </a:lnTo>
                  <a:lnTo>
                    <a:pt x="7873" y="105537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3" y="820547"/>
                  </a:lnTo>
                  <a:lnTo>
                    <a:pt x="29806" y="862965"/>
                  </a:lnTo>
                  <a:lnTo>
                    <a:pt x="63245" y="896366"/>
                  </a:lnTo>
                  <a:lnTo>
                    <a:pt x="105651" y="918209"/>
                  </a:lnTo>
                  <a:lnTo>
                    <a:pt x="154482" y="926083"/>
                  </a:lnTo>
                  <a:lnTo>
                    <a:pt x="3310635" y="926083"/>
                  </a:lnTo>
                  <a:lnTo>
                    <a:pt x="3359404" y="918209"/>
                  </a:lnTo>
                  <a:lnTo>
                    <a:pt x="3401822" y="896366"/>
                  </a:lnTo>
                  <a:lnTo>
                    <a:pt x="3435223" y="862965"/>
                  </a:lnTo>
                  <a:lnTo>
                    <a:pt x="3457194" y="820547"/>
                  </a:lnTo>
                  <a:lnTo>
                    <a:pt x="3465068" y="771778"/>
                  </a:lnTo>
                  <a:lnTo>
                    <a:pt x="3465068" y="154304"/>
                  </a:lnTo>
                  <a:lnTo>
                    <a:pt x="3457194" y="105537"/>
                  </a:lnTo>
                  <a:lnTo>
                    <a:pt x="3435223" y="63119"/>
                  </a:lnTo>
                  <a:lnTo>
                    <a:pt x="3401822" y="29718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941" y="2628138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0" y="154304"/>
                  </a:moveTo>
                  <a:lnTo>
                    <a:pt x="7874" y="105536"/>
                  </a:lnTo>
                  <a:lnTo>
                    <a:pt x="29806" y="63118"/>
                  </a:lnTo>
                  <a:lnTo>
                    <a:pt x="63246" y="29717"/>
                  </a:lnTo>
                  <a:lnTo>
                    <a:pt x="105651" y="7873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3"/>
                  </a:lnTo>
                  <a:lnTo>
                    <a:pt x="3401822" y="29717"/>
                  </a:lnTo>
                  <a:lnTo>
                    <a:pt x="3435223" y="63118"/>
                  </a:lnTo>
                  <a:lnTo>
                    <a:pt x="3457194" y="105536"/>
                  </a:lnTo>
                  <a:lnTo>
                    <a:pt x="3465068" y="154304"/>
                  </a:lnTo>
                  <a:lnTo>
                    <a:pt x="3465068" y="771778"/>
                  </a:lnTo>
                  <a:lnTo>
                    <a:pt x="3457194" y="820546"/>
                  </a:lnTo>
                  <a:lnTo>
                    <a:pt x="3435223" y="862964"/>
                  </a:lnTo>
                  <a:lnTo>
                    <a:pt x="3401822" y="896365"/>
                  </a:lnTo>
                  <a:lnTo>
                    <a:pt x="3359404" y="918209"/>
                  </a:lnTo>
                  <a:lnTo>
                    <a:pt x="3310636" y="926083"/>
                  </a:lnTo>
                  <a:lnTo>
                    <a:pt x="154482" y="926083"/>
                  </a:lnTo>
                  <a:lnTo>
                    <a:pt x="105651" y="918209"/>
                  </a:lnTo>
                  <a:lnTo>
                    <a:pt x="63246" y="896365"/>
                  </a:lnTo>
                  <a:lnTo>
                    <a:pt x="29806" y="862964"/>
                  </a:lnTo>
                  <a:lnTo>
                    <a:pt x="7874" y="820546"/>
                  </a:lnTo>
                  <a:lnTo>
                    <a:pt x="0" y="771778"/>
                  </a:lnTo>
                  <a:lnTo>
                    <a:pt x="0" y="154304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32610" y="2854579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ngOnChanges()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9828" y="2563367"/>
            <a:ext cx="6893559" cy="1178560"/>
            <a:chOff x="4719828" y="2563367"/>
            <a:chExt cx="6893559" cy="1178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2563367"/>
              <a:ext cx="6844283" cy="1167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116" y="2633471"/>
              <a:ext cx="6874764" cy="11079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257098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1605" rIns="0" bIns="0" rtlCol="0">
            <a:spAutoFit/>
          </a:bodyPr>
          <a:lstStyle/>
          <a:p>
            <a:pPr marL="1249045" marR="229235" indent="-1012190">
              <a:lnSpc>
                <a:spcPct val="100000"/>
              </a:lnSpc>
              <a:spcBef>
                <a:spcPts val="1115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whenever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more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463" y="4151376"/>
            <a:ext cx="3494404" cy="956944"/>
            <a:chOff x="1045463" y="4151376"/>
            <a:chExt cx="3494404" cy="956944"/>
          </a:xfrm>
        </p:grpSpPr>
        <p:sp>
          <p:nvSpPr>
            <p:cNvPr id="12" name="object 12"/>
            <p:cNvSpPr/>
            <p:nvPr/>
          </p:nvSpPr>
          <p:spPr>
            <a:xfrm>
              <a:off x="1059179" y="4165092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845"/>
                  </a:lnTo>
                  <a:lnTo>
                    <a:pt x="29806" y="63246"/>
                  </a:lnTo>
                  <a:lnTo>
                    <a:pt x="7873" y="105663"/>
                  </a:lnTo>
                  <a:lnTo>
                    <a:pt x="0" y="154559"/>
                  </a:lnTo>
                  <a:lnTo>
                    <a:pt x="0" y="773049"/>
                  </a:lnTo>
                  <a:lnTo>
                    <a:pt x="7873" y="821944"/>
                  </a:lnTo>
                  <a:lnTo>
                    <a:pt x="29806" y="864362"/>
                  </a:lnTo>
                  <a:lnTo>
                    <a:pt x="63245" y="897763"/>
                  </a:lnTo>
                  <a:lnTo>
                    <a:pt x="105651" y="919734"/>
                  </a:lnTo>
                  <a:lnTo>
                    <a:pt x="154482" y="927608"/>
                  </a:lnTo>
                  <a:lnTo>
                    <a:pt x="3310635" y="927608"/>
                  </a:lnTo>
                  <a:lnTo>
                    <a:pt x="3359404" y="919734"/>
                  </a:lnTo>
                  <a:lnTo>
                    <a:pt x="3401822" y="897763"/>
                  </a:lnTo>
                  <a:lnTo>
                    <a:pt x="3435223" y="864362"/>
                  </a:lnTo>
                  <a:lnTo>
                    <a:pt x="3457194" y="821944"/>
                  </a:lnTo>
                  <a:lnTo>
                    <a:pt x="3465068" y="773049"/>
                  </a:lnTo>
                  <a:lnTo>
                    <a:pt x="3465068" y="154559"/>
                  </a:lnTo>
                  <a:lnTo>
                    <a:pt x="3457194" y="105663"/>
                  </a:lnTo>
                  <a:lnTo>
                    <a:pt x="3435223" y="63246"/>
                  </a:lnTo>
                  <a:lnTo>
                    <a:pt x="3401822" y="29845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1" y="4165854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0" y="154559"/>
                  </a:moveTo>
                  <a:lnTo>
                    <a:pt x="7874" y="105663"/>
                  </a:lnTo>
                  <a:lnTo>
                    <a:pt x="29806" y="63246"/>
                  </a:lnTo>
                  <a:lnTo>
                    <a:pt x="63246" y="29845"/>
                  </a:lnTo>
                  <a:lnTo>
                    <a:pt x="105651" y="7874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4"/>
                  </a:lnTo>
                  <a:lnTo>
                    <a:pt x="3401822" y="29845"/>
                  </a:lnTo>
                  <a:lnTo>
                    <a:pt x="3435223" y="63246"/>
                  </a:lnTo>
                  <a:lnTo>
                    <a:pt x="3457194" y="105663"/>
                  </a:lnTo>
                  <a:lnTo>
                    <a:pt x="3465068" y="154559"/>
                  </a:lnTo>
                  <a:lnTo>
                    <a:pt x="3465068" y="773049"/>
                  </a:lnTo>
                  <a:lnTo>
                    <a:pt x="3457194" y="821944"/>
                  </a:lnTo>
                  <a:lnTo>
                    <a:pt x="3435223" y="864362"/>
                  </a:lnTo>
                  <a:lnTo>
                    <a:pt x="3401822" y="897763"/>
                  </a:lnTo>
                  <a:lnTo>
                    <a:pt x="3359404" y="919734"/>
                  </a:lnTo>
                  <a:lnTo>
                    <a:pt x="3310636" y="927608"/>
                  </a:lnTo>
                  <a:lnTo>
                    <a:pt x="154482" y="927608"/>
                  </a:lnTo>
                  <a:lnTo>
                    <a:pt x="105651" y="919734"/>
                  </a:lnTo>
                  <a:lnTo>
                    <a:pt x="63246" y="897763"/>
                  </a:lnTo>
                  <a:lnTo>
                    <a:pt x="29806" y="864362"/>
                  </a:lnTo>
                  <a:lnTo>
                    <a:pt x="7874" y="821944"/>
                  </a:lnTo>
                  <a:lnTo>
                    <a:pt x="0" y="773049"/>
                  </a:lnTo>
                  <a:lnTo>
                    <a:pt x="0" y="1545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48077" y="4394072"/>
            <a:ext cx="128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ngOnInit()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19828" y="3989832"/>
            <a:ext cx="6867525" cy="1473835"/>
            <a:chOff x="4719828" y="3989832"/>
            <a:chExt cx="6867525" cy="147383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4102608"/>
              <a:ext cx="6844283" cy="1167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00" y="3989832"/>
              <a:ext cx="6824472" cy="14737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36591" y="411022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2550"/>
              </a:lnSpc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Initialize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first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378075" marR="393065" indent="-2021205">
              <a:lnSpc>
                <a:spcPct val="100000"/>
              </a:lnSpc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data-bound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2227" y="5817108"/>
            <a:ext cx="3492500" cy="958850"/>
            <a:chOff x="1062227" y="5817108"/>
            <a:chExt cx="3492500" cy="958850"/>
          </a:xfrm>
        </p:grpSpPr>
        <p:sp>
          <p:nvSpPr>
            <p:cNvPr id="20" name="object 20"/>
            <p:cNvSpPr/>
            <p:nvPr/>
          </p:nvSpPr>
          <p:spPr>
            <a:xfrm>
              <a:off x="1075943" y="583082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8857" y="0"/>
                  </a:moveTo>
                  <a:lnTo>
                    <a:pt x="154660" y="0"/>
                  </a:lnTo>
                  <a:lnTo>
                    <a:pt x="105778" y="7874"/>
                  </a:lnTo>
                  <a:lnTo>
                    <a:pt x="63322" y="29845"/>
                  </a:lnTo>
                  <a:lnTo>
                    <a:pt x="29844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6"/>
                  </a:lnTo>
                  <a:lnTo>
                    <a:pt x="7886" y="823467"/>
                  </a:lnTo>
                  <a:lnTo>
                    <a:pt x="29844" y="866013"/>
                  </a:lnTo>
                  <a:lnTo>
                    <a:pt x="63322" y="899540"/>
                  </a:lnTo>
                  <a:lnTo>
                    <a:pt x="105778" y="921512"/>
                  </a:lnTo>
                  <a:lnTo>
                    <a:pt x="154660" y="929386"/>
                  </a:lnTo>
                  <a:lnTo>
                    <a:pt x="3308857" y="929386"/>
                  </a:lnTo>
                  <a:lnTo>
                    <a:pt x="3357753" y="921512"/>
                  </a:lnTo>
                  <a:lnTo>
                    <a:pt x="3400298" y="899540"/>
                  </a:lnTo>
                  <a:lnTo>
                    <a:pt x="3433699" y="866013"/>
                  </a:lnTo>
                  <a:lnTo>
                    <a:pt x="3455670" y="823467"/>
                  </a:lnTo>
                  <a:lnTo>
                    <a:pt x="3463544" y="774446"/>
                  </a:lnTo>
                  <a:lnTo>
                    <a:pt x="3463544" y="154939"/>
                  </a:lnTo>
                  <a:lnTo>
                    <a:pt x="3455670" y="105917"/>
                  </a:lnTo>
                  <a:lnTo>
                    <a:pt x="3433699" y="63373"/>
                  </a:lnTo>
                  <a:lnTo>
                    <a:pt x="3400298" y="29845"/>
                  </a:lnTo>
                  <a:lnTo>
                    <a:pt x="3357753" y="7874"/>
                  </a:lnTo>
                  <a:lnTo>
                    <a:pt x="330885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6705" y="5831586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44" y="63373"/>
                  </a:lnTo>
                  <a:lnTo>
                    <a:pt x="63322" y="29844"/>
                  </a:lnTo>
                  <a:lnTo>
                    <a:pt x="105778" y="7874"/>
                  </a:lnTo>
                  <a:lnTo>
                    <a:pt x="154660" y="0"/>
                  </a:lnTo>
                  <a:lnTo>
                    <a:pt x="3308857" y="0"/>
                  </a:lnTo>
                  <a:lnTo>
                    <a:pt x="3357753" y="7874"/>
                  </a:lnTo>
                  <a:lnTo>
                    <a:pt x="3400298" y="29844"/>
                  </a:lnTo>
                  <a:lnTo>
                    <a:pt x="3433699" y="63373"/>
                  </a:lnTo>
                  <a:lnTo>
                    <a:pt x="3455670" y="105917"/>
                  </a:lnTo>
                  <a:lnTo>
                    <a:pt x="3463544" y="154939"/>
                  </a:lnTo>
                  <a:lnTo>
                    <a:pt x="3463544" y="774446"/>
                  </a:lnTo>
                  <a:lnTo>
                    <a:pt x="3455670" y="823467"/>
                  </a:lnTo>
                  <a:lnTo>
                    <a:pt x="3433699" y="866013"/>
                  </a:lnTo>
                  <a:lnTo>
                    <a:pt x="3400298" y="899540"/>
                  </a:lnTo>
                  <a:lnTo>
                    <a:pt x="3357753" y="921512"/>
                  </a:lnTo>
                  <a:lnTo>
                    <a:pt x="3308857" y="929386"/>
                  </a:lnTo>
                  <a:lnTo>
                    <a:pt x="154660" y="929386"/>
                  </a:lnTo>
                  <a:lnTo>
                    <a:pt x="105778" y="921512"/>
                  </a:lnTo>
                  <a:lnTo>
                    <a:pt x="63322" y="899540"/>
                  </a:lnTo>
                  <a:lnTo>
                    <a:pt x="29844" y="866013"/>
                  </a:lnTo>
                  <a:lnTo>
                    <a:pt x="7886" y="823467"/>
                  </a:lnTo>
                  <a:lnTo>
                    <a:pt x="0" y="774446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04186" y="6061709"/>
            <a:ext cx="160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6591" y="5769864"/>
            <a:ext cx="6893559" cy="1178560"/>
            <a:chOff x="4736591" y="5769864"/>
            <a:chExt cx="6893559" cy="11785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5769864"/>
              <a:ext cx="6842759" cy="11673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355" y="5839968"/>
              <a:ext cx="6876288" cy="11079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753355" y="5777484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1754505" marR="236220" indent="-1546225">
              <a:lnSpc>
                <a:spcPct val="100000"/>
              </a:lnSpc>
              <a:spcBef>
                <a:spcPts val="112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Detect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upon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can't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won't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detect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own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6611" y="7402068"/>
            <a:ext cx="3494404" cy="958850"/>
            <a:chOff x="1086611" y="7402068"/>
            <a:chExt cx="3494404" cy="958850"/>
          </a:xfrm>
        </p:grpSpPr>
        <p:sp>
          <p:nvSpPr>
            <p:cNvPr id="28" name="object 28"/>
            <p:cNvSpPr/>
            <p:nvPr/>
          </p:nvSpPr>
          <p:spPr>
            <a:xfrm>
              <a:off x="1100327" y="7415784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3310382" y="0"/>
                  </a:moveTo>
                  <a:lnTo>
                    <a:pt x="154724" y="0"/>
                  </a:lnTo>
                  <a:lnTo>
                    <a:pt x="105829" y="7874"/>
                  </a:lnTo>
                  <a:lnTo>
                    <a:pt x="63347" y="29845"/>
                  </a:lnTo>
                  <a:lnTo>
                    <a:pt x="29857" y="63373"/>
                  </a:lnTo>
                  <a:lnTo>
                    <a:pt x="7886" y="105918"/>
                  </a:lnTo>
                  <a:lnTo>
                    <a:pt x="0" y="154940"/>
                  </a:lnTo>
                  <a:lnTo>
                    <a:pt x="0" y="774446"/>
                  </a:lnTo>
                  <a:lnTo>
                    <a:pt x="7886" y="823468"/>
                  </a:lnTo>
                  <a:lnTo>
                    <a:pt x="29857" y="866013"/>
                  </a:lnTo>
                  <a:lnTo>
                    <a:pt x="63347" y="899541"/>
                  </a:lnTo>
                  <a:lnTo>
                    <a:pt x="105829" y="921512"/>
                  </a:lnTo>
                  <a:lnTo>
                    <a:pt x="154724" y="929386"/>
                  </a:lnTo>
                  <a:lnTo>
                    <a:pt x="3310382" y="929386"/>
                  </a:lnTo>
                  <a:lnTo>
                    <a:pt x="3359277" y="921512"/>
                  </a:lnTo>
                  <a:lnTo>
                    <a:pt x="3401695" y="899541"/>
                  </a:lnTo>
                  <a:lnTo>
                    <a:pt x="3435223" y="866013"/>
                  </a:lnTo>
                  <a:lnTo>
                    <a:pt x="3457194" y="823468"/>
                  </a:lnTo>
                  <a:lnTo>
                    <a:pt x="3465068" y="774446"/>
                  </a:lnTo>
                  <a:lnTo>
                    <a:pt x="3465068" y="154940"/>
                  </a:lnTo>
                  <a:lnTo>
                    <a:pt x="3457194" y="105918"/>
                  </a:lnTo>
                  <a:lnTo>
                    <a:pt x="3435223" y="63373"/>
                  </a:lnTo>
                  <a:lnTo>
                    <a:pt x="3401695" y="29845"/>
                  </a:lnTo>
                  <a:lnTo>
                    <a:pt x="3359277" y="7874"/>
                  </a:lnTo>
                  <a:lnTo>
                    <a:pt x="331038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1089" y="7416546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47" y="29844"/>
                  </a:lnTo>
                  <a:lnTo>
                    <a:pt x="105829" y="7873"/>
                  </a:lnTo>
                  <a:lnTo>
                    <a:pt x="154724" y="0"/>
                  </a:lnTo>
                  <a:lnTo>
                    <a:pt x="3310382" y="0"/>
                  </a:lnTo>
                  <a:lnTo>
                    <a:pt x="3359277" y="7873"/>
                  </a:lnTo>
                  <a:lnTo>
                    <a:pt x="3401695" y="29844"/>
                  </a:lnTo>
                  <a:lnTo>
                    <a:pt x="3435223" y="63372"/>
                  </a:lnTo>
                  <a:lnTo>
                    <a:pt x="3457194" y="105917"/>
                  </a:lnTo>
                  <a:lnTo>
                    <a:pt x="3465068" y="154939"/>
                  </a:lnTo>
                  <a:lnTo>
                    <a:pt x="3465068" y="774445"/>
                  </a:lnTo>
                  <a:lnTo>
                    <a:pt x="3457194" y="823467"/>
                  </a:lnTo>
                  <a:lnTo>
                    <a:pt x="3435223" y="866012"/>
                  </a:lnTo>
                  <a:lnTo>
                    <a:pt x="3401695" y="899540"/>
                  </a:lnTo>
                  <a:lnTo>
                    <a:pt x="3359277" y="921511"/>
                  </a:lnTo>
                  <a:lnTo>
                    <a:pt x="3310382" y="929385"/>
                  </a:lnTo>
                  <a:lnTo>
                    <a:pt x="154724" y="929385"/>
                  </a:lnTo>
                  <a:lnTo>
                    <a:pt x="105829" y="921511"/>
                  </a:lnTo>
                  <a:lnTo>
                    <a:pt x="63347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14905" y="7647178"/>
            <a:ext cx="181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ngOnDestroy()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0976" y="7354823"/>
            <a:ext cx="6842759" cy="1167765"/>
            <a:chOff x="4760976" y="7354823"/>
            <a:chExt cx="6842759" cy="116776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6" y="7354823"/>
              <a:ext cx="6842759" cy="11673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744" y="7607807"/>
              <a:ext cx="6743700" cy="74218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777740" y="7362443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Called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before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destroys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718797" y="2521457"/>
            <a:ext cx="5596255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ngOnInit()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18797" y="4036314"/>
            <a:ext cx="5596255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once,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ngOnChanges()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5561" y="5706617"/>
            <a:ext cx="5593080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37490" marR="219710" algn="ctr">
              <a:lnSpc>
                <a:spcPts val="2880"/>
              </a:lnSpc>
              <a:spcBef>
                <a:spcPts val="6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run,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immediately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marL="3810" algn="ctr">
              <a:lnSpc>
                <a:spcPts val="278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ngOnChanges()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ngOnInit()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59945" y="7293102"/>
            <a:ext cx="5593080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88595" marR="167005" algn="ctr">
              <a:lnSpc>
                <a:spcPts val="2880"/>
              </a:lnSpc>
              <a:spcBef>
                <a:spcPts val="5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Cleanup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process,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unsubscribe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Observables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detach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handlers to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77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Lifecycle</a:t>
            </a:r>
            <a:r>
              <a:rPr sz="5600" spc="-85" dirty="0"/>
              <a:t> </a:t>
            </a:r>
            <a:r>
              <a:rPr sz="5600" dirty="0"/>
              <a:t>sequence</a:t>
            </a:r>
            <a:r>
              <a:rPr sz="5600" spc="-70" dirty="0"/>
              <a:t> </a:t>
            </a:r>
            <a:r>
              <a:rPr sz="5600" dirty="0"/>
              <a:t>Of</a:t>
            </a:r>
            <a:r>
              <a:rPr sz="5600" spc="-25" dirty="0"/>
              <a:t> </a:t>
            </a:r>
            <a:r>
              <a:rPr sz="5600" dirty="0"/>
              <a:t>A</a:t>
            </a:r>
            <a:r>
              <a:rPr sz="5600" spc="-50" dirty="0"/>
              <a:t> </a:t>
            </a:r>
            <a:r>
              <a:rPr sz="5600" spc="-10" dirty="0"/>
              <a:t>Component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45463" y="2613660"/>
            <a:ext cx="3494404" cy="955040"/>
            <a:chOff x="1045463" y="2613660"/>
            <a:chExt cx="3494404" cy="955040"/>
          </a:xfrm>
        </p:grpSpPr>
        <p:sp>
          <p:nvSpPr>
            <p:cNvPr id="4" name="object 4"/>
            <p:cNvSpPr/>
            <p:nvPr/>
          </p:nvSpPr>
          <p:spPr>
            <a:xfrm>
              <a:off x="1059179" y="2627376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718"/>
                  </a:lnTo>
                  <a:lnTo>
                    <a:pt x="29806" y="63119"/>
                  </a:lnTo>
                  <a:lnTo>
                    <a:pt x="7873" y="105537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3" y="820547"/>
                  </a:lnTo>
                  <a:lnTo>
                    <a:pt x="29806" y="862965"/>
                  </a:lnTo>
                  <a:lnTo>
                    <a:pt x="63245" y="896366"/>
                  </a:lnTo>
                  <a:lnTo>
                    <a:pt x="105651" y="918209"/>
                  </a:lnTo>
                  <a:lnTo>
                    <a:pt x="154482" y="926083"/>
                  </a:lnTo>
                  <a:lnTo>
                    <a:pt x="3310635" y="926083"/>
                  </a:lnTo>
                  <a:lnTo>
                    <a:pt x="3359404" y="918209"/>
                  </a:lnTo>
                  <a:lnTo>
                    <a:pt x="3401822" y="896366"/>
                  </a:lnTo>
                  <a:lnTo>
                    <a:pt x="3435223" y="862965"/>
                  </a:lnTo>
                  <a:lnTo>
                    <a:pt x="3457194" y="820547"/>
                  </a:lnTo>
                  <a:lnTo>
                    <a:pt x="3465068" y="771778"/>
                  </a:lnTo>
                  <a:lnTo>
                    <a:pt x="3465068" y="154304"/>
                  </a:lnTo>
                  <a:lnTo>
                    <a:pt x="3457194" y="105537"/>
                  </a:lnTo>
                  <a:lnTo>
                    <a:pt x="3435223" y="63119"/>
                  </a:lnTo>
                  <a:lnTo>
                    <a:pt x="3401822" y="29718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941" y="2628138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0" y="154304"/>
                  </a:moveTo>
                  <a:lnTo>
                    <a:pt x="7874" y="105536"/>
                  </a:lnTo>
                  <a:lnTo>
                    <a:pt x="29806" y="63118"/>
                  </a:lnTo>
                  <a:lnTo>
                    <a:pt x="63246" y="29717"/>
                  </a:lnTo>
                  <a:lnTo>
                    <a:pt x="105651" y="7873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3"/>
                  </a:lnTo>
                  <a:lnTo>
                    <a:pt x="3401822" y="29717"/>
                  </a:lnTo>
                  <a:lnTo>
                    <a:pt x="3435223" y="63118"/>
                  </a:lnTo>
                  <a:lnTo>
                    <a:pt x="3457194" y="105536"/>
                  </a:lnTo>
                  <a:lnTo>
                    <a:pt x="3465068" y="154304"/>
                  </a:lnTo>
                  <a:lnTo>
                    <a:pt x="3465068" y="771778"/>
                  </a:lnTo>
                  <a:lnTo>
                    <a:pt x="3457194" y="820546"/>
                  </a:lnTo>
                  <a:lnTo>
                    <a:pt x="3435223" y="862964"/>
                  </a:lnTo>
                  <a:lnTo>
                    <a:pt x="3401822" y="896365"/>
                  </a:lnTo>
                  <a:lnTo>
                    <a:pt x="3359404" y="918209"/>
                  </a:lnTo>
                  <a:lnTo>
                    <a:pt x="3310636" y="926083"/>
                  </a:lnTo>
                  <a:lnTo>
                    <a:pt x="154482" y="926083"/>
                  </a:lnTo>
                  <a:lnTo>
                    <a:pt x="105651" y="918209"/>
                  </a:lnTo>
                  <a:lnTo>
                    <a:pt x="63246" y="896365"/>
                  </a:lnTo>
                  <a:lnTo>
                    <a:pt x="29806" y="862964"/>
                  </a:lnTo>
                  <a:lnTo>
                    <a:pt x="7874" y="820546"/>
                  </a:lnTo>
                  <a:lnTo>
                    <a:pt x="0" y="771778"/>
                  </a:lnTo>
                  <a:lnTo>
                    <a:pt x="0" y="154304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0189" y="2854579"/>
            <a:ext cx="2513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ngAfterContentInit()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3732" y="2563367"/>
            <a:ext cx="6922134" cy="1178560"/>
            <a:chOff x="4713732" y="2563367"/>
            <a:chExt cx="6922134" cy="1178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2563367"/>
              <a:ext cx="6844283" cy="1167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732" y="2633471"/>
              <a:ext cx="6922008" cy="11079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257098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1605" rIns="0" bIns="0" rtlCol="0">
            <a:spAutoFit/>
          </a:bodyPr>
          <a:lstStyle/>
          <a:p>
            <a:pPr marL="2023110" marR="213995" indent="-1795780">
              <a:lnSpc>
                <a:spcPct val="100000"/>
              </a:lnSpc>
              <a:spcBef>
                <a:spcPts val="1115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projects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external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content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into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component's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463" y="4151376"/>
            <a:ext cx="3494404" cy="956944"/>
            <a:chOff x="1045463" y="4151376"/>
            <a:chExt cx="3494404" cy="956944"/>
          </a:xfrm>
        </p:grpSpPr>
        <p:sp>
          <p:nvSpPr>
            <p:cNvPr id="12" name="object 12"/>
            <p:cNvSpPr/>
            <p:nvPr/>
          </p:nvSpPr>
          <p:spPr>
            <a:xfrm>
              <a:off x="1059179" y="4165092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845"/>
                  </a:lnTo>
                  <a:lnTo>
                    <a:pt x="29806" y="63246"/>
                  </a:lnTo>
                  <a:lnTo>
                    <a:pt x="7873" y="105663"/>
                  </a:lnTo>
                  <a:lnTo>
                    <a:pt x="0" y="154559"/>
                  </a:lnTo>
                  <a:lnTo>
                    <a:pt x="0" y="773049"/>
                  </a:lnTo>
                  <a:lnTo>
                    <a:pt x="7873" y="821944"/>
                  </a:lnTo>
                  <a:lnTo>
                    <a:pt x="29806" y="864362"/>
                  </a:lnTo>
                  <a:lnTo>
                    <a:pt x="63245" y="897763"/>
                  </a:lnTo>
                  <a:lnTo>
                    <a:pt x="105651" y="919734"/>
                  </a:lnTo>
                  <a:lnTo>
                    <a:pt x="154482" y="927608"/>
                  </a:lnTo>
                  <a:lnTo>
                    <a:pt x="3310635" y="927608"/>
                  </a:lnTo>
                  <a:lnTo>
                    <a:pt x="3359404" y="919734"/>
                  </a:lnTo>
                  <a:lnTo>
                    <a:pt x="3401822" y="897763"/>
                  </a:lnTo>
                  <a:lnTo>
                    <a:pt x="3435223" y="864362"/>
                  </a:lnTo>
                  <a:lnTo>
                    <a:pt x="3457194" y="821944"/>
                  </a:lnTo>
                  <a:lnTo>
                    <a:pt x="3465068" y="773049"/>
                  </a:lnTo>
                  <a:lnTo>
                    <a:pt x="3465068" y="154559"/>
                  </a:lnTo>
                  <a:lnTo>
                    <a:pt x="3457194" y="105663"/>
                  </a:lnTo>
                  <a:lnTo>
                    <a:pt x="3435223" y="63246"/>
                  </a:lnTo>
                  <a:lnTo>
                    <a:pt x="3401822" y="29845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1" y="4165854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0" y="154559"/>
                  </a:moveTo>
                  <a:lnTo>
                    <a:pt x="7874" y="105663"/>
                  </a:lnTo>
                  <a:lnTo>
                    <a:pt x="29806" y="63246"/>
                  </a:lnTo>
                  <a:lnTo>
                    <a:pt x="63246" y="29845"/>
                  </a:lnTo>
                  <a:lnTo>
                    <a:pt x="105651" y="7874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4"/>
                  </a:lnTo>
                  <a:lnTo>
                    <a:pt x="3401822" y="29845"/>
                  </a:lnTo>
                  <a:lnTo>
                    <a:pt x="3435223" y="63246"/>
                  </a:lnTo>
                  <a:lnTo>
                    <a:pt x="3457194" y="105663"/>
                  </a:lnTo>
                  <a:lnTo>
                    <a:pt x="3465068" y="154559"/>
                  </a:lnTo>
                  <a:lnTo>
                    <a:pt x="3465068" y="773049"/>
                  </a:lnTo>
                  <a:lnTo>
                    <a:pt x="3457194" y="821944"/>
                  </a:lnTo>
                  <a:lnTo>
                    <a:pt x="3435223" y="864362"/>
                  </a:lnTo>
                  <a:lnTo>
                    <a:pt x="3401822" y="897763"/>
                  </a:lnTo>
                  <a:lnTo>
                    <a:pt x="3359404" y="919734"/>
                  </a:lnTo>
                  <a:lnTo>
                    <a:pt x="3310636" y="927608"/>
                  </a:lnTo>
                  <a:lnTo>
                    <a:pt x="154482" y="927608"/>
                  </a:lnTo>
                  <a:lnTo>
                    <a:pt x="105651" y="919734"/>
                  </a:lnTo>
                  <a:lnTo>
                    <a:pt x="63246" y="897763"/>
                  </a:lnTo>
                  <a:lnTo>
                    <a:pt x="29806" y="864362"/>
                  </a:lnTo>
                  <a:lnTo>
                    <a:pt x="7874" y="821944"/>
                  </a:lnTo>
                  <a:lnTo>
                    <a:pt x="0" y="773049"/>
                  </a:lnTo>
                  <a:lnTo>
                    <a:pt x="0" y="1545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01623" y="4394072"/>
            <a:ext cx="314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19828" y="4102608"/>
            <a:ext cx="6879590" cy="1178560"/>
            <a:chOff x="4719828" y="4102608"/>
            <a:chExt cx="6879590" cy="11785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4102608"/>
              <a:ext cx="6844283" cy="1167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8784" y="4172712"/>
              <a:ext cx="6850379" cy="11079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36591" y="411022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1605" rIns="0" bIns="0" rtlCol="0">
            <a:spAutoFit/>
          </a:bodyPr>
          <a:lstStyle/>
          <a:p>
            <a:pPr marL="2150745" marR="276225" indent="-1928495">
              <a:lnSpc>
                <a:spcPct val="100000"/>
              </a:lnSpc>
              <a:spcBef>
                <a:spcPts val="1115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projected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2227" y="5817108"/>
            <a:ext cx="3492500" cy="958850"/>
            <a:chOff x="1062227" y="5817108"/>
            <a:chExt cx="3492500" cy="958850"/>
          </a:xfrm>
        </p:grpSpPr>
        <p:sp>
          <p:nvSpPr>
            <p:cNvPr id="20" name="object 20"/>
            <p:cNvSpPr/>
            <p:nvPr/>
          </p:nvSpPr>
          <p:spPr>
            <a:xfrm>
              <a:off x="1075943" y="583082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8857" y="0"/>
                  </a:moveTo>
                  <a:lnTo>
                    <a:pt x="154660" y="0"/>
                  </a:lnTo>
                  <a:lnTo>
                    <a:pt x="105778" y="7874"/>
                  </a:lnTo>
                  <a:lnTo>
                    <a:pt x="63322" y="29845"/>
                  </a:lnTo>
                  <a:lnTo>
                    <a:pt x="29844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6"/>
                  </a:lnTo>
                  <a:lnTo>
                    <a:pt x="7886" y="823467"/>
                  </a:lnTo>
                  <a:lnTo>
                    <a:pt x="29844" y="866013"/>
                  </a:lnTo>
                  <a:lnTo>
                    <a:pt x="63322" y="899540"/>
                  </a:lnTo>
                  <a:lnTo>
                    <a:pt x="105778" y="921512"/>
                  </a:lnTo>
                  <a:lnTo>
                    <a:pt x="154660" y="929386"/>
                  </a:lnTo>
                  <a:lnTo>
                    <a:pt x="3308857" y="929386"/>
                  </a:lnTo>
                  <a:lnTo>
                    <a:pt x="3357753" y="921512"/>
                  </a:lnTo>
                  <a:lnTo>
                    <a:pt x="3400298" y="899540"/>
                  </a:lnTo>
                  <a:lnTo>
                    <a:pt x="3433699" y="866013"/>
                  </a:lnTo>
                  <a:lnTo>
                    <a:pt x="3455670" y="823467"/>
                  </a:lnTo>
                  <a:lnTo>
                    <a:pt x="3463544" y="774446"/>
                  </a:lnTo>
                  <a:lnTo>
                    <a:pt x="3463544" y="154939"/>
                  </a:lnTo>
                  <a:lnTo>
                    <a:pt x="3455670" y="105917"/>
                  </a:lnTo>
                  <a:lnTo>
                    <a:pt x="3433699" y="63373"/>
                  </a:lnTo>
                  <a:lnTo>
                    <a:pt x="3400298" y="29845"/>
                  </a:lnTo>
                  <a:lnTo>
                    <a:pt x="3357753" y="7874"/>
                  </a:lnTo>
                  <a:lnTo>
                    <a:pt x="330885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6705" y="5831586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44" y="63373"/>
                  </a:lnTo>
                  <a:lnTo>
                    <a:pt x="63322" y="29844"/>
                  </a:lnTo>
                  <a:lnTo>
                    <a:pt x="105778" y="7874"/>
                  </a:lnTo>
                  <a:lnTo>
                    <a:pt x="154660" y="0"/>
                  </a:lnTo>
                  <a:lnTo>
                    <a:pt x="3308857" y="0"/>
                  </a:lnTo>
                  <a:lnTo>
                    <a:pt x="3357753" y="7874"/>
                  </a:lnTo>
                  <a:lnTo>
                    <a:pt x="3400298" y="29844"/>
                  </a:lnTo>
                  <a:lnTo>
                    <a:pt x="3433699" y="63373"/>
                  </a:lnTo>
                  <a:lnTo>
                    <a:pt x="3455670" y="105917"/>
                  </a:lnTo>
                  <a:lnTo>
                    <a:pt x="3463544" y="154939"/>
                  </a:lnTo>
                  <a:lnTo>
                    <a:pt x="3463544" y="774446"/>
                  </a:lnTo>
                  <a:lnTo>
                    <a:pt x="3455670" y="823467"/>
                  </a:lnTo>
                  <a:lnTo>
                    <a:pt x="3433699" y="866013"/>
                  </a:lnTo>
                  <a:lnTo>
                    <a:pt x="3400298" y="899540"/>
                  </a:lnTo>
                  <a:lnTo>
                    <a:pt x="3357753" y="921512"/>
                  </a:lnTo>
                  <a:lnTo>
                    <a:pt x="3308857" y="929386"/>
                  </a:lnTo>
                  <a:lnTo>
                    <a:pt x="154660" y="929386"/>
                  </a:lnTo>
                  <a:lnTo>
                    <a:pt x="105778" y="921512"/>
                  </a:lnTo>
                  <a:lnTo>
                    <a:pt x="63322" y="899540"/>
                  </a:lnTo>
                  <a:lnTo>
                    <a:pt x="29844" y="866013"/>
                  </a:lnTo>
                  <a:lnTo>
                    <a:pt x="7886" y="823467"/>
                  </a:lnTo>
                  <a:lnTo>
                    <a:pt x="0" y="774446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25295" y="6061709"/>
            <a:ext cx="215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ngAfterViewInit()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6591" y="5769864"/>
            <a:ext cx="6842759" cy="1178560"/>
            <a:chOff x="4736591" y="5769864"/>
            <a:chExt cx="6842759" cy="11785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5769864"/>
              <a:ext cx="6842759" cy="11673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5463" y="5839968"/>
              <a:ext cx="6672072" cy="11079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753355" y="5777484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058035" marR="337820" indent="-1746885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Respond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initializes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6611" y="7402068"/>
            <a:ext cx="3494404" cy="958850"/>
            <a:chOff x="1086611" y="7402068"/>
            <a:chExt cx="3494404" cy="958850"/>
          </a:xfrm>
        </p:grpSpPr>
        <p:sp>
          <p:nvSpPr>
            <p:cNvPr id="28" name="object 28"/>
            <p:cNvSpPr/>
            <p:nvPr/>
          </p:nvSpPr>
          <p:spPr>
            <a:xfrm>
              <a:off x="1100327" y="7415784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3310382" y="0"/>
                  </a:moveTo>
                  <a:lnTo>
                    <a:pt x="154724" y="0"/>
                  </a:lnTo>
                  <a:lnTo>
                    <a:pt x="105829" y="7874"/>
                  </a:lnTo>
                  <a:lnTo>
                    <a:pt x="63347" y="29845"/>
                  </a:lnTo>
                  <a:lnTo>
                    <a:pt x="29857" y="63373"/>
                  </a:lnTo>
                  <a:lnTo>
                    <a:pt x="7886" y="105918"/>
                  </a:lnTo>
                  <a:lnTo>
                    <a:pt x="0" y="154940"/>
                  </a:lnTo>
                  <a:lnTo>
                    <a:pt x="0" y="774446"/>
                  </a:lnTo>
                  <a:lnTo>
                    <a:pt x="7886" y="823468"/>
                  </a:lnTo>
                  <a:lnTo>
                    <a:pt x="29857" y="866013"/>
                  </a:lnTo>
                  <a:lnTo>
                    <a:pt x="63347" y="899541"/>
                  </a:lnTo>
                  <a:lnTo>
                    <a:pt x="105829" y="921512"/>
                  </a:lnTo>
                  <a:lnTo>
                    <a:pt x="154724" y="929386"/>
                  </a:lnTo>
                  <a:lnTo>
                    <a:pt x="3310382" y="929386"/>
                  </a:lnTo>
                  <a:lnTo>
                    <a:pt x="3359277" y="921512"/>
                  </a:lnTo>
                  <a:lnTo>
                    <a:pt x="3401695" y="899541"/>
                  </a:lnTo>
                  <a:lnTo>
                    <a:pt x="3435223" y="866013"/>
                  </a:lnTo>
                  <a:lnTo>
                    <a:pt x="3457194" y="823468"/>
                  </a:lnTo>
                  <a:lnTo>
                    <a:pt x="3465068" y="774446"/>
                  </a:lnTo>
                  <a:lnTo>
                    <a:pt x="3465068" y="154940"/>
                  </a:lnTo>
                  <a:lnTo>
                    <a:pt x="3457194" y="105918"/>
                  </a:lnTo>
                  <a:lnTo>
                    <a:pt x="3435223" y="63373"/>
                  </a:lnTo>
                  <a:lnTo>
                    <a:pt x="3401695" y="29845"/>
                  </a:lnTo>
                  <a:lnTo>
                    <a:pt x="3359277" y="7874"/>
                  </a:lnTo>
                  <a:lnTo>
                    <a:pt x="331038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1089" y="7416546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47" y="29844"/>
                  </a:lnTo>
                  <a:lnTo>
                    <a:pt x="105829" y="7873"/>
                  </a:lnTo>
                  <a:lnTo>
                    <a:pt x="154724" y="0"/>
                  </a:lnTo>
                  <a:lnTo>
                    <a:pt x="3310382" y="0"/>
                  </a:lnTo>
                  <a:lnTo>
                    <a:pt x="3359277" y="7873"/>
                  </a:lnTo>
                  <a:lnTo>
                    <a:pt x="3401695" y="29844"/>
                  </a:lnTo>
                  <a:lnTo>
                    <a:pt x="3435223" y="63372"/>
                  </a:lnTo>
                  <a:lnTo>
                    <a:pt x="3457194" y="105917"/>
                  </a:lnTo>
                  <a:lnTo>
                    <a:pt x="3465068" y="154939"/>
                  </a:lnTo>
                  <a:lnTo>
                    <a:pt x="3465068" y="774445"/>
                  </a:lnTo>
                  <a:lnTo>
                    <a:pt x="3457194" y="823467"/>
                  </a:lnTo>
                  <a:lnTo>
                    <a:pt x="3435223" y="866012"/>
                  </a:lnTo>
                  <a:lnTo>
                    <a:pt x="3401695" y="899540"/>
                  </a:lnTo>
                  <a:lnTo>
                    <a:pt x="3359277" y="921511"/>
                  </a:lnTo>
                  <a:lnTo>
                    <a:pt x="3310382" y="929385"/>
                  </a:lnTo>
                  <a:lnTo>
                    <a:pt x="154724" y="929385"/>
                  </a:lnTo>
                  <a:lnTo>
                    <a:pt x="105829" y="921511"/>
                  </a:lnTo>
                  <a:lnTo>
                    <a:pt x="63347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31797" y="7647178"/>
            <a:ext cx="277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ngAfterViewChecked()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0976" y="7354823"/>
            <a:ext cx="6842759" cy="1178560"/>
            <a:chOff x="4760976" y="7354823"/>
            <a:chExt cx="6842759" cy="117856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6" y="7354823"/>
              <a:ext cx="6842759" cy="11673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9868" y="7424927"/>
              <a:ext cx="6353555" cy="110794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777740" y="7362443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058035" marR="492125" indent="-158496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Respond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views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718797" y="2521457"/>
            <a:ext cx="5596255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first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18797" y="4036314"/>
            <a:ext cx="5596255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875665" marR="320040" indent="-589915">
              <a:lnSpc>
                <a:spcPct val="100000"/>
              </a:lnSpc>
              <a:spcBef>
                <a:spcPts val="137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ngAfterContentInit()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5561" y="5706617"/>
            <a:ext cx="5593080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40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59945" y="7293102"/>
            <a:ext cx="5593080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465455" marR="124460" indent="-36576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ngAfterViewInit()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263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Lifecycle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hooks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Object</a:t>
            </a:r>
            <a:r>
              <a:rPr sz="5600" spc="-20" dirty="0"/>
              <a:t>i</a:t>
            </a:r>
            <a:r>
              <a:rPr sz="5600" spc="-5" dirty="0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652145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Develop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understanding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Manage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lifecycle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hooks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4552264"/>
            <a:ext cx="10031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65" dirty="0"/>
              <a:t> </a:t>
            </a:r>
            <a:r>
              <a:rPr spc="-5" dirty="0"/>
              <a:t>Binding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5" dirty="0"/>
              <a:t>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23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What</a:t>
            </a:r>
            <a:r>
              <a:rPr sz="5600" spc="-100" dirty="0"/>
              <a:t> </a:t>
            </a:r>
            <a:r>
              <a:rPr sz="5600" dirty="0"/>
              <a:t>is</a:t>
            </a:r>
            <a:r>
              <a:rPr sz="5600" spc="-40" dirty="0"/>
              <a:t> </a:t>
            </a:r>
            <a:r>
              <a:rPr sz="5600" spc="-5" dirty="0"/>
              <a:t>Data</a:t>
            </a:r>
            <a:r>
              <a:rPr sz="5600" spc="-105" dirty="0"/>
              <a:t> </a:t>
            </a:r>
            <a:r>
              <a:rPr sz="5600" spc="-5" dirty="0"/>
              <a:t>Binding?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1813560"/>
            <a:ext cx="16610076" cy="1034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7047" y="2086736"/>
            <a:ext cx="1414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communication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code/business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template(UI)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280" y="4637532"/>
            <a:ext cx="9400032" cy="29093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6195" y="3523700"/>
            <a:ext cx="6932930" cy="5475605"/>
            <a:chOff x="806195" y="3523700"/>
            <a:chExt cx="6932930" cy="5475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" y="3523700"/>
              <a:ext cx="6932676" cy="54755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5735" y="3631691"/>
              <a:ext cx="6679565" cy="5257800"/>
            </a:xfrm>
            <a:custGeom>
              <a:avLst/>
              <a:gdLst/>
              <a:ahLst/>
              <a:cxnLst/>
              <a:rect l="l" t="t" r="r" b="b"/>
              <a:pathLst>
                <a:path w="6679565" h="5257800">
                  <a:moveTo>
                    <a:pt x="5803265" y="0"/>
                  </a:moveTo>
                  <a:lnTo>
                    <a:pt x="875919" y="0"/>
                  </a:lnTo>
                  <a:lnTo>
                    <a:pt x="827913" y="1269"/>
                  </a:lnTo>
                  <a:lnTo>
                    <a:pt x="780541" y="5079"/>
                  </a:lnTo>
                  <a:lnTo>
                    <a:pt x="733932" y="11429"/>
                  </a:lnTo>
                  <a:lnTo>
                    <a:pt x="688085" y="20192"/>
                  </a:lnTo>
                  <a:lnTo>
                    <a:pt x="643127" y="31241"/>
                  </a:lnTo>
                  <a:lnTo>
                    <a:pt x="599058" y="44703"/>
                  </a:lnTo>
                  <a:lnTo>
                    <a:pt x="556132" y="60198"/>
                  </a:lnTo>
                  <a:lnTo>
                    <a:pt x="514222" y="77977"/>
                  </a:lnTo>
                  <a:lnTo>
                    <a:pt x="473455" y="97789"/>
                  </a:lnTo>
                  <a:lnTo>
                    <a:pt x="433831" y="119633"/>
                  </a:lnTo>
                  <a:lnTo>
                    <a:pt x="395604" y="143382"/>
                  </a:lnTo>
                  <a:lnTo>
                    <a:pt x="358647" y="169036"/>
                  </a:lnTo>
                  <a:lnTo>
                    <a:pt x="323100" y="196468"/>
                  </a:lnTo>
                  <a:lnTo>
                    <a:pt x="289051" y="225678"/>
                  </a:lnTo>
                  <a:lnTo>
                    <a:pt x="256552" y="256666"/>
                  </a:lnTo>
                  <a:lnTo>
                    <a:pt x="225666" y="289178"/>
                  </a:lnTo>
                  <a:lnTo>
                    <a:pt x="196456" y="323214"/>
                  </a:lnTo>
                  <a:lnTo>
                    <a:pt x="168998" y="358774"/>
                  </a:lnTo>
                  <a:lnTo>
                    <a:pt x="143357" y="395731"/>
                  </a:lnTo>
                  <a:lnTo>
                    <a:pt x="119583" y="433958"/>
                  </a:lnTo>
                  <a:lnTo>
                    <a:pt x="97764" y="473582"/>
                  </a:lnTo>
                  <a:lnTo>
                    <a:pt x="77965" y="514349"/>
                  </a:lnTo>
                  <a:lnTo>
                    <a:pt x="60236" y="556259"/>
                  </a:lnTo>
                  <a:lnTo>
                    <a:pt x="44653" y="599312"/>
                  </a:lnTo>
                  <a:lnTo>
                    <a:pt x="31292" y="643254"/>
                  </a:lnTo>
                  <a:lnTo>
                    <a:pt x="20205" y="688212"/>
                  </a:lnTo>
                  <a:lnTo>
                    <a:pt x="11468" y="734059"/>
                  </a:lnTo>
                  <a:lnTo>
                    <a:pt x="5143" y="780795"/>
                  </a:lnTo>
                  <a:lnTo>
                    <a:pt x="1295" y="828166"/>
                  </a:lnTo>
                  <a:lnTo>
                    <a:pt x="0" y="876299"/>
                  </a:lnTo>
                  <a:lnTo>
                    <a:pt x="0" y="4381245"/>
                  </a:lnTo>
                  <a:lnTo>
                    <a:pt x="1295" y="4429379"/>
                  </a:lnTo>
                  <a:lnTo>
                    <a:pt x="5143" y="4476750"/>
                  </a:lnTo>
                  <a:lnTo>
                    <a:pt x="11468" y="4523485"/>
                  </a:lnTo>
                  <a:lnTo>
                    <a:pt x="20205" y="4569333"/>
                  </a:lnTo>
                  <a:lnTo>
                    <a:pt x="31292" y="4614290"/>
                  </a:lnTo>
                  <a:lnTo>
                    <a:pt x="44653" y="4658233"/>
                  </a:lnTo>
                  <a:lnTo>
                    <a:pt x="60236" y="4701285"/>
                  </a:lnTo>
                  <a:lnTo>
                    <a:pt x="77965" y="4743195"/>
                  </a:lnTo>
                  <a:lnTo>
                    <a:pt x="97764" y="4783962"/>
                  </a:lnTo>
                  <a:lnTo>
                    <a:pt x="119583" y="4823586"/>
                  </a:lnTo>
                  <a:lnTo>
                    <a:pt x="143357" y="4861813"/>
                  </a:lnTo>
                  <a:lnTo>
                    <a:pt x="168998" y="4898770"/>
                  </a:lnTo>
                  <a:lnTo>
                    <a:pt x="196456" y="4934331"/>
                  </a:lnTo>
                  <a:lnTo>
                    <a:pt x="225666" y="4968366"/>
                  </a:lnTo>
                  <a:lnTo>
                    <a:pt x="256552" y="5000879"/>
                  </a:lnTo>
                  <a:lnTo>
                    <a:pt x="289051" y="5031867"/>
                  </a:lnTo>
                  <a:lnTo>
                    <a:pt x="323100" y="5061077"/>
                  </a:lnTo>
                  <a:lnTo>
                    <a:pt x="358647" y="5088508"/>
                  </a:lnTo>
                  <a:lnTo>
                    <a:pt x="395604" y="5114162"/>
                  </a:lnTo>
                  <a:lnTo>
                    <a:pt x="433831" y="5137911"/>
                  </a:lnTo>
                  <a:lnTo>
                    <a:pt x="473455" y="5159756"/>
                  </a:lnTo>
                  <a:lnTo>
                    <a:pt x="514222" y="5179568"/>
                  </a:lnTo>
                  <a:lnTo>
                    <a:pt x="556132" y="5197347"/>
                  </a:lnTo>
                  <a:lnTo>
                    <a:pt x="599058" y="5212842"/>
                  </a:lnTo>
                  <a:lnTo>
                    <a:pt x="643127" y="5226304"/>
                  </a:lnTo>
                  <a:lnTo>
                    <a:pt x="688085" y="5237353"/>
                  </a:lnTo>
                  <a:lnTo>
                    <a:pt x="733932" y="5246116"/>
                  </a:lnTo>
                  <a:lnTo>
                    <a:pt x="780541" y="5252466"/>
                  </a:lnTo>
                  <a:lnTo>
                    <a:pt x="827913" y="5256276"/>
                  </a:lnTo>
                  <a:lnTo>
                    <a:pt x="875919" y="5257545"/>
                  </a:lnTo>
                  <a:lnTo>
                    <a:pt x="5803265" y="5257545"/>
                  </a:lnTo>
                  <a:lnTo>
                    <a:pt x="5851270" y="5256276"/>
                  </a:lnTo>
                  <a:lnTo>
                    <a:pt x="5898642" y="5252466"/>
                  </a:lnTo>
                  <a:lnTo>
                    <a:pt x="5945250" y="5246116"/>
                  </a:lnTo>
                  <a:lnTo>
                    <a:pt x="5991097" y="5237353"/>
                  </a:lnTo>
                  <a:lnTo>
                    <a:pt x="6036056" y="5226304"/>
                  </a:lnTo>
                  <a:lnTo>
                    <a:pt x="6080124" y="5212842"/>
                  </a:lnTo>
                  <a:lnTo>
                    <a:pt x="6123050" y="5197347"/>
                  </a:lnTo>
                  <a:lnTo>
                    <a:pt x="6164961" y="5179568"/>
                  </a:lnTo>
                  <a:lnTo>
                    <a:pt x="6205728" y="5159756"/>
                  </a:lnTo>
                  <a:lnTo>
                    <a:pt x="6245352" y="5137911"/>
                  </a:lnTo>
                  <a:lnTo>
                    <a:pt x="6283579" y="5114162"/>
                  </a:lnTo>
                  <a:lnTo>
                    <a:pt x="6320536" y="5088508"/>
                  </a:lnTo>
                  <a:lnTo>
                    <a:pt x="6356095" y="5061077"/>
                  </a:lnTo>
                  <a:lnTo>
                    <a:pt x="6390132" y="5031867"/>
                  </a:lnTo>
                  <a:lnTo>
                    <a:pt x="6422644" y="5000879"/>
                  </a:lnTo>
                  <a:lnTo>
                    <a:pt x="6453505" y="4968366"/>
                  </a:lnTo>
                  <a:lnTo>
                    <a:pt x="6482715" y="4934331"/>
                  </a:lnTo>
                  <a:lnTo>
                    <a:pt x="6510146" y="4898770"/>
                  </a:lnTo>
                  <a:lnTo>
                    <a:pt x="6535800" y="4861813"/>
                  </a:lnTo>
                  <a:lnTo>
                    <a:pt x="6559550" y="4823586"/>
                  </a:lnTo>
                  <a:lnTo>
                    <a:pt x="6581394" y="4783962"/>
                  </a:lnTo>
                  <a:lnTo>
                    <a:pt x="6601206" y="4743195"/>
                  </a:lnTo>
                  <a:lnTo>
                    <a:pt x="6618986" y="4701285"/>
                  </a:lnTo>
                  <a:lnTo>
                    <a:pt x="6634480" y="4658233"/>
                  </a:lnTo>
                  <a:lnTo>
                    <a:pt x="6647942" y="4614290"/>
                  </a:lnTo>
                  <a:lnTo>
                    <a:pt x="6658990" y="4569333"/>
                  </a:lnTo>
                  <a:lnTo>
                    <a:pt x="6667754" y="4523485"/>
                  </a:lnTo>
                  <a:lnTo>
                    <a:pt x="6674104" y="4476750"/>
                  </a:lnTo>
                  <a:lnTo>
                    <a:pt x="6677913" y="4429379"/>
                  </a:lnTo>
                  <a:lnTo>
                    <a:pt x="6679184" y="4381245"/>
                  </a:lnTo>
                  <a:lnTo>
                    <a:pt x="6679184" y="876299"/>
                  </a:lnTo>
                  <a:lnTo>
                    <a:pt x="6677913" y="828166"/>
                  </a:lnTo>
                  <a:lnTo>
                    <a:pt x="6674104" y="780795"/>
                  </a:lnTo>
                  <a:lnTo>
                    <a:pt x="6667754" y="734059"/>
                  </a:lnTo>
                  <a:lnTo>
                    <a:pt x="6658990" y="688212"/>
                  </a:lnTo>
                  <a:lnTo>
                    <a:pt x="6647942" y="643254"/>
                  </a:lnTo>
                  <a:lnTo>
                    <a:pt x="6634480" y="599312"/>
                  </a:lnTo>
                  <a:lnTo>
                    <a:pt x="6618986" y="556259"/>
                  </a:lnTo>
                  <a:lnTo>
                    <a:pt x="6601206" y="514349"/>
                  </a:lnTo>
                  <a:lnTo>
                    <a:pt x="6581394" y="473582"/>
                  </a:lnTo>
                  <a:lnTo>
                    <a:pt x="6559550" y="433958"/>
                  </a:lnTo>
                  <a:lnTo>
                    <a:pt x="6535800" y="395731"/>
                  </a:lnTo>
                  <a:lnTo>
                    <a:pt x="6510146" y="358774"/>
                  </a:lnTo>
                  <a:lnTo>
                    <a:pt x="6482715" y="323214"/>
                  </a:lnTo>
                  <a:lnTo>
                    <a:pt x="6453505" y="289178"/>
                  </a:lnTo>
                  <a:lnTo>
                    <a:pt x="6422644" y="256666"/>
                  </a:lnTo>
                  <a:lnTo>
                    <a:pt x="6390132" y="225678"/>
                  </a:lnTo>
                  <a:lnTo>
                    <a:pt x="6356095" y="196468"/>
                  </a:lnTo>
                  <a:lnTo>
                    <a:pt x="6320536" y="169036"/>
                  </a:lnTo>
                  <a:lnTo>
                    <a:pt x="6283579" y="143382"/>
                  </a:lnTo>
                  <a:lnTo>
                    <a:pt x="6245352" y="119633"/>
                  </a:lnTo>
                  <a:lnTo>
                    <a:pt x="6205728" y="97789"/>
                  </a:lnTo>
                  <a:lnTo>
                    <a:pt x="6164961" y="77977"/>
                  </a:lnTo>
                  <a:lnTo>
                    <a:pt x="6123050" y="60198"/>
                  </a:lnTo>
                  <a:lnTo>
                    <a:pt x="6080124" y="44703"/>
                  </a:lnTo>
                  <a:lnTo>
                    <a:pt x="6036056" y="31241"/>
                  </a:lnTo>
                  <a:lnTo>
                    <a:pt x="5991097" y="20192"/>
                  </a:lnTo>
                  <a:lnTo>
                    <a:pt x="5945250" y="11429"/>
                  </a:lnTo>
                  <a:lnTo>
                    <a:pt x="5898642" y="5079"/>
                  </a:lnTo>
                  <a:lnTo>
                    <a:pt x="5851270" y="1269"/>
                  </a:lnTo>
                  <a:lnTo>
                    <a:pt x="580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6497" y="3632453"/>
              <a:ext cx="6679565" cy="5257800"/>
            </a:xfrm>
            <a:custGeom>
              <a:avLst/>
              <a:gdLst/>
              <a:ahLst/>
              <a:cxnLst/>
              <a:rect l="l" t="t" r="r" b="b"/>
              <a:pathLst>
                <a:path w="6679565" h="5257800">
                  <a:moveTo>
                    <a:pt x="0" y="876300"/>
                  </a:moveTo>
                  <a:lnTo>
                    <a:pt x="1295" y="828167"/>
                  </a:lnTo>
                  <a:lnTo>
                    <a:pt x="5143" y="780796"/>
                  </a:lnTo>
                  <a:lnTo>
                    <a:pt x="11468" y="734060"/>
                  </a:lnTo>
                  <a:lnTo>
                    <a:pt x="20205" y="688213"/>
                  </a:lnTo>
                  <a:lnTo>
                    <a:pt x="31292" y="643255"/>
                  </a:lnTo>
                  <a:lnTo>
                    <a:pt x="44653" y="599313"/>
                  </a:lnTo>
                  <a:lnTo>
                    <a:pt x="60236" y="556260"/>
                  </a:lnTo>
                  <a:lnTo>
                    <a:pt x="77965" y="514350"/>
                  </a:lnTo>
                  <a:lnTo>
                    <a:pt x="97764" y="473583"/>
                  </a:lnTo>
                  <a:lnTo>
                    <a:pt x="119583" y="433959"/>
                  </a:lnTo>
                  <a:lnTo>
                    <a:pt x="143357" y="395732"/>
                  </a:lnTo>
                  <a:lnTo>
                    <a:pt x="168998" y="358775"/>
                  </a:lnTo>
                  <a:lnTo>
                    <a:pt x="196456" y="323215"/>
                  </a:lnTo>
                  <a:lnTo>
                    <a:pt x="225666" y="289179"/>
                  </a:lnTo>
                  <a:lnTo>
                    <a:pt x="256552" y="256667"/>
                  </a:lnTo>
                  <a:lnTo>
                    <a:pt x="289052" y="225679"/>
                  </a:lnTo>
                  <a:lnTo>
                    <a:pt x="323100" y="196469"/>
                  </a:lnTo>
                  <a:lnTo>
                    <a:pt x="358648" y="169037"/>
                  </a:lnTo>
                  <a:lnTo>
                    <a:pt x="395605" y="143382"/>
                  </a:lnTo>
                  <a:lnTo>
                    <a:pt x="433832" y="119634"/>
                  </a:lnTo>
                  <a:lnTo>
                    <a:pt x="473456" y="97790"/>
                  </a:lnTo>
                  <a:lnTo>
                    <a:pt x="514223" y="77977"/>
                  </a:lnTo>
                  <a:lnTo>
                    <a:pt x="556133" y="60198"/>
                  </a:lnTo>
                  <a:lnTo>
                    <a:pt x="599059" y="44703"/>
                  </a:lnTo>
                  <a:lnTo>
                    <a:pt x="643128" y="31242"/>
                  </a:lnTo>
                  <a:lnTo>
                    <a:pt x="688086" y="20193"/>
                  </a:lnTo>
                  <a:lnTo>
                    <a:pt x="733933" y="11429"/>
                  </a:lnTo>
                  <a:lnTo>
                    <a:pt x="780541" y="5079"/>
                  </a:lnTo>
                  <a:lnTo>
                    <a:pt x="827913" y="1270"/>
                  </a:lnTo>
                  <a:lnTo>
                    <a:pt x="875919" y="0"/>
                  </a:lnTo>
                  <a:lnTo>
                    <a:pt x="5803265" y="0"/>
                  </a:lnTo>
                  <a:lnTo>
                    <a:pt x="5851271" y="1270"/>
                  </a:lnTo>
                  <a:lnTo>
                    <a:pt x="5898642" y="5079"/>
                  </a:lnTo>
                  <a:lnTo>
                    <a:pt x="5945251" y="11429"/>
                  </a:lnTo>
                  <a:lnTo>
                    <a:pt x="5991098" y="20193"/>
                  </a:lnTo>
                  <a:lnTo>
                    <a:pt x="6036056" y="31242"/>
                  </a:lnTo>
                  <a:lnTo>
                    <a:pt x="6080125" y="44703"/>
                  </a:lnTo>
                  <a:lnTo>
                    <a:pt x="6123051" y="60198"/>
                  </a:lnTo>
                  <a:lnTo>
                    <a:pt x="6164960" y="77977"/>
                  </a:lnTo>
                  <a:lnTo>
                    <a:pt x="6205728" y="97790"/>
                  </a:lnTo>
                  <a:lnTo>
                    <a:pt x="6245352" y="119634"/>
                  </a:lnTo>
                  <a:lnTo>
                    <a:pt x="6283579" y="143382"/>
                  </a:lnTo>
                  <a:lnTo>
                    <a:pt x="6320535" y="169037"/>
                  </a:lnTo>
                  <a:lnTo>
                    <a:pt x="6356096" y="196469"/>
                  </a:lnTo>
                  <a:lnTo>
                    <a:pt x="6390132" y="225679"/>
                  </a:lnTo>
                  <a:lnTo>
                    <a:pt x="6422644" y="256667"/>
                  </a:lnTo>
                  <a:lnTo>
                    <a:pt x="6453505" y="289179"/>
                  </a:lnTo>
                  <a:lnTo>
                    <a:pt x="6482715" y="323215"/>
                  </a:lnTo>
                  <a:lnTo>
                    <a:pt x="6510147" y="358775"/>
                  </a:lnTo>
                  <a:lnTo>
                    <a:pt x="6535801" y="395732"/>
                  </a:lnTo>
                  <a:lnTo>
                    <a:pt x="6559550" y="433959"/>
                  </a:lnTo>
                  <a:lnTo>
                    <a:pt x="6581394" y="473583"/>
                  </a:lnTo>
                  <a:lnTo>
                    <a:pt x="6601206" y="514350"/>
                  </a:lnTo>
                  <a:lnTo>
                    <a:pt x="6618985" y="556260"/>
                  </a:lnTo>
                  <a:lnTo>
                    <a:pt x="6634480" y="599313"/>
                  </a:lnTo>
                  <a:lnTo>
                    <a:pt x="6647942" y="643255"/>
                  </a:lnTo>
                  <a:lnTo>
                    <a:pt x="6658991" y="688213"/>
                  </a:lnTo>
                  <a:lnTo>
                    <a:pt x="6667754" y="734060"/>
                  </a:lnTo>
                  <a:lnTo>
                    <a:pt x="6674104" y="780796"/>
                  </a:lnTo>
                  <a:lnTo>
                    <a:pt x="6677913" y="828167"/>
                  </a:lnTo>
                  <a:lnTo>
                    <a:pt x="6679183" y="876300"/>
                  </a:lnTo>
                  <a:lnTo>
                    <a:pt x="6679183" y="4381246"/>
                  </a:lnTo>
                  <a:lnTo>
                    <a:pt x="6677913" y="4429379"/>
                  </a:lnTo>
                  <a:lnTo>
                    <a:pt x="6674104" y="4476750"/>
                  </a:lnTo>
                  <a:lnTo>
                    <a:pt x="6667754" y="4523486"/>
                  </a:lnTo>
                  <a:lnTo>
                    <a:pt x="6658991" y="4569333"/>
                  </a:lnTo>
                  <a:lnTo>
                    <a:pt x="6647942" y="4614291"/>
                  </a:lnTo>
                  <a:lnTo>
                    <a:pt x="6634480" y="4658233"/>
                  </a:lnTo>
                  <a:lnTo>
                    <a:pt x="6618985" y="4701286"/>
                  </a:lnTo>
                  <a:lnTo>
                    <a:pt x="6601206" y="4743196"/>
                  </a:lnTo>
                  <a:lnTo>
                    <a:pt x="6581394" y="4783963"/>
                  </a:lnTo>
                  <a:lnTo>
                    <a:pt x="6559550" y="4823587"/>
                  </a:lnTo>
                  <a:lnTo>
                    <a:pt x="6535801" y="4861814"/>
                  </a:lnTo>
                  <a:lnTo>
                    <a:pt x="6510147" y="4898771"/>
                  </a:lnTo>
                  <a:lnTo>
                    <a:pt x="6482715" y="4934331"/>
                  </a:lnTo>
                  <a:lnTo>
                    <a:pt x="6453505" y="4968367"/>
                  </a:lnTo>
                  <a:lnTo>
                    <a:pt x="6422644" y="5000879"/>
                  </a:lnTo>
                  <a:lnTo>
                    <a:pt x="6390132" y="5031867"/>
                  </a:lnTo>
                  <a:lnTo>
                    <a:pt x="6356096" y="5061077"/>
                  </a:lnTo>
                  <a:lnTo>
                    <a:pt x="6320535" y="5088509"/>
                  </a:lnTo>
                  <a:lnTo>
                    <a:pt x="6283579" y="5114163"/>
                  </a:lnTo>
                  <a:lnTo>
                    <a:pt x="6245352" y="5137912"/>
                  </a:lnTo>
                  <a:lnTo>
                    <a:pt x="6205728" y="5159756"/>
                  </a:lnTo>
                  <a:lnTo>
                    <a:pt x="6164960" y="5179568"/>
                  </a:lnTo>
                  <a:lnTo>
                    <a:pt x="6123051" y="5197348"/>
                  </a:lnTo>
                  <a:lnTo>
                    <a:pt x="6080125" y="5212842"/>
                  </a:lnTo>
                  <a:lnTo>
                    <a:pt x="6036056" y="5226304"/>
                  </a:lnTo>
                  <a:lnTo>
                    <a:pt x="5991098" y="5237353"/>
                  </a:lnTo>
                  <a:lnTo>
                    <a:pt x="5945251" y="5246116"/>
                  </a:lnTo>
                  <a:lnTo>
                    <a:pt x="5898642" y="5252466"/>
                  </a:lnTo>
                  <a:lnTo>
                    <a:pt x="5851271" y="5256276"/>
                  </a:lnTo>
                  <a:lnTo>
                    <a:pt x="5803265" y="5257546"/>
                  </a:lnTo>
                  <a:lnTo>
                    <a:pt x="875919" y="5257546"/>
                  </a:lnTo>
                  <a:lnTo>
                    <a:pt x="827913" y="5256276"/>
                  </a:lnTo>
                  <a:lnTo>
                    <a:pt x="780541" y="5252466"/>
                  </a:lnTo>
                  <a:lnTo>
                    <a:pt x="733933" y="5246116"/>
                  </a:lnTo>
                  <a:lnTo>
                    <a:pt x="688086" y="5237353"/>
                  </a:lnTo>
                  <a:lnTo>
                    <a:pt x="643128" y="5226304"/>
                  </a:lnTo>
                  <a:lnTo>
                    <a:pt x="599059" y="5212842"/>
                  </a:lnTo>
                  <a:lnTo>
                    <a:pt x="556133" y="5197348"/>
                  </a:lnTo>
                  <a:lnTo>
                    <a:pt x="514223" y="5179568"/>
                  </a:lnTo>
                  <a:lnTo>
                    <a:pt x="473456" y="5159756"/>
                  </a:lnTo>
                  <a:lnTo>
                    <a:pt x="433832" y="5137912"/>
                  </a:lnTo>
                  <a:lnTo>
                    <a:pt x="395605" y="5114163"/>
                  </a:lnTo>
                  <a:lnTo>
                    <a:pt x="358648" y="5088509"/>
                  </a:lnTo>
                  <a:lnTo>
                    <a:pt x="323100" y="5061077"/>
                  </a:lnTo>
                  <a:lnTo>
                    <a:pt x="289052" y="5031867"/>
                  </a:lnTo>
                  <a:lnTo>
                    <a:pt x="256552" y="5000879"/>
                  </a:lnTo>
                  <a:lnTo>
                    <a:pt x="225666" y="4968367"/>
                  </a:lnTo>
                  <a:lnTo>
                    <a:pt x="196456" y="4934331"/>
                  </a:lnTo>
                  <a:lnTo>
                    <a:pt x="168998" y="4898771"/>
                  </a:lnTo>
                  <a:lnTo>
                    <a:pt x="143357" y="4861814"/>
                  </a:lnTo>
                  <a:lnTo>
                    <a:pt x="119583" y="4823587"/>
                  </a:lnTo>
                  <a:lnTo>
                    <a:pt x="97764" y="4783963"/>
                  </a:lnTo>
                  <a:lnTo>
                    <a:pt x="77965" y="4743196"/>
                  </a:lnTo>
                  <a:lnTo>
                    <a:pt x="60236" y="4701286"/>
                  </a:lnTo>
                  <a:lnTo>
                    <a:pt x="44653" y="4658233"/>
                  </a:lnTo>
                  <a:lnTo>
                    <a:pt x="31292" y="4614291"/>
                  </a:lnTo>
                  <a:lnTo>
                    <a:pt x="20205" y="4569333"/>
                  </a:lnTo>
                  <a:lnTo>
                    <a:pt x="11468" y="4523486"/>
                  </a:lnTo>
                  <a:lnTo>
                    <a:pt x="5143" y="4476750"/>
                  </a:lnTo>
                  <a:lnTo>
                    <a:pt x="1295" y="4429379"/>
                  </a:lnTo>
                  <a:lnTo>
                    <a:pt x="0" y="4381246"/>
                  </a:lnTo>
                  <a:lnTo>
                    <a:pt x="0" y="87630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8730" y="3867658"/>
            <a:ext cx="595376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may want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display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result 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fetching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from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server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some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calculation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3302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only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thing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 sees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template.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So,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some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kind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communication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template(html) 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651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comes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picture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responsible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5959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Classification</a:t>
            </a:r>
            <a:r>
              <a:rPr sz="5600" spc="-100" dirty="0"/>
              <a:t> </a:t>
            </a:r>
            <a:r>
              <a:rPr sz="5600" dirty="0"/>
              <a:t>of</a:t>
            </a:r>
            <a:r>
              <a:rPr sz="5600" spc="-15" dirty="0"/>
              <a:t> </a:t>
            </a:r>
            <a:r>
              <a:rPr sz="5600" spc="-5" dirty="0"/>
              <a:t>Data</a:t>
            </a:r>
            <a:r>
              <a:rPr sz="5600" spc="-95" dirty="0"/>
              <a:t> </a:t>
            </a:r>
            <a:r>
              <a:rPr sz="5600" dirty="0"/>
              <a:t>Binding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506474" y="2497073"/>
            <a:ext cx="6271260" cy="1944370"/>
          </a:xfrm>
          <a:custGeom>
            <a:avLst/>
            <a:gdLst/>
            <a:ahLst/>
            <a:cxnLst/>
            <a:rect l="l" t="t" r="r" b="b"/>
            <a:pathLst>
              <a:path w="6271259" h="1944370">
                <a:moveTo>
                  <a:pt x="0" y="323976"/>
                </a:moveTo>
                <a:lnTo>
                  <a:pt x="3556" y="276225"/>
                </a:lnTo>
                <a:lnTo>
                  <a:pt x="13715" y="230504"/>
                </a:lnTo>
                <a:lnTo>
                  <a:pt x="30098" y="187451"/>
                </a:lnTo>
                <a:lnTo>
                  <a:pt x="52196" y="147574"/>
                </a:lnTo>
                <a:lnTo>
                  <a:pt x="79501" y="111505"/>
                </a:lnTo>
                <a:lnTo>
                  <a:pt x="111506" y="79501"/>
                </a:lnTo>
                <a:lnTo>
                  <a:pt x="147700" y="52197"/>
                </a:lnTo>
                <a:lnTo>
                  <a:pt x="187451" y="30099"/>
                </a:lnTo>
                <a:lnTo>
                  <a:pt x="230505" y="13716"/>
                </a:lnTo>
                <a:lnTo>
                  <a:pt x="276225" y="3555"/>
                </a:lnTo>
                <a:lnTo>
                  <a:pt x="324103" y="0"/>
                </a:lnTo>
                <a:lnTo>
                  <a:pt x="5947156" y="0"/>
                </a:lnTo>
                <a:lnTo>
                  <a:pt x="5995034" y="3555"/>
                </a:lnTo>
                <a:lnTo>
                  <a:pt x="6040755" y="13716"/>
                </a:lnTo>
                <a:lnTo>
                  <a:pt x="6083808" y="30099"/>
                </a:lnTo>
                <a:lnTo>
                  <a:pt x="6123558" y="52197"/>
                </a:lnTo>
                <a:lnTo>
                  <a:pt x="6159754" y="79501"/>
                </a:lnTo>
                <a:lnTo>
                  <a:pt x="6191758" y="111505"/>
                </a:lnTo>
                <a:lnTo>
                  <a:pt x="6219062" y="147574"/>
                </a:lnTo>
                <a:lnTo>
                  <a:pt x="6241160" y="187451"/>
                </a:lnTo>
                <a:lnTo>
                  <a:pt x="6257544" y="230504"/>
                </a:lnTo>
                <a:lnTo>
                  <a:pt x="6267704" y="276225"/>
                </a:lnTo>
                <a:lnTo>
                  <a:pt x="6271259" y="323976"/>
                </a:lnTo>
                <a:lnTo>
                  <a:pt x="6271259" y="1620265"/>
                </a:lnTo>
                <a:lnTo>
                  <a:pt x="6267704" y="1668017"/>
                </a:lnTo>
                <a:lnTo>
                  <a:pt x="6257544" y="1713738"/>
                </a:lnTo>
                <a:lnTo>
                  <a:pt x="6241160" y="1756790"/>
                </a:lnTo>
                <a:lnTo>
                  <a:pt x="6219062" y="1796668"/>
                </a:lnTo>
                <a:lnTo>
                  <a:pt x="6191758" y="1832737"/>
                </a:lnTo>
                <a:lnTo>
                  <a:pt x="6159754" y="1864740"/>
                </a:lnTo>
                <a:lnTo>
                  <a:pt x="6123558" y="1892046"/>
                </a:lnTo>
                <a:lnTo>
                  <a:pt x="6083808" y="1914143"/>
                </a:lnTo>
                <a:lnTo>
                  <a:pt x="6040755" y="1930527"/>
                </a:lnTo>
                <a:lnTo>
                  <a:pt x="5995034" y="1940687"/>
                </a:lnTo>
                <a:lnTo>
                  <a:pt x="5947156" y="1944242"/>
                </a:lnTo>
                <a:lnTo>
                  <a:pt x="324103" y="1944242"/>
                </a:lnTo>
                <a:lnTo>
                  <a:pt x="276225" y="1940687"/>
                </a:lnTo>
                <a:lnTo>
                  <a:pt x="230505" y="1930527"/>
                </a:lnTo>
                <a:lnTo>
                  <a:pt x="187451" y="1914143"/>
                </a:lnTo>
                <a:lnTo>
                  <a:pt x="147700" y="1892046"/>
                </a:lnTo>
                <a:lnTo>
                  <a:pt x="111506" y="1864740"/>
                </a:lnTo>
                <a:lnTo>
                  <a:pt x="79501" y="1832737"/>
                </a:lnTo>
                <a:lnTo>
                  <a:pt x="52196" y="1796668"/>
                </a:lnTo>
                <a:lnTo>
                  <a:pt x="30098" y="1756790"/>
                </a:lnTo>
                <a:lnTo>
                  <a:pt x="13715" y="1713738"/>
                </a:lnTo>
                <a:lnTo>
                  <a:pt x="3556" y="1668017"/>
                </a:lnTo>
                <a:lnTo>
                  <a:pt x="0" y="1620265"/>
                </a:lnTo>
                <a:lnTo>
                  <a:pt x="0" y="323976"/>
                </a:lnTo>
                <a:close/>
              </a:path>
            </a:pathLst>
          </a:custGeom>
          <a:ln w="38099">
            <a:solidFill>
              <a:srgbClr val="46A3D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9076" y="2515869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sz="2400" b="1" spc="-114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b="1" spc="-7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5620" y="3173730"/>
            <a:ext cx="5711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unidirectional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binding,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will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(DOM)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6474" y="6619493"/>
            <a:ext cx="6271260" cy="1767839"/>
          </a:xfrm>
          <a:custGeom>
            <a:avLst/>
            <a:gdLst/>
            <a:ahLst/>
            <a:cxnLst/>
            <a:rect l="l" t="t" r="r" b="b"/>
            <a:pathLst>
              <a:path w="6271259" h="1767840">
                <a:moveTo>
                  <a:pt x="0" y="294639"/>
                </a:moveTo>
                <a:lnTo>
                  <a:pt x="3809" y="246760"/>
                </a:lnTo>
                <a:lnTo>
                  <a:pt x="14985" y="201548"/>
                </a:lnTo>
                <a:lnTo>
                  <a:pt x="32892" y="159257"/>
                </a:lnTo>
                <a:lnTo>
                  <a:pt x="56768" y="120650"/>
                </a:lnTo>
                <a:lnTo>
                  <a:pt x="86232" y="86232"/>
                </a:lnTo>
                <a:lnTo>
                  <a:pt x="120523" y="56895"/>
                </a:lnTo>
                <a:lnTo>
                  <a:pt x="159131" y="32892"/>
                </a:lnTo>
                <a:lnTo>
                  <a:pt x="201294" y="14985"/>
                </a:lnTo>
                <a:lnTo>
                  <a:pt x="246633" y="3809"/>
                </a:lnTo>
                <a:lnTo>
                  <a:pt x="294386" y="0"/>
                </a:lnTo>
                <a:lnTo>
                  <a:pt x="5976874" y="0"/>
                </a:lnTo>
                <a:lnTo>
                  <a:pt x="6024626" y="3809"/>
                </a:lnTo>
                <a:lnTo>
                  <a:pt x="6069965" y="14985"/>
                </a:lnTo>
                <a:lnTo>
                  <a:pt x="6112129" y="32892"/>
                </a:lnTo>
                <a:lnTo>
                  <a:pt x="6150736" y="56895"/>
                </a:lnTo>
                <a:lnTo>
                  <a:pt x="6185027" y="86232"/>
                </a:lnTo>
                <a:lnTo>
                  <a:pt x="6214491" y="120650"/>
                </a:lnTo>
                <a:lnTo>
                  <a:pt x="6238367" y="159257"/>
                </a:lnTo>
                <a:lnTo>
                  <a:pt x="6256274" y="201548"/>
                </a:lnTo>
                <a:lnTo>
                  <a:pt x="6267450" y="246760"/>
                </a:lnTo>
                <a:lnTo>
                  <a:pt x="6271259" y="294639"/>
                </a:lnTo>
                <a:lnTo>
                  <a:pt x="6271259" y="1472945"/>
                </a:lnTo>
                <a:lnTo>
                  <a:pt x="6267450" y="1520824"/>
                </a:lnTo>
                <a:lnTo>
                  <a:pt x="6256274" y="1566036"/>
                </a:lnTo>
                <a:lnTo>
                  <a:pt x="6238367" y="1608327"/>
                </a:lnTo>
                <a:lnTo>
                  <a:pt x="6214491" y="1646935"/>
                </a:lnTo>
                <a:lnTo>
                  <a:pt x="6185027" y="1681352"/>
                </a:lnTo>
                <a:lnTo>
                  <a:pt x="6150736" y="1710689"/>
                </a:lnTo>
                <a:lnTo>
                  <a:pt x="6112129" y="1734692"/>
                </a:lnTo>
                <a:lnTo>
                  <a:pt x="6069965" y="1752599"/>
                </a:lnTo>
                <a:lnTo>
                  <a:pt x="6024626" y="1763775"/>
                </a:lnTo>
                <a:lnTo>
                  <a:pt x="5976874" y="1767585"/>
                </a:lnTo>
                <a:lnTo>
                  <a:pt x="294386" y="1767585"/>
                </a:lnTo>
                <a:lnTo>
                  <a:pt x="246633" y="1763775"/>
                </a:lnTo>
                <a:lnTo>
                  <a:pt x="201294" y="1752599"/>
                </a:lnTo>
                <a:lnTo>
                  <a:pt x="159131" y="1734692"/>
                </a:lnTo>
                <a:lnTo>
                  <a:pt x="120523" y="1710689"/>
                </a:lnTo>
                <a:lnTo>
                  <a:pt x="86232" y="1681352"/>
                </a:lnTo>
                <a:lnTo>
                  <a:pt x="56768" y="1646935"/>
                </a:lnTo>
                <a:lnTo>
                  <a:pt x="32892" y="1608327"/>
                </a:lnTo>
                <a:lnTo>
                  <a:pt x="14985" y="1566036"/>
                </a:lnTo>
                <a:lnTo>
                  <a:pt x="3809" y="1520824"/>
                </a:lnTo>
                <a:lnTo>
                  <a:pt x="0" y="1472945"/>
                </a:lnTo>
                <a:lnTo>
                  <a:pt x="0" y="294639"/>
                </a:lnTo>
                <a:close/>
              </a:path>
            </a:pathLst>
          </a:custGeom>
          <a:ln w="38100">
            <a:solidFill>
              <a:srgbClr val="0085A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5101" y="6498463"/>
            <a:ext cx="5751195" cy="17938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400" b="1" spc="-1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sz="2400" b="1" spc="-12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b="1" spc="-8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12700" marR="5080" indent="-4445" algn="ctr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is a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bidirectional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will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help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exchange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from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7647" y="2194560"/>
            <a:ext cx="2531363" cy="25633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5292" y="2194560"/>
            <a:ext cx="2532888" cy="256336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332207" y="2869692"/>
            <a:ext cx="1443355" cy="114300"/>
            <a:chOff x="12332207" y="2869692"/>
            <a:chExt cx="1443355" cy="114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008" y="2869692"/>
              <a:ext cx="76326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32208" y="2907791"/>
              <a:ext cx="1443355" cy="38100"/>
            </a:xfrm>
            <a:custGeom>
              <a:avLst/>
              <a:gdLst/>
              <a:ahLst/>
              <a:cxnLst/>
              <a:rect l="l" t="t" r="r" b="b"/>
              <a:pathLst>
                <a:path w="1443355" h="38100">
                  <a:moveTo>
                    <a:pt x="132880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8801" y="38100"/>
                  </a:lnTo>
                  <a:lnTo>
                    <a:pt x="1328801" y="0"/>
                  </a:lnTo>
                  <a:close/>
                </a:path>
                <a:path w="1443355" h="38100">
                  <a:moveTo>
                    <a:pt x="1443228" y="19050"/>
                  </a:moveTo>
                  <a:lnTo>
                    <a:pt x="1405128" y="0"/>
                  </a:lnTo>
                  <a:lnTo>
                    <a:pt x="1347851" y="0"/>
                  </a:lnTo>
                  <a:lnTo>
                    <a:pt x="1347851" y="38100"/>
                  </a:lnTo>
                  <a:lnTo>
                    <a:pt x="1405128" y="38100"/>
                  </a:lnTo>
                  <a:lnTo>
                    <a:pt x="1443228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332208" y="4093463"/>
            <a:ext cx="1443355" cy="114300"/>
          </a:xfrm>
          <a:custGeom>
            <a:avLst/>
            <a:gdLst/>
            <a:ahLst/>
            <a:cxnLst/>
            <a:rect l="l" t="t" r="r" b="b"/>
            <a:pathLst>
              <a:path w="1443355" h="114300">
                <a:moveTo>
                  <a:pt x="1443215" y="38100"/>
                </a:moveTo>
                <a:lnTo>
                  <a:pt x="114439" y="38100"/>
                </a:lnTo>
                <a:lnTo>
                  <a:pt x="114427" y="0"/>
                </a:lnTo>
                <a:lnTo>
                  <a:pt x="0" y="57150"/>
                </a:lnTo>
                <a:lnTo>
                  <a:pt x="114427" y="114300"/>
                </a:lnTo>
                <a:lnTo>
                  <a:pt x="114427" y="76200"/>
                </a:lnTo>
                <a:lnTo>
                  <a:pt x="1443215" y="76200"/>
                </a:lnTo>
                <a:lnTo>
                  <a:pt x="1443215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97155" y="3227959"/>
            <a:ext cx="516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7647" y="6252971"/>
            <a:ext cx="2531363" cy="25633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5292" y="6252971"/>
            <a:ext cx="2532888" cy="256336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2332207" y="6928104"/>
            <a:ext cx="1443355" cy="114300"/>
            <a:chOff x="12332207" y="6928104"/>
            <a:chExt cx="1443355" cy="1143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008" y="6928104"/>
              <a:ext cx="76326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32208" y="6966204"/>
              <a:ext cx="1443355" cy="38100"/>
            </a:xfrm>
            <a:custGeom>
              <a:avLst/>
              <a:gdLst/>
              <a:ahLst/>
              <a:cxnLst/>
              <a:rect l="l" t="t" r="r" b="b"/>
              <a:pathLst>
                <a:path w="1443355" h="38100">
                  <a:moveTo>
                    <a:pt x="132880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8801" y="38100"/>
                  </a:lnTo>
                  <a:lnTo>
                    <a:pt x="1328801" y="0"/>
                  </a:lnTo>
                  <a:close/>
                </a:path>
                <a:path w="1443355" h="38100">
                  <a:moveTo>
                    <a:pt x="1443228" y="19050"/>
                  </a:moveTo>
                  <a:lnTo>
                    <a:pt x="1405128" y="0"/>
                  </a:lnTo>
                  <a:lnTo>
                    <a:pt x="1347851" y="0"/>
                  </a:lnTo>
                  <a:lnTo>
                    <a:pt x="1347851" y="38100"/>
                  </a:lnTo>
                  <a:lnTo>
                    <a:pt x="1405128" y="38100"/>
                  </a:lnTo>
                  <a:lnTo>
                    <a:pt x="1443228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2332208" y="8151876"/>
            <a:ext cx="1443355" cy="114300"/>
          </a:xfrm>
          <a:custGeom>
            <a:avLst/>
            <a:gdLst/>
            <a:ahLst/>
            <a:cxnLst/>
            <a:rect l="l" t="t" r="r" b="b"/>
            <a:pathLst>
              <a:path w="1443355" h="114300">
                <a:moveTo>
                  <a:pt x="1443215" y="38100"/>
                </a:moveTo>
                <a:lnTo>
                  <a:pt x="114439" y="38100"/>
                </a:lnTo>
                <a:lnTo>
                  <a:pt x="114427" y="0"/>
                </a:lnTo>
                <a:lnTo>
                  <a:pt x="0" y="57150"/>
                </a:lnTo>
                <a:lnTo>
                  <a:pt x="114427" y="114300"/>
                </a:lnTo>
                <a:lnTo>
                  <a:pt x="114427" y="76200"/>
                </a:lnTo>
                <a:lnTo>
                  <a:pt x="1443215" y="76200"/>
                </a:lnTo>
                <a:lnTo>
                  <a:pt x="1443215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9992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Types</a:t>
            </a:r>
            <a:r>
              <a:rPr sz="5600" spc="-75" dirty="0"/>
              <a:t> </a:t>
            </a:r>
            <a:r>
              <a:rPr sz="5600" dirty="0"/>
              <a:t>of</a:t>
            </a:r>
            <a:r>
              <a:rPr sz="5600" spc="-20" dirty="0"/>
              <a:t> </a:t>
            </a:r>
            <a:r>
              <a:rPr sz="5600" spc="-5" dirty="0"/>
              <a:t>Data</a:t>
            </a:r>
            <a:r>
              <a:rPr sz="5600" spc="-100" dirty="0"/>
              <a:t> </a:t>
            </a:r>
            <a:r>
              <a:rPr sz="5600" dirty="0"/>
              <a:t>Binding</a:t>
            </a:r>
            <a:r>
              <a:rPr sz="5600" spc="-85" dirty="0"/>
              <a:t> </a:t>
            </a:r>
            <a:r>
              <a:rPr sz="5600" dirty="0"/>
              <a:t>(Contd.)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7736458" y="2469833"/>
            <a:ext cx="1917064" cy="118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5F5F5F"/>
                </a:solidFill>
                <a:latin typeface="Arial MT"/>
                <a:cs typeface="Arial MT"/>
              </a:rPr>
              <a:t>Interpolation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Arial MT"/>
                <a:cs typeface="Arial MT"/>
              </a:rPr>
              <a:t>Pro</a:t>
            </a:r>
            <a:r>
              <a:rPr sz="1800" spc="-15" dirty="0">
                <a:solidFill>
                  <a:srgbClr val="5F5F5F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erty</a:t>
            </a:r>
            <a:r>
              <a:rPr sz="1800" spc="-80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Arial MT"/>
                <a:cs typeface="Arial MT"/>
              </a:rPr>
              <a:t>Bi</a:t>
            </a:r>
            <a:r>
              <a:rPr sz="1800" spc="-15" dirty="0">
                <a:solidFill>
                  <a:srgbClr val="5F5F5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F5F5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5F5F5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5F5F5F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4560" y="2319527"/>
            <a:ext cx="13894435" cy="6632575"/>
            <a:chOff x="2194560" y="2319527"/>
            <a:chExt cx="13894435" cy="6632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3704" y="7040880"/>
              <a:ext cx="13876019" cy="19110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7037831"/>
              <a:ext cx="13792200" cy="18364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456" y="7312151"/>
              <a:ext cx="1411224" cy="14417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2363" y="7338060"/>
              <a:ext cx="1309370" cy="1339850"/>
            </a:xfrm>
            <a:custGeom>
              <a:avLst/>
              <a:gdLst/>
              <a:ahLst/>
              <a:cxnLst/>
              <a:rect l="l" t="t" r="r" b="b"/>
              <a:pathLst>
                <a:path w="1309370" h="1339850">
                  <a:moveTo>
                    <a:pt x="654430" y="0"/>
                  </a:moveTo>
                  <a:lnTo>
                    <a:pt x="0" y="338455"/>
                  </a:lnTo>
                  <a:lnTo>
                    <a:pt x="0" y="1339342"/>
                  </a:lnTo>
                  <a:lnTo>
                    <a:pt x="654430" y="1000760"/>
                  </a:lnTo>
                  <a:lnTo>
                    <a:pt x="1308861" y="1339342"/>
                  </a:lnTo>
                  <a:lnTo>
                    <a:pt x="1308861" y="338455"/>
                  </a:lnTo>
                  <a:lnTo>
                    <a:pt x="65443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5862827"/>
              <a:ext cx="13894308" cy="1938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5878068"/>
              <a:ext cx="13792200" cy="18364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7312" y="6156960"/>
              <a:ext cx="1412748" cy="14417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13219" y="6182868"/>
              <a:ext cx="1310640" cy="1339850"/>
            </a:xfrm>
            <a:custGeom>
              <a:avLst/>
              <a:gdLst/>
              <a:ahLst/>
              <a:cxnLst/>
              <a:rect l="l" t="t" r="r" b="b"/>
              <a:pathLst>
                <a:path w="1310640" h="1339850">
                  <a:moveTo>
                    <a:pt x="655320" y="0"/>
                  </a:moveTo>
                  <a:lnTo>
                    <a:pt x="0" y="338963"/>
                  </a:lnTo>
                  <a:lnTo>
                    <a:pt x="0" y="1339342"/>
                  </a:lnTo>
                  <a:lnTo>
                    <a:pt x="655320" y="1000379"/>
                  </a:lnTo>
                  <a:lnTo>
                    <a:pt x="1310639" y="1339342"/>
                  </a:lnTo>
                  <a:lnTo>
                    <a:pt x="1310639" y="33896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A0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4700016"/>
              <a:ext cx="13894308" cy="19385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4715255"/>
              <a:ext cx="13792200" cy="18364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648" y="4983479"/>
              <a:ext cx="1411224" cy="14417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34556" y="5009388"/>
              <a:ext cx="1309370" cy="1339850"/>
            </a:xfrm>
            <a:custGeom>
              <a:avLst/>
              <a:gdLst/>
              <a:ahLst/>
              <a:cxnLst/>
              <a:rect l="l" t="t" r="r" b="b"/>
              <a:pathLst>
                <a:path w="1309370" h="1339850">
                  <a:moveTo>
                    <a:pt x="654430" y="0"/>
                  </a:moveTo>
                  <a:lnTo>
                    <a:pt x="0" y="338454"/>
                  </a:lnTo>
                  <a:lnTo>
                    <a:pt x="0" y="1339341"/>
                  </a:lnTo>
                  <a:lnTo>
                    <a:pt x="654430" y="1000760"/>
                  </a:lnTo>
                  <a:lnTo>
                    <a:pt x="1308862" y="1339341"/>
                  </a:lnTo>
                  <a:lnTo>
                    <a:pt x="1308862" y="338454"/>
                  </a:lnTo>
                  <a:lnTo>
                    <a:pt x="654430" y="0"/>
                  </a:lnTo>
                  <a:close/>
                </a:path>
              </a:pathLst>
            </a:custGeom>
            <a:solidFill>
              <a:srgbClr val="E63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3538727"/>
              <a:ext cx="13894308" cy="19385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553967"/>
              <a:ext cx="13792200" cy="1836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7312" y="3810000"/>
              <a:ext cx="1412748" cy="14417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13219" y="3835908"/>
              <a:ext cx="1310640" cy="1339850"/>
            </a:xfrm>
            <a:custGeom>
              <a:avLst/>
              <a:gdLst/>
              <a:ahLst/>
              <a:cxnLst/>
              <a:rect l="l" t="t" r="r" b="b"/>
              <a:pathLst>
                <a:path w="1310640" h="1339850">
                  <a:moveTo>
                    <a:pt x="655320" y="0"/>
                  </a:moveTo>
                  <a:lnTo>
                    <a:pt x="0" y="338963"/>
                  </a:lnTo>
                  <a:lnTo>
                    <a:pt x="0" y="1339341"/>
                  </a:lnTo>
                  <a:lnTo>
                    <a:pt x="655320" y="1000251"/>
                  </a:lnTo>
                  <a:lnTo>
                    <a:pt x="1310639" y="1339341"/>
                  </a:lnTo>
                  <a:lnTo>
                    <a:pt x="1310639" y="33896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39D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4560" y="2319527"/>
              <a:ext cx="13894308" cy="19400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47900" y="2334767"/>
              <a:ext cx="13792200" cy="1837689"/>
            </a:xfrm>
            <a:custGeom>
              <a:avLst/>
              <a:gdLst/>
              <a:ahLst/>
              <a:cxnLst/>
              <a:rect l="l" t="t" r="r" b="b"/>
              <a:pathLst>
                <a:path w="13792200" h="1837689">
                  <a:moveTo>
                    <a:pt x="13792200" y="0"/>
                  </a:moveTo>
                  <a:lnTo>
                    <a:pt x="0" y="0"/>
                  </a:lnTo>
                  <a:lnTo>
                    <a:pt x="0" y="1837563"/>
                  </a:lnTo>
                  <a:lnTo>
                    <a:pt x="13792200" y="1837563"/>
                  </a:lnTo>
                  <a:lnTo>
                    <a:pt x="13792200" y="0"/>
                  </a:lnTo>
                  <a:close/>
                </a:path>
              </a:pathLst>
            </a:custGeom>
            <a:solidFill>
              <a:srgbClr val="2F3B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74445" y="5764530"/>
              <a:ext cx="2069464" cy="507365"/>
            </a:xfrm>
            <a:custGeom>
              <a:avLst/>
              <a:gdLst/>
              <a:ahLst/>
              <a:cxnLst/>
              <a:rect l="l" t="t" r="r" b="b"/>
              <a:pathLst>
                <a:path w="2069465" h="507364">
                  <a:moveTo>
                    <a:pt x="0" y="84455"/>
                  </a:moveTo>
                  <a:lnTo>
                    <a:pt x="6603" y="51562"/>
                  </a:lnTo>
                  <a:lnTo>
                    <a:pt x="24765" y="24765"/>
                  </a:lnTo>
                  <a:lnTo>
                    <a:pt x="51688" y="6604"/>
                  </a:lnTo>
                  <a:lnTo>
                    <a:pt x="84582" y="0"/>
                  </a:lnTo>
                  <a:lnTo>
                    <a:pt x="1984882" y="0"/>
                  </a:lnTo>
                  <a:lnTo>
                    <a:pt x="2017775" y="6604"/>
                  </a:lnTo>
                  <a:lnTo>
                    <a:pt x="2044700" y="24765"/>
                  </a:lnTo>
                  <a:lnTo>
                    <a:pt x="2062861" y="51562"/>
                  </a:lnTo>
                  <a:lnTo>
                    <a:pt x="2069465" y="84455"/>
                  </a:lnTo>
                  <a:lnTo>
                    <a:pt x="2069465" y="422529"/>
                  </a:lnTo>
                  <a:lnTo>
                    <a:pt x="2062861" y="455422"/>
                  </a:lnTo>
                  <a:lnTo>
                    <a:pt x="2044700" y="482219"/>
                  </a:lnTo>
                  <a:lnTo>
                    <a:pt x="2017775" y="500380"/>
                  </a:lnTo>
                  <a:lnTo>
                    <a:pt x="1984882" y="506984"/>
                  </a:lnTo>
                  <a:lnTo>
                    <a:pt x="84582" y="506984"/>
                  </a:lnTo>
                  <a:lnTo>
                    <a:pt x="51688" y="500380"/>
                  </a:lnTo>
                  <a:lnTo>
                    <a:pt x="24765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8">
              <a:solidFill>
                <a:srgbClr val="E63B4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661897" y="5782436"/>
            <a:ext cx="168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2E2E2E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2E2E2E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2E2E2E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2E2E2E"/>
                </a:solidFill>
                <a:latin typeface="Calibri"/>
                <a:cs typeface="Calibri"/>
              </a:rPr>
              <a:t>PON</a:t>
            </a:r>
            <a:r>
              <a:rPr sz="2400" spc="-5" dirty="0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2E2E2E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E2E2E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87583" y="60441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</a:pathLst>
          </a:custGeom>
          <a:solidFill>
            <a:srgbClr val="E6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46417" y="4277944"/>
            <a:ext cx="488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Leelawadee UI"/>
                <a:cs typeface="Leelawadee UI"/>
              </a:rPr>
              <a:t>01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0133" y="5663565"/>
            <a:ext cx="270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95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[property]</a:t>
            </a:r>
            <a:r>
              <a:rPr sz="2400" u="heavy" spc="-130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=</a:t>
            </a:r>
            <a:r>
              <a:rPr sz="2400" u="heavy" spc="-55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5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“value”</a:t>
            </a:r>
            <a:r>
              <a:rPr sz="2400" u="heavy" spc="55" dirty="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8317" y="5470016"/>
            <a:ext cx="488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FFFFFF"/>
                </a:solidFill>
                <a:latin typeface="Leelawadee UI"/>
                <a:cs typeface="Leelawadee UI"/>
              </a:rPr>
              <a:t>02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4342" y="6645020"/>
            <a:ext cx="488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FFFFFF"/>
                </a:solidFill>
                <a:latin typeface="Leelawadee UI"/>
                <a:cs typeface="Leelawadee UI"/>
              </a:rPr>
              <a:t>03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1553" y="7746618"/>
            <a:ext cx="488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FFFFFF"/>
                </a:solidFill>
                <a:latin typeface="Leelawadee UI"/>
                <a:cs typeface="Leelawadee UI"/>
              </a:rPr>
              <a:t>04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4864" y="4499864"/>
            <a:ext cx="359092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R</a:t>
            </a:r>
            <a:r>
              <a:rPr sz="2400" spc="2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I N</a:t>
            </a:r>
            <a:r>
              <a:rPr sz="2400" spc="15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I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N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E</a:t>
            </a:r>
            <a:r>
              <a:rPr sz="2400" spc="45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R</a:t>
            </a:r>
            <a:r>
              <a:rPr sz="2400" spc="45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P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O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L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A</a:t>
            </a:r>
            <a:r>
              <a:rPr sz="2400" spc="-145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I</a:t>
            </a:r>
            <a:r>
              <a:rPr sz="2400" spc="40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O</a:t>
            </a:r>
            <a:r>
              <a:rPr sz="2400" spc="35" dirty="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9D0B5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51685" algn="l"/>
              </a:tabLst>
            </a:pP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P</a:t>
            </a:r>
            <a:r>
              <a:rPr sz="2400" spc="40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O</a:t>
            </a:r>
            <a:r>
              <a:rPr sz="2400" spc="40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P</a:t>
            </a:r>
            <a:r>
              <a:rPr sz="2400" spc="40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T</a:t>
            </a:r>
            <a:r>
              <a:rPr sz="2400" spc="3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Y	B I</a:t>
            </a:r>
            <a:r>
              <a:rPr sz="2400" spc="10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63B43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9250" y="6912940"/>
            <a:ext cx="1129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N 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0370" y="6912940"/>
            <a:ext cx="155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B</a:t>
            </a:r>
            <a:r>
              <a:rPr sz="2400" spc="5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D I</a:t>
            </a:r>
            <a:r>
              <a:rPr sz="2400" spc="10" dirty="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F384D"/>
                </a:solidFill>
                <a:latin typeface="Calibri"/>
                <a:cs typeface="Calibri"/>
              </a:rPr>
              <a:t>N 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9260" y="8052307"/>
            <a:ext cx="394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  <a:tab pos="1320165" algn="l"/>
                <a:tab pos="2404110" algn="l"/>
              </a:tabLst>
            </a:pP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2	W</a:t>
            </a:r>
            <a:r>
              <a:rPr sz="2400" spc="-6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A</a:t>
            </a:r>
            <a:r>
              <a:rPr sz="2400" spc="-130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Y	D</a:t>
            </a:r>
            <a:r>
              <a:rPr sz="2400" spc="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A</a:t>
            </a:r>
            <a:r>
              <a:rPr sz="2400" spc="-14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A	B I</a:t>
            </a:r>
            <a:r>
              <a:rPr sz="2400" spc="10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2C41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462951" y="6905180"/>
            <a:ext cx="2096770" cy="534670"/>
            <a:chOff x="13462951" y="6905180"/>
            <a:chExt cx="2096770" cy="534670"/>
          </a:xfrm>
        </p:grpSpPr>
        <p:sp>
          <p:nvSpPr>
            <p:cNvPr id="37" name="object 37"/>
            <p:cNvSpPr/>
            <p:nvPr/>
          </p:nvSpPr>
          <p:spPr>
            <a:xfrm>
              <a:off x="13475207" y="6917436"/>
              <a:ext cx="2070735" cy="508634"/>
            </a:xfrm>
            <a:custGeom>
              <a:avLst/>
              <a:gdLst/>
              <a:ahLst/>
              <a:cxnLst/>
              <a:rect l="l" t="t" r="r" b="b"/>
              <a:pathLst>
                <a:path w="2070734" h="508634">
                  <a:moveTo>
                    <a:pt x="1986026" y="0"/>
                  </a:moveTo>
                  <a:lnTo>
                    <a:pt x="84582" y="0"/>
                  </a:lnTo>
                  <a:lnTo>
                    <a:pt x="51688" y="6603"/>
                  </a:lnTo>
                  <a:lnTo>
                    <a:pt x="24765" y="24764"/>
                  </a:lnTo>
                  <a:lnTo>
                    <a:pt x="6603" y="51688"/>
                  </a:lnTo>
                  <a:lnTo>
                    <a:pt x="0" y="84708"/>
                  </a:lnTo>
                  <a:lnTo>
                    <a:pt x="0" y="423798"/>
                  </a:lnTo>
                  <a:lnTo>
                    <a:pt x="6603" y="456691"/>
                  </a:lnTo>
                  <a:lnTo>
                    <a:pt x="24765" y="483742"/>
                  </a:lnTo>
                  <a:lnTo>
                    <a:pt x="51688" y="501903"/>
                  </a:lnTo>
                  <a:lnTo>
                    <a:pt x="84582" y="508507"/>
                  </a:lnTo>
                  <a:lnTo>
                    <a:pt x="1986026" y="508507"/>
                  </a:lnTo>
                  <a:lnTo>
                    <a:pt x="2018919" y="501903"/>
                  </a:lnTo>
                  <a:lnTo>
                    <a:pt x="2045843" y="483742"/>
                  </a:lnTo>
                  <a:lnTo>
                    <a:pt x="2064003" y="456691"/>
                  </a:lnTo>
                  <a:lnTo>
                    <a:pt x="2070607" y="423798"/>
                  </a:lnTo>
                  <a:lnTo>
                    <a:pt x="2070607" y="84708"/>
                  </a:lnTo>
                  <a:lnTo>
                    <a:pt x="2064003" y="51688"/>
                  </a:lnTo>
                  <a:lnTo>
                    <a:pt x="2045843" y="24764"/>
                  </a:lnTo>
                  <a:lnTo>
                    <a:pt x="2018919" y="6603"/>
                  </a:lnTo>
                  <a:lnTo>
                    <a:pt x="1986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475969" y="6918198"/>
              <a:ext cx="2070735" cy="508634"/>
            </a:xfrm>
            <a:custGeom>
              <a:avLst/>
              <a:gdLst/>
              <a:ahLst/>
              <a:cxnLst/>
              <a:rect l="l" t="t" r="r" b="b"/>
              <a:pathLst>
                <a:path w="2070734" h="508634">
                  <a:moveTo>
                    <a:pt x="0" y="84709"/>
                  </a:moveTo>
                  <a:lnTo>
                    <a:pt x="6603" y="51688"/>
                  </a:lnTo>
                  <a:lnTo>
                    <a:pt x="24765" y="24764"/>
                  </a:lnTo>
                  <a:lnTo>
                    <a:pt x="51689" y="6603"/>
                  </a:lnTo>
                  <a:lnTo>
                    <a:pt x="84582" y="0"/>
                  </a:lnTo>
                  <a:lnTo>
                    <a:pt x="1986026" y="0"/>
                  </a:lnTo>
                  <a:lnTo>
                    <a:pt x="2018919" y="6603"/>
                  </a:lnTo>
                  <a:lnTo>
                    <a:pt x="2045843" y="24764"/>
                  </a:lnTo>
                  <a:lnTo>
                    <a:pt x="2064003" y="51688"/>
                  </a:lnTo>
                  <a:lnTo>
                    <a:pt x="2070608" y="84709"/>
                  </a:lnTo>
                  <a:lnTo>
                    <a:pt x="2070608" y="423799"/>
                  </a:lnTo>
                  <a:lnTo>
                    <a:pt x="2064003" y="456691"/>
                  </a:lnTo>
                  <a:lnTo>
                    <a:pt x="2045843" y="483743"/>
                  </a:lnTo>
                  <a:lnTo>
                    <a:pt x="2018919" y="501903"/>
                  </a:lnTo>
                  <a:lnTo>
                    <a:pt x="1986026" y="508507"/>
                  </a:lnTo>
                  <a:lnTo>
                    <a:pt x="84582" y="508507"/>
                  </a:lnTo>
                  <a:lnTo>
                    <a:pt x="51689" y="501903"/>
                  </a:lnTo>
                  <a:lnTo>
                    <a:pt x="24765" y="483743"/>
                  </a:lnTo>
                  <a:lnTo>
                    <a:pt x="6603" y="456691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A038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664311" y="6938517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366247" y="4532312"/>
            <a:ext cx="5190490" cy="3841115"/>
            <a:chOff x="10366247" y="4532312"/>
            <a:chExt cx="5190490" cy="3841115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25373" y="7243572"/>
              <a:ext cx="76200" cy="1143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66248" y="7281671"/>
              <a:ext cx="2773680" cy="38100"/>
            </a:xfrm>
            <a:custGeom>
              <a:avLst/>
              <a:gdLst/>
              <a:ahLst/>
              <a:cxnLst/>
              <a:rect l="l" t="t" r="r" b="b"/>
              <a:pathLst>
                <a:path w="2773680" h="38100">
                  <a:moveTo>
                    <a:pt x="265911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659113" y="38100"/>
                  </a:lnTo>
                  <a:lnTo>
                    <a:pt x="2659113" y="0"/>
                  </a:lnTo>
                  <a:close/>
                </a:path>
                <a:path w="2773680" h="38100">
                  <a:moveTo>
                    <a:pt x="2773413" y="19050"/>
                  </a:moveTo>
                  <a:lnTo>
                    <a:pt x="2735313" y="0"/>
                  </a:lnTo>
                  <a:lnTo>
                    <a:pt x="2678163" y="0"/>
                  </a:lnTo>
                  <a:lnTo>
                    <a:pt x="2678163" y="38100"/>
                  </a:lnTo>
                  <a:lnTo>
                    <a:pt x="2735313" y="38100"/>
                  </a:lnTo>
                  <a:lnTo>
                    <a:pt x="2773413" y="19050"/>
                  </a:lnTo>
                  <a:close/>
                </a:path>
              </a:pathLst>
            </a:custGeom>
            <a:solidFill>
              <a:srgbClr val="A0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18647" y="82585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6440" y="8258555"/>
              <a:ext cx="76200" cy="114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613898" y="8296655"/>
              <a:ext cx="2426970" cy="38100"/>
            </a:xfrm>
            <a:custGeom>
              <a:avLst/>
              <a:gdLst/>
              <a:ahLst/>
              <a:cxnLst/>
              <a:rect l="l" t="t" r="r" b="b"/>
              <a:pathLst>
                <a:path w="2426969" h="38100">
                  <a:moveTo>
                    <a:pt x="2312416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9050" y="38100"/>
                  </a:lnTo>
                  <a:lnTo>
                    <a:pt x="2312416" y="38100"/>
                  </a:lnTo>
                  <a:lnTo>
                    <a:pt x="2312416" y="0"/>
                  </a:lnTo>
                  <a:close/>
                </a:path>
                <a:path w="2426969" h="38100">
                  <a:moveTo>
                    <a:pt x="2426830" y="19050"/>
                  </a:moveTo>
                  <a:lnTo>
                    <a:pt x="2388743" y="0"/>
                  </a:lnTo>
                  <a:lnTo>
                    <a:pt x="2331466" y="0"/>
                  </a:lnTo>
                  <a:lnTo>
                    <a:pt x="2331466" y="38100"/>
                  </a:lnTo>
                  <a:lnTo>
                    <a:pt x="2388743" y="38100"/>
                  </a:lnTo>
                  <a:lnTo>
                    <a:pt x="2426830" y="1905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339571" y="4544567"/>
              <a:ext cx="2203450" cy="508634"/>
            </a:xfrm>
            <a:custGeom>
              <a:avLst/>
              <a:gdLst/>
              <a:ahLst/>
              <a:cxnLst/>
              <a:rect l="l" t="t" r="r" b="b"/>
              <a:pathLst>
                <a:path w="2203450" h="508635">
                  <a:moveTo>
                    <a:pt x="2118741" y="0"/>
                  </a:moveTo>
                  <a:lnTo>
                    <a:pt x="84582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4" y="51689"/>
                  </a:lnTo>
                  <a:lnTo>
                    <a:pt x="0" y="84709"/>
                  </a:lnTo>
                  <a:lnTo>
                    <a:pt x="0" y="423799"/>
                  </a:lnTo>
                  <a:lnTo>
                    <a:pt x="6604" y="456692"/>
                  </a:lnTo>
                  <a:lnTo>
                    <a:pt x="24765" y="483743"/>
                  </a:lnTo>
                  <a:lnTo>
                    <a:pt x="51689" y="501904"/>
                  </a:lnTo>
                  <a:lnTo>
                    <a:pt x="84582" y="508508"/>
                  </a:lnTo>
                  <a:lnTo>
                    <a:pt x="2118741" y="508508"/>
                  </a:lnTo>
                  <a:lnTo>
                    <a:pt x="2151634" y="501904"/>
                  </a:lnTo>
                  <a:lnTo>
                    <a:pt x="2178558" y="483743"/>
                  </a:lnTo>
                  <a:lnTo>
                    <a:pt x="2196719" y="456692"/>
                  </a:lnTo>
                  <a:lnTo>
                    <a:pt x="2203323" y="423799"/>
                  </a:lnTo>
                  <a:lnTo>
                    <a:pt x="2203323" y="84709"/>
                  </a:lnTo>
                  <a:lnTo>
                    <a:pt x="2196719" y="51689"/>
                  </a:lnTo>
                  <a:lnTo>
                    <a:pt x="2178558" y="24765"/>
                  </a:lnTo>
                  <a:lnTo>
                    <a:pt x="2151634" y="6604"/>
                  </a:lnTo>
                  <a:lnTo>
                    <a:pt x="2118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340333" y="4545329"/>
              <a:ext cx="2203450" cy="508634"/>
            </a:xfrm>
            <a:custGeom>
              <a:avLst/>
              <a:gdLst/>
              <a:ahLst/>
              <a:cxnLst/>
              <a:rect l="l" t="t" r="r" b="b"/>
              <a:pathLst>
                <a:path w="2203450" h="508635">
                  <a:moveTo>
                    <a:pt x="0" y="84709"/>
                  </a:moveTo>
                  <a:lnTo>
                    <a:pt x="6603" y="51689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2118740" y="0"/>
                  </a:lnTo>
                  <a:lnTo>
                    <a:pt x="2151633" y="6604"/>
                  </a:lnTo>
                  <a:lnTo>
                    <a:pt x="2178557" y="24765"/>
                  </a:lnTo>
                  <a:lnTo>
                    <a:pt x="2196719" y="51689"/>
                  </a:lnTo>
                  <a:lnTo>
                    <a:pt x="2203323" y="84709"/>
                  </a:lnTo>
                  <a:lnTo>
                    <a:pt x="2203323" y="423799"/>
                  </a:lnTo>
                  <a:lnTo>
                    <a:pt x="2196719" y="456692"/>
                  </a:lnTo>
                  <a:lnTo>
                    <a:pt x="2178557" y="483743"/>
                  </a:lnTo>
                  <a:lnTo>
                    <a:pt x="2151633" y="501904"/>
                  </a:lnTo>
                  <a:lnTo>
                    <a:pt x="2118740" y="508508"/>
                  </a:lnTo>
                  <a:lnTo>
                    <a:pt x="84581" y="508508"/>
                  </a:lnTo>
                  <a:lnTo>
                    <a:pt x="51688" y="501904"/>
                  </a:lnTo>
                  <a:lnTo>
                    <a:pt x="24764" y="483743"/>
                  </a:lnTo>
                  <a:lnTo>
                    <a:pt x="6603" y="456692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39D0B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250169" y="6786753"/>
            <a:ext cx="314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(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nd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958321" y="7823961"/>
            <a:ext cx="162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[(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ngModel</a:t>
            </a:r>
            <a:r>
              <a:rPr sz="2400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)]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94207" y="4563871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485568" y="4550600"/>
            <a:ext cx="1684020" cy="534670"/>
            <a:chOff x="8485568" y="4550600"/>
            <a:chExt cx="1684020" cy="534670"/>
          </a:xfrm>
        </p:grpSpPr>
        <p:sp>
          <p:nvSpPr>
            <p:cNvPr id="52" name="object 52"/>
            <p:cNvSpPr/>
            <p:nvPr/>
          </p:nvSpPr>
          <p:spPr>
            <a:xfrm>
              <a:off x="8497824" y="4562856"/>
              <a:ext cx="1657985" cy="508634"/>
            </a:xfrm>
            <a:custGeom>
              <a:avLst/>
              <a:gdLst/>
              <a:ahLst/>
              <a:cxnLst/>
              <a:rect l="l" t="t" r="r" b="b"/>
              <a:pathLst>
                <a:path w="1657984" h="508635">
                  <a:moveTo>
                    <a:pt x="1573276" y="0"/>
                  </a:moveTo>
                  <a:lnTo>
                    <a:pt x="84708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3" y="51689"/>
                  </a:lnTo>
                  <a:lnTo>
                    <a:pt x="0" y="84709"/>
                  </a:lnTo>
                  <a:lnTo>
                    <a:pt x="0" y="423799"/>
                  </a:lnTo>
                  <a:lnTo>
                    <a:pt x="6603" y="456692"/>
                  </a:lnTo>
                  <a:lnTo>
                    <a:pt x="24765" y="483743"/>
                  </a:lnTo>
                  <a:lnTo>
                    <a:pt x="51689" y="501904"/>
                  </a:lnTo>
                  <a:lnTo>
                    <a:pt x="84708" y="508508"/>
                  </a:lnTo>
                  <a:lnTo>
                    <a:pt x="1573276" y="508508"/>
                  </a:lnTo>
                  <a:lnTo>
                    <a:pt x="1606296" y="501904"/>
                  </a:lnTo>
                  <a:lnTo>
                    <a:pt x="1633220" y="483743"/>
                  </a:lnTo>
                  <a:lnTo>
                    <a:pt x="1651380" y="456692"/>
                  </a:lnTo>
                  <a:lnTo>
                    <a:pt x="1657984" y="423799"/>
                  </a:lnTo>
                  <a:lnTo>
                    <a:pt x="1657984" y="84709"/>
                  </a:lnTo>
                  <a:lnTo>
                    <a:pt x="1651380" y="51689"/>
                  </a:lnTo>
                  <a:lnTo>
                    <a:pt x="1633220" y="24765"/>
                  </a:lnTo>
                  <a:lnTo>
                    <a:pt x="1606296" y="6604"/>
                  </a:lnTo>
                  <a:lnTo>
                    <a:pt x="157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98586" y="4563618"/>
              <a:ext cx="1657985" cy="508634"/>
            </a:xfrm>
            <a:custGeom>
              <a:avLst/>
              <a:gdLst/>
              <a:ahLst/>
              <a:cxnLst/>
              <a:rect l="l" t="t" r="r" b="b"/>
              <a:pathLst>
                <a:path w="1657984" h="508635">
                  <a:moveTo>
                    <a:pt x="0" y="84709"/>
                  </a:moveTo>
                  <a:lnTo>
                    <a:pt x="6604" y="51689"/>
                  </a:lnTo>
                  <a:lnTo>
                    <a:pt x="24765" y="24765"/>
                  </a:lnTo>
                  <a:lnTo>
                    <a:pt x="51689" y="6604"/>
                  </a:lnTo>
                  <a:lnTo>
                    <a:pt x="84709" y="0"/>
                  </a:lnTo>
                  <a:lnTo>
                    <a:pt x="1573276" y="0"/>
                  </a:lnTo>
                  <a:lnTo>
                    <a:pt x="1606296" y="6604"/>
                  </a:lnTo>
                  <a:lnTo>
                    <a:pt x="1633220" y="24765"/>
                  </a:lnTo>
                  <a:lnTo>
                    <a:pt x="1651381" y="51689"/>
                  </a:lnTo>
                  <a:lnTo>
                    <a:pt x="1657985" y="84709"/>
                  </a:lnTo>
                  <a:lnTo>
                    <a:pt x="1657985" y="423799"/>
                  </a:lnTo>
                  <a:lnTo>
                    <a:pt x="1651381" y="456692"/>
                  </a:lnTo>
                  <a:lnTo>
                    <a:pt x="1633220" y="483743"/>
                  </a:lnTo>
                  <a:lnTo>
                    <a:pt x="1606296" y="501904"/>
                  </a:lnTo>
                  <a:lnTo>
                    <a:pt x="1573276" y="508508"/>
                  </a:lnTo>
                  <a:lnTo>
                    <a:pt x="84709" y="508508"/>
                  </a:lnTo>
                  <a:lnTo>
                    <a:pt x="51689" y="501904"/>
                  </a:lnTo>
                  <a:lnTo>
                    <a:pt x="24765" y="483743"/>
                  </a:lnTo>
                  <a:lnTo>
                    <a:pt x="6604" y="456692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39D0B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989568" y="4582159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12552" y="4759451"/>
            <a:ext cx="2520950" cy="114300"/>
          </a:xfrm>
          <a:custGeom>
            <a:avLst/>
            <a:gdLst/>
            <a:ahLst/>
            <a:cxnLst/>
            <a:rect l="l" t="t" r="r" b="b"/>
            <a:pathLst>
              <a:path w="25209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14287" y="38100"/>
                </a:lnTo>
                <a:lnTo>
                  <a:pt x="114300" y="0"/>
                </a:lnTo>
                <a:close/>
              </a:path>
              <a:path w="2520950" h="114300">
                <a:moveTo>
                  <a:pt x="252044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520442" y="76200"/>
                </a:lnTo>
                <a:lnTo>
                  <a:pt x="2520442" y="38100"/>
                </a:lnTo>
                <a:close/>
              </a:path>
            </a:pathLst>
          </a:custGeom>
          <a:solidFill>
            <a:srgbClr val="39D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158855" y="4359402"/>
            <a:ext cx="118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sz="2400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7900" y="2334767"/>
            <a:ext cx="13792200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69215" algn="ctr">
              <a:lnSpc>
                <a:spcPct val="100000"/>
              </a:lnSpc>
              <a:spcBef>
                <a:spcPts val="1610"/>
              </a:spcBef>
              <a:tabLst>
                <a:tab pos="1492250" algn="l"/>
                <a:tab pos="2204085" algn="l"/>
                <a:tab pos="3430904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	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	D</a:t>
            </a:r>
            <a:r>
              <a:rPr sz="2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	B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10558" y="3579876"/>
            <a:ext cx="9664065" cy="2723515"/>
            <a:chOff x="4210558" y="3579876"/>
            <a:chExt cx="9664065" cy="2723515"/>
          </a:xfrm>
        </p:grpSpPr>
        <p:sp>
          <p:nvSpPr>
            <p:cNvPr id="59" name="object 59"/>
            <p:cNvSpPr/>
            <p:nvPr/>
          </p:nvSpPr>
          <p:spPr>
            <a:xfrm>
              <a:off x="4220718" y="3621786"/>
              <a:ext cx="9643745" cy="8890"/>
            </a:xfrm>
            <a:custGeom>
              <a:avLst/>
              <a:gdLst/>
              <a:ahLst/>
              <a:cxnLst/>
              <a:rect l="l" t="t" r="r" b="b"/>
              <a:pathLst>
                <a:path w="9643744" h="8889">
                  <a:moveTo>
                    <a:pt x="0" y="8763"/>
                  </a:moveTo>
                  <a:lnTo>
                    <a:pt x="4671695" y="8763"/>
                  </a:lnTo>
                </a:path>
                <a:path w="9643744" h="8889">
                  <a:moveTo>
                    <a:pt x="5301742" y="0"/>
                  </a:moveTo>
                  <a:lnTo>
                    <a:pt x="9643491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36379" y="3579876"/>
              <a:ext cx="163068" cy="13411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494776" y="5782055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4">
                  <a:moveTo>
                    <a:pt x="1571878" y="0"/>
                  </a:moveTo>
                  <a:lnTo>
                    <a:pt x="84581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3" y="51562"/>
                  </a:lnTo>
                  <a:lnTo>
                    <a:pt x="0" y="84455"/>
                  </a:lnTo>
                  <a:lnTo>
                    <a:pt x="0" y="422529"/>
                  </a:lnTo>
                  <a:lnTo>
                    <a:pt x="6603" y="455422"/>
                  </a:lnTo>
                  <a:lnTo>
                    <a:pt x="24765" y="482219"/>
                  </a:lnTo>
                  <a:lnTo>
                    <a:pt x="51689" y="500380"/>
                  </a:lnTo>
                  <a:lnTo>
                    <a:pt x="84581" y="506984"/>
                  </a:lnTo>
                  <a:lnTo>
                    <a:pt x="1571878" y="506984"/>
                  </a:lnTo>
                  <a:lnTo>
                    <a:pt x="1604772" y="500380"/>
                  </a:lnTo>
                  <a:lnTo>
                    <a:pt x="1631696" y="482219"/>
                  </a:lnTo>
                  <a:lnTo>
                    <a:pt x="1649856" y="455422"/>
                  </a:lnTo>
                  <a:lnTo>
                    <a:pt x="1656460" y="422529"/>
                  </a:lnTo>
                  <a:lnTo>
                    <a:pt x="1656460" y="84455"/>
                  </a:lnTo>
                  <a:lnTo>
                    <a:pt x="1649856" y="51562"/>
                  </a:lnTo>
                  <a:lnTo>
                    <a:pt x="1631696" y="24765"/>
                  </a:lnTo>
                  <a:lnTo>
                    <a:pt x="1604772" y="6604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95538" y="5782818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4">
                  <a:moveTo>
                    <a:pt x="0" y="84455"/>
                  </a:moveTo>
                  <a:lnTo>
                    <a:pt x="6603" y="51562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4"/>
                  </a:lnTo>
                  <a:lnTo>
                    <a:pt x="1631695" y="24765"/>
                  </a:lnTo>
                  <a:lnTo>
                    <a:pt x="1649856" y="51562"/>
                  </a:lnTo>
                  <a:lnTo>
                    <a:pt x="1656460" y="84455"/>
                  </a:lnTo>
                  <a:lnTo>
                    <a:pt x="1656460" y="422529"/>
                  </a:lnTo>
                  <a:lnTo>
                    <a:pt x="1649856" y="455422"/>
                  </a:lnTo>
                  <a:lnTo>
                    <a:pt x="1631695" y="482219"/>
                  </a:lnTo>
                  <a:lnTo>
                    <a:pt x="1604771" y="500380"/>
                  </a:lnTo>
                  <a:lnTo>
                    <a:pt x="1571878" y="506984"/>
                  </a:lnTo>
                  <a:lnTo>
                    <a:pt x="84581" y="506984"/>
                  </a:lnTo>
                  <a:lnTo>
                    <a:pt x="51688" y="500380"/>
                  </a:lnTo>
                  <a:lnTo>
                    <a:pt x="24764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8">
              <a:solidFill>
                <a:srgbClr val="E63B4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985631" y="5800725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82520" y="6949376"/>
            <a:ext cx="1682750" cy="534670"/>
            <a:chOff x="8482520" y="6949376"/>
            <a:chExt cx="1682750" cy="534670"/>
          </a:xfrm>
        </p:grpSpPr>
        <p:sp>
          <p:nvSpPr>
            <p:cNvPr id="65" name="object 65"/>
            <p:cNvSpPr/>
            <p:nvPr/>
          </p:nvSpPr>
          <p:spPr>
            <a:xfrm>
              <a:off x="8494775" y="6961632"/>
              <a:ext cx="1656714" cy="508634"/>
            </a:xfrm>
            <a:custGeom>
              <a:avLst/>
              <a:gdLst/>
              <a:ahLst/>
              <a:cxnLst/>
              <a:rect l="l" t="t" r="r" b="b"/>
              <a:pathLst>
                <a:path w="1656715" h="508634">
                  <a:moveTo>
                    <a:pt x="1571878" y="0"/>
                  </a:moveTo>
                  <a:lnTo>
                    <a:pt x="84581" y="0"/>
                  </a:lnTo>
                  <a:lnTo>
                    <a:pt x="51689" y="6603"/>
                  </a:lnTo>
                  <a:lnTo>
                    <a:pt x="24765" y="24764"/>
                  </a:lnTo>
                  <a:lnTo>
                    <a:pt x="6603" y="51688"/>
                  </a:lnTo>
                  <a:lnTo>
                    <a:pt x="0" y="84708"/>
                  </a:lnTo>
                  <a:lnTo>
                    <a:pt x="0" y="423798"/>
                  </a:lnTo>
                  <a:lnTo>
                    <a:pt x="6603" y="456691"/>
                  </a:lnTo>
                  <a:lnTo>
                    <a:pt x="24765" y="483742"/>
                  </a:lnTo>
                  <a:lnTo>
                    <a:pt x="51689" y="501903"/>
                  </a:lnTo>
                  <a:lnTo>
                    <a:pt x="84581" y="508507"/>
                  </a:lnTo>
                  <a:lnTo>
                    <a:pt x="1571878" y="508507"/>
                  </a:lnTo>
                  <a:lnTo>
                    <a:pt x="1604772" y="501903"/>
                  </a:lnTo>
                  <a:lnTo>
                    <a:pt x="1631696" y="483742"/>
                  </a:lnTo>
                  <a:lnTo>
                    <a:pt x="1649856" y="456691"/>
                  </a:lnTo>
                  <a:lnTo>
                    <a:pt x="1656460" y="423798"/>
                  </a:lnTo>
                  <a:lnTo>
                    <a:pt x="1656460" y="84708"/>
                  </a:lnTo>
                  <a:lnTo>
                    <a:pt x="1649856" y="51688"/>
                  </a:lnTo>
                  <a:lnTo>
                    <a:pt x="1631696" y="24764"/>
                  </a:lnTo>
                  <a:lnTo>
                    <a:pt x="1604772" y="6603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95537" y="6962394"/>
              <a:ext cx="1656714" cy="508634"/>
            </a:xfrm>
            <a:custGeom>
              <a:avLst/>
              <a:gdLst/>
              <a:ahLst/>
              <a:cxnLst/>
              <a:rect l="l" t="t" r="r" b="b"/>
              <a:pathLst>
                <a:path w="1656715" h="508634">
                  <a:moveTo>
                    <a:pt x="0" y="84708"/>
                  </a:moveTo>
                  <a:lnTo>
                    <a:pt x="6603" y="51688"/>
                  </a:lnTo>
                  <a:lnTo>
                    <a:pt x="24764" y="24764"/>
                  </a:lnTo>
                  <a:lnTo>
                    <a:pt x="51688" y="6603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3"/>
                  </a:lnTo>
                  <a:lnTo>
                    <a:pt x="1631695" y="24764"/>
                  </a:lnTo>
                  <a:lnTo>
                    <a:pt x="1649856" y="51688"/>
                  </a:lnTo>
                  <a:lnTo>
                    <a:pt x="1656460" y="84708"/>
                  </a:lnTo>
                  <a:lnTo>
                    <a:pt x="1656460" y="423798"/>
                  </a:lnTo>
                  <a:lnTo>
                    <a:pt x="1649856" y="456691"/>
                  </a:lnTo>
                  <a:lnTo>
                    <a:pt x="1631695" y="483742"/>
                  </a:lnTo>
                  <a:lnTo>
                    <a:pt x="1604771" y="501903"/>
                  </a:lnTo>
                  <a:lnTo>
                    <a:pt x="1571878" y="508507"/>
                  </a:lnTo>
                  <a:lnTo>
                    <a:pt x="84581" y="508507"/>
                  </a:lnTo>
                  <a:lnTo>
                    <a:pt x="51688" y="501903"/>
                  </a:lnTo>
                  <a:lnTo>
                    <a:pt x="24764" y="483742"/>
                  </a:lnTo>
                  <a:lnTo>
                    <a:pt x="6603" y="456691"/>
                  </a:lnTo>
                  <a:lnTo>
                    <a:pt x="0" y="423798"/>
                  </a:lnTo>
                  <a:lnTo>
                    <a:pt x="0" y="84708"/>
                  </a:lnTo>
                  <a:close/>
                </a:path>
              </a:pathLst>
            </a:custGeom>
            <a:ln w="25908">
              <a:solidFill>
                <a:srgbClr val="A038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985631" y="6982714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482520" y="8037512"/>
            <a:ext cx="1682750" cy="533400"/>
            <a:chOff x="8482520" y="8037512"/>
            <a:chExt cx="1682750" cy="533400"/>
          </a:xfrm>
        </p:grpSpPr>
        <p:sp>
          <p:nvSpPr>
            <p:cNvPr id="69" name="object 69"/>
            <p:cNvSpPr/>
            <p:nvPr/>
          </p:nvSpPr>
          <p:spPr>
            <a:xfrm>
              <a:off x="8494775" y="8049767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5">
                  <a:moveTo>
                    <a:pt x="1571878" y="0"/>
                  </a:moveTo>
                  <a:lnTo>
                    <a:pt x="84581" y="0"/>
                  </a:lnTo>
                  <a:lnTo>
                    <a:pt x="51689" y="6603"/>
                  </a:lnTo>
                  <a:lnTo>
                    <a:pt x="24765" y="24764"/>
                  </a:lnTo>
                  <a:lnTo>
                    <a:pt x="6603" y="51561"/>
                  </a:lnTo>
                  <a:lnTo>
                    <a:pt x="0" y="84454"/>
                  </a:lnTo>
                  <a:lnTo>
                    <a:pt x="0" y="422528"/>
                  </a:lnTo>
                  <a:lnTo>
                    <a:pt x="6603" y="455421"/>
                  </a:lnTo>
                  <a:lnTo>
                    <a:pt x="24765" y="482218"/>
                  </a:lnTo>
                  <a:lnTo>
                    <a:pt x="51689" y="500379"/>
                  </a:lnTo>
                  <a:lnTo>
                    <a:pt x="84581" y="506983"/>
                  </a:lnTo>
                  <a:lnTo>
                    <a:pt x="1571878" y="506983"/>
                  </a:lnTo>
                  <a:lnTo>
                    <a:pt x="1604772" y="500379"/>
                  </a:lnTo>
                  <a:lnTo>
                    <a:pt x="1631696" y="482218"/>
                  </a:lnTo>
                  <a:lnTo>
                    <a:pt x="1649856" y="455421"/>
                  </a:lnTo>
                  <a:lnTo>
                    <a:pt x="1656460" y="422528"/>
                  </a:lnTo>
                  <a:lnTo>
                    <a:pt x="1656460" y="84454"/>
                  </a:lnTo>
                  <a:lnTo>
                    <a:pt x="1649856" y="51561"/>
                  </a:lnTo>
                  <a:lnTo>
                    <a:pt x="1631696" y="24764"/>
                  </a:lnTo>
                  <a:lnTo>
                    <a:pt x="1604772" y="6603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5537" y="8050529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5">
                  <a:moveTo>
                    <a:pt x="0" y="84455"/>
                  </a:moveTo>
                  <a:lnTo>
                    <a:pt x="6603" y="51562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4"/>
                  </a:lnTo>
                  <a:lnTo>
                    <a:pt x="1631695" y="24765"/>
                  </a:lnTo>
                  <a:lnTo>
                    <a:pt x="1649856" y="51562"/>
                  </a:lnTo>
                  <a:lnTo>
                    <a:pt x="1656460" y="84455"/>
                  </a:lnTo>
                  <a:lnTo>
                    <a:pt x="1656460" y="422529"/>
                  </a:lnTo>
                  <a:lnTo>
                    <a:pt x="1649856" y="455422"/>
                  </a:lnTo>
                  <a:lnTo>
                    <a:pt x="1631695" y="482219"/>
                  </a:lnTo>
                  <a:lnTo>
                    <a:pt x="1604771" y="500380"/>
                  </a:lnTo>
                  <a:lnTo>
                    <a:pt x="1571878" y="506984"/>
                  </a:lnTo>
                  <a:lnTo>
                    <a:pt x="84581" y="506984"/>
                  </a:lnTo>
                  <a:lnTo>
                    <a:pt x="51688" y="500380"/>
                  </a:lnTo>
                  <a:lnTo>
                    <a:pt x="24764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7">
              <a:solidFill>
                <a:srgbClr val="042C4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985631" y="8069326"/>
            <a:ext cx="67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E2E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2E2E2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E2E2E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525500" y="8020811"/>
            <a:ext cx="2094230" cy="533400"/>
            <a:chOff x="13525500" y="8020811"/>
            <a:chExt cx="2094230" cy="533400"/>
          </a:xfrm>
        </p:grpSpPr>
        <p:sp>
          <p:nvSpPr>
            <p:cNvPr id="73" name="object 73"/>
            <p:cNvSpPr/>
            <p:nvPr/>
          </p:nvSpPr>
          <p:spPr>
            <a:xfrm>
              <a:off x="13537691" y="8033003"/>
              <a:ext cx="2068195" cy="507365"/>
            </a:xfrm>
            <a:custGeom>
              <a:avLst/>
              <a:gdLst/>
              <a:ahLst/>
              <a:cxnLst/>
              <a:rect l="l" t="t" r="r" b="b"/>
              <a:pathLst>
                <a:path w="2068194" h="507365">
                  <a:moveTo>
                    <a:pt x="1983359" y="0"/>
                  </a:moveTo>
                  <a:lnTo>
                    <a:pt x="84581" y="0"/>
                  </a:lnTo>
                  <a:lnTo>
                    <a:pt x="51688" y="6604"/>
                  </a:lnTo>
                  <a:lnTo>
                    <a:pt x="24765" y="24765"/>
                  </a:lnTo>
                  <a:lnTo>
                    <a:pt x="6603" y="51562"/>
                  </a:lnTo>
                  <a:lnTo>
                    <a:pt x="0" y="84455"/>
                  </a:lnTo>
                  <a:lnTo>
                    <a:pt x="0" y="422529"/>
                  </a:lnTo>
                  <a:lnTo>
                    <a:pt x="6603" y="455422"/>
                  </a:lnTo>
                  <a:lnTo>
                    <a:pt x="24765" y="482219"/>
                  </a:lnTo>
                  <a:lnTo>
                    <a:pt x="51688" y="500380"/>
                  </a:lnTo>
                  <a:lnTo>
                    <a:pt x="84581" y="506984"/>
                  </a:lnTo>
                  <a:lnTo>
                    <a:pt x="1983359" y="506984"/>
                  </a:lnTo>
                  <a:lnTo>
                    <a:pt x="2016252" y="500380"/>
                  </a:lnTo>
                  <a:lnTo>
                    <a:pt x="2043175" y="482219"/>
                  </a:lnTo>
                  <a:lnTo>
                    <a:pt x="2061336" y="455422"/>
                  </a:lnTo>
                  <a:lnTo>
                    <a:pt x="2067940" y="422529"/>
                  </a:lnTo>
                  <a:lnTo>
                    <a:pt x="2067940" y="84455"/>
                  </a:lnTo>
                  <a:lnTo>
                    <a:pt x="2061336" y="51562"/>
                  </a:lnTo>
                  <a:lnTo>
                    <a:pt x="2043175" y="24765"/>
                  </a:lnTo>
                  <a:lnTo>
                    <a:pt x="2016252" y="6604"/>
                  </a:lnTo>
                  <a:lnTo>
                    <a:pt x="1983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538453" y="8033765"/>
              <a:ext cx="2068195" cy="507365"/>
            </a:xfrm>
            <a:custGeom>
              <a:avLst/>
              <a:gdLst/>
              <a:ahLst/>
              <a:cxnLst/>
              <a:rect l="l" t="t" r="r" b="b"/>
              <a:pathLst>
                <a:path w="2068194" h="507365">
                  <a:moveTo>
                    <a:pt x="0" y="84454"/>
                  </a:moveTo>
                  <a:lnTo>
                    <a:pt x="6603" y="51561"/>
                  </a:lnTo>
                  <a:lnTo>
                    <a:pt x="24765" y="24764"/>
                  </a:lnTo>
                  <a:lnTo>
                    <a:pt x="51688" y="6603"/>
                  </a:lnTo>
                  <a:lnTo>
                    <a:pt x="84582" y="0"/>
                  </a:lnTo>
                  <a:lnTo>
                    <a:pt x="1983359" y="0"/>
                  </a:lnTo>
                  <a:lnTo>
                    <a:pt x="2016252" y="6603"/>
                  </a:lnTo>
                  <a:lnTo>
                    <a:pt x="2043176" y="24764"/>
                  </a:lnTo>
                  <a:lnTo>
                    <a:pt x="2061336" y="51561"/>
                  </a:lnTo>
                  <a:lnTo>
                    <a:pt x="2067940" y="84454"/>
                  </a:lnTo>
                  <a:lnTo>
                    <a:pt x="2067940" y="422528"/>
                  </a:lnTo>
                  <a:lnTo>
                    <a:pt x="2061336" y="455421"/>
                  </a:lnTo>
                  <a:lnTo>
                    <a:pt x="2043176" y="482218"/>
                  </a:lnTo>
                  <a:lnTo>
                    <a:pt x="2016252" y="500379"/>
                  </a:lnTo>
                  <a:lnTo>
                    <a:pt x="1983359" y="506983"/>
                  </a:lnTo>
                  <a:lnTo>
                    <a:pt x="84582" y="506983"/>
                  </a:lnTo>
                  <a:lnTo>
                    <a:pt x="51688" y="500379"/>
                  </a:lnTo>
                  <a:lnTo>
                    <a:pt x="24765" y="482218"/>
                  </a:lnTo>
                  <a:lnTo>
                    <a:pt x="6603" y="455421"/>
                  </a:lnTo>
                  <a:lnTo>
                    <a:pt x="0" y="422528"/>
                  </a:lnTo>
                  <a:lnTo>
                    <a:pt x="0" y="84454"/>
                  </a:lnTo>
                  <a:close/>
                </a:path>
              </a:pathLst>
            </a:custGeom>
            <a:ln w="25908">
              <a:solidFill>
                <a:srgbClr val="042C4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3723746" y="8052942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7" name="object 7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1982</Words>
  <Application>Microsoft Office PowerPoint</Application>
  <PresentationFormat>Custom</PresentationFormat>
  <Paragraphs>282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MT</vt:lpstr>
      <vt:lpstr>Calibri</vt:lpstr>
      <vt:lpstr>Consolas</vt:lpstr>
      <vt:lpstr>Leelawadee UI</vt:lpstr>
      <vt:lpstr>Lucida Sans Unicode</vt:lpstr>
      <vt:lpstr>Times New Roman</vt:lpstr>
      <vt:lpstr>Wingdings</vt:lpstr>
      <vt:lpstr>Office Theme</vt:lpstr>
      <vt:lpstr>PowerPoint Presentation</vt:lpstr>
      <vt:lpstr>COURSE OUTLINE MODULE 03</vt:lpstr>
      <vt:lpstr>Module-3: Databinding and Animations</vt:lpstr>
      <vt:lpstr>Topics</vt:lpstr>
      <vt:lpstr>Objectives</vt:lpstr>
      <vt:lpstr>Data Binding and its Types</vt:lpstr>
      <vt:lpstr>What is Data Binding?</vt:lpstr>
      <vt:lpstr>Classification of Data Binding</vt:lpstr>
      <vt:lpstr>Types of Data Binding (Contd.)</vt:lpstr>
      <vt:lpstr>String Interpolation</vt:lpstr>
      <vt:lpstr>Property Binding</vt:lpstr>
      <vt:lpstr>Event Binding</vt:lpstr>
      <vt:lpstr>Two-way Binding</vt:lpstr>
      <vt:lpstr>Demo 1: Types of Databinding</vt:lpstr>
      <vt:lpstr>Demo 2: Bind Data to the Shopping List  Component</vt:lpstr>
      <vt:lpstr>Component Interaction</vt:lpstr>
      <vt:lpstr>Types Of Component Interaction</vt:lpstr>
      <vt:lpstr>@Input and @Output decorator</vt:lpstr>
      <vt:lpstr>Passing Data - Parent To Child</vt:lpstr>
      <vt:lpstr>Passing Data - Child To Parent</vt:lpstr>
      <vt:lpstr>Angular Animation</vt:lpstr>
      <vt:lpstr>Animation</vt:lpstr>
      <vt:lpstr>Importing Animations Module And Functions</vt:lpstr>
      <vt:lpstr>@angular/animations Functions</vt:lpstr>
      <vt:lpstr>@angular/animations Functions (Contd.)</vt:lpstr>
      <vt:lpstr>Defining Style And State</vt:lpstr>
      <vt:lpstr>Built-in Animation States: Wildcard (*) And Void</vt:lpstr>
      <vt:lpstr>Defining State Transition</vt:lpstr>
      <vt:lpstr>Animation Metadata</vt:lpstr>
      <vt:lpstr>Animation Timing Functions</vt:lpstr>
      <vt:lpstr>PowerPoint Presentation</vt:lpstr>
      <vt:lpstr>Demo 2: CSS Transformation and Animations</vt:lpstr>
      <vt:lpstr>Lifecycle Hooks</vt:lpstr>
      <vt:lpstr>Lifecycle Hooks</vt:lpstr>
      <vt:lpstr>Lifecycle sequence Of A Component</vt:lpstr>
      <vt:lpstr>Lifecycle sequence Of A Component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Ishwarya</dc:creator>
  <cp:keywords>OU7 PowerPoint Template</cp:keywords>
  <cp:lastModifiedBy>kabiraj shrestha</cp:lastModifiedBy>
  <cp:revision>2</cp:revision>
  <dcterms:created xsi:type="dcterms:W3CDTF">2023-04-27T07:06:38Z</dcterms:created>
  <dcterms:modified xsi:type="dcterms:W3CDTF">2023-08-02T10:47:19Z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