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8" r:id="rId1"/>
  </p:sldMasterIdLst>
  <p:sldIdLst>
    <p:sldId id="256" r:id="rId2"/>
    <p:sldId id="269" r:id="rId3"/>
    <p:sldId id="270" r:id="rId4"/>
    <p:sldId id="258"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363" r:id="rId23"/>
    <p:sldId id="296" r:id="rId24"/>
    <p:sldId id="297" r:id="rId25"/>
    <p:sldId id="298" r:id="rId26"/>
    <p:sldId id="299" r:id="rId27"/>
    <p:sldId id="300" r:id="rId28"/>
    <p:sldId id="301" r:id="rId29"/>
    <p:sldId id="302" r:id="rId30"/>
    <p:sldId id="303" r:id="rId31"/>
    <p:sldId id="304" r:id="rId32"/>
    <p:sldId id="305" r:id="rId33"/>
    <p:sldId id="259" r:id="rId34"/>
    <p:sldId id="271" r:id="rId35"/>
    <p:sldId id="260" r:id="rId36"/>
    <p:sldId id="262" r:id="rId37"/>
    <p:sldId id="268" r:id="rId38"/>
    <p:sldId id="266" r:id="rId39"/>
    <p:sldId id="27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FF37B3-267C-4AF2-8D96-2EADD1EB0750}" type="doc">
      <dgm:prSet loTypeId="urn:microsoft.com/office/officeart/2008/layout/AlternatingHexagons" loCatId="list" qsTypeId="urn:microsoft.com/office/officeart/2005/8/quickstyle/3d3" qsCatId="3D" csTypeId="urn:microsoft.com/office/officeart/2005/8/colors/colorful1" csCatId="colorful" phldr="1"/>
      <dgm:spPr/>
      <dgm:t>
        <a:bodyPr/>
        <a:lstStyle/>
        <a:p>
          <a:endParaRPr lang="en-US"/>
        </a:p>
      </dgm:t>
    </dgm:pt>
    <dgm:pt modelId="{C1489617-523B-4D8B-B07A-2E6AC341D482}">
      <dgm:prSet phldrT="[Text]"/>
      <dgm:spPr/>
      <dgm:t>
        <a:bodyPr/>
        <a:lstStyle/>
        <a:p>
          <a:r>
            <a:rPr lang="en-US" dirty="0">
              <a:solidFill>
                <a:schemeClr val="bg2">
                  <a:lumMod val="20000"/>
                  <a:lumOff val="80000"/>
                </a:schemeClr>
              </a:solidFill>
            </a:rPr>
            <a:t>JAVA</a:t>
          </a:r>
        </a:p>
      </dgm:t>
    </dgm:pt>
    <dgm:pt modelId="{3AAF644B-043B-4214-B40C-1559B783252D}" type="parTrans" cxnId="{1BF51EDD-5A73-416B-886F-E0A9286D789B}">
      <dgm:prSet/>
      <dgm:spPr/>
      <dgm:t>
        <a:bodyPr/>
        <a:lstStyle/>
        <a:p>
          <a:endParaRPr lang="en-US">
            <a:solidFill>
              <a:schemeClr val="bg2">
                <a:lumMod val="20000"/>
                <a:lumOff val="80000"/>
              </a:schemeClr>
            </a:solidFill>
          </a:endParaRPr>
        </a:p>
      </dgm:t>
    </dgm:pt>
    <dgm:pt modelId="{12592C83-56A6-42D7-9B09-55B29CE0DD50}" type="sibTrans" cxnId="{1BF51EDD-5A73-416B-886F-E0A9286D789B}">
      <dgm:prSet/>
      <dgm:spPr/>
      <dgm:t>
        <a:bodyPr/>
        <a:lstStyle/>
        <a:p>
          <a:endParaRPr lang="en-US">
            <a:solidFill>
              <a:schemeClr val="bg2">
                <a:lumMod val="20000"/>
                <a:lumOff val="80000"/>
              </a:schemeClr>
            </a:solidFill>
          </a:endParaRPr>
        </a:p>
      </dgm:t>
    </dgm:pt>
    <dgm:pt modelId="{45652C31-E4A4-453E-948E-6DA5C86407F8}">
      <dgm:prSet phldrT="[Text]"/>
      <dgm:spPr/>
      <dgm:t>
        <a:bodyPr/>
        <a:lstStyle/>
        <a:p>
          <a:r>
            <a:rPr lang="en-US" dirty="0">
              <a:solidFill>
                <a:schemeClr val="bg2">
                  <a:lumMod val="20000"/>
                  <a:lumOff val="80000"/>
                </a:schemeClr>
              </a:solidFill>
            </a:rPr>
            <a:t>HIBERNATE</a:t>
          </a:r>
        </a:p>
      </dgm:t>
    </dgm:pt>
    <dgm:pt modelId="{7BBED0E5-A77C-4F44-AC14-B59EA9379A60}" type="parTrans" cxnId="{A07F82CE-617F-4486-9F19-AC70F1E0E7D5}">
      <dgm:prSet/>
      <dgm:spPr/>
      <dgm:t>
        <a:bodyPr/>
        <a:lstStyle/>
        <a:p>
          <a:endParaRPr lang="en-US">
            <a:solidFill>
              <a:schemeClr val="bg2">
                <a:lumMod val="20000"/>
                <a:lumOff val="80000"/>
              </a:schemeClr>
            </a:solidFill>
          </a:endParaRPr>
        </a:p>
      </dgm:t>
    </dgm:pt>
    <dgm:pt modelId="{936A6F52-03CB-463C-8922-4E59AC7E53A9}" type="sibTrans" cxnId="{A07F82CE-617F-4486-9F19-AC70F1E0E7D5}">
      <dgm:prSet/>
      <dgm:spPr/>
      <dgm:t>
        <a:bodyPr/>
        <a:lstStyle/>
        <a:p>
          <a:endParaRPr lang="en-US">
            <a:solidFill>
              <a:schemeClr val="bg2">
                <a:lumMod val="20000"/>
                <a:lumOff val="80000"/>
              </a:schemeClr>
            </a:solidFill>
          </a:endParaRPr>
        </a:p>
      </dgm:t>
    </dgm:pt>
    <dgm:pt modelId="{F58AD07E-D2E6-4C2F-AA1C-58A46FAEBCE7}">
      <dgm:prSet phldrT="[Text]"/>
      <dgm:spPr/>
      <dgm:t>
        <a:bodyPr/>
        <a:lstStyle/>
        <a:p>
          <a:r>
            <a:rPr lang="en-US" dirty="0">
              <a:solidFill>
                <a:schemeClr val="bg2">
                  <a:lumMod val="20000"/>
                  <a:lumOff val="80000"/>
                </a:schemeClr>
              </a:solidFill>
            </a:rPr>
            <a:t>SWING</a:t>
          </a:r>
        </a:p>
      </dgm:t>
    </dgm:pt>
    <dgm:pt modelId="{94CB4450-3028-43C1-AD11-1E1C3F9A0793}" type="parTrans" cxnId="{CA31FB85-FA59-4165-B5C0-6724959CA5C4}">
      <dgm:prSet/>
      <dgm:spPr/>
      <dgm:t>
        <a:bodyPr/>
        <a:lstStyle/>
        <a:p>
          <a:endParaRPr lang="en-US">
            <a:solidFill>
              <a:schemeClr val="bg2">
                <a:lumMod val="20000"/>
                <a:lumOff val="80000"/>
              </a:schemeClr>
            </a:solidFill>
          </a:endParaRPr>
        </a:p>
      </dgm:t>
    </dgm:pt>
    <dgm:pt modelId="{A0ED5F59-D09F-4290-866F-C3AB7259124D}" type="sibTrans" cxnId="{CA31FB85-FA59-4165-B5C0-6724959CA5C4}">
      <dgm:prSet/>
      <dgm:spPr/>
      <dgm:t>
        <a:bodyPr/>
        <a:lstStyle/>
        <a:p>
          <a:endParaRPr lang="en-US">
            <a:solidFill>
              <a:schemeClr val="bg2">
                <a:lumMod val="20000"/>
                <a:lumOff val="80000"/>
              </a:schemeClr>
            </a:solidFill>
          </a:endParaRPr>
        </a:p>
      </dgm:t>
    </dgm:pt>
    <dgm:pt modelId="{8A9F89ED-5707-4741-9164-84478BC47921}">
      <dgm:prSet phldrT="[Text]"/>
      <dgm:spPr/>
      <dgm:t>
        <a:bodyPr/>
        <a:lstStyle/>
        <a:p>
          <a:r>
            <a:rPr lang="en-US" dirty="0">
              <a:solidFill>
                <a:schemeClr val="bg2">
                  <a:lumMod val="20000"/>
                  <a:lumOff val="80000"/>
                </a:schemeClr>
              </a:solidFill>
            </a:rPr>
            <a:t>MVC</a:t>
          </a:r>
        </a:p>
      </dgm:t>
    </dgm:pt>
    <dgm:pt modelId="{202625B2-956D-4077-95AB-E6C21A05DD5F}" type="parTrans" cxnId="{76A3320C-45DC-4B78-9B44-FDFCC43266B7}">
      <dgm:prSet/>
      <dgm:spPr/>
      <dgm:t>
        <a:bodyPr/>
        <a:lstStyle/>
        <a:p>
          <a:endParaRPr lang="en-US">
            <a:solidFill>
              <a:schemeClr val="bg2">
                <a:lumMod val="20000"/>
                <a:lumOff val="80000"/>
              </a:schemeClr>
            </a:solidFill>
          </a:endParaRPr>
        </a:p>
      </dgm:t>
    </dgm:pt>
    <dgm:pt modelId="{89B8BD6C-E6B2-4E76-8E96-A4F12A30701A}" type="sibTrans" cxnId="{76A3320C-45DC-4B78-9B44-FDFCC43266B7}">
      <dgm:prSet/>
      <dgm:spPr/>
      <dgm:t>
        <a:bodyPr/>
        <a:lstStyle/>
        <a:p>
          <a:endParaRPr lang="en-US">
            <a:solidFill>
              <a:schemeClr val="bg2">
                <a:lumMod val="20000"/>
                <a:lumOff val="80000"/>
              </a:schemeClr>
            </a:solidFill>
          </a:endParaRPr>
        </a:p>
      </dgm:t>
    </dgm:pt>
    <dgm:pt modelId="{090B07EB-1C77-4FDB-B022-212F30FAD7AA}">
      <dgm:prSet phldrT="[Text]"/>
      <dgm:spPr/>
      <dgm:t>
        <a:bodyPr/>
        <a:lstStyle/>
        <a:p>
          <a:r>
            <a:rPr lang="en-US" dirty="0">
              <a:solidFill>
                <a:schemeClr val="bg2">
                  <a:lumMod val="20000"/>
                  <a:lumOff val="80000"/>
                </a:schemeClr>
              </a:solidFill>
            </a:rPr>
            <a:t>SPRING</a:t>
          </a:r>
        </a:p>
      </dgm:t>
    </dgm:pt>
    <dgm:pt modelId="{FE25E4BA-80B4-4AD6-A008-CC340566246E}" type="parTrans" cxnId="{321E8123-82AD-4019-9E0A-3C3E14F92C8C}">
      <dgm:prSet/>
      <dgm:spPr/>
      <dgm:t>
        <a:bodyPr/>
        <a:lstStyle/>
        <a:p>
          <a:endParaRPr lang="en-US">
            <a:solidFill>
              <a:schemeClr val="bg2">
                <a:lumMod val="20000"/>
                <a:lumOff val="80000"/>
              </a:schemeClr>
            </a:solidFill>
          </a:endParaRPr>
        </a:p>
      </dgm:t>
    </dgm:pt>
    <dgm:pt modelId="{99EB3322-1582-4893-8F27-4499B1432883}" type="sibTrans" cxnId="{321E8123-82AD-4019-9E0A-3C3E14F92C8C}">
      <dgm:prSet/>
      <dgm:spPr/>
      <dgm:t>
        <a:bodyPr/>
        <a:lstStyle/>
        <a:p>
          <a:endParaRPr lang="en-US">
            <a:solidFill>
              <a:schemeClr val="bg2">
                <a:lumMod val="20000"/>
                <a:lumOff val="80000"/>
              </a:schemeClr>
            </a:solidFill>
          </a:endParaRPr>
        </a:p>
      </dgm:t>
    </dgm:pt>
    <dgm:pt modelId="{D91AD090-0EB1-4633-9596-6EA9180F08CC}">
      <dgm:prSet phldrT="[Text]"/>
      <dgm:spPr/>
      <dgm:t>
        <a:bodyPr/>
        <a:lstStyle/>
        <a:p>
          <a:r>
            <a:rPr lang="en-US" dirty="0">
              <a:solidFill>
                <a:schemeClr val="bg2">
                  <a:lumMod val="20000"/>
                  <a:lumOff val="80000"/>
                </a:schemeClr>
              </a:solidFill>
            </a:rPr>
            <a:t>JUNIT</a:t>
          </a:r>
        </a:p>
      </dgm:t>
    </dgm:pt>
    <dgm:pt modelId="{7F6E7409-D809-43FF-96F1-5CE9515CDD0A}" type="parTrans" cxnId="{46A6B967-9D66-48AE-9E29-18180CB975B0}">
      <dgm:prSet/>
      <dgm:spPr/>
      <dgm:t>
        <a:bodyPr/>
        <a:lstStyle/>
        <a:p>
          <a:endParaRPr lang="en-US">
            <a:solidFill>
              <a:schemeClr val="bg2">
                <a:lumMod val="20000"/>
                <a:lumOff val="80000"/>
              </a:schemeClr>
            </a:solidFill>
          </a:endParaRPr>
        </a:p>
      </dgm:t>
    </dgm:pt>
    <dgm:pt modelId="{ACC3CA0A-9DC5-4B18-B099-1D17F9A02CDD}" type="sibTrans" cxnId="{46A6B967-9D66-48AE-9E29-18180CB975B0}">
      <dgm:prSet/>
      <dgm:spPr/>
      <dgm:t>
        <a:bodyPr/>
        <a:lstStyle/>
        <a:p>
          <a:endParaRPr lang="en-US">
            <a:solidFill>
              <a:schemeClr val="bg2">
                <a:lumMod val="20000"/>
                <a:lumOff val="80000"/>
              </a:schemeClr>
            </a:solidFill>
          </a:endParaRPr>
        </a:p>
      </dgm:t>
    </dgm:pt>
    <dgm:pt modelId="{10CA053A-DB20-4DF6-B870-C551FB0200C6}">
      <dgm:prSet/>
      <dgm:spPr/>
      <dgm:t>
        <a:bodyPr/>
        <a:lstStyle/>
        <a:p>
          <a:r>
            <a:rPr lang="en-US" dirty="0">
              <a:solidFill>
                <a:schemeClr val="bg2">
                  <a:lumMod val="20000"/>
                  <a:lumOff val="80000"/>
                </a:schemeClr>
              </a:solidFill>
            </a:rPr>
            <a:t>MySQL</a:t>
          </a:r>
        </a:p>
      </dgm:t>
    </dgm:pt>
    <dgm:pt modelId="{19AE7C11-FEE0-419E-9980-D3DF1B0AFE68}" type="parTrans" cxnId="{9667B547-9A96-4D4E-B4CE-BCE36526C812}">
      <dgm:prSet/>
      <dgm:spPr/>
      <dgm:t>
        <a:bodyPr/>
        <a:lstStyle/>
        <a:p>
          <a:endParaRPr lang="en-US">
            <a:solidFill>
              <a:schemeClr val="bg2">
                <a:lumMod val="20000"/>
                <a:lumOff val="80000"/>
              </a:schemeClr>
            </a:solidFill>
          </a:endParaRPr>
        </a:p>
      </dgm:t>
    </dgm:pt>
    <dgm:pt modelId="{FAE28902-E73A-495C-9A89-B08D82B83F4F}" type="sibTrans" cxnId="{9667B547-9A96-4D4E-B4CE-BCE36526C812}">
      <dgm:prSet/>
      <dgm:spPr/>
      <dgm:t>
        <a:bodyPr/>
        <a:lstStyle/>
        <a:p>
          <a:endParaRPr lang="en-US">
            <a:solidFill>
              <a:schemeClr val="bg2">
                <a:lumMod val="20000"/>
                <a:lumOff val="80000"/>
              </a:schemeClr>
            </a:solidFill>
          </a:endParaRPr>
        </a:p>
      </dgm:t>
    </dgm:pt>
    <dgm:pt modelId="{BFEDA54F-682C-4A81-88DE-3B2314EC546C}" type="pres">
      <dgm:prSet presAssocID="{40FF37B3-267C-4AF2-8D96-2EADD1EB0750}" presName="Name0" presStyleCnt="0">
        <dgm:presLayoutVars>
          <dgm:chMax/>
          <dgm:chPref/>
          <dgm:dir/>
          <dgm:animLvl val="lvl"/>
        </dgm:presLayoutVars>
      </dgm:prSet>
      <dgm:spPr/>
    </dgm:pt>
    <dgm:pt modelId="{29DABB5A-9A07-4E36-BBBC-93D64BD41437}" type="pres">
      <dgm:prSet presAssocID="{C1489617-523B-4D8B-B07A-2E6AC341D482}" presName="composite" presStyleCnt="0"/>
      <dgm:spPr/>
    </dgm:pt>
    <dgm:pt modelId="{D66758D7-335A-44B3-A442-776534438406}" type="pres">
      <dgm:prSet presAssocID="{C1489617-523B-4D8B-B07A-2E6AC341D482}" presName="Parent1" presStyleLbl="node1" presStyleIdx="0" presStyleCnt="8">
        <dgm:presLayoutVars>
          <dgm:chMax val="1"/>
          <dgm:chPref val="1"/>
          <dgm:bulletEnabled val="1"/>
        </dgm:presLayoutVars>
      </dgm:prSet>
      <dgm:spPr/>
    </dgm:pt>
    <dgm:pt modelId="{7B038930-9F3F-43AA-B4B2-B69965E1733A}" type="pres">
      <dgm:prSet presAssocID="{C1489617-523B-4D8B-B07A-2E6AC341D482}" presName="Childtext1" presStyleLbl="revTx" presStyleIdx="0" presStyleCnt="4">
        <dgm:presLayoutVars>
          <dgm:chMax val="0"/>
          <dgm:chPref val="0"/>
          <dgm:bulletEnabled val="1"/>
        </dgm:presLayoutVars>
      </dgm:prSet>
      <dgm:spPr/>
    </dgm:pt>
    <dgm:pt modelId="{1106C7A5-5CE4-4A89-8670-478FB4160532}" type="pres">
      <dgm:prSet presAssocID="{C1489617-523B-4D8B-B07A-2E6AC341D482}" presName="BalanceSpacing" presStyleCnt="0"/>
      <dgm:spPr/>
    </dgm:pt>
    <dgm:pt modelId="{4FFC840F-BE54-41A5-89BF-2D6E4D13EACD}" type="pres">
      <dgm:prSet presAssocID="{C1489617-523B-4D8B-B07A-2E6AC341D482}" presName="BalanceSpacing1" presStyleCnt="0"/>
      <dgm:spPr/>
    </dgm:pt>
    <dgm:pt modelId="{42B4DA5E-81E7-48D7-8236-E4A6FB23B67E}" type="pres">
      <dgm:prSet presAssocID="{12592C83-56A6-42D7-9B09-55B29CE0DD50}" presName="Accent1Text" presStyleLbl="node1" presStyleIdx="1" presStyleCnt="8"/>
      <dgm:spPr/>
    </dgm:pt>
    <dgm:pt modelId="{A22465B6-89D5-425D-B6B5-CAA398F14CD9}" type="pres">
      <dgm:prSet presAssocID="{12592C83-56A6-42D7-9B09-55B29CE0DD50}" presName="spaceBetweenRectangles" presStyleCnt="0"/>
      <dgm:spPr/>
    </dgm:pt>
    <dgm:pt modelId="{906C3E5E-18E1-4671-B37E-DF1C4B5E9F83}" type="pres">
      <dgm:prSet presAssocID="{F58AD07E-D2E6-4C2F-AA1C-58A46FAEBCE7}" presName="composite" presStyleCnt="0"/>
      <dgm:spPr/>
    </dgm:pt>
    <dgm:pt modelId="{866954C1-5B55-44FD-A023-BF2F08C04F77}" type="pres">
      <dgm:prSet presAssocID="{F58AD07E-D2E6-4C2F-AA1C-58A46FAEBCE7}" presName="Parent1" presStyleLbl="node1" presStyleIdx="2" presStyleCnt="8">
        <dgm:presLayoutVars>
          <dgm:chMax val="1"/>
          <dgm:chPref val="1"/>
          <dgm:bulletEnabled val="1"/>
        </dgm:presLayoutVars>
      </dgm:prSet>
      <dgm:spPr/>
    </dgm:pt>
    <dgm:pt modelId="{11A68DBA-718E-4620-ACD4-0311B5461051}" type="pres">
      <dgm:prSet presAssocID="{F58AD07E-D2E6-4C2F-AA1C-58A46FAEBCE7}" presName="Childtext1" presStyleLbl="revTx" presStyleIdx="1" presStyleCnt="4">
        <dgm:presLayoutVars>
          <dgm:chMax val="0"/>
          <dgm:chPref val="0"/>
          <dgm:bulletEnabled val="1"/>
        </dgm:presLayoutVars>
      </dgm:prSet>
      <dgm:spPr/>
    </dgm:pt>
    <dgm:pt modelId="{D7117CA4-E121-4A54-BE3E-EF514BB2286A}" type="pres">
      <dgm:prSet presAssocID="{F58AD07E-D2E6-4C2F-AA1C-58A46FAEBCE7}" presName="BalanceSpacing" presStyleCnt="0"/>
      <dgm:spPr/>
    </dgm:pt>
    <dgm:pt modelId="{3D3CAF10-2285-4D7B-887A-1696D6EBBAFD}" type="pres">
      <dgm:prSet presAssocID="{F58AD07E-D2E6-4C2F-AA1C-58A46FAEBCE7}" presName="BalanceSpacing1" presStyleCnt="0"/>
      <dgm:spPr/>
    </dgm:pt>
    <dgm:pt modelId="{949FA57F-DAF1-4C2F-9339-3BD93B8B0298}" type="pres">
      <dgm:prSet presAssocID="{A0ED5F59-D09F-4290-866F-C3AB7259124D}" presName="Accent1Text" presStyleLbl="node1" presStyleIdx="3" presStyleCnt="8"/>
      <dgm:spPr/>
    </dgm:pt>
    <dgm:pt modelId="{91D54C14-4EB6-40BF-BFB7-FE8278731306}" type="pres">
      <dgm:prSet presAssocID="{A0ED5F59-D09F-4290-866F-C3AB7259124D}" presName="spaceBetweenRectangles" presStyleCnt="0"/>
      <dgm:spPr/>
    </dgm:pt>
    <dgm:pt modelId="{78AE9F4D-44DC-4F12-8E88-9CD082CB3563}" type="pres">
      <dgm:prSet presAssocID="{090B07EB-1C77-4FDB-B022-212F30FAD7AA}" presName="composite" presStyleCnt="0"/>
      <dgm:spPr/>
    </dgm:pt>
    <dgm:pt modelId="{CD97925B-0B3D-4DB8-ABA9-DEC9725AA0C5}" type="pres">
      <dgm:prSet presAssocID="{090B07EB-1C77-4FDB-B022-212F30FAD7AA}" presName="Parent1" presStyleLbl="node1" presStyleIdx="4" presStyleCnt="8">
        <dgm:presLayoutVars>
          <dgm:chMax val="1"/>
          <dgm:chPref val="1"/>
          <dgm:bulletEnabled val="1"/>
        </dgm:presLayoutVars>
      </dgm:prSet>
      <dgm:spPr/>
    </dgm:pt>
    <dgm:pt modelId="{DA1805B5-9EEB-4ED6-9894-1BF1EEDAA523}" type="pres">
      <dgm:prSet presAssocID="{090B07EB-1C77-4FDB-B022-212F30FAD7AA}" presName="Childtext1" presStyleLbl="revTx" presStyleIdx="2" presStyleCnt="4">
        <dgm:presLayoutVars>
          <dgm:chMax val="0"/>
          <dgm:chPref val="0"/>
          <dgm:bulletEnabled val="1"/>
        </dgm:presLayoutVars>
      </dgm:prSet>
      <dgm:spPr/>
    </dgm:pt>
    <dgm:pt modelId="{41C7DF87-A346-44B5-B293-AF1F2500E426}" type="pres">
      <dgm:prSet presAssocID="{090B07EB-1C77-4FDB-B022-212F30FAD7AA}" presName="BalanceSpacing" presStyleCnt="0"/>
      <dgm:spPr/>
    </dgm:pt>
    <dgm:pt modelId="{5E61C4EE-9476-4473-95D2-30E0B3D3C726}" type="pres">
      <dgm:prSet presAssocID="{090B07EB-1C77-4FDB-B022-212F30FAD7AA}" presName="BalanceSpacing1" presStyleCnt="0"/>
      <dgm:spPr/>
    </dgm:pt>
    <dgm:pt modelId="{500EAEAA-FC82-4A28-85F1-EBC5A3A65FBE}" type="pres">
      <dgm:prSet presAssocID="{99EB3322-1582-4893-8F27-4499B1432883}" presName="Accent1Text" presStyleLbl="node1" presStyleIdx="5" presStyleCnt="8"/>
      <dgm:spPr/>
    </dgm:pt>
    <dgm:pt modelId="{D2A46F2F-7697-42C5-984D-676451F43D19}" type="pres">
      <dgm:prSet presAssocID="{99EB3322-1582-4893-8F27-4499B1432883}" presName="spaceBetweenRectangles" presStyleCnt="0"/>
      <dgm:spPr/>
    </dgm:pt>
    <dgm:pt modelId="{DF555B2D-D3B5-4FC9-B475-51C5066E75BA}" type="pres">
      <dgm:prSet presAssocID="{10CA053A-DB20-4DF6-B870-C551FB0200C6}" presName="composite" presStyleCnt="0"/>
      <dgm:spPr/>
    </dgm:pt>
    <dgm:pt modelId="{E2773619-1199-4C77-94C3-4448FBB7E494}" type="pres">
      <dgm:prSet presAssocID="{10CA053A-DB20-4DF6-B870-C551FB0200C6}" presName="Parent1" presStyleLbl="node1" presStyleIdx="6" presStyleCnt="8" custLinFactNeighborY="0">
        <dgm:presLayoutVars>
          <dgm:chMax val="1"/>
          <dgm:chPref val="1"/>
          <dgm:bulletEnabled val="1"/>
        </dgm:presLayoutVars>
      </dgm:prSet>
      <dgm:spPr/>
    </dgm:pt>
    <dgm:pt modelId="{95437217-2CC6-4784-B990-37AE9DCFE649}" type="pres">
      <dgm:prSet presAssocID="{10CA053A-DB20-4DF6-B870-C551FB0200C6}" presName="Childtext1" presStyleLbl="revTx" presStyleIdx="3" presStyleCnt="4">
        <dgm:presLayoutVars>
          <dgm:chMax val="0"/>
          <dgm:chPref val="0"/>
          <dgm:bulletEnabled val="1"/>
        </dgm:presLayoutVars>
      </dgm:prSet>
      <dgm:spPr/>
    </dgm:pt>
    <dgm:pt modelId="{77299358-1CE0-445D-A046-8EF49637E662}" type="pres">
      <dgm:prSet presAssocID="{10CA053A-DB20-4DF6-B870-C551FB0200C6}" presName="BalanceSpacing" presStyleCnt="0"/>
      <dgm:spPr/>
    </dgm:pt>
    <dgm:pt modelId="{B0137589-DF5E-494A-B251-C00B36F7178A}" type="pres">
      <dgm:prSet presAssocID="{10CA053A-DB20-4DF6-B870-C551FB0200C6}" presName="BalanceSpacing1" presStyleCnt="0"/>
      <dgm:spPr/>
    </dgm:pt>
    <dgm:pt modelId="{52004AE2-DBF9-4259-B1AC-A74C1BCBE957}" type="pres">
      <dgm:prSet presAssocID="{FAE28902-E73A-495C-9A89-B08D82B83F4F}" presName="Accent1Text" presStyleLbl="node1" presStyleIdx="7" presStyleCnt="8" custLinFactNeighborY="0"/>
      <dgm:spPr/>
    </dgm:pt>
  </dgm:ptLst>
  <dgm:cxnLst>
    <dgm:cxn modelId="{131C680B-D7BD-4724-B658-875130846FDF}" type="presOf" srcId="{12592C83-56A6-42D7-9B09-55B29CE0DD50}" destId="{42B4DA5E-81E7-48D7-8236-E4A6FB23B67E}" srcOrd="0" destOrd="0" presId="urn:microsoft.com/office/officeart/2008/layout/AlternatingHexagons"/>
    <dgm:cxn modelId="{76A3320C-45DC-4B78-9B44-FDFCC43266B7}" srcId="{F58AD07E-D2E6-4C2F-AA1C-58A46FAEBCE7}" destId="{8A9F89ED-5707-4741-9164-84478BC47921}" srcOrd="0" destOrd="0" parTransId="{202625B2-956D-4077-95AB-E6C21A05DD5F}" sibTransId="{89B8BD6C-E6B2-4E76-8E96-A4F12A30701A}"/>
    <dgm:cxn modelId="{F8FB7918-465A-492A-A628-BEDE968948F5}" type="presOf" srcId="{45652C31-E4A4-453E-948E-6DA5C86407F8}" destId="{7B038930-9F3F-43AA-B4B2-B69965E1733A}" srcOrd="0" destOrd="0" presId="urn:microsoft.com/office/officeart/2008/layout/AlternatingHexagons"/>
    <dgm:cxn modelId="{321E8123-82AD-4019-9E0A-3C3E14F92C8C}" srcId="{40FF37B3-267C-4AF2-8D96-2EADD1EB0750}" destId="{090B07EB-1C77-4FDB-B022-212F30FAD7AA}" srcOrd="2" destOrd="0" parTransId="{FE25E4BA-80B4-4AD6-A008-CC340566246E}" sibTransId="{99EB3322-1582-4893-8F27-4499B1432883}"/>
    <dgm:cxn modelId="{810D3827-5C13-4B86-AC0A-77CA4F6F88B8}" type="presOf" srcId="{090B07EB-1C77-4FDB-B022-212F30FAD7AA}" destId="{CD97925B-0B3D-4DB8-ABA9-DEC9725AA0C5}" srcOrd="0" destOrd="0" presId="urn:microsoft.com/office/officeart/2008/layout/AlternatingHexagons"/>
    <dgm:cxn modelId="{CBA05A63-3695-4B72-851E-159612436281}" type="presOf" srcId="{99EB3322-1582-4893-8F27-4499B1432883}" destId="{500EAEAA-FC82-4A28-85F1-EBC5A3A65FBE}" srcOrd="0" destOrd="0" presId="urn:microsoft.com/office/officeart/2008/layout/AlternatingHexagons"/>
    <dgm:cxn modelId="{971EDB65-A121-4F47-9B47-14269EDC761E}" type="presOf" srcId="{8A9F89ED-5707-4741-9164-84478BC47921}" destId="{11A68DBA-718E-4620-ACD4-0311B5461051}" srcOrd="0" destOrd="0" presId="urn:microsoft.com/office/officeart/2008/layout/AlternatingHexagons"/>
    <dgm:cxn modelId="{9667B547-9A96-4D4E-B4CE-BCE36526C812}" srcId="{40FF37B3-267C-4AF2-8D96-2EADD1EB0750}" destId="{10CA053A-DB20-4DF6-B870-C551FB0200C6}" srcOrd="3" destOrd="0" parTransId="{19AE7C11-FEE0-419E-9980-D3DF1B0AFE68}" sibTransId="{FAE28902-E73A-495C-9A89-B08D82B83F4F}"/>
    <dgm:cxn modelId="{46A6B967-9D66-48AE-9E29-18180CB975B0}" srcId="{090B07EB-1C77-4FDB-B022-212F30FAD7AA}" destId="{D91AD090-0EB1-4633-9596-6EA9180F08CC}" srcOrd="0" destOrd="0" parTransId="{7F6E7409-D809-43FF-96F1-5CE9515CDD0A}" sibTransId="{ACC3CA0A-9DC5-4B18-B099-1D17F9A02CDD}"/>
    <dgm:cxn modelId="{3C707252-07B8-4983-B2AC-5DFAD722AAB2}" type="presOf" srcId="{FAE28902-E73A-495C-9A89-B08D82B83F4F}" destId="{52004AE2-DBF9-4259-B1AC-A74C1BCBE957}" srcOrd="0" destOrd="0" presId="urn:microsoft.com/office/officeart/2008/layout/AlternatingHexagons"/>
    <dgm:cxn modelId="{CD064079-E289-436D-9842-CA6A3444E38A}" type="presOf" srcId="{F58AD07E-D2E6-4C2F-AA1C-58A46FAEBCE7}" destId="{866954C1-5B55-44FD-A023-BF2F08C04F77}" srcOrd="0" destOrd="0" presId="urn:microsoft.com/office/officeart/2008/layout/AlternatingHexagons"/>
    <dgm:cxn modelId="{CA31FB85-FA59-4165-B5C0-6724959CA5C4}" srcId="{40FF37B3-267C-4AF2-8D96-2EADD1EB0750}" destId="{F58AD07E-D2E6-4C2F-AA1C-58A46FAEBCE7}" srcOrd="1" destOrd="0" parTransId="{94CB4450-3028-43C1-AD11-1E1C3F9A0793}" sibTransId="{A0ED5F59-D09F-4290-866F-C3AB7259124D}"/>
    <dgm:cxn modelId="{968DF39E-A570-4CF2-AC34-F73A0AF27256}" type="presOf" srcId="{40FF37B3-267C-4AF2-8D96-2EADD1EB0750}" destId="{BFEDA54F-682C-4A81-88DE-3B2314EC546C}" srcOrd="0" destOrd="0" presId="urn:microsoft.com/office/officeart/2008/layout/AlternatingHexagons"/>
    <dgm:cxn modelId="{2E4712A1-750F-488A-98C4-97DA0A15E926}" type="presOf" srcId="{D91AD090-0EB1-4633-9596-6EA9180F08CC}" destId="{DA1805B5-9EEB-4ED6-9894-1BF1EEDAA523}" srcOrd="0" destOrd="0" presId="urn:microsoft.com/office/officeart/2008/layout/AlternatingHexagons"/>
    <dgm:cxn modelId="{FEE059A6-56E9-4B1F-9FE9-9092F970BBEF}" type="presOf" srcId="{A0ED5F59-D09F-4290-866F-C3AB7259124D}" destId="{949FA57F-DAF1-4C2F-9339-3BD93B8B0298}" srcOrd="0" destOrd="0" presId="urn:microsoft.com/office/officeart/2008/layout/AlternatingHexagons"/>
    <dgm:cxn modelId="{EA2A37B0-5482-4E92-A336-797C2D15646A}" type="presOf" srcId="{10CA053A-DB20-4DF6-B870-C551FB0200C6}" destId="{E2773619-1199-4C77-94C3-4448FBB7E494}" srcOrd="0" destOrd="0" presId="urn:microsoft.com/office/officeart/2008/layout/AlternatingHexagons"/>
    <dgm:cxn modelId="{4C3DEEBA-3350-4A10-9700-39B1CDDDDD08}" type="presOf" srcId="{C1489617-523B-4D8B-B07A-2E6AC341D482}" destId="{D66758D7-335A-44B3-A442-776534438406}" srcOrd="0" destOrd="0" presId="urn:microsoft.com/office/officeart/2008/layout/AlternatingHexagons"/>
    <dgm:cxn modelId="{A07F82CE-617F-4486-9F19-AC70F1E0E7D5}" srcId="{C1489617-523B-4D8B-B07A-2E6AC341D482}" destId="{45652C31-E4A4-453E-948E-6DA5C86407F8}" srcOrd="0" destOrd="0" parTransId="{7BBED0E5-A77C-4F44-AC14-B59EA9379A60}" sibTransId="{936A6F52-03CB-463C-8922-4E59AC7E53A9}"/>
    <dgm:cxn modelId="{1BF51EDD-5A73-416B-886F-E0A9286D789B}" srcId="{40FF37B3-267C-4AF2-8D96-2EADD1EB0750}" destId="{C1489617-523B-4D8B-B07A-2E6AC341D482}" srcOrd="0" destOrd="0" parTransId="{3AAF644B-043B-4214-B40C-1559B783252D}" sibTransId="{12592C83-56A6-42D7-9B09-55B29CE0DD50}"/>
    <dgm:cxn modelId="{7AAE0A1B-B49C-4622-8B85-2D7932EEE5C0}" type="presParOf" srcId="{BFEDA54F-682C-4A81-88DE-3B2314EC546C}" destId="{29DABB5A-9A07-4E36-BBBC-93D64BD41437}" srcOrd="0" destOrd="0" presId="urn:microsoft.com/office/officeart/2008/layout/AlternatingHexagons"/>
    <dgm:cxn modelId="{1183C4E9-F8D5-42A3-AA08-36C84A19B482}" type="presParOf" srcId="{29DABB5A-9A07-4E36-BBBC-93D64BD41437}" destId="{D66758D7-335A-44B3-A442-776534438406}" srcOrd="0" destOrd="0" presId="urn:microsoft.com/office/officeart/2008/layout/AlternatingHexagons"/>
    <dgm:cxn modelId="{42CA9371-0681-4893-8E73-73B3F192BA5E}" type="presParOf" srcId="{29DABB5A-9A07-4E36-BBBC-93D64BD41437}" destId="{7B038930-9F3F-43AA-B4B2-B69965E1733A}" srcOrd="1" destOrd="0" presId="urn:microsoft.com/office/officeart/2008/layout/AlternatingHexagons"/>
    <dgm:cxn modelId="{C84FA77B-1E6E-4DA4-92FC-3746BF7F9515}" type="presParOf" srcId="{29DABB5A-9A07-4E36-BBBC-93D64BD41437}" destId="{1106C7A5-5CE4-4A89-8670-478FB4160532}" srcOrd="2" destOrd="0" presId="urn:microsoft.com/office/officeart/2008/layout/AlternatingHexagons"/>
    <dgm:cxn modelId="{5B33CB81-C3D0-46D8-B7CC-E8210AA432D0}" type="presParOf" srcId="{29DABB5A-9A07-4E36-BBBC-93D64BD41437}" destId="{4FFC840F-BE54-41A5-89BF-2D6E4D13EACD}" srcOrd="3" destOrd="0" presId="urn:microsoft.com/office/officeart/2008/layout/AlternatingHexagons"/>
    <dgm:cxn modelId="{FAE49843-95ED-4EA4-8F45-C9B84DA82BA6}" type="presParOf" srcId="{29DABB5A-9A07-4E36-BBBC-93D64BD41437}" destId="{42B4DA5E-81E7-48D7-8236-E4A6FB23B67E}" srcOrd="4" destOrd="0" presId="urn:microsoft.com/office/officeart/2008/layout/AlternatingHexagons"/>
    <dgm:cxn modelId="{DD6CDEA4-7FB3-47BD-B9C0-D79256F16609}" type="presParOf" srcId="{BFEDA54F-682C-4A81-88DE-3B2314EC546C}" destId="{A22465B6-89D5-425D-B6B5-CAA398F14CD9}" srcOrd="1" destOrd="0" presId="urn:microsoft.com/office/officeart/2008/layout/AlternatingHexagons"/>
    <dgm:cxn modelId="{2912B9E0-DA23-49F4-8B50-D377A5E3522F}" type="presParOf" srcId="{BFEDA54F-682C-4A81-88DE-3B2314EC546C}" destId="{906C3E5E-18E1-4671-B37E-DF1C4B5E9F83}" srcOrd="2" destOrd="0" presId="urn:microsoft.com/office/officeart/2008/layout/AlternatingHexagons"/>
    <dgm:cxn modelId="{1A74DE9B-5993-432B-A2EB-D1F7D971FC14}" type="presParOf" srcId="{906C3E5E-18E1-4671-B37E-DF1C4B5E9F83}" destId="{866954C1-5B55-44FD-A023-BF2F08C04F77}" srcOrd="0" destOrd="0" presId="urn:microsoft.com/office/officeart/2008/layout/AlternatingHexagons"/>
    <dgm:cxn modelId="{402CC58F-F9AA-4F99-B69A-DD515A428120}" type="presParOf" srcId="{906C3E5E-18E1-4671-B37E-DF1C4B5E9F83}" destId="{11A68DBA-718E-4620-ACD4-0311B5461051}" srcOrd="1" destOrd="0" presId="urn:microsoft.com/office/officeart/2008/layout/AlternatingHexagons"/>
    <dgm:cxn modelId="{47BD07EB-F423-4344-AEC8-111328A90A83}" type="presParOf" srcId="{906C3E5E-18E1-4671-B37E-DF1C4B5E9F83}" destId="{D7117CA4-E121-4A54-BE3E-EF514BB2286A}" srcOrd="2" destOrd="0" presId="urn:microsoft.com/office/officeart/2008/layout/AlternatingHexagons"/>
    <dgm:cxn modelId="{B11EBAE1-66C6-4D77-A2AB-B841B54C7313}" type="presParOf" srcId="{906C3E5E-18E1-4671-B37E-DF1C4B5E9F83}" destId="{3D3CAF10-2285-4D7B-887A-1696D6EBBAFD}" srcOrd="3" destOrd="0" presId="urn:microsoft.com/office/officeart/2008/layout/AlternatingHexagons"/>
    <dgm:cxn modelId="{2A107DD1-F54C-4532-973E-F639764C15B1}" type="presParOf" srcId="{906C3E5E-18E1-4671-B37E-DF1C4B5E9F83}" destId="{949FA57F-DAF1-4C2F-9339-3BD93B8B0298}" srcOrd="4" destOrd="0" presId="urn:microsoft.com/office/officeart/2008/layout/AlternatingHexagons"/>
    <dgm:cxn modelId="{5D8F8816-93E5-4811-90BB-CB2860513EDD}" type="presParOf" srcId="{BFEDA54F-682C-4A81-88DE-3B2314EC546C}" destId="{91D54C14-4EB6-40BF-BFB7-FE8278731306}" srcOrd="3" destOrd="0" presId="urn:microsoft.com/office/officeart/2008/layout/AlternatingHexagons"/>
    <dgm:cxn modelId="{F2D1EEE8-77AE-4224-9495-1E5849C6A24E}" type="presParOf" srcId="{BFEDA54F-682C-4A81-88DE-3B2314EC546C}" destId="{78AE9F4D-44DC-4F12-8E88-9CD082CB3563}" srcOrd="4" destOrd="0" presId="urn:microsoft.com/office/officeart/2008/layout/AlternatingHexagons"/>
    <dgm:cxn modelId="{7F4BD83E-8686-4EF9-A165-50A3DA1AC753}" type="presParOf" srcId="{78AE9F4D-44DC-4F12-8E88-9CD082CB3563}" destId="{CD97925B-0B3D-4DB8-ABA9-DEC9725AA0C5}" srcOrd="0" destOrd="0" presId="urn:microsoft.com/office/officeart/2008/layout/AlternatingHexagons"/>
    <dgm:cxn modelId="{BAA4D95F-8B05-4700-BFD6-9451B5A80E85}" type="presParOf" srcId="{78AE9F4D-44DC-4F12-8E88-9CD082CB3563}" destId="{DA1805B5-9EEB-4ED6-9894-1BF1EEDAA523}" srcOrd="1" destOrd="0" presId="urn:microsoft.com/office/officeart/2008/layout/AlternatingHexagons"/>
    <dgm:cxn modelId="{4ABB330B-CED3-4BBC-AD3B-B55FB583FC1D}" type="presParOf" srcId="{78AE9F4D-44DC-4F12-8E88-9CD082CB3563}" destId="{41C7DF87-A346-44B5-B293-AF1F2500E426}" srcOrd="2" destOrd="0" presId="urn:microsoft.com/office/officeart/2008/layout/AlternatingHexagons"/>
    <dgm:cxn modelId="{63531B5D-EB05-4D98-B2CA-E05FB23DD18D}" type="presParOf" srcId="{78AE9F4D-44DC-4F12-8E88-9CD082CB3563}" destId="{5E61C4EE-9476-4473-95D2-30E0B3D3C726}" srcOrd="3" destOrd="0" presId="urn:microsoft.com/office/officeart/2008/layout/AlternatingHexagons"/>
    <dgm:cxn modelId="{B6EB681A-36D7-4696-8AE5-28FD0F13C032}" type="presParOf" srcId="{78AE9F4D-44DC-4F12-8E88-9CD082CB3563}" destId="{500EAEAA-FC82-4A28-85F1-EBC5A3A65FBE}" srcOrd="4" destOrd="0" presId="urn:microsoft.com/office/officeart/2008/layout/AlternatingHexagons"/>
    <dgm:cxn modelId="{73254E5C-9DE1-4CE5-8784-57C7273630B8}" type="presParOf" srcId="{BFEDA54F-682C-4A81-88DE-3B2314EC546C}" destId="{D2A46F2F-7697-42C5-984D-676451F43D19}" srcOrd="5" destOrd="0" presId="urn:microsoft.com/office/officeart/2008/layout/AlternatingHexagons"/>
    <dgm:cxn modelId="{3DB4C2D4-2DC8-40E3-B3FC-357E6F2366FF}" type="presParOf" srcId="{BFEDA54F-682C-4A81-88DE-3B2314EC546C}" destId="{DF555B2D-D3B5-4FC9-B475-51C5066E75BA}" srcOrd="6" destOrd="0" presId="urn:microsoft.com/office/officeart/2008/layout/AlternatingHexagons"/>
    <dgm:cxn modelId="{3D445929-930D-4E00-9BA2-93B821C57F54}" type="presParOf" srcId="{DF555B2D-D3B5-4FC9-B475-51C5066E75BA}" destId="{E2773619-1199-4C77-94C3-4448FBB7E494}" srcOrd="0" destOrd="0" presId="urn:microsoft.com/office/officeart/2008/layout/AlternatingHexagons"/>
    <dgm:cxn modelId="{85BEF595-3E70-4395-89EF-E2EC6A98E56E}" type="presParOf" srcId="{DF555B2D-D3B5-4FC9-B475-51C5066E75BA}" destId="{95437217-2CC6-4784-B990-37AE9DCFE649}" srcOrd="1" destOrd="0" presId="urn:microsoft.com/office/officeart/2008/layout/AlternatingHexagons"/>
    <dgm:cxn modelId="{84B71283-1483-4F9F-A87E-0E928589684A}" type="presParOf" srcId="{DF555B2D-D3B5-4FC9-B475-51C5066E75BA}" destId="{77299358-1CE0-445D-A046-8EF49637E662}" srcOrd="2" destOrd="0" presId="urn:microsoft.com/office/officeart/2008/layout/AlternatingHexagons"/>
    <dgm:cxn modelId="{F496FD08-B1AB-4277-93A2-5D956C4444AD}" type="presParOf" srcId="{DF555B2D-D3B5-4FC9-B475-51C5066E75BA}" destId="{B0137589-DF5E-494A-B251-C00B36F7178A}" srcOrd="3" destOrd="0" presId="urn:microsoft.com/office/officeart/2008/layout/AlternatingHexagons"/>
    <dgm:cxn modelId="{D87AE922-2EC5-45DD-B5DA-616B21879EC6}" type="presParOf" srcId="{DF555B2D-D3B5-4FC9-B475-51C5066E75BA}" destId="{52004AE2-DBF9-4259-B1AC-A74C1BCBE957}"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Jan 1996</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Java 1.0 Oak</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Jan 1997</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Java 1.1</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Dec 1998</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Java 1.2 Playground</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0B0D81D6-C0BD-4788-95F9-EEFB07B47192}">
      <dgm:prSet/>
      <dgm:spPr/>
      <dgm:t>
        <a:bodyPr/>
        <a:lstStyle/>
        <a:p>
          <a:r>
            <a:rPr lang="en-US" dirty="0"/>
            <a:t>May 2000</a:t>
          </a:r>
        </a:p>
      </dgm:t>
    </dgm:pt>
    <dgm:pt modelId="{0D7A4D74-FDD9-4F4B-BB43-883F20CBA02B}" type="parTrans" cxnId="{03192539-E0AB-4F59-8B58-4A6F8F0609F2}">
      <dgm:prSet/>
      <dgm:spPr/>
      <dgm:t>
        <a:bodyPr/>
        <a:lstStyle/>
        <a:p>
          <a:endParaRPr lang="en-US"/>
        </a:p>
      </dgm:t>
    </dgm:pt>
    <dgm:pt modelId="{8D0067F9-21D9-4720-9F1C-E0A0C8719EEE}" type="sibTrans" cxnId="{03192539-E0AB-4F59-8B58-4A6F8F0609F2}">
      <dgm:prSet/>
      <dgm:spPr/>
      <dgm:t>
        <a:bodyPr/>
        <a:lstStyle/>
        <a:p>
          <a:endParaRPr lang="en-US"/>
        </a:p>
      </dgm:t>
    </dgm:pt>
    <dgm:pt modelId="{AC825A33-E7EB-4BAF-956E-6E10EF5BEE34}">
      <dgm:prSet/>
      <dgm:spPr/>
      <dgm:t>
        <a:bodyPr/>
        <a:lstStyle/>
        <a:p>
          <a:r>
            <a:rPr lang="en-US" dirty="0"/>
            <a:t>Java 1.3 Kestrel</a:t>
          </a:r>
        </a:p>
      </dgm:t>
    </dgm:pt>
    <dgm:pt modelId="{A3A4BA30-782E-467F-B7E8-A49B09320BF0}" type="parTrans" cxnId="{0F91CE82-528D-46CA-966A-CEA25F4D85B6}">
      <dgm:prSet/>
      <dgm:spPr/>
      <dgm:t>
        <a:bodyPr/>
        <a:lstStyle/>
        <a:p>
          <a:endParaRPr lang="en-US"/>
        </a:p>
      </dgm:t>
    </dgm:pt>
    <dgm:pt modelId="{EB59E7A9-476F-4297-A90E-FEB6B3DF3C4D}" type="sibTrans" cxnId="{0F91CE82-528D-46CA-966A-CEA25F4D85B6}">
      <dgm:prSet/>
      <dgm:spPr/>
      <dgm:t>
        <a:bodyPr/>
        <a:lstStyle/>
        <a:p>
          <a:endParaRPr lang="en-US"/>
        </a:p>
      </dgm:t>
    </dgm:pt>
    <dgm:pt modelId="{10B9E652-34F3-4717-B233-89B6736F62AE}">
      <dgm:prSet/>
      <dgm:spPr/>
      <dgm:t>
        <a:bodyPr/>
        <a:lstStyle/>
        <a:p>
          <a:r>
            <a:rPr lang="en-US" dirty="0"/>
            <a:t>Feb 2002</a:t>
          </a:r>
        </a:p>
      </dgm:t>
    </dgm:pt>
    <dgm:pt modelId="{020D0396-A1C7-4189-A250-A420D1198BAA}" type="parTrans" cxnId="{9AC73FD2-73AE-4A31-AF0C-0AE057CCDC22}">
      <dgm:prSet/>
      <dgm:spPr/>
      <dgm:t>
        <a:bodyPr/>
        <a:lstStyle/>
        <a:p>
          <a:endParaRPr lang="en-US"/>
        </a:p>
      </dgm:t>
    </dgm:pt>
    <dgm:pt modelId="{CDC33176-8B6C-474B-A51D-2220838E255B}" type="sibTrans" cxnId="{9AC73FD2-73AE-4A31-AF0C-0AE057CCDC22}">
      <dgm:prSet/>
      <dgm:spPr/>
      <dgm:t>
        <a:bodyPr/>
        <a:lstStyle/>
        <a:p>
          <a:endParaRPr lang="en-US"/>
        </a:p>
      </dgm:t>
    </dgm:pt>
    <dgm:pt modelId="{88497DE4-CFED-4D34-9F58-E3CFD9D3BF56}">
      <dgm:prSet/>
      <dgm:spPr/>
      <dgm:t>
        <a:bodyPr/>
        <a:lstStyle/>
        <a:p>
          <a:r>
            <a:rPr lang="en-US" dirty="0"/>
            <a:t>Java 1.4 Merlin</a:t>
          </a:r>
        </a:p>
      </dgm:t>
    </dgm:pt>
    <dgm:pt modelId="{4C2E7A55-D2CC-40BE-94F3-735E22945817}" type="parTrans" cxnId="{D84DA653-2F66-4B51-B4D3-5453EA36DB44}">
      <dgm:prSet/>
      <dgm:spPr/>
      <dgm:t>
        <a:bodyPr/>
        <a:lstStyle/>
        <a:p>
          <a:endParaRPr lang="en-US"/>
        </a:p>
      </dgm:t>
    </dgm:pt>
    <dgm:pt modelId="{9BE49E74-6FFA-4075-9593-BBB7C72AEAB5}" type="sibTrans" cxnId="{D84DA653-2F66-4B51-B4D3-5453EA36DB44}">
      <dgm:prSet/>
      <dgm:spPr/>
      <dgm:t>
        <a:bodyPr/>
        <a:lstStyle/>
        <a:p>
          <a:endParaRPr lang="en-US"/>
        </a:p>
      </dgm:t>
    </dgm:pt>
    <dgm:pt modelId="{A2B996FF-50CF-4F30-BF3A-A2CA56C1637D}">
      <dgm:prSet/>
      <dgm:spPr/>
      <dgm:t>
        <a:bodyPr/>
        <a:lstStyle/>
        <a:p>
          <a:r>
            <a:rPr lang="en-US" dirty="0"/>
            <a:t>Sept 2004</a:t>
          </a:r>
        </a:p>
      </dgm:t>
    </dgm:pt>
    <dgm:pt modelId="{B3A0AF25-ADDD-4623-962C-8A59546872A9}" type="parTrans" cxnId="{1E4AEB52-7A0B-4859-877B-DC16B1601C62}">
      <dgm:prSet/>
      <dgm:spPr/>
      <dgm:t>
        <a:bodyPr/>
        <a:lstStyle/>
        <a:p>
          <a:endParaRPr lang="en-US"/>
        </a:p>
      </dgm:t>
    </dgm:pt>
    <dgm:pt modelId="{11E8EE86-CD11-42CF-970E-B1CDE620EC50}" type="sibTrans" cxnId="{1E4AEB52-7A0B-4859-877B-DC16B1601C62}">
      <dgm:prSet/>
      <dgm:spPr/>
      <dgm:t>
        <a:bodyPr/>
        <a:lstStyle/>
        <a:p>
          <a:endParaRPr lang="en-US"/>
        </a:p>
      </dgm:t>
    </dgm:pt>
    <dgm:pt modelId="{4A60CFF8-373C-492E-9CF5-8F5B072D0B0B}">
      <dgm:prSet/>
      <dgm:spPr/>
      <dgm:t>
        <a:bodyPr/>
        <a:lstStyle/>
        <a:p>
          <a:r>
            <a:rPr lang="en-US" dirty="0"/>
            <a:t>Java 5 Tiger</a:t>
          </a:r>
        </a:p>
      </dgm:t>
    </dgm:pt>
    <dgm:pt modelId="{EC6C9AC1-EE92-46FF-940E-562607B3E6E0}" type="parTrans" cxnId="{47A6B7CB-11E6-420A-9134-9BC377D394DB}">
      <dgm:prSet/>
      <dgm:spPr/>
      <dgm:t>
        <a:bodyPr/>
        <a:lstStyle/>
        <a:p>
          <a:endParaRPr lang="en-US"/>
        </a:p>
      </dgm:t>
    </dgm:pt>
    <dgm:pt modelId="{4C31AB0D-077C-4591-BC95-47CD1281E7BF}" type="sibTrans" cxnId="{47A6B7CB-11E6-420A-9134-9BC377D394DB}">
      <dgm:prSet/>
      <dgm:spPr/>
      <dgm:t>
        <a:bodyPr/>
        <a:lstStyle/>
        <a:p>
          <a:endParaRPr lang="en-US"/>
        </a:p>
      </dgm:t>
    </dgm:pt>
    <dgm:pt modelId="{F5B5DA46-B5EE-412C-B7A4-6518D1AB31D9}">
      <dgm:prSet/>
      <dgm:spPr/>
      <dgm:t>
        <a:bodyPr/>
        <a:lstStyle/>
        <a:p>
          <a:r>
            <a:rPr lang="en-US" dirty="0"/>
            <a:t>Dec 2006</a:t>
          </a:r>
        </a:p>
      </dgm:t>
    </dgm:pt>
    <dgm:pt modelId="{C6C2515E-C59A-41E2-B9F4-92972DEB5DF8}" type="parTrans" cxnId="{BBD49860-E0F3-49B1-BC9A-DE2AD7E97F6C}">
      <dgm:prSet/>
      <dgm:spPr/>
      <dgm:t>
        <a:bodyPr/>
        <a:lstStyle/>
        <a:p>
          <a:endParaRPr lang="en-US"/>
        </a:p>
      </dgm:t>
    </dgm:pt>
    <dgm:pt modelId="{FFD5A828-9EC4-40E8-9F2A-FAB36D204559}" type="sibTrans" cxnId="{BBD49860-E0F3-49B1-BC9A-DE2AD7E97F6C}">
      <dgm:prSet/>
      <dgm:spPr/>
      <dgm:t>
        <a:bodyPr/>
        <a:lstStyle/>
        <a:p>
          <a:endParaRPr lang="en-US"/>
        </a:p>
      </dgm:t>
    </dgm:pt>
    <dgm:pt modelId="{2B00F6AE-24D3-4DF4-A582-BF672575B79E}">
      <dgm:prSet/>
      <dgm:spPr/>
      <dgm:t>
        <a:bodyPr/>
        <a:lstStyle/>
        <a:p>
          <a:r>
            <a:rPr lang="en-US" dirty="0"/>
            <a:t>Java 6 Mustang</a:t>
          </a:r>
        </a:p>
      </dgm:t>
    </dgm:pt>
    <dgm:pt modelId="{8C938B75-A1A4-459E-A206-84830E7C78BC}" type="parTrans" cxnId="{41BED6A2-D83F-4D76-8407-E6386A40014D}">
      <dgm:prSet/>
      <dgm:spPr/>
      <dgm:t>
        <a:bodyPr/>
        <a:lstStyle/>
        <a:p>
          <a:endParaRPr lang="en-US"/>
        </a:p>
      </dgm:t>
    </dgm:pt>
    <dgm:pt modelId="{CBFB9400-2DF7-4464-8A52-4D8D648141A4}" type="sibTrans" cxnId="{41BED6A2-D83F-4D76-8407-E6386A40014D}">
      <dgm:prSet/>
      <dgm:spPr/>
      <dgm:t>
        <a:bodyPr/>
        <a:lstStyle/>
        <a:p>
          <a:endParaRPr lang="en-US"/>
        </a:p>
      </dgm:t>
    </dgm:pt>
    <dgm:pt modelId="{DF7C08B5-019F-412F-8A97-C5ECE7C6615E}">
      <dgm:prSet/>
      <dgm:spPr/>
      <dgm:t>
        <a:bodyPr/>
        <a:lstStyle/>
        <a:p>
          <a:r>
            <a:rPr lang="en-US" dirty="0"/>
            <a:t>July 2011</a:t>
          </a:r>
        </a:p>
      </dgm:t>
    </dgm:pt>
    <dgm:pt modelId="{0E7F65EB-D983-4419-9F9A-77A266A67248}" type="parTrans" cxnId="{7EBBCCC3-4F20-4179-BA61-7DD1FAA35B4B}">
      <dgm:prSet/>
      <dgm:spPr/>
      <dgm:t>
        <a:bodyPr/>
        <a:lstStyle/>
        <a:p>
          <a:endParaRPr lang="en-US"/>
        </a:p>
      </dgm:t>
    </dgm:pt>
    <dgm:pt modelId="{A2F3637B-820D-4D9F-86C5-BDA8C7EE25E1}" type="sibTrans" cxnId="{7EBBCCC3-4F20-4179-BA61-7DD1FAA35B4B}">
      <dgm:prSet/>
      <dgm:spPr/>
      <dgm:t>
        <a:bodyPr/>
        <a:lstStyle/>
        <a:p>
          <a:endParaRPr lang="en-US"/>
        </a:p>
      </dgm:t>
    </dgm:pt>
    <dgm:pt modelId="{BD77C513-FBBB-4AB5-882D-0E114ED9002B}">
      <dgm:prSet/>
      <dgm:spPr/>
      <dgm:t>
        <a:bodyPr/>
        <a:lstStyle/>
        <a:p>
          <a:r>
            <a:rPr lang="en-US" dirty="0"/>
            <a:t>Java 7 Dolphin</a:t>
          </a:r>
        </a:p>
      </dgm:t>
    </dgm:pt>
    <dgm:pt modelId="{88C210EE-9913-4937-A074-F9458BAFDFE3}" type="parTrans" cxnId="{0A675F2C-7EC2-4BEB-B926-63BE57F29AC8}">
      <dgm:prSet/>
      <dgm:spPr/>
      <dgm:t>
        <a:bodyPr/>
        <a:lstStyle/>
        <a:p>
          <a:endParaRPr lang="en-US"/>
        </a:p>
      </dgm:t>
    </dgm:pt>
    <dgm:pt modelId="{48B59067-160E-4504-A000-CA4630C75165}" type="sibTrans" cxnId="{0A675F2C-7EC2-4BEB-B926-63BE57F29AC8}">
      <dgm:prSet/>
      <dgm:spPr/>
      <dgm:t>
        <a:bodyPr/>
        <a:lstStyle/>
        <a:p>
          <a:endParaRPr lang="en-US"/>
        </a:p>
      </dgm:t>
    </dgm:pt>
    <dgm:pt modelId="{86C284A6-6079-4AE3-B627-2272603F0C7B}">
      <dgm:prSet/>
      <dgm:spPr/>
      <dgm:t>
        <a:bodyPr/>
        <a:lstStyle/>
        <a:p>
          <a:r>
            <a:rPr lang="en-US" dirty="0"/>
            <a:t>Mar 2014</a:t>
          </a:r>
        </a:p>
      </dgm:t>
    </dgm:pt>
    <dgm:pt modelId="{D9B7B9AE-AD11-40B9-A60C-D16D4F1BAF59}" type="parTrans" cxnId="{6BDFCB37-2D03-4CFA-BF3E-C6F0FE3C1C34}">
      <dgm:prSet/>
      <dgm:spPr/>
      <dgm:t>
        <a:bodyPr/>
        <a:lstStyle/>
        <a:p>
          <a:endParaRPr lang="en-US"/>
        </a:p>
      </dgm:t>
    </dgm:pt>
    <dgm:pt modelId="{8D466DED-811A-4861-BE96-3A7999BC471F}" type="sibTrans" cxnId="{6BDFCB37-2D03-4CFA-BF3E-C6F0FE3C1C34}">
      <dgm:prSet/>
      <dgm:spPr/>
      <dgm:t>
        <a:bodyPr/>
        <a:lstStyle/>
        <a:p>
          <a:endParaRPr lang="en-US"/>
        </a:p>
      </dgm:t>
    </dgm:pt>
    <dgm:pt modelId="{06097F43-4B86-436C-BC07-9180C75D3433}">
      <dgm:prSet/>
      <dgm:spPr/>
      <dgm:t>
        <a:bodyPr/>
        <a:lstStyle/>
        <a:p>
          <a:r>
            <a:rPr lang="en-US" dirty="0"/>
            <a:t>Java 8</a:t>
          </a:r>
        </a:p>
      </dgm:t>
    </dgm:pt>
    <dgm:pt modelId="{5836AD0E-9D1C-407C-97FA-055365AE617E}" type="parTrans" cxnId="{851E258D-7FCC-4028-A121-F3C59AF2DD16}">
      <dgm:prSet/>
      <dgm:spPr/>
      <dgm:t>
        <a:bodyPr/>
        <a:lstStyle/>
        <a:p>
          <a:endParaRPr lang="en-US"/>
        </a:p>
      </dgm:t>
    </dgm:pt>
    <dgm:pt modelId="{DDA917ED-03B5-4E52-B1F8-CBA909FF8DF0}" type="sibTrans" cxnId="{851E258D-7FCC-4028-A121-F3C59AF2DD16}">
      <dgm:prSet/>
      <dgm:spPr/>
      <dgm:t>
        <a:bodyPr/>
        <a:lstStyle/>
        <a:p>
          <a:endParaRPr lang="en-US"/>
        </a:p>
      </dgm:t>
    </dgm:pt>
    <dgm:pt modelId="{322DEB26-B126-499E-9B9B-1A63617BE810}">
      <dgm:prSet/>
      <dgm:spPr/>
      <dgm:t>
        <a:bodyPr/>
        <a:lstStyle/>
        <a:p>
          <a:r>
            <a:rPr lang="en-US" dirty="0"/>
            <a:t>Sept 2017</a:t>
          </a:r>
        </a:p>
      </dgm:t>
    </dgm:pt>
    <dgm:pt modelId="{BD4CFBEE-7AEC-4B27-9F2B-B8F44A73E69B}" type="parTrans" cxnId="{ADB48D47-2CA0-401E-A995-45D4D37F2524}">
      <dgm:prSet/>
      <dgm:spPr/>
      <dgm:t>
        <a:bodyPr/>
        <a:lstStyle/>
        <a:p>
          <a:endParaRPr lang="en-US"/>
        </a:p>
      </dgm:t>
    </dgm:pt>
    <dgm:pt modelId="{5E0DBB6B-7637-47B5-8B4B-83DFC8D7F3AC}" type="sibTrans" cxnId="{ADB48D47-2CA0-401E-A995-45D4D37F2524}">
      <dgm:prSet/>
      <dgm:spPr/>
      <dgm:t>
        <a:bodyPr/>
        <a:lstStyle/>
        <a:p>
          <a:endParaRPr lang="en-US"/>
        </a:p>
      </dgm:t>
    </dgm:pt>
    <dgm:pt modelId="{93B67E12-0743-456F-801C-48C329829325}">
      <dgm:prSet/>
      <dgm:spPr/>
      <dgm:t>
        <a:bodyPr/>
        <a:lstStyle/>
        <a:p>
          <a:r>
            <a:rPr lang="en-US" dirty="0"/>
            <a:t>Java 9 Dolphin</a:t>
          </a:r>
        </a:p>
      </dgm:t>
    </dgm:pt>
    <dgm:pt modelId="{3F57E75C-32FA-480A-915C-1D6B590D95C7}" type="parTrans" cxnId="{9BF325DC-963C-4353-ACDE-6D7696AD3418}">
      <dgm:prSet/>
      <dgm:spPr/>
      <dgm:t>
        <a:bodyPr/>
        <a:lstStyle/>
        <a:p>
          <a:endParaRPr lang="en-US"/>
        </a:p>
      </dgm:t>
    </dgm:pt>
    <dgm:pt modelId="{CF34D50C-8424-4CBC-8035-927D2A11D9BE}" type="sibTrans" cxnId="{9BF325DC-963C-4353-ACDE-6D7696AD3418}">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10">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10">
        <dgm:presLayoutVars>
          <dgm:bulletEnabled val="1"/>
        </dgm:presLayoutVars>
      </dgm:prSet>
      <dgm:spPr/>
    </dgm:pt>
    <dgm:pt modelId="{122B38A3-0442-4747-820C-1F37877E2B0E}" type="pres">
      <dgm:prSet presAssocID="{8DB5D7D5-6A1C-4ABC-8850-759A9D876047}" presName="ConnectLine1" presStyleLbl="sibTrans1D1" presStyleIdx="0" presStyleCnt="10"/>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10"/>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10">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10">
        <dgm:presLayoutVars>
          <dgm:bulletEnabled val="1"/>
        </dgm:presLayoutVars>
      </dgm:prSet>
      <dgm:spPr/>
    </dgm:pt>
    <dgm:pt modelId="{DBA410EB-5F61-4F46-92D9-C5B0AA59EE15}" type="pres">
      <dgm:prSet presAssocID="{C5146535-FD3D-4589-98A3-623B8DA4B8DB}" presName="ConnectLine1" presStyleLbl="sibTrans1D1" presStyleIdx="1" presStyleCnt="10"/>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10"/>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10">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10">
        <dgm:presLayoutVars>
          <dgm:bulletEnabled val="1"/>
        </dgm:presLayoutVars>
      </dgm:prSet>
      <dgm:spPr/>
    </dgm:pt>
    <dgm:pt modelId="{440E9361-37D2-4157-AF38-7B49AD23708B}" type="pres">
      <dgm:prSet presAssocID="{09C152DA-7620-4852-8162-A77EC3609F3F}" presName="ConnectLine1" presStyleLbl="sibTrans1D1" presStyleIdx="2" presStyleCnt="10"/>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10"/>
      <dgm:spPr/>
    </dgm:pt>
    <dgm:pt modelId="{4174F691-D9D3-451C-9893-D177DC3AED58}" type="pres">
      <dgm:prSet presAssocID="{09C152DA-7620-4852-8162-A77EC3609F3F}" presName="EmptyPane1" presStyleCnt="0"/>
      <dgm:spPr/>
    </dgm:pt>
    <dgm:pt modelId="{7C5F7733-1832-46C0-9293-3EF36BA4795E}" type="pres">
      <dgm:prSet presAssocID="{0AE8D36D-0F0F-4206-AE39-0A2D73987B68}" presName="spaceBetweenRectangles1" presStyleCnt="0"/>
      <dgm:spPr/>
    </dgm:pt>
    <dgm:pt modelId="{6CD296F8-6ADA-40F6-AEFE-BB83C0F6B4F7}" type="pres">
      <dgm:prSet presAssocID="{0B0D81D6-C0BD-4788-95F9-EEFB07B47192}" presName="composite1" presStyleCnt="0"/>
      <dgm:spPr/>
    </dgm:pt>
    <dgm:pt modelId="{9E99044A-242E-40D3-9C3A-C81088633AFB}" type="pres">
      <dgm:prSet presAssocID="{0B0D81D6-C0BD-4788-95F9-EEFB07B47192}" presName="parent1" presStyleLbl="alignNode1" presStyleIdx="3" presStyleCnt="10">
        <dgm:presLayoutVars>
          <dgm:chMax val="1"/>
          <dgm:chPref val="1"/>
          <dgm:bulletEnabled val="1"/>
        </dgm:presLayoutVars>
      </dgm:prSet>
      <dgm:spPr/>
    </dgm:pt>
    <dgm:pt modelId="{E3160311-18BB-4264-9B86-A4205FA341F0}" type="pres">
      <dgm:prSet presAssocID="{0B0D81D6-C0BD-4788-95F9-EEFB07B47192}" presName="Childtext1" presStyleLbl="revTx" presStyleIdx="3" presStyleCnt="10">
        <dgm:presLayoutVars>
          <dgm:bulletEnabled val="1"/>
        </dgm:presLayoutVars>
      </dgm:prSet>
      <dgm:spPr/>
    </dgm:pt>
    <dgm:pt modelId="{8601968B-0DE7-46A7-B8A7-8B4056735D30}" type="pres">
      <dgm:prSet presAssocID="{0B0D81D6-C0BD-4788-95F9-EEFB07B47192}" presName="ConnectLine1" presStyleLbl="sibTrans1D1" presStyleIdx="3" presStyleCnt="10"/>
      <dgm:spPr>
        <a:noFill/>
        <a:ln w="9525" cap="flat" cmpd="sng" algn="ctr">
          <a:solidFill>
            <a:schemeClr val="accent1">
              <a:shade val="90000"/>
              <a:hueOff val="102101"/>
              <a:satOff val="-1418"/>
              <a:lumOff val="7651"/>
              <a:alphaOff val="0"/>
            </a:schemeClr>
          </a:solidFill>
          <a:prstDash val="dash"/>
        </a:ln>
        <a:effectLst/>
      </dgm:spPr>
    </dgm:pt>
    <dgm:pt modelId="{5ABC6F0C-FCF1-4657-B1A3-8501BCDDE50D}" type="pres">
      <dgm:prSet presAssocID="{0B0D81D6-C0BD-4788-95F9-EEFB07B47192}" presName="ConnectLineEnd1" presStyleLbl="lnNode1" presStyleIdx="3" presStyleCnt="10"/>
      <dgm:spPr/>
    </dgm:pt>
    <dgm:pt modelId="{33F40211-27C4-4991-A9F0-F42C67F10BDB}" type="pres">
      <dgm:prSet presAssocID="{0B0D81D6-C0BD-4788-95F9-EEFB07B47192}" presName="EmptyPane1" presStyleCnt="0"/>
      <dgm:spPr/>
    </dgm:pt>
    <dgm:pt modelId="{9549617D-EC1E-47C5-84AC-1BE8AF74F01B}" type="pres">
      <dgm:prSet presAssocID="{8D0067F9-21D9-4720-9F1C-E0A0C8719EEE}" presName="spaceBetweenRectangles1" presStyleCnt="0"/>
      <dgm:spPr/>
    </dgm:pt>
    <dgm:pt modelId="{865CE5E6-A043-4D37-AD1E-E631D91E9CCC}" type="pres">
      <dgm:prSet presAssocID="{10B9E652-34F3-4717-B233-89B6736F62AE}" presName="composite1" presStyleCnt="0"/>
      <dgm:spPr/>
    </dgm:pt>
    <dgm:pt modelId="{8A11D53E-B586-473C-B244-2B461807C89B}" type="pres">
      <dgm:prSet presAssocID="{10B9E652-34F3-4717-B233-89B6736F62AE}" presName="parent1" presStyleLbl="alignNode1" presStyleIdx="4" presStyleCnt="10">
        <dgm:presLayoutVars>
          <dgm:chMax val="1"/>
          <dgm:chPref val="1"/>
          <dgm:bulletEnabled val="1"/>
        </dgm:presLayoutVars>
      </dgm:prSet>
      <dgm:spPr/>
    </dgm:pt>
    <dgm:pt modelId="{09330CDD-9AD8-4061-89CC-15919CBFA181}" type="pres">
      <dgm:prSet presAssocID="{10B9E652-34F3-4717-B233-89B6736F62AE}" presName="Childtext1" presStyleLbl="revTx" presStyleIdx="4" presStyleCnt="10">
        <dgm:presLayoutVars>
          <dgm:bulletEnabled val="1"/>
        </dgm:presLayoutVars>
      </dgm:prSet>
      <dgm:spPr/>
    </dgm:pt>
    <dgm:pt modelId="{E026CA3D-81E7-481E-938F-F409270CF894}" type="pres">
      <dgm:prSet presAssocID="{10B9E652-34F3-4717-B233-89B6736F62AE}" presName="ConnectLine1" presStyleLbl="sibTrans1D1" presStyleIdx="4" presStyleCnt="10"/>
      <dgm:spPr>
        <a:noFill/>
        <a:ln w="9525" cap="flat" cmpd="sng" algn="ctr">
          <a:solidFill>
            <a:schemeClr val="accent1">
              <a:shade val="90000"/>
              <a:hueOff val="136134"/>
              <a:satOff val="-1891"/>
              <a:lumOff val="10202"/>
              <a:alphaOff val="0"/>
            </a:schemeClr>
          </a:solidFill>
          <a:prstDash val="dash"/>
        </a:ln>
        <a:effectLst/>
      </dgm:spPr>
    </dgm:pt>
    <dgm:pt modelId="{18D5761C-E8F0-4C25-ACDE-055CF99D5802}" type="pres">
      <dgm:prSet presAssocID="{10B9E652-34F3-4717-B233-89B6736F62AE}" presName="ConnectLineEnd1" presStyleLbl="lnNode1" presStyleIdx="4" presStyleCnt="10"/>
      <dgm:spPr/>
    </dgm:pt>
    <dgm:pt modelId="{6096D1DC-F4BE-49B2-9699-CCF8DE4D02F9}" type="pres">
      <dgm:prSet presAssocID="{10B9E652-34F3-4717-B233-89B6736F62AE}" presName="EmptyPane1" presStyleCnt="0"/>
      <dgm:spPr/>
    </dgm:pt>
    <dgm:pt modelId="{253B3254-4A03-4622-B2AE-E95D6F223D67}" type="pres">
      <dgm:prSet presAssocID="{CDC33176-8B6C-474B-A51D-2220838E255B}" presName="spaceBetweenRectangles1" presStyleCnt="0"/>
      <dgm:spPr/>
    </dgm:pt>
    <dgm:pt modelId="{FDC28D58-FAC8-4E25-A890-002EF9E21AE6}" type="pres">
      <dgm:prSet presAssocID="{A2B996FF-50CF-4F30-BF3A-A2CA56C1637D}" presName="composite1" presStyleCnt="0"/>
      <dgm:spPr/>
    </dgm:pt>
    <dgm:pt modelId="{EE348E3C-F088-400D-A53F-A193E8E67BCC}" type="pres">
      <dgm:prSet presAssocID="{A2B996FF-50CF-4F30-BF3A-A2CA56C1637D}" presName="parent1" presStyleLbl="alignNode1" presStyleIdx="5" presStyleCnt="10">
        <dgm:presLayoutVars>
          <dgm:chMax val="1"/>
          <dgm:chPref val="1"/>
          <dgm:bulletEnabled val="1"/>
        </dgm:presLayoutVars>
      </dgm:prSet>
      <dgm:spPr/>
    </dgm:pt>
    <dgm:pt modelId="{06D0C93F-4A9C-48D3-9766-CC20024A4B90}" type="pres">
      <dgm:prSet presAssocID="{A2B996FF-50CF-4F30-BF3A-A2CA56C1637D}" presName="Childtext1" presStyleLbl="revTx" presStyleIdx="5" presStyleCnt="10">
        <dgm:presLayoutVars>
          <dgm:bulletEnabled val="1"/>
        </dgm:presLayoutVars>
      </dgm:prSet>
      <dgm:spPr/>
    </dgm:pt>
    <dgm:pt modelId="{BCE4AB14-440C-411E-B52A-35171E7DA902}" type="pres">
      <dgm:prSet presAssocID="{A2B996FF-50CF-4F30-BF3A-A2CA56C1637D}" presName="ConnectLine1" presStyleLbl="sibTrans1D1" presStyleIdx="5" presStyleCnt="10"/>
      <dgm:spPr>
        <a:noFill/>
        <a:ln w="9525" cap="flat" cmpd="sng" algn="ctr">
          <a:solidFill>
            <a:schemeClr val="accent1">
              <a:shade val="90000"/>
              <a:hueOff val="170168"/>
              <a:satOff val="-2364"/>
              <a:lumOff val="12752"/>
              <a:alphaOff val="0"/>
            </a:schemeClr>
          </a:solidFill>
          <a:prstDash val="dash"/>
        </a:ln>
        <a:effectLst/>
      </dgm:spPr>
    </dgm:pt>
    <dgm:pt modelId="{71F9D52D-AEBD-4E14-AE67-6C26FD058D84}" type="pres">
      <dgm:prSet presAssocID="{A2B996FF-50CF-4F30-BF3A-A2CA56C1637D}" presName="ConnectLineEnd1" presStyleLbl="lnNode1" presStyleIdx="5" presStyleCnt="10"/>
      <dgm:spPr/>
    </dgm:pt>
    <dgm:pt modelId="{5E36CCA2-95B3-4413-8FE8-9F4582ADC884}" type="pres">
      <dgm:prSet presAssocID="{A2B996FF-50CF-4F30-BF3A-A2CA56C1637D}" presName="EmptyPane1" presStyleCnt="0"/>
      <dgm:spPr/>
    </dgm:pt>
    <dgm:pt modelId="{977EDC4D-BD85-4306-8999-180E77E8232E}" type="pres">
      <dgm:prSet presAssocID="{11E8EE86-CD11-42CF-970E-B1CDE620EC50}" presName="spaceBetweenRectangles1" presStyleCnt="0"/>
      <dgm:spPr/>
    </dgm:pt>
    <dgm:pt modelId="{8AA12373-AF9F-400B-BBE6-F0C43BC51FB0}" type="pres">
      <dgm:prSet presAssocID="{F5B5DA46-B5EE-412C-B7A4-6518D1AB31D9}" presName="composite1" presStyleCnt="0"/>
      <dgm:spPr/>
    </dgm:pt>
    <dgm:pt modelId="{413E6992-89CF-4744-B86D-4AA22815A48A}" type="pres">
      <dgm:prSet presAssocID="{F5B5DA46-B5EE-412C-B7A4-6518D1AB31D9}" presName="parent1" presStyleLbl="alignNode1" presStyleIdx="6" presStyleCnt="10">
        <dgm:presLayoutVars>
          <dgm:chMax val="1"/>
          <dgm:chPref val="1"/>
          <dgm:bulletEnabled val="1"/>
        </dgm:presLayoutVars>
      </dgm:prSet>
      <dgm:spPr/>
    </dgm:pt>
    <dgm:pt modelId="{61D4ECCD-4E17-4A7C-BF83-04FB0B2A97EA}" type="pres">
      <dgm:prSet presAssocID="{F5B5DA46-B5EE-412C-B7A4-6518D1AB31D9}" presName="Childtext1" presStyleLbl="revTx" presStyleIdx="6" presStyleCnt="10">
        <dgm:presLayoutVars>
          <dgm:bulletEnabled val="1"/>
        </dgm:presLayoutVars>
      </dgm:prSet>
      <dgm:spPr/>
    </dgm:pt>
    <dgm:pt modelId="{B6227B02-0024-4A0A-87C8-519CEC42B71D}" type="pres">
      <dgm:prSet presAssocID="{F5B5DA46-B5EE-412C-B7A4-6518D1AB31D9}" presName="ConnectLine1" presStyleLbl="sibTrans1D1" presStyleIdx="6" presStyleCnt="10"/>
      <dgm:spPr>
        <a:noFill/>
        <a:ln w="9525" cap="flat" cmpd="sng" algn="ctr">
          <a:solidFill>
            <a:schemeClr val="accent1">
              <a:shade val="90000"/>
              <a:hueOff val="204201"/>
              <a:satOff val="-2837"/>
              <a:lumOff val="15303"/>
              <a:alphaOff val="0"/>
            </a:schemeClr>
          </a:solidFill>
          <a:prstDash val="dash"/>
        </a:ln>
        <a:effectLst/>
      </dgm:spPr>
    </dgm:pt>
    <dgm:pt modelId="{63826FEF-5BC7-4889-B528-321A3CF24D59}" type="pres">
      <dgm:prSet presAssocID="{F5B5DA46-B5EE-412C-B7A4-6518D1AB31D9}" presName="ConnectLineEnd1" presStyleLbl="lnNode1" presStyleIdx="6" presStyleCnt="10"/>
      <dgm:spPr/>
    </dgm:pt>
    <dgm:pt modelId="{5D9B1112-98DF-4C9B-816C-D00E830B6769}" type="pres">
      <dgm:prSet presAssocID="{F5B5DA46-B5EE-412C-B7A4-6518D1AB31D9}" presName="EmptyPane1" presStyleCnt="0"/>
      <dgm:spPr/>
    </dgm:pt>
    <dgm:pt modelId="{5A2C96AA-548B-4503-99BC-90C306138A72}" type="pres">
      <dgm:prSet presAssocID="{FFD5A828-9EC4-40E8-9F2A-FAB36D204559}" presName="spaceBetweenRectangles1" presStyleCnt="0"/>
      <dgm:spPr/>
    </dgm:pt>
    <dgm:pt modelId="{E6E68964-F5D3-48D5-ACFD-8E39AA627376}" type="pres">
      <dgm:prSet presAssocID="{DF7C08B5-019F-412F-8A97-C5ECE7C6615E}" presName="composite1" presStyleCnt="0"/>
      <dgm:spPr/>
    </dgm:pt>
    <dgm:pt modelId="{4E81F0DD-2D14-41B2-85F4-DB2564A1B7B5}" type="pres">
      <dgm:prSet presAssocID="{DF7C08B5-019F-412F-8A97-C5ECE7C6615E}" presName="parent1" presStyleLbl="alignNode1" presStyleIdx="7" presStyleCnt="10">
        <dgm:presLayoutVars>
          <dgm:chMax val="1"/>
          <dgm:chPref val="1"/>
          <dgm:bulletEnabled val="1"/>
        </dgm:presLayoutVars>
      </dgm:prSet>
      <dgm:spPr/>
    </dgm:pt>
    <dgm:pt modelId="{3876BD86-97BE-407E-A489-CA94456C715F}" type="pres">
      <dgm:prSet presAssocID="{DF7C08B5-019F-412F-8A97-C5ECE7C6615E}" presName="Childtext1" presStyleLbl="revTx" presStyleIdx="7" presStyleCnt="10">
        <dgm:presLayoutVars>
          <dgm:bulletEnabled val="1"/>
        </dgm:presLayoutVars>
      </dgm:prSet>
      <dgm:spPr/>
    </dgm:pt>
    <dgm:pt modelId="{AD1EAB81-6416-4FDE-8741-7E1F11024C77}" type="pres">
      <dgm:prSet presAssocID="{DF7C08B5-019F-412F-8A97-C5ECE7C6615E}" presName="ConnectLine1" presStyleLbl="sibTrans1D1" presStyleIdx="7" presStyleCnt="10"/>
      <dgm:spPr>
        <a:noFill/>
        <a:ln w="9525" cap="flat" cmpd="sng" algn="ctr">
          <a:solidFill>
            <a:schemeClr val="accent1">
              <a:shade val="90000"/>
              <a:hueOff val="238235"/>
              <a:satOff val="-3309"/>
              <a:lumOff val="17853"/>
              <a:alphaOff val="0"/>
            </a:schemeClr>
          </a:solidFill>
          <a:prstDash val="dash"/>
        </a:ln>
        <a:effectLst/>
      </dgm:spPr>
    </dgm:pt>
    <dgm:pt modelId="{EB81E997-3797-427B-952E-4C5DF9D538F7}" type="pres">
      <dgm:prSet presAssocID="{DF7C08B5-019F-412F-8A97-C5ECE7C6615E}" presName="ConnectLineEnd1" presStyleLbl="lnNode1" presStyleIdx="7" presStyleCnt="10"/>
      <dgm:spPr/>
    </dgm:pt>
    <dgm:pt modelId="{970C37E6-ED8E-4E84-88F3-E805FE717200}" type="pres">
      <dgm:prSet presAssocID="{DF7C08B5-019F-412F-8A97-C5ECE7C6615E}" presName="EmptyPane1" presStyleCnt="0"/>
      <dgm:spPr/>
    </dgm:pt>
    <dgm:pt modelId="{076FA30C-1109-4899-AAB0-2DA58C1F2976}" type="pres">
      <dgm:prSet presAssocID="{A2F3637B-820D-4D9F-86C5-BDA8C7EE25E1}" presName="spaceBetweenRectangles1" presStyleCnt="0"/>
      <dgm:spPr/>
    </dgm:pt>
    <dgm:pt modelId="{2B2A5979-8814-449C-9CC1-AF7855AC329F}" type="pres">
      <dgm:prSet presAssocID="{86C284A6-6079-4AE3-B627-2272603F0C7B}" presName="composite1" presStyleCnt="0"/>
      <dgm:spPr/>
    </dgm:pt>
    <dgm:pt modelId="{6D73FBE0-CE52-4168-8013-7C0C505624E1}" type="pres">
      <dgm:prSet presAssocID="{86C284A6-6079-4AE3-B627-2272603F0C7B}" presName="parent1" presStyleLbl="alignNode1" presStyleIdx="8" presStyleCnt="10">
        <dgm:presLayoutVars>
          <dgm:chMax val="1"/>
          <dgm:chPref val="1"/>
          <dgm:bulletEnabled val="1"/>
        </dgm:presLayoutVars>
      </dgm:prSet>
      <dgm:spPr/>
    </dgm:pt>
    <dgm:pt modelId="{017866CA-7C9A-4988-94D5-FC5A362918FF}" type="pres">
      <dgm:prSet presAssocID="{86C284A6-6079-4AE3-B627-2272603F0C7B}" presName="Childtext1" presStyleLbl="revTx" presStyleIdx="8" presStyleCnt="10">
        <dgm:presLayoutVars>
          <dgm:bulletEnabled val="1"/>
        </dgm:presLayoutVars>
      </dgm:prSet>
      <dgm:spPr/>
    </dgm:pt>
    <dgm:pt modelId="{586D3FE0-712B-4237-9F0F-EE4EA08A58F2}" type="pres">
      <dgm:prSet presAssocID="{86C284A6-6079-4AE3-B627-2272603F0C7B}" presName="ConnectLine1" presStyleLbl="sibTrans1D1" presStyleIdx="8" presStyleCnt="10"/>
      <dgm:spPr>
        <a:noFill/>
        <a:ln w="9525" cap="flat" cmpd="sng" algn="ctr">
          <a:solidFill>
            <a:schemeClr val="accent1">
              <a:shade val="90000"/>
              <a:hueOff val="272268"/>
              <a:satOff val="-3782"/>
              <a:lumOff val="20404"/>
              <a:alphaOff val="0"/>
            </a:schemeClr>
          </a:solidFill>
          <a:prstDash val="dash"/>
        </a:ln>
        <a:effectLst/>
      </dgm:spPr>
    </dgm:pt>
    <dgm:pt modelId="{5472989F-6118-49AD-98FC-5C985AA39BAA}" type="pres">
      <dgm:prSet presAssocID="{86C284A6-6079-4AE3-B627-2272603F0C7B}" presName="ConnectLineEnd1" presStyleLbl="lnNode1" presStyleIdx="8" presStyleCnt="10"/>
      <dgm:spPr/>
    </dgm:pt>
    <dgm:pt modelId="{D22DCD1B-E20B-45B5-B510-EE73B2C920AE}" type="pres">
      <dgm:prSet presAssocID="{86C284A6-6079-4AE3-B627-2272603F0C7B}" presName="EmptyPane1" presStyleCnt="0"/>
      <dgm:spPr/>
    </dgm:pt>
    <dgm:pt modelId="{B925325D-F763-49A5-A0BA-ECA8BF9EEFFA}" type="pres">
      <dgm:prSet presAssocID="{8D466DED-811A-4861-BE96-3A7999BC471F}" presName="spaceBetweenRectangles1" presStyleCnt="0"/>
      <dgm:spPr/>
    </dgm:pt>
    <dgm:pt modelId="{7064C54F-76F6-40EC-9CAC-45B6256F6238}" type="pres">
      <dgm:prSet presAssocID="{322DEB26-B126-499E-9B9B-1A63617BE810}" presName="composite1" presStyleCnt="0"/>
      <dgm:spPr/>
    </dgm:pt>
    <dgm:pt modelId="{004742B2-6405-48D5-9A5B-A5268D88B7FB}" type="pres">
      <dgm:prSet presAssocID="{322DEB26-B126-499E-9B9B-1A63617BE810}" presName="parent1" presStyleLbl="alignNode1" presStyleIdx="9" presStyleCnt="10">
        <dgm:presLayoutVars>
          <dgm:chMax val="1"/>
          <dgm:chPref val="1"/>
          <dgm:bulletEnabled val="1"/>
        </dgm:presLayoutVars>
      </dgm:prSet>
      <dgm:spPr/>
    </dgm:pt>
    <dgm:pt modelId="{F9D78C73-FB9F-401A-B715-9F4315BA4029}" type="pres">
      <dgm:prSet presAssocID="{322DEB26-B126-499E-9B9B-1A63617BE810}" presName="Childtext1" presStyleLbl="revTx" presStyleIdx="9" presStyleCnt="10">
        <dgm:presLayoutVars>
          <dgm:bulletEnabled val="1"/>
        </dgm:presLayoutVars>
      </dgm:prSet>
      <dgm:spPr/>
    </dgm:pt>
    <dgm:pt modelId="{34DFD128-F19A-4887-9EB6-B64933BA5FEE}" type="pres">
      <dgm:prSet presAssocID="{322DEB26-B126-499E-9B9B-1A63617BE810}" presName="ConnectLine1" presStyleLbl="sibTrans1D1" presStyleIdx="9" presStyleCnt="10"/>
      <dgm:spPr>
        <a:noFill/>
        <a:ln w="9525" cap="flat" cmpd="sng" algn="ctr">
          <a:solidFill>
            <a:schemeClr val="accent1">
              <a:shade val="90000"/>
              <a:hueOff val="306302"/>
              <a:satOff val="-4255"/>
              <a:lumOff val="22954"/>
              <a:alphaOff val="0"/>
            </a:schemeClr>
          </a:solidFill>
          <a:prstDash val="dash"/>
        </a:ln>
        <a:effectLst/>
      </dgm:spPr>
    </dgm:pt>
    <dgm:pt modelId="{39F0093D-BDAD-4773-B6F2-C0BAC305E824}" type="pres">
      <dgm:prSet presAssocID="{322DEB26-B126-499E-9B9B-1A63617BE810}" presName="ConnectLineEnd1" presStyleLbl="lnNode1" presStyleIdx="9" presStyleCnt="10"/>
      <dgm:spPr/>
    </dgm:pt>
    <dgm:pt modelId="{50A4A572-C9B7-440E-9541-04A4B342A6D8}" type="pres">
      <dgm:prSet presAssocID="{322DEB26-B126-499E-9B9B-1A63617BE810}"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DE9F6307-6B3F-442F-8835-DCEBBAD0FD2E}" type="presOf" srcId="{2B00F6AE-24D3-4DF4-A582-BF672575B79E}" destId="{61D4ECCD-4E17-4A7C-BF83-04FB0B2A97EA}"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6AEE140A-2068-4850-B866-B700CB517F7E}" type="presOf" srcId="{F5B5DA46-B5EE-412C-B7A4-6518D1AB31D9}" destId="{413E6992-89CF-4744-B86D-4AA22815A48A}" srcOrd="0" destOrd="0" presId="urn:microsoft.com/office/officeart/2016/7/layout/RoundedRectangleTimeline"/>
    <dgm:cxn modelId="{84C67813-55CE-4EBC-9032-03BD847DC17E}" type="presOf" srcId="{6A70FD8F-0050-42E3-8B3A-6ED7CFB9852E}" destId="{AB52B3CC-6563-466D-BFC3-9B6B5AFA0881}" srcOrd="0" destOrd="0" presId="urn:microsoft.com/office/officeart/2016/7/layout/RoundedRectangleTimeline"/>
    <dgm:cxn modelId="{8A771026-B9B2-4464-B386-CFB8FF8E3D7F}" type="presOf" srcId="{322DEB26-B126-499E-9B9B-1A63617BE810}" destId="{004742B2-6405-48D5-9A5B-A5268D88B7FB}"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2BEFC527-AFC6-4310-8C04-9A503B7C0263}" type="presOf" srcId="{86C284A6-6079-4AE3-B627-2272603F0C7B}" destId="{6D73FBE0-CE52-4168-8013-7C0C505624E1}" srcOrd="0" destOrd="0" presId="urn:microsoft.com/office/officeart/2016/7/layout/RoundedRectangleTimeline"/>
    <dgm:cxn modelId="{0A675F2C-7EC2-4BEB-B926-63BE57F29AC8}" srcId="{DF7C08B5-019F-412F-8A97-C5ECE7C6615E}" destId="{BD77C513-FBBB-4AB5-882D-0E114ED9002B}" srcOrd="0" destOrd="0" parTransId="{88C210EE-9913-4937-A074-F9458BAFDFE3}" sibTransId="{48B59067-160E-4504-A000-CA4630C75165}"/>
    <dgm:cxn modelId="{E342FE2D-5372-46D6-BCAA-63E06B84DD95}" type="presOf" srcId="{4A60CFF8-373C-492E-9CF5-8F5B072D0B0B}" destId="{06D0C93F-4A9C-48D3-9766-CC20024A4B90}" srcOrd="0" destOrd="0" presId="urn:microsoft.com/office/officeart/2016/7/layout/RoundedRectangleTimeline"/>
    <dgm:cxn modelId="{73FD8133-72C6-4FBB-8D55-D18CDE05A924}" type="presOf" srcId="{AC825A33-E7EB-4BAF-956E-6E10EF5BEE34}" destId="{E3160311-18BB-4264-9B86-A4205FA341F0}" srcOrd="0" destOrd="0" presId="urn:microsoft.com/office/officeart/2016/7/layout/RoundedRectangleTimeline"/>
    <dgm:cxn modelId="{28941934-6081-4790-8E0B-9E26647E6E00}" type="presOf" srcId="{10B9E652-34F3-4717-B233-89B6736F62AE}" destId="{8A11D53E-B586-473C-B244-2B461807C89B}" srcOrd="0" destOrd="0" presId="urn:microsoft.com/office/officeart/2016/7/layout/RoundedRectangleTimeline"/>
    <dgm:cxn modelId="{6BDFCB37-2D03-4CFA-BF3E-C6F0FE3C1C34}" srcId="{6A70FD8F-0050-42E3-8B3A-6ED7CFB9852E}" destId="{86C284A6-6079-4AE3-B627-2272603F0C7B}" srcOrd="8" destOrd="0" parTransId="{D9B7B9AE-AD11-40B9-A60C-D16D4F1BAF59}" sibTransId="{8D466DED-811A-4861-BE96-3A7999BC471F}"/>
    <dgm:cxn modelId="{03192539-E0AB-4F59-8B58-4A6F8F0609F2}" srcId="{6A70FD8F-0050-42E3-8B3A-6ED7CFB9852E}" destId="{0B0D81D6-C0BD-4788-95F9-EEFB07B47192}" srcOrd="3" destOrd="0" parTransId="{0D7A4D74-FDD9-4F4B-BB43-883F20CBA02B}" sibTransId="{8D0067F9-21D9-4720-9F1C-E0A0C8719EEE}"/>
    <dgm:cxn modelId="{BBD49860-E0F3-49B1-BC9A-DE2AD7E97F6C}" srcId="{6A70FD8F-0050-42E3-8B3A-6ED7CFB9852E}" destId="{F5B5DA46-B5EE-412C-B7A4-6518D1AB31D9}" srcOrd="6" destOrd="0" parTransId="{C6C2515E-C59A-41E2-B9F4-92972DEB5DF8}" sibTransId="{FFD5A828-9EC4-40E8-9F2A-FAB36D204559}"/>
    <dgm:cxn modelId="{D474A061-C1D2-447E-A00E-6FED3C7826F7}" type="presOf" srcId="{0B0D81D6-C0BD-4788-95F9-EEFB07B47192}" destId="{9E99044A-242E-40D3-9C3A-C81088633AFB}" srcOrd="0" destOrd="0" presId="urn:microsoft.com/office/officeart/2016/7/layout/RoundedRectangleTimeline"/>
    <dgm:cxn modelId="{ADB48D47-2CA0-401E-A995-45D4D37F2524}" srcId="{6A70FD8F-0050-42E3-8B3A-6ED7CFB9852E}" destId="{322DEB26-B126-499E-9B9B-1A63617BE810}" srcOrd="9" destOrd="0" parTransId="{BD4CFBEE-7AEC-4B27-9F2B-B8F44A73E69B}" sibTransId="{5E0DBB6B-7637-47B5-8B4B-83DFC8D7F3AC}"/>
    <dgm:cxn modelId="{E2BBA750-A5E4-4F50-BE16-016934379F81}" type="presOf" srcId="{6C8937BE-93F8-4DED-8538-1C601DAEBA66}" destId="{B4723E2A-4FF1-452A-BD25-8EC364F15A6F}" srcOrd="0" destOrd="0" presId="urn:microsoft.com/office/officeart/2016/7/layout/RoundedRectangleTimeline"/>
    <dgm:cxn modelId="{E64A3F71-AF18-4CFF-ACE1-0256926B832A}" type="presOf" srcId="{06097F43-4B86-436C-BC07-9180C75D3433}" destId="{017866CA-7C9A-4988-94D5-FC5A362918FF}" srcOrd="0" destOrd="0" presId="urn:microsoft.com/office/officeart/2016/7/layout/RoundedRectangleTimeline"/>
    <dgm:cxn modelId="{1E4AEB52-7A0B-4859-877B-DC16B1601C62}" srcId="{6A70FD8F-0050-42E3-8B3A-6ED7CFB9852E}" destId="{A2B996FF-50CF-4F30-BF3A-A2CA56C1637D}" srcOrd="5" destOrd="0" parTransId="{B3A0AF25-ADDD-4623-962C-8A59546872A9}" sibTransId="{11E8EE86-CD11-42CF-970E-B1CDE620EC50}"/>
    <dgm:cxn modelId="{D84DA653-2F66-4B51-B4D3-5453EA36DB44}" srcId="{10B9E652-34F3-4717-B233-89B6736F62AE}" destId="{88497DE4-CFED-4D34-9F58-E3CFD9D3BF56}" srcOrd="0" destOrd="0" parTransId="{4C2E7A55-D2CC-40BE-94F3-735E22945817}" sibTransId="{9BE49E74-6FFA-4075-9593-BBB7C72AEAB5}"/>
    <dgm:cxn modelId="{F9B2D375-40BE-4E5D-AA88-61805FBFF819}" type="presOf" srcId="{8DB5D7D5-6A1C-4ABC-8850-759A9D876047}" destId="{954381E7-0584-46DD-8108-E9BF4F2B5005}" srcOrd="0" destOrd="0" presId="urn:microsoft.com/office/officeart/2016/7/layout/RoundedRectangleTimeline"/>
    <dgm:cxn modelId="{05267276-77CC-431E-B74F-3A1908FECE94}" type="presOf" srcId="{93B67E12-0743-456F-801C-48C329829325}" destId="{F9D78C73-FB9F-401A-B715-9F4315BA4029}" srcOrd="0" destOrd="0" presId="urn:microsoft.com/office/officeart/2016/7/layout/RoundedRectangleTimeline"/>
    <dgm:cxn modelId="{93D67778-1A4B-4404-BF02-9D5B5D5655FB}" type="presOf" srcId="{88497DE4-CFED-4D34-9F58-E3CFD9D3BF56}" destId="{09330CDD-9AD8-4061-89CC-15919CBFA181}"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4128F97E-86FE-49C3-81E9-F2D755C3CEA8}" type="presOf" srcId="{DF7C08B5-019F-412F-8A97-C5ECE7C6615E}" destId="{4E81F0DD-2D14-41B2-85F4-DB2564A1B7B5}" srcOrd="0" destOrd="0" presId="urn:microsoft.com/office/officeart/2016/7/layout/RoundedRectangleTimeline"/>
    <dgm:cxn modelId="{0F91CE82-528D-46CA-966A-CEA25F4D85B6}" srcId="{0B0D81D6-C0BD-4788-95F9-EEFB07B47192}" destId="{AC825A33-E7EB-4BAF-956E-6E10EF5BEE34}" srcOrd="0" destOrd="0" parTransId="{A3A4BA30-782E-467F-B7E8-A49B09320BF0}" sibTransId="{EB59E7A9-476F-4297-A90E-FEB6B3DF3C4D}"/>
    <dgm:cxn modelId="{23ECAC8B-17A4-4883-AA0E-06D66B7E788A}" srcId="{6A70FD8F-0050-42E3-8B3A-6ED7CFB9852E}" destId="{09C152DA-7620-4852-8162-A77EC3609F3F}" srcOrd="2" destOrd="0" parTransId="{9F6D14C0-6C82-4CBD-8D6D-B0E117B6F2ED}" sibTransId="{0AE8D36D-0F0F-4206-AE39-0A2D73987B68}"/>
    <dgm:cxn modelId="{851E258D-7FCC-4028-A121-F3C59AF2DD16}" srcId="{86C284A6-6079-4AE3-B627-2272603F0C7B}" destId="{06097F43-4B86-436C-BC07-9180C75D3433}" srcOrd="0" destOrd="0" parTransId="{5836AD0E-9D1C-407C-97FA-055365AE617E}" sibTransId="{DDA917ED-03B5-4E52-B1F8-CBA909FF8DF0}"/>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41BED6A2-D83F-4D76-8407-E6386A40014D}" srcId="{F5B5DA46-B5EE-412C-B7A4-6518D1AB31D9}" destId="{2B00F6AE-24D3-4DF4-A582-BF672575B79E}" srcOrd="0" destOrd="0" parTransId="{8C938B75-A1A4-459E-A206-84830E7C78BC}" sibTransId="{CBFB9400-2DF7-4464-8A52-4D8D648141A4}"/>
    <dgm:cxn modelId="{79DED1BB-F414-4CFD-AD4B-A96202C758C3}" type="presOf" srcId="{BD77C513-FBBB-4AB5-882D-0E114ED9002B}" destId="{3876BD86-97BE-407E-A489-CA94456C715F}" srcOrd="0" destOrd="0" presId="urn:microsoft.com/office/officeart/2016/7/layout/RoundedRectangleTimeline"/>
    <dgm:cxn modelId="{7EBBCCC3-4F20-4179-BA61-7DD1FAA35B4B}" srcId="{6A70FD8F-0050-42E3-8B3A-6ED7CFB9852E}" destId="{DF7C08B5-019F-412F-8A97-C5ECE7C6615E}" srcOrd="7" destOrd="0" parTransId="{0E7F65EB-D983-4419-9F9A-77A266A67248}" sibTransId="{A2F3637B-820D-4D9F-86C5-BDA8C7EE25E1}"/>
    <dgm:cxn modelId="{47A6B7CB-11E6-420A-9134-9BC377D394DB}" srcId="{A2B996FF-50CF-4F30-BF3A-A2CA56C1637D}" destId="{4A60CFF8-373C-492E-9CF5-8F5B072D0B0B}" srcOrd="0" destOrd="0" parTransId="{EC6C9AC1-EE92-46FF-940E-562607B3E6E0}" sibTransId="{4C31AB0D-077C-4591-BC95-47CD1281E7BF}"/>
    <dgm:cxn modelId="{9AC73FD2-73AE-4A31-AF0C-0AE057CCDC22}" srcId="{6A70FD8F-0050-42E3-8B3A-6ED7CFB9852E}" destId="{10B9E652-34F3-4717-B233-89B6736F62AE}" srcOrd="4" destOrd="0" parTransId="{020D0396-A1C7-4189-A250-A420D1198BAA}" sibTransId="{CDC33176-8B6C-474B-A51D-2220838E255B}"/>
    <dgm:cxn modelId="{620927D3-5D94-4D2F-9A64-86AFFDB82D62}" type="presOf" srcId="{A2B996FF-50CF-4F30-BF3A-A2CA56C1637D}" destId="{EE348E3C-F088-400D-A53F-A193E8E67BCC}" srcOrd="0" destOrd="0" presId="urn:microsoft.com/office/officeart/2016/7/layout/RoundedRectangleTimeline"/>
    <dgm:cxn modelId="{9BF325DC-963C-4353-ACDE-6D7696AD3418}" srcId="{322DEB26-B126-499E-9B9B-1A63617BE810}" destId="{93B67E12-0743-456F-801C-48C329829325}" srcOrd="0" destOrd="0" parTransId="{3F57E75C-32FA-480A-915C-1D6B590D95C7}" sibTransId="{CF34D50C-8424-4CBC-8035-927D2A11D9B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96EDF1FF-B207-4ED3-B93D-6ED8FCF36674}" type="presParOf" srcId="{AB52B3CC-6563-466D-BFC3-9B6B5AFA0881}" destId="{7C5F7733-1832-46C0-9293-3EF36BA4795E}" srcOrd="5" destOrd="0" presId="urn:microsoft.com/office/officeart/2016/7/layout/RoundedRectangleTimeline"/>
    <dgm:cxn modelId="{72D6B6A0-3139-4E4A-B6E7-6E44A27D9441}" type="presParOf" srcId="{AB52B3CC-6563-466D-BFC3-9B6B5AFA0881}" destId="{6CD296F8-6ADA-40F6-AEFE-BB83C0F6B4F7}" srcOrd="6" destOrd="0" presId="urn:microsoft.com/office/officeart/2016/7/layout/RoundedRectangleTimeline"/>
    <dgm:cxn modelId="{8D830512-27DB-4344-99D2-DF5180A41D5C}" type="presParOf" srcId="{6CD296F8-6ADA-40F6-AEFE-BB83C0F6B4F7}" destId="{9E99044A-242E-40D3-9C3A-C81088633AFB}" srcOrd="0" destOrd="0" presId="urn:microsoft.com/office/officeart/2016/7/layout/RoundedRectangleTimeline"/>
    <dgm:cxn modelId="{EADF3DAB-F9B1-40EF-B811-56202C8F9A89}" type="presParOf" srcId="{6CD296F8-6ADA-40F6-AEFE-BB83C0F6B4F7}" destId="{E3160311-18BB-4264-9B86-A4205FA341F0}" srcOrd="1" destOrd="0" presId="urn:microsoft.com/office/officeart/2016/7/layout/RoundedRectangleTimeline"/>
    <dgm:cxn modelId="{DCD8C02E-4E42-4D2E-A70A-89F69ACC65D8}" type="presParOf" srcId="{6CD296F8-6ADA-40F6-AEFE-BB83C0F6B4F7}" destId="{8601968B-0DE7-46A7-B8A7-8B4056735D30}" srcOrd="2" destOrd="0" presId="urn:microsoft.com/office/officeart/2016/7/layout/RoundedRectangleTimeline"/>
    <dgm:cxn modelId="{2035E801-C0F3-4E18-BD28-2566A4FABB4B}" type="presParOf" srcId="{6CD296F8-6ADA-40F6-AEFE-BB83C0F6B4F7}" destId="{5ABC6F0C-FCF1-4657-B1A3-8501BCDDE50D}" srcOrd="3" destOrd="0" presId="urn:microsoft.com/office/officeart/2016/7/layout/RoundedRectangleTimeline"/>
    <dgm:cxn modelId="{6285E902-DBB8-4DC2-96F4-3604C2F16B56}" type="presParOf" srcId="{6CD296F8-6ADA-40F6-AEFE-BB83C0F6B4F7}" destId="{33F40211-27C4-4991-A9F0-F42C67F10BDB}" srcOrd="4" destOrd="0" presId="urn:microsoft.com/office/officeart/2016/7/layout/RoundedRectangleTimeline"/>
    <dgm:cxn modelId="{98E540AC-1DBA-45D9-AE45-76B49F77C7FC}" type="presParOf" srcId="{AB52B3CC-6563-466D-BFC3-9B6B5AFA0881}" destId="{9549617D-EC1E-47C5-84AC-1BE8AF74F01B}" srcOrd="7" destOrd="0" presId="urn:microsoft.com/office/officeart/2016/7/layout/RoundedRectangleTimeline"/>
    <dgm:cxn modelId="{2A1EDBFC-AAB9-479A-B63D-9CAF73A85A2C}" type="presParOf" srcId="{AB52B3CC-6563-466D-BFC3-9B6B5AFA0881}" destId="{865CE5E6-A043-4D37-AD1E-E631D91E9CCC}" srcOrd="8" destOrd="0" presId="urn:microsoft.com/office/officeart/2016/7/layout/RoundedRectangleTimeline"/>
    <dgm:cxn modelId="{8AF27965-79F3-40BF-BB80-FE6FB1964F38}" type="presParOf" srcId="{865CE5E6-A043-4D37-AD1E-E631D91E9CCC}" destId="{8A11D53E-B586-473C-B244-2B461807C89B}" srcOrd="0" destOrd="0" presId="urn:microsoft.com/office/officeart/2016/7/layout/RoundedRectangleTimeline"/>
    <dgm:cxn modelId="{54FB286C-4356-49D6-ACD0-8C2B41C9C238}" type="presParOf" srcId="{865CE5E6-A043-4D37-AD1E-E631D91E9CCC}" destId="{09330CDD-9AD8-4061-89CC-15919CBFA181}" srcOrd="1" destOrd="0" presId="urn:microsoft.com/office/officeart/2016/7/layout/RoundedRectangleTimeline"/>
    <dgm:cxn modelId="{F33EBF98-1370-45E4-92A9-CC6357C7C5A4}" type="presParOf" srcId="{865CE5E6-A043-4D37-AD1E-E631D91E9CCC}" destId="{E026CA3D-81E7-481E-938F-F409270CF894}" srcOrd="2" destOrd="0" presId="urn:microsoft.com/office/officeart/2016/7/layout/RoundedRectangleTimeline"/>
    <dgm:cxn modelId="{120F99E5-5083-4494-BB6D-5B71FBDBC64A}" type="presParOf" srcId="{865CE5E6-A043-4D37-AD1E-E631D91E9CCC}" destId="{18D5761C-E8F0-4C25-ACDE-055CF99D5802}" srcOrd="3" destOrd="0" presId="urn:microsoft.com/office/officeart/2016/7/layout/RoundedRectangleTimeline"/>
    <dgm:cxn modelId="{71A2FC7E-4374-4AA7-9AB9-828837B5A809}" type="presParOf" srcId="{865CE5E6-A043-4D37-AD1E-E631D91E9CCC}" destId="{6096D1DC-F4BE-49B2-9699-CCF8DE4D02F9}" srcOrd="4" destOrd="0" presId="urn:microsoft.com/office/officeart/2016/7/layout/RoundedRectangleTimeline"/>
    <dgm:cxn modelId="{D61ACBC4-0988-4BAF-82BC-B1E0EA86653B}" type="presParOf" srcId="{AB52B3CC-6563-466D-BFC3-9B6B5AFA0881}" destId="{253B3254-4A03-4622-B2AE-E95D6F223D67}" srcOrd="9" destOrd="0" presId="urn:microsoft.com/office/officeart/2016/7/layout/RoundedRectangleTimeline"/>
    <dgm:cxn modelId="{99B6713E-A372-41CC-B9DB-36B22A5163FA}" type="presParOf" srcId="{AB52B3CC-6563-466D-BFC3-9B6B5AFA0881}" destId="{FDC28D58-FAC8-4E25-A890-002EF9E21AE6}" srcOrd="10" destOrd="0" presId="urn:microsoft.com/office/officeart/2016/7/layout/RoundedRectangleTimeline"/>
    <dgm:cxn modelId="{49F0922E-D544-4F38-9F0F-CB5EA2FD618E}" type="presParOf" srcId="{FDC28D58-FAC8-4E25-A890-002EF9E21AE6}" destId="{EE348E3C-F088-400D-A53F-A193E8E67BCC}" srcOrd="0" destOrd="0" presId="urn:microsoft.com/office/officeart/2016/7/layout/RoundedRectangleTimeline"/>
    <dgm:cxn modelId="{96B7968D-C92F-40C3-A7F6-FEA770F622C6}" type="presParOf" srcId="{FDC28D58-FAC8-4E25-A890-002EF9E21AE6}" destId="{06D0C93F-4A9C-48D3-9766-CC20024A4B90}" srcOrd="1" destOrd="0" presId="urn:microsoft.com/office/officeart/2016/7/layout/RoundedRectangleTimeline"/>
    <dgm:cxn modelId="{29AC05EE-457D-4155-B8D9-2301452538B1}" type="presParOf" srcId="{FDC28D58-FAC8-4E25-A890-002EF9E21AE6}" destId="{BCE4AB14-440C-411E-B52A-35171E7DA902}" srcOrd="2" destOrd="0" presId="urn:microsoft.com/office/officeart/2016/7/layout/RoundedRectangleTimeline"/>
    <dgm:cxn modelId="{6FDDFF78-4D6C-4EFB-B90A-D7302C187002}" type="presParOf" srcId="{FDC28D58-FAC8-4E25-A890-002EF9E21AE6}" destId="{71F9D52D-AEBD-4E14-AE67-6C26FD058D84}" srcOrd="3" destOrd="0" presId="urn:microsoft.com/office/officeart/2016/7/layout/RoundedRectangleTimeline"/>
    <dgm:cxn modelId="{85371C68-5B76-4BD7-B9D8-D675120C0293}" type="presParOf" srcId="{FDC28D58-FAC8-4E25-A890-002EF9E21AE6}" destId="{5E36CCA2-95B3-4413-8FE8-9F4582ADC884}" srcOrd="4" destOrd="0" presId="urn:microsoft.com/office/officeart/2016/7/layout/RoundedRectangleTimeline"/>
    <dgm:cxn modelId="{8DD5DFF8-43DA-4EA0-BA5C-8AC1C6E433FA}" type="presParOf" srcId="{AB52B3CC-6563-466D-BFC3-9B6B5AFA0881}" destId="{977EDC4D-BD85-4306-8999-180E77E8232E}" srcOrd="11" destOrd="0" presId="urn:microsoft.com/office/officeart/2016/7/layout/RoundedRectangleTimeline"/>
    <dgm:cxn modelId="{9B024EE3-B73C-40BB-8567-167B36176C86}" type="presParOf" srcId="{AB52B3CC-6563-466D-BFC3-9B6B5AFA0881}" destId="{8AA12373-AF9F-400B-BBE6-F0C43BC51FB0}" srcOrd="12" destOrd="0" presId="urn:microsoft.com/office/officeart/2016/7/layout/RoundedRectangleTimeline"/>
    <dgm:cxn modelId="{7407FD93-632A-427A-ADC9-F560FB9AA20C}" type="presParOf" srcId="{8AA12373-AF9F-400B-BBE6-F0C43BC51FB0}" destId="{413E6992-89CF-4744-B86D-4AA22815A48A}" srcOrd="0" destOrd="0" presId="urn:microsoft.com/office/officeart/2016/7/layout/RoundedRectangleTimeline"/>
    <dgm:cxn modelId="{F4C8DE87-F668-481E-96DA-200DFC4F5CCD}" type="presParOf" srcId="{8AA12373-AF9F-400B-BBE6-F0C43BC51FB0}" destId="{61D4ECCD-4E17-4A7C-BF83-04FB0B2A97EA}" srcOrd="1" destOrd="0" presId="urn:microsoft.com/office/officeart/2016/7/layout/RoundedRectangleTimeline"/>
    <dgm:cxn modelId="{855D2165-6502-4784-8E4E-324166F84698}" type="presParOf" srcId="{8AA12373-AF9F-400B-BBE6-F0C43BC51FB0}" destId="{B6227B02-0024-4A0A-87C8-519CEC42B71D}" srcOrd="2" destOrd="0" presId="urn:microsoft.com/office/officeart/2016/7/layout/RoundedRectangleTimeline"/>
    <dgm:cxn modelId="{1D648F75-4FAC-453A-8C4E-889178057082}" type="presParOf" srcId="{8AA12373-AF9F-400B-BBE6-F0C43BC51FB0}" destId="{63826FEF-5BC7-4889-B528-321A3CF24D59}" srcOrd="3" destOrd="0" presId="urn:microsoft.com/office/officeart/2016/7/layout/RoundedRectangleTimeline"/>
    <dgm:cxn modelId="{269582D7-0AD7-45C8-B275-2254AEE8FCA6}" type="presParOf" srcId="{8AA12373-AF9F-400B-BBE6-F0C43BC51FB0}" destId="{5D9B1112-98DF-4C9B-816C-D00E830B6769}" srcOrd="4" destOrd="0" presId="urn:microsoft.com/office/officeart/2016/7/layout/RoundedRectangleTimeline"/>
    <dgm:cxn modelId="{D9761D7C-E1CC-4484-926A-AEB3148BF366}" type="presParOf" srcId="{AB52B3CC-6563-466D-BFC3-9B6B5AFA0881}" destId="{5A2C96AA-548B-4503-99BC-90C306138A72}" srcOrd="13" destOrd="0" presId="urn:microsoft.com/office/officeart/2016/7/layout/RoundedRectangleTimeline"/>
    <dgm:cxn modelId="{8706824A-845C-4B46-BA0C-3A584CE4A931}" type="presParOf" srcId="{AB52B3CC-6563-466D-BFC3-9B6B5AFA0881}" destId="{E6E68964-F5D3-48D5-ACFD-8E39AA627376}" srcOrd="14" destOrd="0" presId="urn:microsoft.com/office/officeart/2016/7/layout/RoundedRectangleTimeline"/>
    <dgm:cxn modelId="{7D1F5818-C534-4B82-859D-D9DDC094E2F1}" type="presParOf" srcId="{E6E68964-F5D3-48D5-ACFD-8E39AA627376}" destId="{4E81F0DD-2D14-41B2-85F4-DB2564A1B7B5}" srcOrd="0" destOrd="0" presId="urn:microsoft.com/office/officeart/2016/7/layout/RoundedRectangleTimeline"/>
    <dgm:cxn modelId="{3A05B748-EEFB-417B-8029-6C5972F93214}" type="presParOf" srcId="{E6E68964-F5D3-48D5-ACFD-8E39AA627376}" destId="{3876BD86-97BE-407E-A489-CA94456C715F}" srcOrd="1" destOrd="0" presId="urn:microsoft.com/office/officeart/2016/7/layout/RoundedRectangleTimeline"/>
    <dgm:cxn modelId="{C627FD18-0A3B-48C7-9ED3-8E436A2AF011}" type="presParOf" srcId="{E6E68964-F5D3-48D5-ACFD-8E39AA627376}" destId="{AD1EAB81-6416-4FDE-8741-7E1F11024C77}" srcOrd="2" destOrd="0" presId="urn:microsoft.com/office/officeart/2016/7/layout/RoundedRectangleTimeline"/>
    <dgm:cxn modelId="{3699C877-1F9D-4CE2-8015-6CD6D0004706}" type="presParOf" srcId="{E6E68964-F5D3-48D5-ACFD-8E39AA627376}" destId="{EB81E997-3797-427B-952E-4C5DF9D538F7}" srcOrd="3" destOrd="0" presId="urn:microsoft.com/office/officeart/2016/7/layout/RoundedRectangleTimeline"/>
    <dgm:cxn modelId="{A6A8BBE7-8B4A-42EC-8AA1-B42D684F1DDB}" type="presParOf" srcId="{E6E68964-F5D3-48D5-ACFD-8E39AA627376}" destId="{970C37E6-ED8E-4E84-88F3-E805FE717200}" srcOrd="4" destOrd="0" presId="urn:microsoft.com/office/officeart/2016/7/layout/RoundedRectangleTimeline"/>
    <dgm:cxn modelId="{ECEDA027-CE70-4A6E-8697-93BBB8DD0D81}" type="presParOf" srcId="{AB52B3CC-6563-466D-BFC3-9B6B5AFA0881}" destId="{076FA30C-1109-4899-AAB0-2DA58C1F2976}" srcOrd="15" destOrd="0" presId="urn:microsoft.com/office/officeart/2016/7/layout/RoundedRectangleTimeline"/>
    <dgm:cxn modelId="{187CFE6A-A102-4369-82BB-068F8CB1BE63}" type="presParOf" srcId="{AB52B3CC-6563-466D-BFC3-9B6B5AFA0881}" destId="{2B2A5979-8814-449C-9CC1-AF7855AC329F}" srcOrd="16" destOrd="0" presId="urn:microsoft.com/office/officeart/2016/7/layout/RoundedRectangleTimeline"/>
    <dgm:cxn modelId="{45F29B49-7530-4728-A8CC-B37AADCA4CE4}" type="presParOf" srcId="{2B2A5979-8814-449C-9CC1-AF7855AC329F}" destId="{6D73FBE0-CE52-4168-8013-7C0C505624E1}" srcOrd="0" destOrd="0" presId="urn:microsoft.com/office/officeart/2016/7/layout/RoundedRectangleTimeline"/>
    <dgm:cxn modelId="{78DEA965-CBAC-43C0-A56F-F9C8197A35EE}" type="presParOf" srcId="{2B2A5979-8814-449C-9CC1-AF7855AC329F}" destId="{017866CA-7C9A-4988-94D5-FC5A362918FF}" srcOrd="1" destOrd="0" presId="urn:microsoft.com/office/officeart/2016/7/layout/RoundedRectangleTimeline"/>
    <dgm:cxn modelId="{3C7C33D7-53EB-475C-B7FD-3671C1C6931D}" type="presParOf" srcId="{2B2A5979-8814-449C-9CC1-AF7855AC329F}" destId="{586D3FE0-712B-4237-9F0F-EE4EA08A58F2}" srcOrd="2" destOrd="0" presId="urn:microsoft.com/office/officeart/2016/7/layout/RoundedRectangleTimeline"/>
    <dgm:cxn modelId="{5F43B762-8820-4198-AEC9-16D40363BFB4}" type="presParOf" srcId="{2B2A5979-8814-449C-9CC1-AF7855AC329F}" destId="{5472989F-6118-49AD-98FC-5C985AA39BAA}" srcOrd="3" destOrd="0" presId="urn:microsoft.com/office/officeart/2016/7/layout/RoundedRectangleTimeline"/>
    <dgm:cxn modelId="{40CD9717-13BA-4C69-8B55-35484DD243A5}" type="presParOf" srcId="{2B2A5979-8814-449C-9CC1-AF7855AC329F}" destId="{D22DCD1B-E20B-45B5-B510-EE73B2C920AE}" srcOrd="4" destOrd="0" presId="urn:microsoft.com/office/officeart/2016/7/layout/RoundedRectangleTimeline"/>
    <dgm:cxn modelId="{7464FCBD-CDF3-4970-8ACD-8CF178068EF6}" type="presParOf" srcId="{AB52B3CC-6563-466D-BFC3-9B6B5AFA0881}" destId="{B925325D-F763-49A5-A0BA-ECA8BF9EEFFA}" srcOrd="17" destOrd="0" presId="urn:microsoft.com/office/officeart/2016/7/layout/RoundedRectangleTimeline"/>
    <dgm:cxn modelId="{AA15B64D-D101-428B-9B67-7B0F44DBA7D2}" type="presParOf" srcId="{AB52B3CC-6563-466D-BFC3-9B6B5AFA0881}" destId="{7064C54F-76F6-40EC-9CAC-45B6256F6238}" srcOrd="18" destOrd="0" presId="urn:microsoft.com/office/officeart/2016/7/layout/RoundedRectangleTimeline"/>
    <dgm:cxn modelId="{0B7F5FB2-B402-4DB6-AA8D-D3DFF254967B}" type="presParOf" srcId="{7064C54F-76F6-40EC-9CAC-45B6256F6238}" destId="{004742B2-6405-48D5-9A5B-A5268D88B7FB}" srcOrd="0" destOrd="0" presId="urn:microsoft.com/office/officeart/2016/7/layout/RoundedRectangleTimeline"/>
    <dgm:cxn modelId="{C7EB5238-AD2C-4AC6-AC73-33A45EC6A27E}" type="presParOf" srcId="{7064C54F-76F6-40EC-9CAC-45B6256F6238}" destId="{F9D78C73-FB9F-401A-B715-9F4315BA4029}" srcOrd="1" destOrd="0" presId="urn:microsoft.com/office/officeart/2016/7/layout/RoundedRectangleTimeline"/>
    <dgm:cxn modelId="{858CE926-CB6C-43EA-898C-8E659F730977}" type="presParOf" srcId="{7064C54F-76F6-40EC-9CAC-45B6256F6238}" destId="{34DFD128-F19A-4887-9EB6-B64933BA5FEE}" srcOrd="2" destOrd="0" presId="urn:microsoft.com/office/officeart/2016/7/layout/RoundedRectangleTimeline"/>
    <dgm:cxn modelId="{5C88C4F9-C4D5-4AC6-929C-B5560A8DE372}" type="presParOf" srcId="{7064C54F-76F6-40EC-9CAC-45B6256F6238}" destId="{39F0093D-BDAD-4773-B6F2-C0BAC305E824}" srcOrd="3" destOrd="0" presId="urn:microsoft.com/office/officeart/2016/7/layout/RoundedRectangleTimeline"/>
    <dgm:cxn modelId="{42B978AE-F43A-41AA-A8CD-CBA93402F0AA}" type="presParOf" srcId="{7064C54F-76F6-40EC-9CAC-45B6256F6238}" destId="{50A4A572-C9B7-440E-9541-04A4B342A6D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758D7-335A-44B3-A442-776534438406}">
      <dsp:nvSpPr>
        <dsp:cNvPr id="0" name=""/>
        <dsp:cNvSpPr/>
      </dsp:nvSpPr>
      <dsp:spPr>
        <a:xfrm rot="5400000">
          <a:off x="2041129" y="499829"/>
          <a:ext cx="1340555" cy="1166283"/>
        </a:xfrm>
        <a:prstGeom prst="hexagon">
          <a:avLst>
            <a:gd name="adj" fmla="val 25000"/>
            <a:gd name="vf" fmla="val 11547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2">
                  <a:lumMod val="20000"/>
                  <a:lumOff val="80000"/>
                </a:schemeClr>
              </a:solidFill>
            </a:rPr>
            <a:t>JAVA</a:t>
          </a:r>
        </a:p>
      </dsp:txBody>
      <dsp:txXfrm rot="-5400000">
        <a:off x="2310011" y="621596"/>
        <a:ext cx="802791" cy="922749"/>
      </dsp:txXfrm>
    </dsp:sp>
    <dsp:sp modelId="{7B038930-9F3F-43AA-B4B2-B69965E1733A}">
      <dsp:nvSpPr>
        <dsp:cNvPr id="0" name=""/>
        <dsp:cNvSpPr/>
      </dsp:nvSpPr>
      <dsp:spPr>
        <a:xfrm>
          <a:off x="3329940" y="680804"/>
          <a:ext cx="1496060" cy="80433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bg2">
                  <a:lumMod val="20000"/>
                  <a:lumOff val="80000"/>
                </a:schemeClr>
              </a:solidFill>
            </a:rPr>
            <a:t>HIBERNATE</a:t>
          </a:r>
        </a:p>
      </dsp:txBody>
      <dsp:txXfrm>
        <a:off x="3329940" y="680804"/>
        <a:ext cx="1496060" cy="804333"/>
      </dsp:txXfrm>
    </dsp:sp>
    <dsp:sp modelId="{42B4DA5E-81E7-48D7-8236-E4A6FB23B67E}">
      <dsp:nvSpPr>
        <dsp:cNvPr id="0" name=""/>
        <dsp:cNvSpPr/>
      </dsp:nvSpPr>
      <dsp:spPr>
        <a:xfrm rot="5400000">
          <a:off x="781543" y="499829"/>
          <a:ext cx="1340555" cy="1166283"/>
        </a:xfrm>
        <a:prstGeom prst="hexagon">
          <a:avLst>
            <a:gd name="adj" fmla="val 25000"/>
            <a:gd name="vf" fmla="val 11547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bg2">
                <a:lumMod val="20000"/>
                <a:lumOff val="80000"/>
              </a:schemeClr>
            </a:solidFill>
          </a:endParaRPr>
        </a:p>
      </dsp:txBody>
      <dsp:txXfrm rot="-5400000">
        <a:off x="1050425" y="621596"/>
        <a:ext cx="802791" cy="922749"/>
      </dsp:txXfrm>
    </dsp:sp>
    <dsp:sp modelId="{866954C1-5B55-44FD-A023-BF2F08C04F77}">
      <dsp:nvSpPr>
        <dsp:cNvPr id="0" name=""/>
        <dsp:cNvSpPr/>
      </dsp:nvSpPr>
      <dsp:spPr>
        <a:xfrm rot="5400000">
          <a:off x="1408923" y="1637693"/>
          <a:ext cx="1340555" cy="1166283"/>
        </a:xfrm>
        <a:prstGeom prst="hexagon">
          <a:avLst>
            <a:gd name="adj" fmla="val 25000"/>
            <a:gd name="vf" fmla="val 11547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2">
                  <a:lumMod val="20000"/>
                  <a:lumOff val="80000"/>
                </a:schemeClr>
              </a:solidFill>
            </a:rPr>
            <a:t>SWING</a:t>
          </a:r>
        </a:p>
      </dsp:txBody>
      <dsp:txXfrm rot="-5400000">
        <a:off x="1677805" y="1759460"/>
        <a:ext cx="802791" cy="922749"/>
      </dsp:txXfrm>
    </dsp:sp>
    <dsp:sp modelId="{11A68DBA-718E-4620-ACD4-0311B5461051}">
      <dsp:nvSpPr>
        <dsp:cNvPr id="0" name=""/>
        <dsp:cNvSpPr/>
      </dsp:nvSpPr>
      <dsp:spPr>
        <a:xfrm>
          <a:off x="0" y="1818668"/>
          <a:ext cx="1447800" cy="80433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r" defTabSz="755650">
            <a:lnSpc>
              <a:spcPct val="90000"/>
            </a:lnSpc>
            <a:spcBef>
              <a:spcPct val="0"/>
            </a:spcBef>
            <a:spcAft>
              <a:spcPct val="35000"/>
            </a:spcAft>
            <a:buNone/>
          </a:pPr>
          <a:r>
            <a:rPr lang="en-US" sz="1700" kern="1200" dirty="0">
              <a:solidFill>
                <a:schemeClr val="bg2">
                  <a:lumMod val="20000"/>
                  <a:lumOff val="80000"/>
                </a:schemeClr>
              </a:solidFill>
            </a:rPr>
            <a:t>MVC</a:t>
          </a:r>
        </a:p>
      </dsp:txBody>
      <dsp:txXfrm>
        <a:off x="0" y="1818668"/>
        <a:ext cx="1447800" cy="804333"/>
      </dsp:txXfrm>
    </dsp:sp>
    <dsp:sp modelId="{949FA57F-DAF1-4C2F-9339-3BD93B8B0298}">
      <dsp:nvSpPr>
        <dsp:cNvPr id="0" name=""/>
        <dsp:cNvSpPr/>
      </dsp:nvSpPr>
      <dsp:spPr>
        <a:xfrm rot="5400000">
          <a:off x="2668509" y="1637693"/>
          <a:ext cx="1340555" cy="1166283"/>
        </a:xfrm>
        <a:prstGeom prst="hexagon">
          <a:avLst>
            <a:gd name="adj" fmla="val 25000"/>
            <a:gd name="vf" fmla="val 11547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bg2">
                <a:lumMod val="20000"/>
                <a:lumOff val="80000"/>
              </a:schemeClr>
            </a:solidFill>
          </a:endParaRPr>
        </a:p>
      </dsp:txBody>
      <dsp:txXfrm rot="-5400000">
        <a:off x="2937391" y="1759460"/>
        <a:ext cx="802791" cy="922749"/>
      </dsp:txXfrm>
    </dsp:sp>
    <dsp:sp modelId="{CD97925B-0B3D-4DB8-ABA9-DEC9725AA0C5}">
      <dsp:nvSpPr>
        <dsp:cNvPr id="0" name=""/>
        <dsp:cNvSpPr/>
      </dsp:nvSpPr>
      <dsp:spPr>
        <a:xfrm rot="5400000">
          <a:off x="2041129" y="2775556"/>
          <a:ext cx="1340555" cy="1166283"/>
        </a:xfrm>
        <a:prstGeom prst="hexagon">
          <a:avLst>
            <a:gd name="adj" fmla="val 25000"/>
            <a:gd name="vf" fmla="val 11547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2">
                  <a:lumMod val="20000"/>
                  <a:lumOff val="80000"/>
                </a:schemeClr>
              </a:solidFill>
            </a:rPr>
            <a:t>SPRING</a:t>
          </a:r>
        </a:p>
      </dsp:txBody>
      <dsp:txXfrm rot="-5400000">
        <a:off x="2310011" y="2897323"/>
        <a:ext cx="802791" cy="922749"/>
      </dsp:txXfrm>
    </dsp:sp>
    <dsp:sp modelId="{DA1805B5-9EEB-4ED6-9894-1BF1EEDAA523}">
      <dsp:nvSpPr>
        <dsp:cNvPr id="0" name=""/>
        <dsp:cNvSpPr/>
      </dsp:nvSpPr>
      <dsp:spPr>
        <a:xfrm>
          <a:off x="3329940" y="2956531"/>
          <a:ext cx="1496060" cy="80433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bg2">
                  <a:lumMod val="20000"/>
                  <a:lumOff val="80000"/>
                </a:schemeClr>
              </a:solidFill>
            </a:rPr>
            <a:t>JUNIT</a:t>
          </a:r>
        </a:p>
      </dsp:txBody>
      <dsp:txXfrm>
        <a:off x="3329940" y="2956531"/>
        <a:ext cx="1496060" cy="804333"/>
      </dsp:txXfrm>
    </dsp:sp>
    <dsp:sp modelId="{500EAEAA-FC82-4A28-85F1-EBC5A3A65FBE}">
      <dsp:nvSpPr>
        <dsp:cNvPr id="0" name=""/>
        <dsp:cNvSpPr/>
      </dsp:nvSpPr>
      <dsp:spPr>
        <a:xfrm rot="5400000">
          <a:off x="781543" y="2775556"/>
          <a:ext cx="1340555" cy="1166283"/>
        </a:xfrm>
        <a:prstGeom prst="hexagon">
          <a:avLst>
            <a:gd name="adj" fmla="val 25000"/>
            <a:gd name="vf" fmla="val 11547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bg2">
                <a:lumMod val="20000"/>
                <a:lumOff val="80000"/>
              </a:schemeClr>
            </a:solidFill>
          </a:endParaRPr>
        </a:p>
      </dsp:txBody>
      <dsp:txXfrm rot="-5400000">
        <a:off x="1050425" y="2897323"/>
        <a:ext cx="802791" cy="922749"/>
      </dsp:txXfrm>
    </dsp:sp>
    <dsp:sp modelId="{E2773619-1199-4C77-94C3-4448FBB7E494}">
      <dsp:nvSpPr>
        <dsp:cNvPr id="0" name=""/>
        <dsp:cNvSpPr/>
      </dsp:nvSpPr>
      <dsp:spPr>
        <a:xfrm rot="5400000">
          <a:off x="1408923" y="3913420"/>
          <a:ext cx="1340555" cy="1166283"/>
        </a:xfrm>
        <a:prstGeom prst="hexagon">
          <a:avLst>
            <a:gd name="adj" fmla="val 25000"/>
            <a:gd name="vf" fmla="val 11547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2">
                  <a:lumMod val="20000"/>
                  <a:lumOff val="80000"/>
                </a:schemeClr>
              </a:solidFill>
            </a:rPr>
            <a:t>MySQL</a:t>
          </a:r>
        </a:p>
      </dsp:txBody>
      <dsp:txXfrm rot="-5400000">
        <a:off x="1677805" y="4035187"/>
        <a:ext cx="802791" cy="922749"/>
      </dsp:txXfrm>
    </dsp:sp>
    <dsp:sp modelId="{95437217-2CC6-4784-B990-37AE9DCFE649}">
      <dsp:nvSpPr>
        <dsp:cNvPr id="0" name=""/>
        <dsp:cNvSpPr/>
      </dsp:nvSpPr>
      <dsp:spPr>
        <a:xfrm>
          <a:off x="0" y="4094395"/>
          <a:ext cx="1447800" cy="80433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2004AE2-DBF9-4259-B1AC-A74C1BCBE957}">
      <dsp:nvSpPr>
        <dsp:cNvPr id="0" name=""/>
        <dsp:cNvSpPr/>
      </dsp:nvSpPr>
      <dsp:spPr>
        <a:xfrm rot="5400000">
          <a:off x="2668509" y="3913420"/>
          <a:ext cx="1340555" cy="1166283"/>
        </a:xfrm>
        <a:prstGeom prst="hexagon">
          <a:avLst>
            <a:gd name="adj" fmla="val 25000"/>
            <a:gd name="vf" fmla="val 11547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bg2">
                <a:lumMod val="20000"/>
                <a:lumOff val="80000"/>
              </a:schemeClr>
            </a:solidFill>
          </a:endParaRPr>
        </a:p>
      </dsp:txBody>
      <dsp:txXfrm rot="-5400000">
        <a:off x="2937391" y="4035187"/>
        <a:ext cx="802791" cy="9227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749935" y="1827212"/>
          <a:ext cx="484504" cy="1190625"/>
        </a:xfrm>
        <a:prstGeom prst="round2SameRect">
          <a:avLst/>
        </a:prstGeom>
        <a:solidFill>
          <a:schemeClr val="accent1">
            <a:shade val="8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dirty="0"/>
            <a:t>Jan 1996</a:t>
          </a:r>
        </a:p>
      </dsp:txBody>
      <dsp:txXfrm rot="5400000">
        <a:off x="420527" y="2203924"/>
        <a:ext cx="1166973" cy="437200"/>
      </dsp:txXfrm>
    </dsp:sp>
    <dsp:sp modelId="{5A1B764B-0DC5-47CD-BDEA-9E67799496EC}">
      <dsp:nvSpPr>
        <dsp:cNvPr id="0" name=""/>
        <dsp:cNvSpPr/>
      </dsp:nvSpPr>
      <dsp:spPr>
        <a:xfrm>
          <a:off x="0" y="0"/>
          <a:ext cx="1984374" cy="169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None/>
          </a:pPr>
          <a:r>
            <a:rPr lang="en-US" sz="1400" kern="1200" dirty="0"/>
            <a:t>Java 1.0 Oak</a:t>
          </a:r>
        </a:p>
      </dsp:txBody>
      <dsp:txXfrm>
        <a:off x="0" y="0"/>
        <a:ext cx="1984374" cy="1695767"/>
      </dsp:txXfrm>
    </dsp:sp>
    <dsp:sp modelId="{122B38A3-0442-4747-820C-1F37877E2B0E}">
      <dsp:nvSpPr>
        <dsp:cNvPr id="0" name=""/>
        <dsp:cNvSpPr/>
      </dsp:nvSpPr>
      <dsp:spPr>
        <a:xfrm>
          <a:off x="992187" y="1792668"/>
          <a:ext cx="0" cy="387603"/>
        </a:xfrm>
        <a:prstGeom prst="line">
          <a:avLst/>
        </a:prstGeom>
        <a:noFill/>
        <a:ln w="12700" cap="rnd" cmpd="sng" algn="ctr">
          <a:solidFill>
            <a:schemeClr val="accent1">
              <a:shade val="90000"/>
              <a:hueOff val="93466"/>
              <a:satOff val="1924"/>
              <a:lumOff val="8231"/>
              <a:alphaOff val="0"/>
            </a:schemeClr>
          </a:solidFill>
          <a:prstDash val="dash"/>
          <a:miter lim="800000"/>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943737" y="1695767"/>
          <a:ext cx="96900" cy="96900"/>
        </a:xfrm>
        <a:prstGeom prst="ellipse">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1587500" y="2180272"/>
          <a:ext cx="1190625" cy="484504"/>
        </a:xfrm>
        <a:prstGeom prst="rect">
          <a:avLst/>
        </a:prstGeom>
        <a:solidFill>
          <a:schemeClr val="accent1">
            <a:shade val="80000"/>
            <a:hueOff val="38809"/>
            <a:satOff val="-695"/>
            <a:lumOff val="2954"/>
            <a:alphaOff val="0"/>
          </a:schemeClr>
        </a:solidFill>
        <a:ln w="12700" cap="flat" cmpd="sng" algn="ctr">
          <a:solidFill>
            <a:schemeClr val="accent1">
              <a:shade val="80000"/>
              <a:hueOff val="38809"/>
              <a:satOff val="-695"/>
              <a:lumOff val="29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dirty="0"/>
            <a:t>Jan 1997</a:t>
          </a:r>
        </a:p>
      </dsp:txBody>
      <dsp:txXfrm>
        <a:off x="1587500" y="2180272"/>
        <a:ext cx="1190625" cy="484504"/>
      </dsp:txXfrm>
    </dsp:sp>
    <dsp:sp modelId="{DF65791B-462E-4589-B98D-F60587330CA8}">
      <dsp:nvSpPr>
        <dsp:cNvPr id="0" name=""/>
        <dsp:cNvSpPr/>
      </dsp:nvSpPr>
      <dsp:spPr>
        <a:xfrm>
          <a:off x="1190625" y="3149281"/>
          <a:ext cx="1984374" cy="169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ctr" defTabSz="622300">
            <a:lnSpc>
              <a:spcPct val="90000"/>
            </a:lnSpc>
            <a:spcBef>
              <a:spcPct val="0"/>
            </a:spcBef>
            <a:spcAft>
              <a:spcPct val="35000"/>
            </a:spcAft>
            <a:buNone/>
          </a:pPr>
          <a:r>
            <a:rPr lang="en-US" sz="1400" kern="1200" dirty="0"/>
            <a:t>Java 1.1</a:t>
          </a:r>
        </a:p>
      </dsp:txBody>
      <dsp:txXfrm>
        <a:off x="1190625" y="3149281"/>
        <a:ext cx="1984374" cy="1695767"/>
      </dsp:txXfrm>
    </dsp:sp>
    <dsp:sp modelId="{DBA410EB-5F61-4F46-92D9-C5B0AA59EE15}">
      <dsp:nvSpPr>
        <dsp:cNvPr id="0" name=""/>
        <dsp:cNvSpPr/>
      </dsp:nvSpPr>
      <dsp:spPr>
        <a:xfrm>
          <a:off x="2182812" y="2664776"/>
          <a:ext cx="0" cy="387603"/>
        </a:xfrm>
        <a:prstGeom prst="line">
          <a:avLst/>
        </a:prstGeom>
        <a:noFill/>
        <a:ln w="12700" cap="rnd" cmpd="sng" algn="ctr">
          <a:solidFill>
            <a:schemeClr val="accent1">
              <a:shade val="90000"/>
              <a:hueOff val="140199"/>
              <a:satOff val="2886"/>
              <a:lumOff val="12346"/>
              <a:alphaOff val="0"/>
            </a:schemeClr>
          </a:solidFill>
          <a:prstDash val="dash"/>
          <a:miter lim="800000"/>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2134362" y="3052380"/>
          <a:ext cx="96900" cy="96900"/>
        </a:xfrm>
        <a:prstGeom prst="ellipse">
          <a:avLst/>
        </a:prstGeom>
        <a:solidFill>
          <a:schemeClr val="accent1">
            <a:shade val="80000"/>
            <a:hueOff val="38809"/>
            <a:satOff val="-695"/>
            <a:lumOff val="29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2778125" y="2180272"/>
          <a:ext cx="1190625" cy="484504"/>
        </a:xfrm>
        <a:prstGeom prst="rect">
          <a:avLst/>
        </a:prstGeom>
        <a:solidFill>
          <a:schemeClr val="accent1">
            <a:shade val="80000"/>
            <a:hueOff val="77618"/>
            <a:satOff val="-1390"/>
            <a:lumOff val="5908"/>
            <a:alphaOff val="0"/>
          </a:schemeClr>
        </a:solidFill>
        <a:ln w="12700" cap="flat" cmpd="sng" algn="ctr">
          <a:solidFill>
            <a:schemeClr val="accent1">
              <a:shade val="80000"/>
              <a:hueOff val="77618"/>
              <a:satOff val="-1390"/>
              <a:lumOff val="59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dirty="0"/>
            <a:t>Dec 1998</a:t>
          </a:r>
        </a:p>
      </dsp:txBody>
      <dsp:txXfrm>
        <a:off x="2778125" y="2180272"/>
        <a:ext cx="1190625" cy="484504"/>
      </dsp:txXfrm>
    </dsp:sp>
    <dsp:sp modelId="{B4723E2A-4FF1-452A-BD25-8EC364F15A6F}">
      <dsp:nvSpPr>
        <dsp:cNvPr id="0" name=""/>
        <dsp:cNvSpPr/>
      </dsp:nvSpPr>
      <dsp:spPr>
        <a:xfrm>
          <a:off x="2381250" y="0"/>
          <a:ext cx="1984375" cy="169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None/>
          </a:pPr>
          <a:r>
            <a:rPr lang="en-US" sz="1400" kern="1200" dirty="0"/>
            <a:t>Java 1.2 Playground</a:t>
          </a:r>
        </a:p>
      </dsp:txBody>
      <dsp:txXfrm>
        <a:off x="2381250" y="0"/>
        <a:ext cx="1984375" cy="1695767"/>
      </dsp:txXfrm>
    </dsp:sp>
    <dsp:sp modelId="{440E9361-37D2-4157-AF38-7B49AD23708B}">
      <dsp:nvSpPr>
        <dsp:cNvPr id="0" name=""/>
        <dsp:cNvSpPr/>
      </dsp:nvSpPr>
      <dsp:spPr>
        <a:xfrm>
          <a:off x="3373437" y="1792668"/>
          <a:ext cx="0" cy="387603"/>
        </a:xfrm>
        <a:prstGeom prst="line">
          <a:avLst/>
        </a:prstGeom>
        <a:noFill/>
        <a:ln w="12700" cap="rnd" cmpd="sng" algn="ctr">
          <a:solidFill>
            <a:schemeClr val="accent1">
              <a:shade val="90000"/>
              <a:hueOff val="186931"/>
              <a:satOff val="3848"/>
              <a:lumOff val="16461"/>
              <a:alphaOff val="0"/>
            </a:schemeClr>
          </a:solidFill>
          <a:prstDash val="dash"/>
          <a:miter lim="800000"/>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3324987" y="1695767"/>
          <a:ext cx="96900" cy="96900"/>
        </a:xfrm>
        <a:prstGeom prst="ellipse">
          <a:avLst/>
        </a:prstGeom>
        <a:solidFill>
          <a:schemeClr val="accent1">
            <a:shade val="80000"/>
            <a:hueOff val="77618"/>
            <a:satOff val="-1390"/>
            <a:lumOff val="59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99044A-242E-40D3-9C3A-C81088633AFB}">
      <dsp:nvSpPr>
        <dsp:cNvPr id="0" name=""/>
        <dsp:cNvSpPr/>
      </dsp:nvSpPr>
      <dsp:spPr>
        <a:xfrm>
          <a:off x="3968749" y="2180272"/>
          <a:ext cx="1190625" cy="484504"/>
        </a:xfrm>
        <a:prstGeom prst="rect">
          <a:avLst/>
        </a:prstGeom>
        <a:solidFill>
          <a:schemeClr val="accent1">
            <a:shade val="80000"/>
            <a:hueOff val="116428"/>
            <a:satOff val="-2085"/>
            <a:lumOff val="8862"/>
            <a:alphaOff val="0"/>
          </a:schemeClr>
        </a:solidFill>
        <a:ln w="12700" cap="flat" cmpd="sng" algn="ctr">
          <a:solidFill>
            <a:schemeClr val="accent1">
              <a:shade val="80000"/>
              <a:hueOff val="116428"/>
              <a:satOff val="-2085"/>
              <a:lumOff val="886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dirty="0"/>
            <a:t>May 2000</a:t>
          </a:r>
        </a:p>
      </dsp:txBody>
      <dsp:txXfrm>
        <a:off x="3968749" y="2180272"/>
        <a:ext cx="1190625" cy="484504"/>
      </dsp:txXfrm>
    </dsp:sp>
    <dsp:sp modelId="{E3160311-18BB-4264-9B86-A4205FA341F0}">
      <dsp:nvSpPr>
        <dsp:cNvPr id="0" name=""/>
        <dsp:cNvSpPr/>
      </dsp:nvSpPr>
      <dsp:spPr>
        <a:xfrm>
          <a:off x="3571875" y="3149281"/>
          <a:ext cx="1984374" cy="169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ctr" defTabSz="622300">
            <a:lnSpc>
              <a:spcPct val="90000"/>
            </a:lnSpc>
            <a:spcBef>
              <a:spcPct val="0"/>
            </a:spcBef>
            <a:spcAft>
              <a:spcPct val="35000"/>
            </a:spcAft>
            <a:buNone/>
          </a:pPr>
          <a:r>
            <a:rPr lang="en-US" sz="1400" kern="1200" dirty="0"/>
            <a:t>Java 1.3 Kestrel</a:t>
          </a:r>
        </a:p>
      </dsp:txBody>
      <dsp:txXfrm>
        <a:off x="3571875" y="3149281"/>
        <a:ext cx="1984374" cy="1695767"/>
      </dsp:txXfrm>
    </dsp:sp>
    <dsp:sp modelId="{8601968B-0DE7-46A7-B8A7-8B4056735D30}">
      <dsp:nvSpPr>
        <dsp:cNvPr id="0" name=""/>
        <dsp:cNvSpPr/>
      </dsp:nvSpPr>
      <dsp:spPr>
        <a:xfrm>
          <a:off x="4564062" y="2664776"/>
          <a:ext cx="0" cy="387603"/>
        </a:xfrm>
        <a:prstGeom prst="line">
          <a:avLst/>
        </a:prstGeom>
        <a:noFill/>
        <a:ln w="9525" cap="flat" cmpd="sng" algn="ctr">
          <a:solidFill>
            <a:schemeClr val="accent1">
              <a:shade val="90000"/>
              <a:hueOff val="102101"/>
              <a:satOff val="-1418"/>
              <a:lumOff val="7651"/>
              <a:alphaOff val="0"/>
            </a:schemeClr>
          </a:solidFill>
          <a:prstDash val="dash"/>
          <a:miter lim="800000"/>
        </a:ln>
        <a:effectLst/>
      </dsp:spPr>
      <dsp:style>
        <a:lnRef idx="1">
          <a:scrgbClr r="0" g="0" b="0"/>
        </a:lnRef>
        <a:fillRef idx="0">
          <a:scrgbClr r="0" g="0" b="0"/>
        </a:fillRef>
        <a:effectRef idx="0">
          <a:scrgbClr r="0" g="0" b="0"/>
        </a:effectRef>
        <a:fontRef idx="minor"/>
      </dsp:style>
    </dsp:sp>
    <dsp:sp modelId="{5ABC6F0C-FCF1-4657-B1A3-8501BCDDE50D}">
      <dsp:nvSpPr>
        <dsp:cNvPr id="0" name=""/>
        <dsp:cNvSpPr/>
      </dsp:nvSpPr>
      <dsp:spPr>
        <a:xfrm>
          <a:off x="4515612" y="3052380"/>
          <a:ext cx="96900" cy="96900"/>
        </a:xfrm>
        <a:prstGeom prst="ellipse">
          <a:avLst/>
        </a:prstGeom>
        <a:solidFill>
          <a:schemeClr val="accent1">
            <a:shade val="80000"/>
            <a:hueOff val="116428"/>
            <a:satOff val="-2085"/>
            <a:lumOff val="8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11D53E-B586-473C-B244-2B461807C89B}">
      <dsp:nvSpPr>
        <dsp:cNvPr id="0" name=""/>
        <dsp:cNvSpPr/>
      </dsp:nvSpPr>
      <dsp:spPr>
        <a:xfrm>
          <a:off x="5159374" y="2180272"/>
          <a:ext cx="1190625" cy="484504"/>
        </a:xfrm>
        <a:prstGeom prst="rect">
          <a:avLst/>
        </a:prstGeom>
        <a:solidFill>
          <a:schemeClr val="accent1">
            <a:shade val="80000"/>
            <a:hueOff val="155237"/>
            <a:satOff val="-2780"/>
            <a:lumOff val="11816"/>
            <a:alphaOff val="0"/>
          </a:schemeClr>
        </a:solidFill>
        <a:ln w="12700" cap="flat" cmpd="sng" algn="ctr">
          <a:solidFill>
            <a:schemeClr val="accent1">
              <a:shade val="80000"/>
              <a:hueOff val="155237"/>
              <a:satOff val="-2780"/>
              <a:lumOff val="1181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dirty="0"/>
            <a:t>Feb 2002</a:t>
          </a:r>
        </a:p>
      </dsp:txBody>
      <dsp:txXfrm>
        <a:off x="5159374" y="2180272"/>
        <a:ext cx="1190625" cy="484504"/>
      </dsp:txXfrm>
    </dsp:sp>
    <dsp:sp modelId="{09330CDD-9AD8-4061-89CC-15919CBFA181}">
      <dsp:nvSpPr>
        <dsp:cNvPr id="0" name=""/>
        <dsp:cNvSpPr/>
      </dsp:nvSpPr>
      <dsp:spPr>
        <a:xfrm>
          <a:off x="4762500" y="0"/>
          <a:ext cx="1984374" cy="169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None/>
          </a:pPr>
          <a:r>
            <a:rPr lang="en-US" sz="1400" kern="1200" dirty="0"/>
            <a:t>Java 1.4 Merlin</a:t>
          </a:r>
        </a:p>
      </dsp:txBody>
      <dsp:txXfrm>
        <a:off x="4762500" y="0"/>
        <a:ext cx="1984374" cy="1695767"/>
      </dsp:txXfrm>
    </dsp:sp>
    <dsp:sp modelId="{E026CA3D-81E7-481E-938F-F409270CF894}">
      <dsp:nvSpPr>
        <dsp:cNvPr id="0" name=""/>
        <dsp:cNvSpPr/>
      </dsp:nvSpPr>
      <dsp:spPr>
        <a:xfrm>
          <a:off x="5754687" y="1792668"/>
          <a:ext cx="0" cy="387603"/>
        </a:xfrm>
        <a:prstGeom prst="line">
          <a:avLst/>
        </a:prstGeom>
        <a:noFill/>
        <a:ln w="9525" cap="flat" cmpd="sng" algn="ctr">
          <a:solidFill>
            <a:schemeClr val="accent1">
              <a:shade val="90000"/>
              <a:hueOff val="136134"/>
              <a:satOff val="-1891"/>
              <a:lumOff val="10202"/>
              <a:alphaOff val="0"/>
            </a:schemeClr>
          </a:solidFill>
          <a:prstDash val="dash"/>
          <a:miter lim="800000"/>
        </a:ln>
        <a:effectLst/>
      </dsp:spPr>
      <dsp:style>
        <a:lnRef idx="1">
          <a:scrgbClr r="0" g="0" b="0"/>
        </a:lnRef>
        <a:fillRef idx="0">
          <a:scrgbClr r="0" g="0" b="0"/>
        </a:fillRef>
        <a:effectRef idx="0">
          <a:scrgbClr r="0" g="0" b="0"/>
        </a:effectRef>
        <a:fontRef idx="minor"/>
      </dsp:style>
    </dsp:sp>
    <dsp:sp modelId="{18D5761C-E8F0-4C25-ACDE-055CF99D5802}">
      <dsp:nvSpPr>
        <dsp:cNvPr id="0" name=""/>
        <dsp:cNvSpPr/>
      </dsp:nvSpPr>
      <dsp:spPr>
        <a:xfrm>
          <a:off x="5706237" y="1695767"/>
          <a:ext cx="96900" cy="96900"/>
        </a:xfrm>
        <a:prstGeom prst="ellipse">
          <a:avLst/>
        </a:prstGeom>
        <a:solidFill>
          <a:schemeClr val="accent1">
            <a:shade val="80000"/>
            <a:hueOff val="155237"/>
            <a:satOff val="-2780"/>
            <a:lumOff val="118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348E3C-F088-400D-A53F-A193E8E67BCC}">
      <dsp:nvSpPr>
        <dsp:cNvPr id="0" name=""/>
        <dsp:cNvSpPr/>
      </dsp:nvSpPr>
      <dsp:spPr>
        <a:xfrm>
          <a:off x="6350000" y="2180272"/>
          <a:ext cx="1190625" cy="484504"/>
        </a:xfrm>
        <a:prstGeom prst="rect">
          <a:avLst/>
        </a:prstGeom>
        <a:solidFill>
          <a:schemeClr val="accent1">
            <a:shade val="80000"/>
            <a:hueOff val="194046"/>
            <a:satOff val="-3476"/>
            <a:lumOff val="14769"/>
            <a:alphaOff val="0"/>
          </a:schemeClr>
        </a:solidFill>
        <a:ln w="12700" cap="flat" cmpd="sng" algn="ctr">
          <a:solidFill>
            <a:schemeClr val="accent1">
              <a:shade val="80000"/>
              <a:hueOff val="194046"/>
              <a:satOff val="-3476"/>
              <a:lumOff val="147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dirty="0"/>
            <a:t>Sept 2004</a:t>
          </a:r>
        </a:p>
      </dsp:txBody>
      <dsp:txXfrm>
        <a:off x="6350000" y="2180272"/>
        <a:ext cx="1190625" cy="484504"/>
      </dsp:txXfrm>
    </dsp:sp>
    <dsp:sp modelId="{06D0C93F-4A9C-48D3-9766-CC20024A4B90}">
      <dsp:nvSpPr>
        <dsp:cNvPr id="0" name=""/>
        <dsp:cNvSpPr/>
      </dsp:nvSpPr>
      <dsp:spPr>
        <a:xfrm>
          <a:off x="5953124" y="3149281"/>
          <a:ext cx="1984375" cy="169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ctr" defTabSz="622300">
            <a:lnSpc>
              <a:spcPct val="90000"/>
            </a:lnSpc>
            <a:spcBef>
              <a:spcPct val="0"/>
            </a:spcBef>
            <a:spcAft>
              <a:spcPct val="35000"/>
            </a:spcAft>
            <a:buNone/>
          </a:pPr>
          <a:r>
            <a:rPr lang="en-US" sz="1400" kern="1200" dirty="0"/>
            <a:t>Java 5 Tiger</a:t>
          </a:r>
        </a:p>
      </dsp:txBody>
      <dsp:txXfrm>
        <a:off x="5953124" y="3149281"/>
        <a:ext cx="1984375" cy="1695767"/>
      </dsp:txXfrm>
    </dsp:sp>
    <dsp:sp modelId="{BCE4AB14-440C-411E-B52A-35171E7DA902}">
      <dsp:nvSpPr>
        <dsp:cNvPr id="0" name=""/>
        <dsp:cNvSpPr/>
      </dsp:nvSpPr>
      <dsp:spPr>
        <a:xfrm>
          <a:off x="6945312" y="2664776"/>
          <a:ext cx="0" cy="387603"/>
        </a:xfrm>
        <a:prstGeom prst="line">
          <a:avLst/>
        </a:prstGeom>
        <a:noFill/>
        <a:ln w="9525" cap="flat" cmpd="sng" algn="ctr">
          <a:solidFill>
            <a:schemeClr val="accent1">
              <a:shade val="90000"/>
              <a:hueOff val="170168"/>
              <a:satOff val="-2364"/>
              <a:lumOff val="12752"/>
              <a:alphaOff val="0"/>
            </a:schemeClr>
          </a:solidFill>
          <a:prstDash val="dash"/>
          <a:miter lim="800000"/>
        </a:ln>
        <a:effectLst/>
      </dsp:spPr>
      <dsp:style>
        <a:lnRef idx="1">
          <a:scrgbClr r="0" g="0" b="0"/>
        </a:lnRef>
        <a:fillRef idx="0">
          <a:scrgbClr r="0" g="0" b="0"/>
        </a:fillRef>
        <a:effectRef idx="0">
          <a:scrgbClr r="0" g="0" b="0"/>
        </a:effectRef>
        <a:fontRef idx="minor"/>
      </dsp:style>
    </dsp:sp>
    <dsp:sp modelId="{71F9D52D-AEBD-4E14-AE67-6C26FD058D84}">
      <dsp:nvSpPr>
        <dsp:cNvPr id="0" name=""/>
        <dsp:cNvSpPr/>
      </dsp:nvSpPr>
      <dsp:spPr>
        <a:xfrm>
          <a:off x="6896862" y="3052380"/>
          <a:ext cx="96900" cy="96900"/>
        </a:xfrm>
        <a:prstGeom prst="ellipse">
          <a:avLst/>
        </a:prstGeom>
        <a:solidFill>
          <a:schemeClr val="accent1">
            <a:shade val="80000"/>
            <a:hueOff val="194046"/>
            <a:satOff val="-3476"/>
            <a:lumOff val="147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3E6992-89CF-4744-B86D-4AA22815A48A}">
      <dsp:nvSpPr>
        <dsp:cNvPr id="0" name=""/>
        <dsp:cNvSpPr/>
      </dsp:nvSpPr>
      <dsp:spPr>
        <a:xfrm>
          <a:off x="7540625" y="2180272"/>
          <a:ext cx="1190624" cy="484504"/>
        </a:xfrm>
        <a:prstGeom prst="rect">
          <a:avLst/>
        </a:prstGeom>
        <a:solidFill>
          <a:schemeClr val="accent1">
            <a:shade val="80000"/>
            <a:hueOff val="232855"/>
            <a:satOff val="-4171"/>
            <a:lumOff val="17723"/>
            <a:alphaOff val="0"/>
          </a:schemeClr>
        </a:solidFill>
        <a:ln w="12700" cap="flat" cmpd="sng" algn="ctr">
          <a:solidFill>
            <a:schemeClr val="accent1">
              <a:shade val="80000"/>
              <a:hueOff val="232855"/>
              <a:satOff val="-4171"/>
              <a:lumOff val="177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dirty="0"/>
            <a:t>Dec 2006</a:t>
          </a:r>
        </a:p>
      </dsp:txBody>
      <dsp:txXfrm>
        <a:off x="7540625" y="2180272"/>
        <a:ext cx="1190624" cy="484504"/>
      </dsp:txXfrm>
    </dsp:sp>
    <dsp:sp modelId="{61D4ECCD-4E17-4A7C-BF83-04FB0B2A97EA}">
      <dsp:nvSpPr>
        <dsp:cNvPr id="0" name=""/>
        <dsp:cNvSpPr/>
      </dsp:nvSpPr>
      <dsp:spPr>
        <a:xfrm>
          <a:off x="7143750" y="0"/>
          <a:ext cx="1984374" cy="169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None/>
          </a:pPr>
          <a:r>
            <a:rPr lang="en-US" sz="1400" kern="1200" dirty="0"/>
            <a:t>Java 6 Mustang</a:t>
          </a:r>
        </a:p>
      </dsp:txBody>
      <dsp:txXfrm>
        <a:off x="7143750" y="0"/>
        <a:ext cx="1984374" cy="1695767"/>
      </dsp:txXfrm>
    </dsp:sp>
    <dsp:sp modelId="{B6227B02-0024-4A0A-87C8-519CEC42B71D}">
      <dsp:nvSpPr>
        <dsp:cNvPr id="0" name=""/>
        <dsp:cNvSpPr/>
      </dsp:nvSpPr>
      <dsp:spPr>
        <a:xfrm>
          <a:off x="8135937" y="1792668"/>
          <a:ext cx="0" cy="387603"/>
        </a:xfrm>
        <a:prstGeom prst="line">
          <a:avLst/>
        </a:prstGeom>
        <a:noFill/>
        <a:ln w="9525" cap="flat" cmpd="sng" algn="ctr">
          <a:solidFill>
            <a:schemeClr val="accent1">
              <a:shade val="90000"/>
              <a:hueOff val="204201"/>
              <a:satOff val="-2837"/>
              <a:lumOff val="15303"/>
              <a:alphaOff val="0"/>
            </a:schemeClr>
          </a:solidFill>
          <a:prstDash val="dash"/>
          <a:miter lim="800000"/>
        </a:ln>
        <a:effectLst/>
      </dsp:spPr>
      <dsp:style>
        <a:lnRef idx="1">
          <a:scrgbClr r="0" g="0" b="0"/>
        </a:lnRef>
        <a:fillRef idx="0">
          <a:scrgbClr r="0" g="0" b="0"/>
        </a:fillRef>
        <a:effectRef idx="0">
          <a:scrgbClr r="0" g="0" b="0"/>
        </a:effectRef>
        <a:fontRef idx="minor"/>
      </dsp:style>
    </dsp:sp>
    <dsp:sp modelId="{63826FEF-5BC7-4889-B528-321A3CF24D59}">
      <dsp:nvSpPr>
        <dsp:cNvPr id="0" name=""/>
        <dsp:cNvSpPr/>
      </dsp:nvSpPr>
      <dsp:spPr>
        <a:xfrm>
          <a:off x="8087487" y="1695767"/>
          <a:ext cx="96900" cy="96900"/>
        </a:xfrm>
        <a:prstGeom prst="ellipse">
          <a:avLst/>
        </a:prstGeom>
        <a:solidFill>
          <a:schemeClr val="accent1">
            <a:shade val="80000"/>
            <a:hueOff val="232855"/>
            <a:satOff val="-4171"/>
            <a:lumOff val="17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81F0DD-2D14-41B2-85F4-DB2564A1B7B5}">
      <dsp:nvSpPr>
        <dsp:cNvPr id="0" name=""/>
        <dsp:cNvSpPr/>
      </dsp:nvSpPr>
      <dsp:spPr>
        <a:xfrm>
          <a:off x="8731250" y="2180272"/>
          <a:ext cx="1190624" cy="484504"/>
        </a:xfrm>
        <a:prstGeom prst="rect">
          <a:avLst/>
        </a:prstGeom>
        <a:solidFill>
          <a:schemeClr val="accent1">
            <a:shade val="80000"/>
            <a:hueOff val="271664"/>
            <a:satOff val="-4866"/>
            <a:lumOff val="20677"/>
            <a:alphaOff val="0"/>
          </a:schemeClr>
        </a:solidFill>
        <a:ln w="12700" cap="flat" cmpd="sng" algn="ctr">
          <a:solidFill>
            <a:schemeClr val="accent1">
              <a:shade val="80000"/>
              <a:hueOff val="271664"/>
              <a:satOff val="-4866"/>
              <a:lumOff val="206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dirty="0"/>
            <a:t>July 2011</a:t>
          </a:r>
        </a:p>
      </dsp:txBody>
      <dsp:txXfrm>
        <a:off x="8731250" y="2180272"/>
        <a:ext cx="1190624" cy="484504"/>
      </dsp:txXfrm>
    </dsp:sp>
    <dsp:sp modelId="{3876BD86-97BE-407E-A489-CA94456C715F}">
      <dsp:nvSpPr>
        <dsp:cNvPr id="0" name=""/>
        <dsp:cNvSpPr/>
      </dsp:nvSpPr>
      <dsp:spPr>
        <a:xfrm>
          <a:off x="8334374" y="3149281"/>
          <a:ext cx="1984374" cy="169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ctr" defTabSz="622300">
            <a:lnSpc>
              <a:spcPct val="90000"/>
            </a:lnSpc>
            <a:spcBef>
              <a:spcPct val="0"/>
            </a:spcBef>
            <a:spcAft>
              <a:spcPct val="35000"/>
            </a:spcAft>
            <a:buNone/>
          </a:pPr>
          <a:r>
            <a:rPr lang="en-US" sz="1400" kern="1200" dirty="0"/>
            <a:t>Java 7 Dolphin</a:t>
          </a:r>
        </a:p>
      </dsp:txBody>
      <dsp:txXfrm>
        <a:off x="8334374" y="3149281"/>
        <a:ext cx="1984374" cy="1695767"/>
      </dsp:txXfrm>
    </dsp:sp>
    <dsp:sp modelId="{AD1EAB81-6416-4FDE-8741-7E1F11024C77}">
      <dsp:nvSpPr>
        <dsp:cNvPr id="0" name=""/>
        <dsp:cNvSpPr/>
      </dsp:nvSpPr>
      <dsp:spPr>
        <a:xfrm>
          <a:off x="9326562" y="2664776"/>
          <a:ext cx="0" cy="387603"/>
        </a:xfrm>
        <a:prstGeom prst="line">
          <a:avLst/>
        </a:prstGeom>
        <a:noFill/>
        <a:ln w="9525" cap="flat" cmpd="sng" algn="ctr">
          <a:solidFill>
            <a:schemeClr val="accent1">
              <a:shade val="90000"/>
              <a:hueOff val="238235"/>
              <a:satOff val="-3309"/>
              <a:lumOff val="17853"/>
              <a:alphaOff val="0"/>
            </a:schemeClr>
          </a:solidFill>
          <a:prstDash val="dash"/>
          <a:miter lim="800000"/>
        </a:ln>
        <a:effectLst/>
      </dsp:spPr>
      <dsp:style>
        <a:lnRef idx="1">
          <a:scrgbClr r="0" g="0" b="0"/>
        </a:lnRef>
        <a:fillRef idx="0">
          <a:scrgbClr r="0" g="0" b="0"/>
        </a:fillRef>
        <a:effectRef idx="0">
          <a:scrgbClr r="0" g="0" b="0"/>
        </a:effectRef>
        <a:fontRef idx="minor"/>
      </dsp:style>
    </dsp:sp>
    <dsp:sp modelId="{EB81E997-3797-427B-952E-4C5DF9D538F7}">
      <dsp:nvSpPr>
        <dsp:cNvPr id="0" name=""/>
        <dsp:cNvSpPr/>
      </dsp:nvSpPr>
      <dsp:spPr>
        <a:xfrm>
          <a:off x="9278112" y="3052380"/>
          <a:ext cx="96900" cy="96900"/>
        </a:xfrm>
        <a:prstGeom prst="ellipse">
          <a:avLst/>
        </a:prstGeom>
        <a:solidFill>
          <a:schemeClr val="accent1">
            <a:shade val="80000"/>
            <a:hueOff val="271664"/>
            <a:satOff val="-4866"/>
            <a:lumOff val="206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73FBE0-CE52-4168-8013-7C0C505624E1}">
      <dsp:nvSpPr>
        <dsp:cNvPr id="0" name=""/>
        <dsp:cNvSpPr/>
      </dsp:nvSpPr>
      <dsp:spPr>
        <a:xfrm>
          <a:off x="9921875" y="2180272"/>
          <a:ext cx="1190624" cy="484504"/>
        </a:xfrm>
        <a:prstGeom prst="rect">
          <a:avLst/>
        </a:prstGeom>
        <a:solidFill>
          <a:schemeClr val="accent1">
            <a:shade val="80000"/>
            <a:hueOff val="310474"/>
            <a:satOff val="-5561"/>
            <a:lumOff val="23631"/>
            <a:alphaOff val="0"/>
          </a:schemeClr>
        </a:solidFill>
        <a:ln w="12700" cap="flat" cmpd="sng" algn="ctr">
          <a:solidFill>
            <a:schemeClr val="accent1">
              <a:shade val="80000"/>
              <a:hueOff val="310474"/>
              <a:satOff val="-5561"/>
              <a:lumOff val="2363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dirty="0"/>
            <a:t>Mar 2014</a:t>
          </a:r>
        </a:p>
      </dsp:txBody>
      <dsp:txXfrm>
        <a:off x="9921875" y="2180272"/>
        <a:ext cx="1190624" cy="484504"/>
      </dsp:txXfrm>
    </dsp:sp>
    <dsp:sp modelId="{017866CA-7C9A-4988-94D5-FC5A362918FF}">
      <dsp:nvSpPr>
        <dsp:cNvPr id="0" name=""/>
        <dsp:cNvSpPr/>
      </dsp:nvSpPr>
      <dsp:spPr>
        <a:xfrm>
          <a:off x="9524999" y="0"/>
          <a:ext cx="1984374" cy="169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None/>
          </a:pPr>
          <a:r>
            <a:rPr lang="en-US" sz="1400" kern="1200" dirty="0"/>
            <a:t>Java 8</a:t>
          </a:r>
        </a:p>
      </dsp:txBody>
      <dsp:txXfrm>
        <a:off x="9524999" y="0"/>
        <a:ext cx="1984374" cy="1695767"/>
      </dsp:txXfrm>
    </dsp:sp>
    <dsp:sp modelId="{586D3FE0-712B-4237-9F0F-EE4EA08A58F2}">
      <dsp:nvSpPr>
        <dsp:cNvPr id="0" name=""/>
        <dsp:cNvSpPr/>
      </dsp:nvSpPr>
      <dsp:spPr>
        <a:xfrm>
          <a:off x="10517187" y="1792668"/>
          <a:ext cx="0" cy="387603"/>
        </a:xfrm>
        <a:prstGeom prst="line">
          <a:avLst/>
        </a:prstGeom>
        <a:noFill/>
        <a:ln w="9525" cap="flat" cmpd="sng" algn="ctr">
          <a:solidFill>
            <a:schemeClr val="accent1">
              <a:shade val="90000"/>
              <a:hueOff val="272268"/>
              <a:satOff val="-3782"/>
              <a:lumOff val="20404"/>
              <a:alphaOff val="0"/>
            </a:schemeClr>
          </a:solidFill>
          <a:prstDash val="dash"/>
          <a:miter lim="800000"/>
        </a:ln>
        <a:effectLst/>
      </dsp:spPr>
      <dsp:style>
        <a:lnRef idx="1">
          <a:scrgbClr r="0" g="0" b="0"/>
        </a:lnRef>
        <a:fillRef idx="0">
          <a:scrgbClr r="0" g="0" b="0"/>
        </a:fillRef>
        <a:effectRef idx="0">
          <a:scrgbClr r="0" g="0" b="0"/>
        </a:effectRef>
        <a:fontRef idx="minor"/>
      </dsp:style>
    </dsp:sp>
    <dsp:sp modelId="{5472989F-6118-49AD-98FC-5C985AA39BAA}">
      <dsp:nvSpPr>
        <dsp:cNvPr id="0" name=""/>
        <dsp:cNvSpPr/>
      </dsp:nvSpPr>
      <dsp:spPr>
        <a:xfrm>
          <a:off x="10468737" y="1695767"/>
          <a:ext cx="96900" cy="96900"/>
        </a:xfrm>
        <a:prstGeom prst="ellipse">
          <a:avLst/>
        </a:prstGeom>
        <a:solidFill>
          <a:schemeClr val="accent1">
            <a:shade val="80000"/>
            <a:hueOff val="310474"/>
            <a:satOff val="-5561"/>
            <a:lumOff val="236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4742B2-6405-48D5-9A5B-A5268D88B7FB}">
      <dsp:nvSpPr>
        <dsp:cNvPr id="0" name=""/>
        <dsp:cNvSpPr/>
      </dsp:nvSpPr>
      <dsp:spPr>
        <a:xfrm rot="5400000">
          <a:off x="11465560" y="1827211"/>
          <a:ext cx="484504" cy="1190624"/>
        </a:xfrm>
        <a:prstGeom prst="round2SameRect">
          <a:avLst/>
        </a:prstGeom>
        <a:solidFill>
          <a:schemeClr val="accent1">
            <a:shade val="80000"/>
            <a:hueOff val="349283"/>
            <a:satOff val="-6256"/>
            <a:lumOff val="26585"/>
            <a:alphaOff val="0"/>
          </a:schemeClr>
        </a:solidFill>
        <a:ln w="12700" cap="flat" cmpd="sng" algn="ctr">
          <a:solidFill>
            <a:schemeClr val="accent1">
              <a:shade val="80000"/>
              <a:hueOff val="349283"/>
              <a:satOff val="-6256"/>
              <a:lumOff val="265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dirty="0"/>
            <a:t>Sept 2017</a:t>
          </a:r>
        </a:p>
      </dsp:txBody>
      <dsp:txXfrm rot="-5400000">
        <a:off x="11112500" y="2203923"/>
        <a:ext cx="1166972" cy="437200"/>
      </dsp:txXfrm>
    </dsp:sp>
    <dsp:sp modelId="{F9D78C73-FB9F-401A-B715-9F4315BA4029}">
      <dsp:nvSpPr>
        <dsp:cNvPr id="0" name=""/>
        <dsp:cNvSpPr/>
      </dsp:nvSpPr>
      <dsp:spPr>
        <a:xfrm>
          <a:off x="10715625" y="3149281"/>
          <a:ext cx="1984374" cy="169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ctr" defTabSz="622300">
            <a:lnSpc>
              <a:spcPct val="90000"/>
            </a:lnSpc>
            <a:spcBef>
              <a:spcPct val="0"/>
            </a:spcBef>
            <a:spcAft>
              <a:spcPct val="35000"/>
            </a:spcAft>
            <a:buNone/>
          </a:pPr>
          <a:r>
            <a:rPr lang="en-US" sz="1400" kern="1200" dirty="0"/>
            <a:t>Java 9 Dolphin</a:t>
          </a:r>
        </a:p>
      </dsp:txBody>
      <dsp:txXfrm>
        <a:off x="10715625" y="3149281"/>
        <a:ext cx="1984374" cy="1695767"/>
      </dsp:txXfrm>
    </dsp:sp>
    <dsp:sp modelId="{34DFD128-F19A-4887-9EB6-B64933BA5FEE}">
      <dsp:nvSpPr>
        <dsp:cNvPr id="0" name=""/>
        <dsp:cNvSpPr/>
      </dsp:nvSpPr>
      <dsp:spPr>
        <a:xfrm>
          <a:off x="11707812" y="2664776"/>
          <a:ext cx="0" cy="387603"/>
        </a:xfrm>
        <a:prstGeom prst="line">
          <a:avLst/>
        </a:prstGeom>
        <a:noFill/>
        <a:ln w="9525" cap="flat" cmpd="sng" algn="ctr">
          <a:solidFill>
            <a:schemeClr val="accent1">
              <a:shade val="90000"/>
              <a:hueOff val="306302"/>
              <a:satOff val="-4255"/>
              <a:lumOff val="22954"/>
              <a:alphaOff val="0"/>
            </a:schemeClr>
          </a:solidFill>
          <a:prstDash val="dash"/>
          <a:miter lim="800000"/>
        </a:ln>
        <a:effectLst/>
      </dsp:spPr>
      <dsp:style>
        <a:lnRef idx="1">
          <a:scrgbClr r="0" g="0" b="0"/>
        </a:lnRef>
        <a:fillRef idx="0">
          <a:scrgbClr r="0" g="0" b="0"/>
        </a:fillRef>
        <a:effectRef idx="0">
          <a:scrgbClr r="0" g="0" b="0"/>
        </a:effectRef>
        <a:fontRef idx="minor"/>
      </dsp:style>
    </dsp:sp>
    <dsp:sp modelId="{39F0093D-BDAD-4773-B6F2-C0BAC305E824}">
      <dsp:nvSpPr>
        <dsp:cNvPr id="0" name=""/>
        <dsp:cNvSpPr/>
      </dsp:nvSpPr>
      <dsp:spPr>
        <a:xfrm>
          <a:off x="11659362" y="3052380"/>
          <a:ext cx="96900" cy="96900"/>
        </a:xfrm>
        <a:prstGeom prst="ellipse">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0067-DD90-485C-B590-2F7F81864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706B29-BA1F-4ED4-9FE6-18A076357B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2D7BE0-41EF-4B27-A229-A52FC509C00B}"/>
              </a:ext>
            </a:extLst>
          </p:cNvPr>
          <p:cNvSpPr>
            <a:spLocks noGrp="1"/>
          </p:cNvSpPr>
          <p:nvPr>
            <p:ph type="dt" sz="half" idx="10"/>
          </p:nvPr>
        </p:nvSpPr>
        <p:spPr/>
        <p:txBody>
          <a:bodyPr/>
          <a:lstStyle/>
          <a:p>
            <a:fld id="{48A87A34-81AB-432B-8DAE-1953F412C126}" type="datetimeFigureOut">
              <a:rPr lang="en-US" smtClean="0"/>
              <a:t>7/30/2023</a:t>
            </a:fld>
            <a:endParaRPr lang="en-US" dirty="0"/>
          </a:p>
        </p:txBody>
      </p:sp>
      <p:sp>
        <p:nvSpPr>
          <p:cNvPr id="5" name="Footer Placeholder 4">
            <a:extLst>
              <a:ext uri="{FF2B5EF4-FFF2-40B4-BE49-F238E27FC236}">
                <a16:creationId xmlns:a16="http://schemas.microsoft.com/office/drawing/2014/main" id="{729C22AE-8804-491F-B3F2-043AB3E629E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A736001-3C01-4F0A-868D-B7E2CCD5083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3045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0DF8A-C164-4BD9-AF5D-9517673CF2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B48F3A-E00F-44A5-A875-629D61E332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6AE631-4D7B-4F1E-B128-8DFC3329E63E}"/>
              </a:ext>
            </a:extLst>
          </p:cNvPr>
          <p:cNvSpPr>
            <a:spLocks noGrp="1"/>
          </p:cNvSpPr>
          <p:nvPr>
            <p:ph type="dt" sz="half" idx="10"/>
          </p:nvPr>
        </p:nvSpPr>
        <p:spPr/>
        <p:txBody>
          <a:bodyPr/>
          <a:lstStyle/>
          <a:p>
            <a:fld id="{48A87A34-81AB-432B-8DAE-1953F412C126}" type="datetimeFigureOut">
              <a:rPr lang="en-US" smtClean="0"/>
              <a:t>7/30/2023</a:t>
            </a:fld>
            <a:endParaRPr lang="en-US" dirty="0"/>
          </a:p>
        </p:txBody>
      </p:sp>
      <p:sp>
        <p:nvSpPr>
          <p:cNvPr id="5" name="Footer Placeholder 4">
            <a:extLst>
              <a:ext uri="{FF2B5EF4-FFF2-40B4-BE49-F238E27FC236}">
                <a16:creationId xmlns:a16="http://schemas.microsoft.com/office/drawing/2014/main" id="{F61A6E20-3DC6-4BE4-A3D9-22464FD7C0B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EF89AD-900D-45DE-8B14-37F775C5C18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1098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4C4CD4-29C0-410E-A4D8-DE66BE746E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DB4BA1-62A1-4F96-AC71-F1DD772AAE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EB91BC-62E7-404B-9D2A-9A355013551F}"/>
              </a:ext>
            </a:extLst>
          </p:cNvPr>
          <p:cNvSpPr>
            <a:spLocks noGrp="1"/>
          </p:cNvSpPr>
          <p:nvPr>
            <p:ph type="dt" sz="half" idx="10"/>
          </p:nvPr>
        </p:nvSpPr>
        <p:spPr/>
        <p:txBody>
          <a:bodyPr/>
          <a:lstStyle/>
          <a:p>
            <a:fld id="{48A87A34-81AB-432B-8DAE-1953F412C126}" type="datetimeFigureOut">
              <a:rPr lang="en-US" smtClean="0"/>
              <a:t>7/30/2023</a:t>
            </a:fld>
            <a:endParaRPr lang="en-US" dirty="0"/>
          </a:p>
        </p:txBody>
      </p:sp>
      <p:sp>
        <p:nvSpPr>
          <p:cNvPr id="5" name="Footer Placeholder 4">
            <a:extLst>
              <a:ext uri="{FF2B5EF4-FFF2-40B4-BE49-F238E27FC236}">
                <a16:creationId xmlns:a16="http://schemas.microsoft.com/office/drawing/2014/main" id="{49B69FB7-B0FC-4EB0-ACE7-ADB39F1D124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3DA90A-AD4C-4B33-9901-23072037E75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1559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79460" y="-216683"/>
            <a:ext cx="11033081" cy="830997"/>
          </a:xfrm>
          <a:prstGeom prst="rect">
            <a:avLst/>
          </a:prstGeom>
        </p:spPr>
        <p:txBody>
          <a:bodyPr wrap="square" lIns="0" tIns="0" rIns="0" bIns="0">
            <a:spAutoFit/>
          </a:bodyPr>
          <a:lstStyle>
            <a:lvl1pPr>
              <a:defRPr sz="6000" b="0" i="0">
                <a:solidFill>
                  <a:srgbClr val="095A82"/>
                </a:solidFill>
                <a:latin typeface="Arial Black"/>
                <a:cs typeface="Arial Black"/>
              </a:defRPr>
            </a:lvl1pPr>
          </a:lstStyle>
          <a:p>
            <a:endParaRPr/>
          </a:p>
        </p:txBody>
      </p:sp>
      <p:sp>
        <p:nvSpPr>
          <p:cNvPr id="3" name="Holder 3"/>
          <p:cNvSpPr>
            <a:spLocks noGrp="1"/>
          </p:cNvSpPr>
          <p:nvPr>
            <p:ph type="subTitle" idx="4"/>
          </p:nvPr>
        </p:nvSpPr>
        <p:spPr>
          <a:xfrm>
            <a:off x="1828800" y="3840481"/>
            <a:ext cx="8534400" cy="41139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67" b="0" i="0">
                <a:solidFill>
                  <a:srgbClr val="9F9F9F"/>
                </a:solidFill>
                <a:latin typeface="Carlito"/>
                <a:cs typeface="Carlito"/>
              </a:defRPr>
            </a:lvl1pPr>
          </a:lstStyle>
          <a:p>
            <a:pPr marL="16933">
              <a:lnSpc>
                <a:spcPts val="1153"/>
              </a:lnSpc>
            </a:pPr>
            <a:r>
              <a:rPr lang="en-US" spc="-7"/>
              <a:t>Copyright </a:t>
            </a:r>
            <a:r>
              <a:rPr lang="en-US"/>
              <a:t>© 2020, </a:t>
            </a:r>
            <a:r>
              <a:rPr lang="en-US" spc="-7"/>
              <a:t>Dursikshya and/or its affiliates. All rights</a:t>
            </a:r>
            <a:r>
              <a:rPr lang="en-US" spc="80"/>
              <a:t> </a:t>
            </a:r>
            <a:r>
              <a:rPr lang="en-US" spc="-20"/>
              <a:t>reserved.</a:t>
            </a:r>
            <a:endParaRPr lang="en-US" spc="-2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46989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93370-F69C-4C4B-9F02-240C67FBD0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B447DC-F170-45ED-9B57-3400B19E1C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BD18FF-82EB-4814-969A-F77701DC8111}"/>
              </a:ext>
            </a:extLst>
          </p:cNvPr>
          <p:cNvSpPr>
            <a:spLocks noGrp="1"/>
          </p:cNvSpPr>
          <p:nvPr>
            <p:ph type="dt" sz="half" idx="10"/>
          </p:nvPr>
        </p:nvSpPr>
        <p:spPr/>
        <p:txBody>
          <a:bodyPr/>
          <a:lstStyle/>
          <a:p>
            <a:fld id="{48A87A34-81AB-432B-8DAE-1953F412C126}" type="datetimeFigureOut">
              <a:rPr lang="en-US" smtClean="0"/>
              <a:t>7/30/2023</a:t>
            </a:fld>
            <a:endParaRPr lang="en-US" dirty="0"/>
          </a:p>
        </p:txBody>
      </p:sp>
      <p:sp>
        <p:nvSpPr>
          <p:cNvPr id="5" name="Footer Placeholder 4">
            <a:extLst>
              <a:ext uri="{FF2B5EF4-FFF2-40B4-BE49-F238E27FC236}">
                <a16:creationId xmlns:a16="http://schemas.microsoft.com/office/drawing/2014/main" id="{F74E3AAD-B26D-4214-951E-22E6D88E797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C61D9F-0F82-4CE8-A5D3-AE0A93CE975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054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B6065-24F6-4F6F-A9A4-B4D338112D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337195-E8CC-436B-98DE-ACE267FB59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85292C-17C7-4F33-BC4E-A38432AB7B2D}"/>
              </a:ext>
            </a:extLst>
          </p:cNvPr>
          <p:cNvSpPr>
            <a:spLocks noGrp="1"/>
          </p:cNvSpPr>
          <p:nvPr>
            <p:ph type="dt" sz="half" idx="10"/>
          </p:nvPr>
        </p:nvSpPr>
        <p:spPr/>
        <p:txBody>
          <a:bodyPr/>
          <a:lstStyle/>
          <a:p>
            <a:fld id="{48A87A34-81AB-432B-8DAE-1953F412C126}" type="datetimeFigureOut">
              <a:rPr lang="en-US" smtClean="0"/>
              <a:t>7/30/2023</a:t>
            </a:fld>
            <a:endParaRPr lang="en-US" dirty="0"/>
          </a:p>
        </p:txBody>
      </p:sp>
      <p:sp>
        <p:nvSpPr>
          <p:cNvPr id="5" name="Footer Placeholder 4">
            <a:extLst>
              <a:ext uri="{FF2B5EF4-FFF2-40B4-BE49-F238E27FC236}">
                <a16:creationId xmlns:a16="http://schemas.microsoft.com/office/drawing/2014/main" id="{09AED8AC-2876-4E43-AECC-38EF0F55A0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2EB779-E900-4F54-BAF8-2E2381338CD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6336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697D5-F11E-4820-A0FD-E4AEF8F231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8447FD-3133-4CC9-B97C-C73A19DE79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76EEF3-DDC1-4F31-A55A-BE9DEA2656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3DA31C-CF34-4A65-92CB-32994CA195D4}"/>
              </a:ext>
            </a:extLst>
          </p:cNvPr>
          <p:cNvSpPr>
            <a:spLocks noGrp="1"/>
          </p:cNvSpPr>
          <p:nvPr>
            <p:ph type="dt" sz="half" idx="10"/>
          </p:nvPr>
        </p:nvSpPr>
        <p:spPr/>
        <p:txBody>
          <a:bodyPr/>
          <a:lstStyle/>
          <a:p>
            <a:fld id="{48A87A34-81AB-432B-8DAE-1953F412C126}" type="datetimeFigureOut">
              <a:rPr lang="en-US" smtClean="0"/>
              <a:t>7/30/2023</a:t>
            </a:fld>
            <a:endParaRPr lang="en-US" dirty="0"/>
          </a:p>
        </p:txBody>
      </p:sp>
      <p:sp>
        <p:nvSpPr>
          <p:cNvPr id="6" name="Footer Placeholder 5">
            <a:extLst>
              <a:ext uri="{FF2B5EF4-FFF2-40B4-BE49-F238E27FC236}">
                <a16:creationId xmlns:a16="http://schemas.microsoft.com/office/drawing/2014/main" id="{7C5145D9-F0C0-479A-8835-CD07D1052C1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C3B5BFD-3CDB-43CA-B9B3-F5C03E4AA5F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488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D3A23-BEAC-467B-B94E-6C588F1424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DE713B-FB7F-4D29-B96A-2DCD40A20D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EC2F6D-4207-4779-95DF-E984EAE3ED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15DC68-5386-4F6A-A29C-66EA1E1438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D5EC32-D860-4B24-A317-CA31F4D122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7393D0-619B-4228-8B35-C3C569C2A4D7}"/>
              </a:ext>
            </a:extLst>
          </p:cNvPr>
          <p:cNvSpPr>
            <a:spLocks noGrp="1"/>
          </p:cNvSpPr>
          <p:nvPr>
            <p:ph type="dt" sz="half" idx="10"/>
          </p:nvPr>
        </p:nvSpPr>
        <p:spPr/>
        <p:txBody>
          <a:bodyPr/>
          <a:lstStyle/>
          <a:p>
            <a:fld id="{48A87A34-81AB-432B-8DAE-1953F412C126}" type="datetimeFigureOut">
              <a:rPr lang="en-US" smtClean="0"/>
              <a:t>7/30/2023</a:t>
            </a:fld>
            <a:endParaRPr lang="en-US" dirty="0"/>
          </a:p>
        </p:txBody>
      </p:sp>
      <p:sp>
        <p:nvSpPr>
          <p:cNvPr id="8" name="Footer Placeholder 7">
            <a:extLst>
              <a:ext uri="{FF2B5EF4-FFF2-40B4-BE49-F238E27FC236}">
                <a16:creationId xmlns:a16="http://schemas.microsoft.com/office/drawing/2014/main" id="{090D967E-9F8C-406F-BD43-E78E0E0025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9CAAA66-0D20-4110-86C2-C4E9DA47007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327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0F3F8-E485-4857-AF3F-138B86F579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1475E8-53EF-4226-A59B-5E3EA6DA35D4}"/>
              </a:ext>
            </a:extLst>
          </p:cNvPr>
          <p:cNvSpPr>
            <a:spLocks noGrp="1"/>
          </p:cNvSpPr>
          <p:nvPr>
            <p:ph type="dt" sz="half" idx="10"/>
          </p:nvPr>
        </p:nvSpPr>
        <p:spPr/>
        <p:txBody>
          <a:bodyPr/>
          <a:lstStyle/>
          <a:p>
            <a:fld id="{48A87A34-81AB-432B-8DAE-1953F412C126}" type="datetimeFigureOut">
              <a:rPr lang="en-US" smtClean="0"/>
              <a:t>7/30/2023</a:t>
            </a:fld>
            <a:endParaRPr lang="en-US" dirty="0"/>
          </a:p>
        </p:txBody>
      </p:sp>
      <p:sp>
        <p:nvSpPr>
          <p:cNvPr id="4" name="Footer Placeholder 3">
            <a:extLst>
              <a:ext uri="{FF2B5EF4-FFF2-40B4-BE49-F238E27FC236}">
                <a16:creationId xmlns:a16="http://schemas.microsoft.com/office/drawing/2014/main" id="{63940977-70AE-4A67-A759-03FA685B26B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A054EB0-DA5B-42A6-A4DF-4EEA0600B7B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0441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AB4DB3-E15F-40E6-A0EF-670503F87000}"/>
              </a:ext>
            </a:extLst>
          </p:cNvPr>
          <p:cNvSpPr>
            <a:spLocks noGrp="1"/>
          </p:cNvSpPr>
          <p:nvPr>
            <p:ph type="dt" sz="half" idx="10"/>
          </p:nvPr>
        </p:nvSpPr>
        <p:spPr/>
        <p:txBody>
          <a:bodyPr/>
          <a:lstStyle/>
          <a:p>
            <a:fld id="{48A87A34-81AB-432B-8DAE-1953F412C126}" type="datetimeFigureOut">
              <a:rPr lang="en-US" smtClean="0"/>
              <a:t>7/30/2023</a:t>
            </a:fld>
            <a:endParaRPr lang="en-US" dirty="0"/>
          </a:p>
        </p:txBody>
      </p:sp>
      <p:sp>
        <p:nvSpPr>
          <p:cNvPr id="3" name="Footer Placeholder 2">
            <a:extLst>
              <a:ext uri="{FF2B5EF4-FFF2-40B4-BE49-F238E27FC236}">
                <a16:creationId xmlns:a16="http://schemas.microsoft.com/office/drawing/2014/main" id="{66306E93-B9CC-43E9-9678-F2A8F6146A8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6856AA-D652-4C75-9B57-8AB85E79767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5762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6908-326D-4E7D-B013-FA04D17A5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3F12CA-B86F-48F7-8F05-5B20BDCDD6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56BB48-DA61-471C-A7C8-33877E6DAE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B82ED0-3E42-42EB-8826-8802909F4ED0}"/>
              </a:ext>
            </a:extLst>
          </p:cNvPr>
          <p:cNvSpPr>
            <a:spLocks noGrp="1"/>
          </p:cNvSpPr>
          <p:nvPr>
            <p:ph type="dt" sz="half" idx="10"/>
          </p:nvPr>
        </p:nvSpPr>
        <p:spPr/>
        <p:txBody>
          <a:bodyPr/>
          <a:lstStyle/>
          <a:p>
            <a:fld id="{48A87A34-81AB-432B-8DAE-1953F412C126}" type="datetimeFigureOut">
              <a:rPr lang="en-US" smtClean="0"/>
              <a:t>7/30/2023</a:t>
            </a:fld>
            <a:endParaRPr lang="en-US" dirty="0"/>
          </a:p>
        </p:txBody>
      </p:sp>
      <p:sp>
        <p:nvSpPr>
          <p:cNvPr id="6" name="Footer Placeholder 5">
            <a:extLst>
              <a:ext uri="{FF2B5EF4-FFF2-40B4-BE49-F238E27FC236}">
                <a16:creationId xmlns:a16="http://schemas.microsoft.com/office/drawing/2014/main" id="{DAA96A52-1940-4EE8-8771-4565EF929F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7C8DE62-E43B-4DEE-87FE-868AB22868E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8849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16583-6499-4B43-8896-EEC6259E2A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868825-787B-4F24-A004-B01781E6E4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C602E6-362C-41C2-8382-AF71D0E0B5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7D411D-FDAE-457F-B98D-CD4C46C97D3C}"/>
              </a:ext>
            </a:extLst>
          </p:cNvPr>
          <p:cNvSpPr>
            <a:spLocks noGrp="1"/>
          </p:cNvSpPr>
          <p:nvPr>
            <p:ph type="dt" sz="half" idx="10"/>
          </p:nvPr>
        </p:nvSpPr>
        <p:spPr/>
        <p:txBody>
          <a:bodyPr/>
          <a:lstStyle/>
          <a:p>
            <a:fld id="{48A87A34-81AB-432B-8DAE-1953F412C126}" type="datetimeFigureOut">
              <a:rPr lang="en-US" smtClean="0"/>
              <a:t>7/30/2023</a:t>
            </a:fld>
            <a:endParaRPr lang="en-US" dirty="0"/>
          </a:p>
        </p:txBody>
      </p:sp>
      <p:sp>
        <p:nvSpPr>
          <p:cNvPr id="6" name="Footer Placeholder 5">
            <a:extLst>
              <a:ext uri="{FF2B5EF4-FFF2-40B4-BE49-F238E27FC236}">
                <a16:creationId xmlns:a16="http://schemas.microsoft.com/office/drawing/2014/main" id="{C1D5D300-DAC9-4B6F-B8C6-4BF9D365D13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25281BD-9C0B-4A4E-A023-D6E714B7912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4332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A780E8-BCC6-43AB-A584-6B78A0AA19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33A4AF-2183-4955-B53A-547D1FBBF8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3D4950-7665-4FC0-B731-1B9EEABFC7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7/30/2023</a:t>
            </a:fld>
            <a:endParaRPr lang="en-US" dirty="0"/>
          </a:p>
        </p:txBody>
      </p:sp>
      <p:sp>
        <p:nvSpPr>
          <p:cNvPr id="5" name="Footer Placeholder 4">
            <a:extLst>
              <a:ext uri="{FF2B5EF4-FFF2-40B4-BE49-F238E27FC236}">
                <a16:creationId xmlns:a16="http://schemas.microsoft.com/office/drawing/2014/main" id="{38BF315E-855B-4AA1-A9AA-5529BF9927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53AD401-82BF-4140-9F82-3E31514472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87333451"/>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18.png"/><Relationship Id="rId3" Type="http://schemas.openxmlformats.org/officeDocument/2006/relationships/image" Target="../media/image19.png"/><Relationship Id="rId7" Type="http://schemas.openxmlformats.org/officeDocument/2006/relationships/image" Target="../media/image29.png"/><Relationship Id="rId12" Type="http://schemas.openxmlformats.org/officeDocument/2006/relationships/image" Target="../media/image32.png"/><Relationship Id="rId2" Type="http://schemas.openxmlformats.org/officeDocument/2006/relationships/image" Target="../media/image27.jp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1.png"/><Relationship Id="rId5" Type="http://schemas.openxmlformats.org/officeDocument/2006/relationships/image" Target="../media/image21.png"/><Relationship Id="rId15" Type="http://schemas.openxmlformats.org/officeDocument/2006/relationships/image" Target="../media/image25.png"/><Relationship Id="rId10" Type="http://schemas.openxmlformats.org/officeDocument/2006/relationships/image" Target="../media/image23.png"/><Relationship Id="rId4" Type="http://schemas.openxmlformats.org/officeDocument/2006/relationships/image" Target="../media/image20.png"/><Relationship Id="rId9" Type="http://schemas.openxmlformats.org/officeDocument/2006/relationships/image" Target="../media/image22.png"/><Relationship Id="rId14"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image" Target="../media/image39.jp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37.jpg"/><Relationship Id="rId11" Type="http://schemas.openxmlformats.org/officeDocument/2006/relationships/hyperlink" Target="http://jobgraphs.com/java" TargetMode="External"/><Relationship Id="rId5" Type="http://schemas.openxmlformats.org/officeDocument/2006/relationships/image" Target="../media/image36.png"/><Relationship Id="rId10" Type="http://schemas.openxmlformats.org/officeDocument/2006/relationships/image" Target="../media/image41.jpg"/><Relationship Id="rId4" Type="http://schemas.openxmlformats.org/officeDocument/2006/relationships/image" Target="../media/image35.png"/><Relationship Id="rId9"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2.xml"/><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jp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25.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 Id="rId9" Type="http://schemas.openxmlformats.org/officeDocument/2006/relationships/image" Target="../media/image51.jpg"/></Relationships>
</file>

<file path=ppt/slides/_rels/slide26.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69.png"/><Relationship Id="rId3" Type="http://schemas.openxmlformats.org/officeDocument/2006/relationships/image" Target="../media/image59.png"/><Relationship Id="rId7" Type="http://schemas.openxmlformats.org/officeDocument/2006/relationships/image" Target="../media/image64.png"/><Relationship Id="rId12" Type="http://schemas.openxmlformats.org/officeDocument/2006/relationships/image" Target="../media/image55.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53.png"/><Relationship Id="rId4" Type="http://schemas.openxmlformats.org/officeDocument/2006/relationships/image" Target="../media/image60.png"/><Relationship Id="rId9" Type="http://schemas.openxmlformats.org/officeDocument/2006/relationships/image" Target="../media/image67.png"/><Relationship Id="rId14" Type="http://schemas.openxmlformats.org/officeDocument/2006/relationships/image" Target="../media/image57.png"/></Relationships>
</file>

<file path=ppt/slides/_rels/slide27.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1.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0.png"/></Relationships>
</file>

<file path=ppt/slides/_rels/slide28.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6.png"/><Relationship Id="rId9" Type="http://schemas.openxmlformats.org/officeDocument/2006/relationships/image" Target="../media/image58.png"/></Relationships>
</file>

<file path=ppt/slides/_rels/slide29.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6.png"/><Relationship Id="rId4" Type="http://schemas.openxmlformats.org/officeDocument/2006/relationships/image" Target="../media/image62.png"/><Relationship Id="rId9" Type="http://schemas.openxmlformats.org/officeDocument/2006/relationships/image" Target="../media/image47.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70.png"/><Relationship Id="rId4" Type="http://schemas.openxmlformats.org/officeDocument/2006/relationships/image" Target="../media/image62.png"/><Relationship Id="rId9" Type="http://schemas.openxmlformats.org/officeDocument/2006/relationships/image" Target="../media/image49.png"/></Relationships>
</file>

<file path=ppt/slides/_rels/slide31.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3.png"/><Relationship Id="rId4" Type="http://schemas.openxmlformats.org/officeDocument/2006/relationships/image" Target="../media/image62.png"/><Relationship Id="rId9" Type="http://schemas.openxmlformats.org/officeDocument/2006/relationships/image" Target="../media/image48.png"/></Relationships>
</file>

<file path=ppt/slides/_rels/slide32.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6.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 Id="rId9" Type="http://schemas.openxmlformats.org/officeDocument/2006/relationships/image" Target="../media/image5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jetbrains.com/idea/download/#section=windows"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2386759-1A34-4010-A061-89447AAC0C0E}"/>
              </a:ext>
            </a:extLst>
          </p:cNvPr>
          <p:cNvGraphicFramePr/>
          <p:nvPr>
            <p:extLst>
              <p:ext uri="{D42A27DB-BD31-4B8C-83A1-F6EECF244321}">
                <p14:modId xmlns:p14="http://schemas.microsoft.com/office/powerpoint/2010/main" val="2641485615"/>
              </p:ext>
            </p:extLst>
          </p:nvPr>
        </p:nvGraphicFramePr>
        <p:xfrm>
          <a:off x="7001933" y="639233"/>
          <a:ext cx="4826000" cy="5579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5FAFC935-3A4F-48AA-88AD-470D5DD96D43}"/>
              </a:ext>
            </a:extLst>
          </p:cNvPr>
          <p:cNvSpPr>
            <a:spLocks noGrp="1"/>
          </p:cNvSpPr>
          <p:nvPr>
            <p:ph type="ctrTitle"/>
          </p:nvPr>
        </p:nvSpPr>
        <p:spPr>
          <a:xfrm>
            <a:off x="1524000" y="1122363"/>
            <a:ext cx="6002956" cy="2387600"/>
          </a:xfrm>
        </p:spPr>
        <p:txBody>
          <a:bodyPr>
            <a:normAutofit fontScale="90000"/>
          </a:bodyPr>
          <a:lstStyle/>
          <a:p>
            <a:r>
              <a:rPr lang="en-US" dirty="0"/>
              <a:t>Java </a:t>
            </a:r>
            <a:r>
              <a:rPr lang="en-US" dirty="0" err="1"/>
              <a:t>Fullstack</a:t>
            </a:r>
            <a:br>
              <a:rPr lang="en-US" dirty="0"/>
            </a:br>
            <a:r>
              <a:rPr lang="en-US" dirty="0"/>
              <a:t>Development</a:t>
            </a:r>
            <a:br>
              <a:rPr lang="en-US" dirty="0"/>
            </a:br>
            <a:r>
              <a:rPr lang="en-US" dirty="0"/>
              <a:t>(Course Overview)</a:t>
            </a:r>
          </a:p>
        </p:txBody>
      </p:sp>
      <p:sp>
        <p:nvSpPr>
          <p:cNvPr id="3" name="Subtitle 2">
            <a:extLst>
              <a:ext uri="{FF2B5EF4-FFF2-40B4-BE49-F238E27FC236}">
                <a16:creationId xmlns:a16="http://schemas.microsoft.com/office/drawing/2014/main" id="{3E13942E-BF7E-468C-AB52-BAAF99D7F652}"/>
              </a:ext>
            </a:extLst>
          </p:cNvPr>
          <p:cNvSpPr>
            <a:spLocks noGrp="1"/>
          </p:cNvSpPr>
          <p:nvPr>
            <p:ph type="subTitle" idx="1"/>
          </p:nvPr>
        </p:nvSpPr>
        <p:spPr>
          <a:xfrm>
            <a:off x="1981201" y="5038163"/>
            <a:ext cx="5468754" cy="1080247"/>
          </a:xfrm>
        </p:spPr>
        <p:txBody>
          <a:bodyPr>
            <a:normAutofit/>
          </a:bodyPr>
          <a:lstStyle/>
          <a:p>
            <a:r>
              <a:rPr lang="en-US" dirty="0">
                <a:solidFill>
                  <a:schemeClr val="tx1">
                    <a:lumMod val="95000"/>
                  </a:schemeClr>
                </a:solidFill>
              </a:rPr>
              <a:t>Kabiraj Shrestha</a:t>
            </a:r>
          </a:p>
          <a:p>
            <a:r>
              <a:rPr lang="en-US" dirty="0">
                <a:solidFill>
                  <a:schemeClr val="tx1">
                    <a:lumMod val="95000"/>
                  </a:schemeClr>
                </a:solidFill>
              </a:rPr>
              <a:t>Java Instructor</a:t>
            </a:r>
          </a:p>
          <a:p>
            <a:endParaRPr lang="en-US" dirty="0"/>
          </a:p>
        </p:txBody>
      </p:sp>
    </p:spTree>
    <p:extLst>
      <p:ext uri="{BB962C8B-B14F-4D97-AF65-F5344CB8AC3E}">
        <p14:creationId xmlns:p14="http://schemas.microsoft.com/office/powerpoint/2010/main" val="602125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7616" y="400406"/>
            <a:ext cx="4013200" cy="590697"/>
          </a:xfrm>
          <a:prstGeom prst="rect">
            <a:avLst/>
          </a:prstGeom>
        </p:spPr>
        <p:txBody>
          <a:bodyPr vert="horz" wrap="square" lIns="0" tIns="16087" rIns="0" bIns="0" rtlCol="0">
            <a:spAutoFit/>
          </a:bodyPr>
          <a:lstStyle/>
          <a:p>
            <a:pPr marL="16933">
              <a:spcBef>
                <a:spcPts val="127"/>
              </a:spcBef>
            </a:pPr>
            <a:r>
              <a:rPr sz="3733" b="1" spc="-13" dirty="0">
                <a:solidFill>
                  <a:srgbClr val="095A82"/>
                </a:solidFill>
                <a:latin typeface="Carlito"/>
                <a:cs typeface="Carlito"/>
              </a:rPr>
              <a:t>Where </a:t>
            </a:r>
            <a:r>
              <a:rPr sz="3733" b="1" spc="-7" dirty="0">
                <a:solidFill>
                  <a:srgbClr val="095A82"/>
                </a:solidFill>
                <a:latin typeface="Carlito"/>
                <a:cs typeface="Carlito"/>
              </a:rPr>
              <a:t>is Java</a:t>
            </a:r>
            <a:r>
              <a:rPr sz="3733" b="1" spc="-207" dirty="0">
                <a:solidFill>
                  <a:srgbClr val="095A82"/>
                </a:solidFill>
                <a:latin typeface="Carlito"/>
                <a:cs typeface="Carlito"/>
              </a:rPr>
              <a:t> </a:t>
            </a:r>
            <a:r>
              <a:rPr sz="3733" b="1" spc="-33" dirty="0">
                <a:solidFill>
                  <a:srgbClr val="095A82"/>
                </a:solidFill>
                <a:latin typeface="Carlito"/>
                <a:cs typeface="Carlito"/>
              </a:rPr>
              <a:t>Used?</a:t>
            </a:r>
            <a:endParaRPr sz="3733">
              <a:latin typeface="Carlito"/>
              <a:cs typeface="Carlito"/>
            </a:endParaRPr>
          </a:p>
        </p:txBody>
      </p:sp>
      <p:sp>
        <p:nvSpPr>
          <p:cNvPr id="3" name="object 3"/>
          <p:cNvSpPr txBox="1"/>
          <p:nvPr/>
        </p:nvSpPr>
        <p:spPr>
          <a:xfrm>
            <a:off x="763355" y="1138088"/>
            <a:ext cx="4846320" cy="305276"/>
          </a:xfrm>
          <a:prstGeom prst="rect">
            <a:avLst/>
          </a:prstGeom>
        </p:spPr>
        <p:txBody>
          <a:bodyPr vert="horz" wrap="square" lIns="0" tIns="17780" rIns="0" bIns="0" rtlCol="0">
            <a:spAutoFit/>
          </a:bodyPr>
          <a:lstStyle/>
          <a:p>
            <a:pPr marL="16933">
              <a:spcBef>
                <a:spcPts val="140"/>
              </a:spcBef>
            </a:pPr>
            <a:r>
              <a:rPr sz="1867" dirty="0">
                <a:solidFill>
                  <a:srgbClr val="5F5F5F"/>
                </a:solidFill>
                <a:latin typeface="Carlito"/>
                <a:cs typeface="Carlito"/>
              </a:rPr>
              <a:t>Java </a:t>
            </a:r>
            <a:r>
              <a:rPr sz="1867" spc="-7" dirty="0">
                <a:solidFill>
                  <a:srgbClr val="5F5F5F"/>
                </a:solidFill>
                <a:latin typeface="Carlito"/>
                <a:cs typeface="Carlito"/>
              </a:rPr>
              <a:t>has been used to develop </a:t>
            </a:r>
            <a:r>
              <a:rPr sz="1867" dirty="0">
                <a:solidFill>
                  <a:srgbClr val="5F5F5F"/>
                </a:solidFill>
                <a:latin typeface="Carlito"/>
                <a:cs typeface="Carlito"/>
              </a:rPr>
              <a:t>below</a:t>
            </a:r>
            <a:r>
              <a:rPr sz="1867" spc="-167" dirty="0">
                <a:solidFill>
                  <a:srgbClr val="5F5F5F"/>
                </a:solidFill>
                <a:latin typeface="Carlito"/>
                <a:cs typeface="Carlito"/>
              </a:rPr>
              <a:t> </a:t>
            </a:r>
            <a:r>
              <a:rPr sz="1867" spc="-13" dirty="0">
                <a:solidFill>
                  <a:srgbClr val="5F5F5F"/>
                </a:solidFill>
                <a:latin typeface="Carlito"/>
                <a:cs typeface="Carlito"/>
              </a:rPr>
              <a:t>frameworks:</a:t>
            </a:r>
            <a:endParaRPr sz="1867">
              <a:latin typeface="Carlito"/>
              <a:cs typeface="Carlito"/>
            </a:endParaRPr>
          </a:p>
        </p:txBody>
      </p:sp>
      <p:grpSp>
        <p:nvGrpSpPr>
          <p:cNvPr id="4" name="object 4"/>
          <p:cNvGrpSpPr/>
          <p:nvPr/>
        </p:nvGrpSpPr>
        <p:grpSpPr>
          <a:xfrm>
            <a:off x="3791711" y="1296415"/>
            <a:ext cx="3532293" cy="5108787"/>
            <a:chOff x="2843783" y="972311"/>
            <a:chExt cx="2649220" cy="3831590"/>
          </a:xfrm>
        </p:grpSpPr>
        <p:sp>
          <p:nvSpPr>
            <p:cNvPr id="5" name="object 5"/>
            <p:cNvSpPr/>
            <p:nvPr/>
          </p:nvSpPr>
          <p:spPr>
            <a:xfrm>
              <a:off x="3828287" y="1603247"/>
              <a:ext cx="553085" cy="3200400"/>
            </a:xfrm>
            <a:custGeom>
              <a:avLst/>
              <a:gdLst/>
              <a:ahLst/>
              <a:cxnLst/>
              <a:rect l="l" t="t" r="r" b="b"/>
              <a:pathLst>
                <a:path w="553085" h="3200400">
                  <a:moveTo>
                    <a:pt x="276351" y="0"/>
                  </a:moveTo>
                  <a:lnTo>
                    <a:pt x="0" y="231648"/>
                  </a:lnTo>
                  <a:lnTo>
                    <a:pt x="124840" y="231648"/>
                  </a:lnTo>
                  <a:lnTo>
                    <a:pt x="124840" y="3200400"/>
                  </a:lnTo>
                  <a:lnTo>
                    <a:pt x="424814" y="3200400"/>
                  </a:lnTo>
                  <a:lnTo>
                    <a:pt x="424814" y="231648"/>
                  </a:lnTo>
                  <a:lnTo>
                    <a:pt x="552703" y="231648"/>
                  </a:lnTo>
                  <a:lnTo>
                    <a:pt x="276351" y="0"/>
                  </a:lnTo>
                  <a:close/>
                </a:path>
              </a:pathLst>
            </a:custGeom>
            <a:solidFill>
              <a:srgbClr val="BAAC79"/>
            </a:solidFill>
          </p:spPr>
          <p:txBody>
            <a:bodyPr wrap="square" lIns="0" tIns="0" rIns="0" bIns="0" rtlCol="0"/>
            <a:lstStyle/>
            <a:p>
              <a:endParaRPr sz="2400"/>
            </a:p>
          </p:txBody>
        </p:sp>
        <p:sp>
          <p:nvSpPr>
            <p:cNvPr id="6" name="object 6"/>
            <p:cNvSpPr/>
            <p:nvPr/>
          </p:nvSpPr>
          <p:spPr>
            <a:xfrm>
              <a:off x="4084320" y="1837981"/>
              <a:ext cx="44450" cy="2891155"/>
            </a:xfrm>
            <a:custGeom>
              <a:avLst/>
              <a:gdLst/>
              <a:ahLst/>
              <a:cxnLst/>
              <a:rect l="l" t="t" r="r" b="b"/>
              <a:pathLst>
                <a:path w="44450" h="2891154">
                  <a:moveTo>
                    <a:pt x="43942" y="2746070"/>
                  </a:moveTo>
                  <a:lnTo>
                    <a:pt x="0" y="2746070"/>
                  </a:lnTo>
                  <a:lnTo>
                    <a:pt x="0" y="2890850"/>
                  </a:lnTo>
                  <a:lnTo>
                    <a:pt x="43942" y="2890850"/>
                  </a:lnTo>
                  <a:lnTo>
                    <a:pt x="43942" y="2746070"/>
                  </a:lnTo>
                  <a:close/>
                </a:path>
                <a:path w="44450" h="2891154">
                  <a:moveTo>
                    <a:pt x="43942" y="2401659"/>
                  </a:moveTo>
                  <a:lnTo>
                    <a:pt x="0" y="2401659"/>
                  </a:lnTo>
                  <a:lnTo>
                    <a:pt x="0" y="2549487"/>
                  </a:lnTo>
                  <a:lnTo>
                    <a:pt x="43942" y="2549487"/>
                  </a:lnTo>
                  <a:lnTo>
                    <a:pt x="43942" y="2401659"/>
                  </a:lnTo>
                  <a:close/>
                </a:path>
                <a:path w="44450" h="2891154">
                  <a:moveTo>
                    <a:pt x="43942" y="2060321"/>
                  </a:moveTo>
                  <a:lnTo>
                    <a:pt x="0" y="2060321"/>
                  </a:lnTo>
                  <a:lnTo>
                    <a:pt x="0" y="2206599"/>
                  </a:lnTo>
                  <a:lnTo>
                    <a:pt x="43942" y="2206599"/>
                  </a:lnTo>
                  <a:lnTo>
                    <a:pt x="43942" y="2060321"/>
                  </a:lnTo>
                  <a:close/>
                </a:path>
                <a:path w="44450" h="2891154">
                  <a:moveTo>
                    <a:pt x="43942" y="1717408"/>
                  </a:moveTo>
                  <a:lnTo>
                    <a:pt x="0" y="1717408"/>
                  </a:lnTo>
                  <a:lnTo>
                    <a:pt x="0" y="1865210"/>
                  </a:lnTo>
                  <a:lnTo>
                    <a:pt x="43942" y="1865210"/>
                  </a:lnTo>
                  <a:lnTo>
                    <a:pt x="43942" y="1717408"/>
                  </a:lnTo>
                  <a:close/>
                </a:path>
                <a:path w="44450" h="2891154">
                  <a:moveTo>
                    <a:pt x="43942" y="1372958"/>
                  </a:moveTo>
                  <a:lnTo>
                    <a:pt x="0" y="1372958"/>
                  </a:lnTo>
                  <a:lnTo>
                    <a:pt x="0" y="1519262"/>
                  </a:lnTo>
                  <a:lnTo>
                    <a:pt x="43942" y="1519262"/>
                  </a:lnTo>
                  <a:lnTo>
                    <a:pt x="43942" y="1372958"/>
                  </a:lnTo>
                  <a:close/>
                </a:path>
                <a:path w="44450" h="2891154">
                  <a:moveTo>
                    <a:pt x="43942" y="1030071"/>
                  </a:moveTo>
                  <a:lnTo>
                    <a:pt x="0" y="1030071"/>
                  </a:lnTo>
                  <a:lnTo>
                    <a:pt x="0" y="1177886"/>
                  </a:lnTo>
                  <a:lnTo>
                    <a:pt x="43942" y="1177886"/>
                  </a:lnTo>
                  <a:lnTo>
                    <a:pt x="43942" y="1030071"/>
                  </a:lnTo>
                  <a:close/>
                </a:path>
                <a:path w="44450" h="2891154">
                  <a:moveTo>
                    <a:pt x="43942" y="688822"/>
                  </a:moveTo>
                  <a:lnTo>
                    <a:pt x="0" y="688822"/>
                  </a:lnTo>
                  <a:lnTo>
                    <a:pt x="0" y="836637"/>
                  </a:lnTo>
                  <a:lnTo>
                    <a:pt x="43942" y="836637"/>
                  </a:lnTo>
                  <a:lnTo>
                    <a:pt x="43942" y="688822"/>
                  </a:lnTo>
                  <a:close/>
                </a:path>
                <a:path w="44450" h="2891154">
                  <a:moveTo>
                    <a:pt x="43942" y="342874"/>
                  </a:moveTo>
                  <a:lnTo>
                    <a:pt x="0" y="342874"/>
                  </a:lnTo>
                  <a:lnTo>
                    <a:pt x="0" y="489165"/>
                  </a:lnTo>
                  <a:lnTo>
                    <a:pt x="43942" y="489165"/>
                  </a:lnTo>
                  <a:lnTo>
                    <a:pt x="43942" y="342874"/>
                  </a:lnTo>
                  <a:close/>
                </a:path>
                <a:path w="44450" h="2891154">
                  <a:moveTo>
                    <a:pt x="43942" y="0"/>
                  </a:moveTo>
                  <a:lnTo>
                    <a:pt x="0" y="0"/>
                  </a:lnTo>
                  <a:lnTo>
                    <a:pt x="0" y="147789"/>
                  </a:lnTo>
                  <a:lnTo>
                    <a:pt x="43942" y="147789"/>
                  </a:lnTo>
                  <a:lnTo>
                    <a:pt x="43942" y="0"/>
                  </a:lnTo>
                  <a:close/>
                </a:path>
              </a:pathLst>
            </a:custGeom>
            <a:solidFill>
              <a:srgbClr val="FFFFFF"/>
            </a:solidFill>
          </p:spPr>
          <p:txBody>
            <a:bodyPr wrap="square" lIns="0" tIns="0" rIns="0" bIns="0" rtlCol="0"/>
            <a:lstStyle/>
            <a:p>
              <a:endParaRPr sz="2400"/>
            </a:p>
          </p:txBody>
        </p:sp>
        <p:sp>
          <p:nvSpPr>
            <p:cNvPr id="7" name="object 7"/>
            <p:cNvSpPr/>
            <p:nvPr/>
          </p:nvSpPr>
          <p:spPr>
            <a:xfrm>
              <a:off x="2843783" y="972311"/>
              <a:ext cx="2648712" cy="736091"/>
            </a:xfrm>
            <a:prstGeom prst="rect">
              <a:avLst/>
            </a:prstGeom>
            <a:blipFill>
              <a:blip r:embed="rId2" cstate="print"/>
              <a:stretch>
                <a:fillRect/>
              </a:stretch>
            </a:blipFill>
          </p:spPr>
          <p:txBody>
            <a:bodyPr wrap="square" lIns="0" tIns="0" rIns="0" bIns="0" rtlCol="0"/>
            <a:lstStyle/>
            <a:p>
              <a:endParaRPr sz="2400"/>
            </a:p>
          </p:txBody>
        </p:sp>
      </p:grpSp>
      <p:sp>
        <p:nvSpPr>
          <p:cNvPr id="8" name="object 8"/>
          <p:cNvSpPr txBox="1">
            <a:spLocks noGrp="1"/>
          </p:cNvSpPr>
          <p:nvPr>
            <p:ph type="ftr" sz="quarter" idx="5"/>
          </p:nvPr>
        </p:nvSpPr>
        <p:spPr>
          <a:xfrm>
            <a:off x="1521882" y="7985037"/>
            <a:ext cx="8319079" cy="205491"/>
          </a:xfrm>
          <a:prstGeom prst="rect">
            <a:avLst/>
          </a:prstGeom>
        </p:spPr>
        <p:txBody>
          <a:bodyPr vert="horz" wrap="square" lIns="0" tIns="51104" rIns="0" bIns="0" rtlCol="0" anchor="ctr">
            <a:spAutoFit/>
          </a:bodyPr>
          <a:lstStyle/>
          <a:p>
            <a:pPr marL="16933">
              <a:lnSpc>
                <a:spcPts val="1153"/>
              </a:lnSpc>
            </a:pPr>
            <a:r>
              <a:rPr spc="-7" dirty="0"/>
              <a:t>Copyright </a:t>
            </a:r>
            <a:r>
              <a:rPr dirty="0"/>
              <a:t>© 2020, </a:t>
            </a:r>
            <a:r>
              <a:rPr spc="-7" dirty="0"/>
              <a:t>Dursikshya and/or its affiliates. All rights</a:t>
            </a:r>
            <a:r>
              <a:rPr spc="80" dirty="0"/>
              <a:t> </a:t>
            </a:r>
            <a:r>
              <a:rPr spc="-20" dirty="0"/>
              <a:t>reserved.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7616" y="400406"/>
            <a:ext cx="4013200" cy="590697"/>
          </a:xfrm>
          <a:prstGeom prst="rect">
            <a:avLst/>
          </a:prstGeom>
        </p:spPr>
        <p:txBody>
          <a:bodyPr vert="horz" wrap="square" lIns="0" tIns="16087" rIns="0" bIns="0" rtlCol="0">
            <a:spAutoFit/>
          </a:bodyPr>
          <a:lstStyle/>
          <a:p>
            <a:pPr marL="16933">
              <a:spcBef>
                <a:spcPts val="127"/>
              </a:spcBef>
            </a:pPr>
            <a:r>
              <a:rPr sz="3733" b="1" spc="-13" dirty="0">
                <a:solidFill>
                  <a:srgbClr val="095A82"/>
                </a:solidFill>
                <a:latin typeface="Carlito"/>
                <a:cs typeface="Carlito"/>
              </a:rPr>
              <a:t>Where </a:t>
            </a:r>
            <a:r>
              <a:rPr sz="3733" b="1" spc="-7" dirty="0">
                <a:solidFill>
                  <a:srgbClr val="095A82"/>
                </a:solidFill>
                <a:latin typeface="Carlito"/>
                <a:cs typeface="Carlito"/>
              </a:rPr>
              <a:t>is Java</a:t>
            </a:r>
            <a:r>
              <a:rPr sz="3733" b="1" spc="-207" dirty="0">
                <a:solidFill>
                  <a:srgbClr val="095A82"/>
                </a:solidFill>
                <a:latin typeface="Carlito"/>
                <a:cs typeface="Carlito"/>
              </a:rPr>
              <a:t> </a:t>
            </a:r>
            <a:r>
              <a:rPr sz="3733" b="1" spc="-33" dirty="0">
                <a:solidFill>
                  <a:srgbClr val="095A82"/>
                </a:solidFill>
                <a:latin typeface="Carlito"/>
                <a:cs typeface="Carlito"/>
              </a:rPr>
              <a:t>Used?</a:t>
            </a:r>
            <a:endParaRPr sz="3733">
              <a:latin typeface="Carlito"/>
              <a:cs typeface="Carlito"/>
            </a:endParaRPr>
          </a:p>
        </p:txBody>
      </p:sp>
      <p:sp>
        <p:nvSpPr>
          <p:cNvPr id="3" name="object 3"/>
          <p:cNvSpPr txBox="1"/>
          <p:nvPr/>
        </p:nvSpPr>
        <p:spPr>
          <a:xfrm>
            <a:off x="763355" y="1138088"/>
            <a:ext cx="4846320" cy="305276"/>
          </a:xfrm>
          <a:prstGeom prst="rect">
            <a:avLst/>
          </a:prstGeom>
        </p:spPr>
        <p:txBody>
          <a:bodyPr vert="horz" wrap="square" lIns="0" tIns="17780" rIns="0" bIns="0" rtlCol="0">
            <a:spAutoFit/>
          </a:bodyPr>
          <a:lstStyle/>
          <a:p>
            <a:pPr marL="16933">
              <a:spcBef>
                <a:spcPts val="140"/>
              </a:spcBef>
            </a:pPr>
            <a:r>
              <a:rPr sz="1867" dirty="0">
                <a:solidFill>
                  <a:srgbClr val="5F5F5F"/>
                </a:solidFill>
                <a:latin typeface="Carlito"/>
                <a:cs typeface="Carlito"/>
              </a:rPr>
              <a:t>Java </a:t>
            </a:r>
            <a:r>
              <a:rPr sz="1867" spc="-7" dirty="0">
                <a:solidFill>
                  <a:srgbClr val="5F5F5F"/>
                </a:solidFill>
                <a:latin typeface="Carlito"/>
                <a:cs typeface="Carlito"/>
              </a:rPr>
              <a:t>has been used to develop </a:t>
            </a:r>
            <a:r>
              <a:rPr sz="1867" dirty="0">
                <a:solidFill>
                  <a:srgbClr val="5F5F5F"/>
                </a:solidFill>
                <a:latin typeface="Carlito"/>
                <a:cs typeface="Carlito"/>
              </a:rPr>
              <a:t>below</a:t>
            </a:r>
            <a:r>
              <a:rPr sz="1867" spc="-167" dirty="0">
                <a:solidFill>
                  <a:srgbClr val="5F5F5F"/>
                </a:solidFill>
                <a:latin typeface="Carlito"/>
                <a:cs typeface="Carlito"/>
              </a:rPr>
              <a:t> </a:t>
            </a:r>
            <a:r>
              <a:rPr sz="1867" spc="-13" dirty="0">
                <a:solidFill>
                  <a:srgbClr val="5F5F5F"/>
                </a:solidFill>
                <a:latin typeface="Carlito"/>
                <a:cs typeface="Carlito"/>
              </a:rPr>
              <a:t>frameworks:</a:t>
            </a:r>
            <a:endParaRPr sz="1867">
              <a:latin typeface="Carlito"/>
              <a:cs typeface="Carlito"/>
            </a:endParaRPr>
          </a:p>
        </p:txBody>
      </p:sp>
      <p:grpSp>
        <p:nvGrpSpPr>
          <p:cNvPr id="4" name="object 4"/>
          <p:cNvGrpSpPr/>
          <p:nvPr/>
        </p:nvGrpSpPr>
        <p:grpSpPr>
          <a:xfrm>
            <a:off x="3791711" y="1296415"/>
            <a:ext cx="4328160" cy="5108787"/>
            <a:chOff x="2843783" y="972311"/>
            <a:chExt cx="3246120" cy="3831590"/>
          </a:xfrm>
        </p:grpSpPr>
        <p:sp>
          <p:nvSpPr>
            <p:cNvPr id="5" name="object 5"/>
            <p:cNvSpPr/>
            <p:nvPr/>
          </p:nvSpPr>
          <p:spPr>
            <a:xfrm>
              <a:off x="4453127" y="2545079"/>
              <a:ext cx="175260" cy="109728"/>
            </a:xfrm>
            <a:prstGeom prst="rect">
              <a:avLst/>
            </a:prstGeom>
            <a:blipFill>
              <a:blip r:embed="rId2" cstate="print"/>
              <a:stretch>
                <a:fillRect/>
              </a:stretch>
            </a:blipFill>
          </p:spPr>
          <p:txBody>
            <a:bodyPr wrap="square" lIns="0" tIns="0" rIns="0" bIns="0" rtlCol="0"/>
            <a:lstStyle/>
            <a:p>
              <a:endParaRPr sz="2400"/>
            </a:p>
          </p:txBody>
        </p:sp>
        <p:sp>
          <p:nvSpPr>
            <p:cNvPr id="6" name="object 6"/>
            <p:cNvSpPr/>
            <p:nvPr/>
          </p:nvSpPr>
          <p:spPr>
            <a:xfrm>
              <a:off x="4858511" y="2429255"/>
              <a:ext cx="175260" cy="74675"/>
            </a:xfrm>
            <a:prstGeom prst="rect">
              <a:avLst/>
            </a:prstGeom>
            <a:blipFill>
              <a:blip r:embed="rId3" cstate="print"/>
              <a:stretch>
                <a:fillRect/>
              </a:stretch>
            </a:blipFill>
          </p:spPr>
          <p:txBody>
            <a:bodyPr wrap="square" lIns="0" tIns="0" rIns="0" bIns="0" rtlCol="0"/>
            <a:lstStyle/>
            <a:p>
              <a:endParaRPr sz="2400"/>
            </a:p>
          </p:txBody>
        </p:sp>
        <p:sp>
          <p:nvSpPr>
            <p:cNvPr id="7" name="object 7"/>
            <p:cNvSpPr/>
            <p:nvPr/>
          </p:nvSpPr>
          <p:spPr>
            <a:xfrm>
              <a:off x="4125467" y="2759963"/>
              <a:ext cx="153924" cy="138683"/>
            </a:xfrm>
            <a:prstGeom prst="rect">
              <a:avLst/>
            </a:prstGeom>
            <a:blipFill>
              <a:blip r:embed="rId4" cstate="print"/>
              <a:stretch>
                <a:fillRect/>
              </a:stretch>
            </a:blipFill>
          </p:spPr>
          <p:txBody>
            <a:bodyPr wrap="square" lIns="0" tIns="0" rIns="0" bIns="0" rtlCol="0"/>
            <a:lstStyle/>
            <a:p>
              <a:endParaRPr sz="2400"/>
            </a:p>
          </p:txBody>
        </p:sp>
        <p:sp>
          <p:nvSpPr>
            <p:cNvPr id="8" name="object 8"/>
            <p:cNvSpPr/>
            <p:nvPr/>
          </p:nvSpPr>
          <p:spPr>
            <a:xfrm>
              <a:off x="3875531" y="3072383"/>
              <a:ext cx="121920" cy="156971"/>
            </a:xfrm>
            <a:prstGeom prst="rect">
              <a:avLst/>
            </a:prstGeom>
            <a:blipFill>
              <a:blip r:embed="rId5" cstate="print"/>
              <a:stretch>
                <a:fillRect/>
              </a:stretch>
            </a:blipFill>
          </p:spPr>
          <p:txBody>
            <a:bodyPr wrap="square" lIns="0" tIns="0" rIns="0" bIns="0" rtlCol="0"/>
            <a:lstStyle/>
            <a:p>
              <a:endParaRPr sz="2400"/>
            </a:p>
          </p:txBody>
        </p:sp>
        <p:sp>
          <p:nvSpPr>
            <p:cNvPr id="9" name="object 9"/>
            <p:cNvSpPr/>
            <p:nvPr/>
          </p:nvSpPr>
          <p:spPr>
            <a:xfrm>
              <a:off x="3744467" y="3436619"/>
              <a:ext cx="83820" cy="166116"/>
            </a:xfrm>
            <a:prstGeom prst="rect">
              <a:avLst/>
            </a:prstGeom>
            <a:blipFill>
              <a:blip r:embed="rId6" cstate="print"/>
              <a:stretch>
                <a:fillRect/>
              </a:stretch>
            </a:blipFill>
          </p:spPr>
          <p:txBody>
            <a:bodyPr wrap="square" lIns="0" tIns="0" rIns="0" bIns="0" rtlCol="0"/>
            <a:lstStyle/>
            <a:p>
              <a:endParaRPr sz="2400"/>
            </a:p>
          </p:txBody>
        </p:sp>
        <p:sp>
          <p:nvSpPr>
            <p:cNvPr id="10" name="object 10"/>
            <p:cNvSpPr/>
            <p:nvPr/>
          </p:nvSpPr>
          <p:spPr>
            <a:xfrm>
              <a:off x="3593591" y="2197608"/>
              <a:ext cx="2496185" cy="2604770"/>
            </a:xfrm>
            <a:custGeom>
              <a:avLst/>
              <a:gdLst/>
              <a:ahLst/>
              <a:cxnLst/>
              <a:rect l="l" t="t" r="r" b="b"/>
              <a:pathLst>
                <a:path w="2496185" h="2604770">
                  <a:moveTo>
                    <a:pt x="2218436" y="0"/>
                  </a:moveTo>
                  <a:lnTo>
                    <a:pt x="2218436" y="100584"/>
                  </a:lnTo>
                  <a:lnTo>
                    <a:pt x="1643380" y="100584"/>
                  </a:lnTo>
                  <a:lnTo>
                    <a:pt x="1593088" y="101473"/>
                  </a:lnTo>
                  <a:lnTo>
                    <a:pt x="1543177" y="103759"/>
                  </a:lnTo>
                  <a:lnTo>
                    <a:pt x="1493520" y="107442"/>
                  </a:lnTo>
                  <a:lnTo>
                    <a:pt x="1444498" y="112394"/>
                  </a:lnTo>
                  <a:lnTo>
                    <a:pt x="1395730" y="118618"/>
                  </a:lnTo>
                  <a:lnTo>
                    <a:pt x="1347597" y="126237"/>
                  </a:lnTo>
                  <a:lnTo>
                    <a:pt x="1299845" y="135000"/>
                  </a:lnTo>
                  <a:lnTo>
                    <a:pt x="1252601" y="145161"/>
                  </a:lnTo>
                  <a:lnTo>
                    <a:pt x="1205865" y="156464"/>
                  </a:lnTo>
                  <a:lnTo>
                    <a:pt x="1159764" y="169037"/>
                  </a:lnTo>
                  <a:lnTo>
                    <a:pt x="1114298" y="182753"/>
                  </a:lnTo>
                  <a:lnTo>
                    <a:pt x="1069213" y="197612"/>
                  </a:lnTo>
                  <a:lnTo>
                    <a:pt x="1024890" y="213741"/>
                  </a:lnTo>
                  <a:lnTo>
                    <a:pt x="981202" y="230886"/>
                  </a:lnTo>
                  <a:lnTo>
                    <a:pt x="938149" y="249174"/>
                  </a:lnTo>
                  <a:lnTo>
                    <a:pt x="895731" y="268605"/>
                  </a:lnTo>
                  <a:lnTo>
                    <a:pt x="854075" y="289052"/>
                  </a:lnTo>
                  <a:lnTo>
                    <a:pt x="813181" y="310515"/>
                  </a:lnTo>
                  <a:lnTo>
                    <a:pt x="772922" y="333121"/>
                  </a:lnTo>
                  <a:lnTo>
                    <a:pt x="733552" y="356743"/>
                  </a:lnTo>
                  <a:lnTo>
                    <a:pt x="694817" y="381254"/>
                  </a:lnTo>
                  <a:lnTo>
                    <a:pt x="657098" y="406781"/>
                  </a:lnTo>
                  <a:lnTo>
                    <a:pt x="620013" y="433324"/>
                  </a:lnTo>
                  <a:lnTo>
                    <a:pt x="583819" y="460756"/>
                  </a:lnTo>
                  <a:lnTo>
                    <a:pt x="548513" y="489077"/>
                  </a:lnTo>
                  <a:lnTo>
                    <a:pt x="514223" y="518287"/>
                  </a:lnTo>
                  <a:lnTo>
                    <a:pt x="480695" y="548386"/>
                  </a:lnTo>
                  <a:lnTo>
                    <a:pt x="448183" y="579374"/>
                  </a:lnTo>
                  <a:lnTo>
                    <a:pt x="416560" y="611251"/>
                  </a:lnTo>
                  <a:lnTo>
                    <a:pt x="385953" y="643890"/>
                  </a:lnTo>
                  <a:lnTo>
                    <a:pt x="356362" y="677291"/>
                  </a:lnTo>
                  <a:lnTo>
                    <a:pt x="327660" y="711454"/>
                  </a:lnTo>
                  <a:lnTo>
                    <a:pt x="300228" y="746379"/>
                  </a:lnTo>
                  <a:lnTo>
                    <a:pt x="273685" y="782066"/>
                  </a:lnTo>
                  <a:lnTo>
                    <a:pt x="248285" y="818388"/>
                  </a:lnTo>
                  <a:lnTo>
                    <a:pt x="224028" y="855472"/>
                  </a:lnTo>
                  <a:lnTo>
                    <a:pt x="200787" y="893318"/>
                  </a:lnTo>
                  <a:lnTo>
                    <a:pt x="178816" y="931672"/>
                  </a:lnTo>
                  <a:lnTo>
                    <a:pt x="157987" y="970788"/>
                  </a:lnTo>
                  <a:lnTo>
                    <a:pt x="138303" y="1010412"/>
                  </a:lnTo>
                  <a:lnTo>
                    <a:pt x="119761" y="1050671"/>
                  </a:lnTo>
                  <a:lnTo>
                    <a:pt x="102616" y="1091565"/>
                  </a:lnTo>
                  <a:lnTo>
                    <a:pt x="86613" y="1132967"/>
                  </a:lnTo>
                  <a:lnTo>
                    <a:pt x="72009" y="1174877"/>
                  </a:lnTo>
                  <a:lnTo>
                    <a:pt x="58547" y="1217295"/>
                  </a:lnTo>
                  <a:lnTo>
                    <a:pt x="46482" y="1260348"/>
                  </a:lnTo>
                  <a:lnTo>
                    <a:pt x="35813" y="1303655"/>
                  </a:lnTo>
                  <a:lnTo>
                    <a:pt x="26416" y="1347597"/>
                  </a:lnTo>
                  <a:lnTo>
                    <a:pt x="18415" y="1391920"/>
                  </a:lnTo>
                  <a:lnTo>
                    <a:pt x="11811" y="1436624"/>
                  </a:lnTo>
                  <a:lnTo>
                    <a:pt x="6731" y="1481836"/>
                  </a:lnTo>
                  <a:lnTo>
                    <a:pt x="2921" y="1527302"/>
                  </a:lnTo>
                  <a:lnTo>
                    <a:pt x="762" y="1573149"/>
                  </a:lnTo>
                  <a:lnTo>
                    <a:pt x="0" y="1619377"/>
                  </a:lnTo>
                  <a:lnTo>
                    <a:pt x="0" y="2604262"/>
                  </a:lnTo>
                  <a:lnTo>
                    <a:pt x="301879" y="2604262"/>
                  </a:lnTo>
                  <a:lnTo>
                    <a:pt x="301879" y="1619377"/>
                  </a:lnTo>
                  <a:lnTo>
                    <a:pt x="302768" y="1572895"/>
                  </a:lnTo>
                  <a:lnTo>
                    <a:pt x="305562" y="1526921"/>
                  </a:lnTo>
                  <a:lnTo>
                    <a:pt x="310134" y="1481328"/>
                  </a:lnTo>
                  <a:lnTo>
                    <a:pt x="316484" y="1436243"/>
                  </a:lnTo>
                  <a:lnTo>
                    <a:pt x="324612" y="1391666"/>
                  </a:lnTo>
                  <a:lnTo>
                    <a:pt x="334518" y="1347724"/>
                  </a:lnTo>
                  <a:lnTo>
                    <a:pt x="346075" y="1304290"/>
                  </a:lnTo>
                  <a:lnTo>
                    <a:pt x="359283" y="1261364"/>
                  </a:lnTo>
                  <a:lnTo>
                    <a:pt x="374015" y="1219200"/>
                  </a:lnTo>
                  <a:lnTo>
                    <a:pt x="390398" y="1177671"/>
                  </a:lnTo>
                  <a:lnTo>
                    <a:pt x="408305" y="1136904"/>
                  </a:lnTo>
                  <a:lnTo>
                    <a:pt x="427736" y="1096772"/>
                  </a:lnTo>
                  <a:lnTo>
                    <a:pt x="448691" y="1057402"/>
                  </a:lnTo>
                  <a:lnTo>
                    <a:pt x="471170" y="1018921"/>
                  </a:lnTo>
                  <a:lnTo>
                    <a:pt x="494919" y="981202"/>
                  </a:lnTo>
                  <a:lnTo>
                    <a:pt x="520065" y="944244"/>
                  </a:lnTo>
                  <a:lnTo>
                    <a:pt x="546608" y="908304"/>
                  </a:lnTo>
                  <a:lnTo>
                    <a:pt x="574421" y="873125"/>
                  </a:lnTo>
                  <a:lnTo>
                    <a:pt x="603631" y="838962"/>
                  </a:lnTo>
                  <a:lnTo>
                    <a:pt x="633984" y="805815"/>
                  </a:lnTo>
                  <a:lnTo>
                    <a:pt x="665607" y="773684"/>
                  </a:lnTo>
                  <a:lnTo>
                    <a:pt x="698373" y="742569"/>
                  </a:lnTo>
                  <a:lnTo>
                    <a:pt x="732282" y="712469"/>
                  </a:lnTo>
                  <a:lnTo>
                    <a:pt x="767334" y="683387"/>
                  </a:lnTo>
                  <a:lnTo>
                    <a:pt x="803529" y="655574"/>
                  </a:lnTo>
                  <a:lnTo>
                    <a:pt x="840740" y="628777"/>
                  </a:lnTo>
                  <a:lnTo>
                    <a:pt x="878840" y="603250"/>
                  </a:lnTo>
                  <a:lnTo>
                    <a:pt x="918083" y="578866"/>
                  </a:lnTo>
                  <a:lnTo>
                    <a:pt x="958215" y="555752"/>
                  </a:lnTo>
                  <a:lnTo>
                    <a:pt x="999236" y="534035"/>
                  </a:lnTo>
                  <a:lnTo>
                    <a:pt x="1041273" y="513461"/>
                  </a:lnTo>
                  <a:lnTo>
                    <a:pt x="1083945" y="494284"/>
                  </a:lnTo>
                  <a:lnTo>
                    <a:pt x="1127633" y="476377"/>
                  </a:lnTo>
                  <a:lnTo>
                    <a:pt x="1171956" y="459994"/>
                  </a:lnTo>
                  <a:lnTo>
                    <a:pt x="1217168" y="445008"/>
                  </a:lnTo>
                  <a:lnTo>
                    <a:pt x="1263015" y="431419"/>
                  </a:lnTo>
                  <a:lnTo>
                    <a:pt x="1309497" y="419354"/>
                  </a:lnTo>
                  <a:lnTo>
                    <a:pt x="1356741" y="408813"/>
                  </a:lnTo>
                  <a:lnTo>
                    <a:pt x="1404493" y="399669"/>
                  </a:lnTo>
                  <a:lnTo>
                    <a:pt x="1452880" y="392303"/>
                  </a:lnTo>
                  <a:lnTo>
                    <a:pt x="1501902" y="386461"/>
                  </a:lnTo>
                  <a:lnTo>
                    <a:pt x="1551305" y="382269"/>
                  </a:lnTo>
                  <a:lnTo>
                    <a:pt x="1601216" y="379730"/>
                  </a:lnTo>
                  <a:lnTo>
                    <a:pt x="1651635" y="378841"/>
                  </a:lnTo>
                  <a:lnTo>
                    <a:pt x="2218436" y="378841"/>
                  </a:lnTo>
                  <a:lnTo>
                    <a:pt x="2218436" y="507492"/>
                  </a:lnTo>
                  <a:lnTo>
                    <a:pt x="2495804" y="252222"/>
                  </a:lnTo>
                  <a:lnTo>
                    <a:pt x="2218436" y="0"/>
                  </a:lnTo>
                  <a:close/>
                </a:path>
              </a:pathLst>
            </a:custGeom>
            <a:solidFill>
              <a:srgbClr val="6DB640"/>
            </a:solidFill>
          </p:spPr>
          <p:txBody>
            <a:bodyPr wrap="square" lIns="0" tIns="0" rIns="0" bIns="0" rtlCol="0"/>
            <a:lstStyle/>
            <a:p>
              <a:endParaRPr sz="2400"/>
            </a:p>
          </p:txBody>
        </p:sp>
        <p:sp>
          <p:nvSpPr>
            <p:cNvPr id="11" name="object 11"/>
            <p:cNvSpPr/>
            <p:nvPr/>
          </p:nvSpPr>
          <p:spPr>
            <a:xfrm>
              <a:off x="3724656" y="2414028"/>
              <a:ext cx="2087880" cy="2305685"/>
            </a:xfrm>
            <a:custGeom>
              <a:avLst/>
              <a:gdLst/>
              <a:ahLst/>
              <a:cxnLst/>
              <a:rect l="l" t="t" r="r" b="b"/>
              <a:pathLst>
                <a:path w="2087879" h="2305685">
                  <a:moveTo>
                    <a:pt x="44196" y="2146846"/>
                  </a:moveTo>
                  <a:lnTo>
                    <a:pt x="0" y="2146846"/>
                  </a:lnTo>
                  <a:lnTo>
                    <a:pt x="0" y="2305291"/>
                  </a:lnTo>
                  <a:lnTo>
                    <a:pt x="44196" y="2305291"/>
                  </a:lnTo>
                  <a:lnTo>
                    <a:pt x="44196" y="2146846"/>
                  </a:lnTo>
                  <a:close/>
                </a:path>
                <a:path w="2087879" h="2305685">
                  <a:moveTo>
                    <a:pt x="44196" y="1767433"/>
                  </a:moveTo>
                  <a:lnTo>
                    <a:pt x="0" y="1767433"/>
                  </a:lnTo>
                  <a:lnTo>
                    <a:pt x="0" y="1928939"/>
                  </a:lnTo>
                  <a:lnTo>
                    <a:pt x="44196" y="1928939"/>
                  </a:lnTo>
                  <a:lnTo>
                    <a:pt x="44196" y="1767433"/>
                  </a:lnTo>
                  <a:close/>
                </a:path>
                <a:path w="2087879" h="2305685">
                  <a:moveTo>
                    <a:pt x="44196" y="1391094"/>
                  </a:moveTo>
                  <a:lnTo>
                    <a:pt x="0" y="1391094"/>
                  </a:lnTo>
                  <a:lnTo>
                    <a:pt x="0" y="1552600"/>
                  </a:lnTo>
                  <a:lnTo>
                    <a:pt x="44196" y="1552600"/>
                  </a:lnTo>
                  <a:lnTo>
                    <a:pt x="44196" y="1391094"/>
                  </a:lnTo>
                  <a:close/>
                </a:path>
                <a:path w="2087879" h="2305685">
                  <a:moveTo>
                    <a:pt x="1719072" y="0"/>
                  </a:moveTo>
                  <a:lnTo>
                    <a:pt x="1543812" y="0"/>
                  </a:lnTo>
                  <a:lnTo>
                    <a:pt x="1543812" y="41135"/>
                  </a:lnTo>
                  <a:lnTo>
                    <a:pt x="1719072" y="41135"/>
                  </a:lnTo>
                  <a:lnTo>
                    <a:pt x="1719072" y="0"/>
                  </a:lnTo>
                  <a:close/>
                </a:path>
                <a:path w="2087879" h="2305685">
                  <a:moveTo>
                    <a:pt x="2087880" y="0"/>
                  </a:moveTo>
                  <a:lnTo>
                    <a:pt x="1956816" y="0"/>
                  </a:lnTo>
                  <a:lnTo>
                    <a:pt x="1956816" y="41135"/>
                  </a:lnTo>
                  <a:lnTo>
                    <a:pt x="2087880" y="41135"/>
                  </a:lnTo>
                  <a:lnTo>
                    <a:pt x="2087880" y="0"/>
                  </a:lnTo>
                  <a:close/>
                </a:path>
              </a:pathLst>
            </a:custGeom>
            <a:solidFill>
              <a:srgbClr val="FFFFFF"/>
            </a:solidFill>
          </p:spPr>
          <p:txBody>
            <a:bodyPr wrap="square" lIns="0" tIns="0" rIns="0" bIns="0" rtlCol="0"/>
            <a:lstStyle/>
            <a:p>
              <a:endParaRPr sz="2400"/>
            </a:p>
          </p:txBody>
        </p:sp>
        <p:sp>
          <p:nvSpPr>
            <p:cNvPr id="12" name="object 12"/>
            <p:cNvSpPr/>
            <p:nvPr/>
          </p:nvSpPr>
          <p:spPr>
            <a:xfrm>
              <a:off x="3828287" y="1603247"/>
              <a:ext cx="553085" cy="3200400"/>
            </a:xfrm>
            <a:custGeom>
              <a:avLst/>
              <a:gdLst/>
              <a:ahLst/>
              <a:cxnLst/>
              <a:rect l="l" t="t" r="r" b="b"/>
              <a:pathLst>
                <a:path w="553085" h="3200400">
                  <a:moveTo>
                    <a:pt x="276351" y="0"/>
                  </a:moveTo>
                  <a:lnTo>
                    <a:pt x="0" y="231648"/>
                  </a:lnTo>
                  <a:lnTo>
                    <a:pt x="124840" y="231648"/>
                  </a:lnTo>
                  <a:lnTo>
                    <a:pt x="124840" y="3200400"/>
                  </a:lnTo>
                  <a:lnTo>
                    <a:pt x="424814" y="3200400"/>
                  </a:lnTo>
                  <a:lnTo>
                    <a:pt x="424814" y="231648"/>
                  </a:lnTo>
                  <a:lnTo>
                    <a:pt x="552703" y="231648"/>
                  </a:lnTo>
                  <a:lnTo>
                    <a:pt x="276351" y="0"/>
                  </a:lnTo>
                  <a:close/>
                </a:path>
              </a:pathLst>
            </a:custGeom>
            <a:solidFill>
              <a:srgbClr val="BAAC79"/>
            </a:solidFill>
          </p:spPr>
          <p:txBody>
            <a:bodyPr wrap="square" lIns="0" tIns="0" rIns="0" bIns="0" rtlCol="0"/>
            <a:lstStyle/>
            <a:p>
              <a:endParaRPr sz="2400"/>
            </a:p>
          </p:txBody>
        </p:sp>
        <p:sp>
          <p:nvSpPr>
            <p:cNvPr id="13" name="object 13"/>
            <p:cNvSpPr/>
            <p:nvPr/>
          </p:nvSpPr>
          <p:spPr>
            <a:xfrm>
              <a:off x="4084320" y="1837981"/>
              <a:ext cx="44450" cy="2891155"/>
            </a:xfrm>
            <a:custGeom>
              <a:avLst/>
              <a:gdLst/>
              <a:ahLst/>
              <a:cxnLst/>
              <a:rect l="l" t="t" r="r" b="b"/>
              <a:pathLst>
                <a:path w="44450" h="2891154">
                  <a:moveTo>
                    <a:pt x="43942" y="2746070"/>
                  </a:moveTo>
                  <a:lnTo>
                    <a:pt x="0" y="2746070"/>
                  </a:lnTo>
                  <a:lnTo>
                    <a:pt x="0" y="2890850"/>
                  </a:lnTo>
                  <a:lnTo>
                    <a:pt x="43942" y="2890850"/>
                  </a:lnTo>
                  <a:lnTo>
                    <a:pt x="43942" y="2746070"/>
                  </a:lnTo>
                  <a:close/>
                </a:path>
                <a:path w="44450" h="2891154">
                  <a:moveTo>
                    <a:pt x="43942" y="2401659"/>
                  </a:moveTo>
                  <a:lnTo>
                    <a:pt x="0" y="2401659"/>
                  </a:lnTo>
                  <a:lnTo>
                    <a:pt x="0" y="2549487"/>
                  </a:lnTo>
                  <a:lnTo>
                    <a:pt x="43942" y="2549487"/>
                  </a:lnTo>
                  <a:lnTo>
                    <a:pt x="43942" y="2401659"/>
                  </a:lnTo>
                  <a:close/>
                </a:path>
                <a:path w="44450" h="2891154">
                  <a:moveTo>
                    <a:pt x="43942" y="2060321"/>
                  </a:moveTo>
                  <a:lnTo>
                    <a:pt x="0" y="2060321"/>
                  </a:lnTo>
                  <a:lnTo>
                    <a:pt x="0" y="2206599"/>
                  </a:lnTo>
                  <a:lnTo>
                    <a:pt x="43942" y="2206599"/>
                  </a:lnTo>
                  <a:lnTo>
                    <a:pt x="43942" y="2060321"/>
                  </a:lnTo>
                  <a:close/>
                </a:path>
                <a:path w="44450" h="2891154">
                  <a:moveTo>
                    <a:pt x="43942" y="1717408"/>
                  </a:moveTo>
                  <a:lnTo>
                    <a:pt x="0" y="1717408"/>
                  </a:lnTo>
                  <a:lnTo>
                    <a:pt x="0" y="1865210"/>
                  </a:lnTo>
                  <a:lnTo>
                    <a:pt x="43942" y="1865210"/>
                  </a:lnTo>
                  <a:lnTo>
                    <a:pt x="43942" y="1717408"/>
                  </a:lnTo>
                  <a:close/>
                </a:path>
                <a:path w="44450" h="2891154">
                  <a:moveTo>
                    <a:pt x="43942" y="1372958"/>
                  </a:moveTo>
                  <a:lnTo>
                    <a:pt x="0" y="1372958"/>
                  </a:lnTo>
                  <a:lnTo>
                    <a:pt x="0" y="1519262"/>
                  </a:lnTo>
                  <a:lnTo>
                    <a:pt x="43942" y="1519262"/>
                  </a:lnTo>
                  <a:lnTo>
                    <a:pt x="43942" y="1372958"/>
                  </a:lnTo>
                  <a:close/>
                </a:path>
                <a:path w="44450" h="2891154">
                  <a:moveTo>
                    <a:pt x="43942" y="1030071"/>
                  </a:moveTo>
                  <a:lnTo>
                    <a:pt x="0" y="1030071"/>
                  </a:lnTo>
                  <a:lnTo>
                    <a:pt x="0" y="1177886"/>
                  </a:lnTo>
                  <a:lnTo>
                    <a:pt x="43942" y="1177886"/>
                  </a:lnTo>
                  <a:lnTo>
                    <a:pt x="43942" y="1030071"/>
                  </a:lnTo>
                  <a:close/>
                </a:path>
                <a:path w="44450" h="2891154">
                  <a:moveTo>
                    <a:pt x="43942" y="688822"/>
                  </a:moveTo>
                  <a:lnTo>
                    <a:pt x="0" y="688822"/>
                  </a:lnTo>
                  <a:lnTo>
                    <a:pt x="0" y="836637"/>
                  </a:lnTo>
                  <a:lnTo>
                    <a:pt x="43942" y="836637"/>
                  </a:lnTo>
                  <a:lnTo>
                    <a:pt x="43942" y="688822"/>
                  </a:lnTo>
                  <a:close/>
                </a:path>
                <a:path w="44450" h="2891154">
                  <a:moveTo>
                    <a:pt x="43942" y="342874"/>
                  </a:moveTo>
                  <a:lnTo>
                    <a:pt x="0" y="342874"/>
                  </a:lnTo>
                  <a:lnTo>
                    <a:pt x="0" y="489165"/>
                  </a:lnTo>
                  <a:lnTo>
                    <a:pt x="43942" y="489165"/>
                  </a:lnTo>
                  <a:lnTo>
                    <a:pt x="43942" y="342874"/>
                  </a:lnTo>
                  <a:close/>
                </a:path>
                <a:path w="44450" h="2891154">
                  <a:moveTo>
                    <a:pt x="43942" y="0"/>
                  </a:moveTo>
                  <a:lnTo>
                    <a:pt x="0" y="0"/>
                  </a:lnTo>
                  <a:lnTo>
                    <a:pt x="0" y="147789"/>
                  </a:lnTo>
                  <a:lnTo>
                    <a:pt x="43942" y="147789"/>
                  </a:lnTo>
                  <a:lnTo>
                    <a:pt x="43942" y="0"/>
                  </a:lnTo>
                  <a:close/>
                </a:path>
              </a:pathLst>
            </a:custGeom>
            <a:solidFill>
              <a:srgbClr val="FFFFFF"/>
            </a:solidFill>
          </p:spPr>
          <p:txBody>
            <a:bodyPr wrap="square" lIns="0" tIns="0" rIns="0" bIns="0" rtlCol="0"/>
            <a:lstStyle/>
            <a:p>
              <a:endParaRPr sz="2400"/>
            </a:p>
          </p:txBody>
        </p:sp>
        <p:sp>
          <p:nvSpPr>
            <p:cNvPr id="14" name="object 14"/>
            <p:cNvSpPr/>
            <p:nvPr/>
          </p:nvSpPr>
          <p:spPr>
            <a:xfrm>
              <a:off x="2843783" y="972311"/>
              <a:ext cx="2648712" cy="736091"/>
            </a:xfrm>
            <a:prstGeom prst="rect">
              <a:avLst/>
            </a:prstGeom>
            <a:blipFill>
              <a:blip r:embed="rId7" cstate="print"/>
              <a:stretch>
                <a:fillRect/>
              </a:stretch>
            </a:blipFill>
          </p:spPr>
          <p:txBody>
            <a:bodyPr wrap="square" lIns="0" tIns="0" rIns="0" bIns="0" rtlCol="0"/>
            <a:lstStyle/>
            <a:p>
              <a:endParaRPr sz="2400"/>
            </a:p>
          </p:txBody>
        </p:sp>
      </p:grpSp>
      <p:sp>
        <p:nvSpPr>
          <p:cNvPr id="15" name="object 15"/>
          <p:cNvSpPr/>
          <p:nvPr/>
        </p:nvSpPr>
        <p:spPr>
          <a:xfrm>
            <a:off x="8341361" y="3013456"/>
            <a:ext cx="2064511" cy="562864"/>
          </a:xfrm>
          <a:prstGeom prst="rect">
            <a:avLst/>
          </a:prstGeom>
          <a:blipFill>
            <a:blip r:embed="rId8" cstate="print"/>
            <a:stretch>
              <a:fillRect/>
            </a:stretch>
          </a:blipFill>
        </p:spPr>
        <p:txBody>
          <a:bodyPr wrap="square" lIns="0" tIns="0" rIns="0" bIns="0" rtlCol="0"/>
          <a:lstStyle/>
          <a:p>
            <a:endParaRPr sz="2400"/>
          </a:p>
        </p:txBody>
      </p:sp>
      <p:sp>
        <p:nvSpPr>
          <p:cNvPr id="16" name="object 16"/>
          <p:cNvSpPr txBox="1">
            <a:spLocks noGrp="1"/>
          </p:cNvSpPr>
          <p:nvPr>
            <p:ph type="ftr" sz="quarter" idx="5"/>
          </p:nvPr>
        </p:nvSpPr>
        <p:spPr>
          <a:xfrm>
            <a:off x="1521882" y="7985037"/>
            <a:ext cx="8319079" cy="205491"/>
          </a:xfrm>
          <a:prstGeom prst="rect">
            <a:avLst/>
          </a:prstGeom>
        </p:spPr>
        <p:txBody>
          <a:bodyPr vert="horz" wrap="square" lIns="0" tIns="51104" rIns="0" bIns="0" rtlCol="0" anchor="ctr">
            <a:spAutoFit/>
          </a:bodyPr>
          <a:lstStyle/>
          <a:p>
            <a:pPr marL="16933">
              <a:lnSpc>
                <a:spcPts val="1153"/>
              </a:lnSpc>
            </a:pPr>
            <a:r>
              <a:rPr spc="-7" dirty="0"/>
              <a:t>Copyright </a:t>
            </a:r>
            <a:r>
              <a:rPr dirty="0"/>
              <a:t>© 2020, </a:t>
            </a:r>
            <a:r>
              <a:rPr spc="-7" dirty="0"/>
              <a:t>Dursikshya and/or its affiliates. All rights</a:t>
            </a:r>
            <a:r>
              <a:rPr spc="80" dirty="0"/>
              <a:t> </a:t>
            </a:r>
            <a:r>
              <a:rPr spc="-20" dirty="0"/>
              <a:t>reserved.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7616" y="400406"/>
            <a:ext cx="4013200" cy="590697"/>
          </a:xfrm>
          <a:prstGeom prst="rect">
            <a:avLst/>
          </a:prstGeom>
        </p:spPr>
        <p:txBody>
          <a:bodyPr vert="horz" wrap="square" lIns="0" tIns="16087" rIns="0" bIns="0" rtlCol="0">
            <a:spAutoFit/>
          </a:bodyPr>
          <a:lstStyle/>
          <a:p>
            <a:pPr marL="16933">
              <a:spcBef>
                <a:spcPts val="127"/>
              </a:spcBef>
            </a:pPr>
            <a:r>
              <a:rPr sz="3733" b="1" spc="-13" dirty="0">
                <a:solidFill>
                  <a:srgbClr val="095A82"/>
                </a:solidFill>
                <a:latin typeface="Carlito"/>
                <a:cs typeface="Carlito"/>
              </a:rPr>
              <a:t>Where </a:t>
            </a:r>
            <a:r>
              <a:rPr sz="3733" b="1" spc="-7" dirty="0">
                <a:solidFill>
                  <a:srgbClr val="095A82"/>
                </a:solidFill>
                <a:latin typeface="Carlito"/>
                <a:cs typeface="Carlito"/>
              </a:rPr>
              <a:t>is Java</a:t>
            </a:r>
            <a:r>
              <a:rPr sz="3733" b="1" spc="-207" dirty="0">
                <a:solidFill>
                  <a:srgbClr val="095A82"/>
                </a:solidFill>
                <a:latin typeface="Carlito"/>
                <a:cs typeface="Carlito"/>
              </a:rPr>
              <a:t> </a:t>
            </a:r>
            <a:r>
              <a:rPr sz="3733" b="1" spc="-33" dirty="0">
                <a:solidFill>
                  <a:srgbClr val="095A82"/>
                </a:solidFill>
                <a:latin typeface="Carlito"/>
                <a:cs typeface="Carlito"/>
              </a:rPr>
              <a:t>Used?</a:t>
            </a:r>
            <a:endParaRPr sz="3733">
              <a:latin typeface="Carlito"/>
              <a:cs typeface="Carlito"/>
            </a:endParaRPr>
          </a:p>
        </p:txBody>
      </p:sp>
      <p:sp>
        <p:nvSpPr>
          <p:cNvPr id="3" name="object 3"/>
          <p:cNvSpPr txBox="1"/>
          <p:nvPr/>
        </p:nvSpPr>
        <p:spPr>
          <a:xfrm>
            <a:off x="763355" y="1138088"/>
            <a:ext cx="4846320" cy="305276"/>
          </a:xfrm>
          <a:prstGeom prst="rect">
            <a:avLst/>
          </a:prstGeom>
        </p:spPr>
        <p:txBody>
          <a:bodyPr vert="horz" wrap="square" lIns="0" tIns="17780" rIns="0" bIns="0" rtlCol="0">
            <a:spAutoFit/>
          </a:bodyPr>
          <a:lstStyle/>
          <a:p>
            <a:pPr marL="16933">
              <a:spcBef>
                <a:spcPts val="140"/>
              </a:spcBef>
            </a:pPr>
            <a:r>
              <a:rPr sz="1867" dirty="0">
                <a:solidFill>
                  <a:srgbClr val="5F5F5F"/>
                </a:solidFill>
                <a:latin typeface="Carlito"/>
                <a:cs typeface="Carlito"/>
              </a:rPr>
              <a:t>Java </a:t>
            </a:r>
            <a:r>
              <a:rPr sz="1867" spc="-7" dirty="0">
                <a:solidFill>
                  <a:srgbClr val="5F5F5F"/>
                </a:solidFill>
                <a:latin typeface="Carlito"/>
                <a:cs typeface="Carlito"/>
              </a:rPr>
              <a:t>has been used to develop </a:t>
            </a:r>
            <a:r>
              <a:rPr sz="1867" dirty="0">
                <a:solidFill>
                  <a:srgbClr val="5F5F5F"/>
                </a:solidFill>
                <a:latin typeface="Carlito"/>
                <a:cs typeface="Carlito"/>
              </a:rPr>
              <a:t>below</a:t>
            </a:r>
            <a:r>
              <a:rPr sz="1867" spc="-167" dirty="0">
                <a:solidFill>
                  <a:srgbClr val="5F5F5F"/>
                </a:solidFill>
                <a:latin typeface="Carlito"/>
                <a:cs typeface="Carlito"/>
              </a:rPr>
              <a:t> </a:t>
            </a:r>
            <a:r>
              <a:rPr sz="1867" spc="-13" dirty="0">
                <a:solidFill>
                  <a:srgbClr val="5F5F5F"/>
                </a:solidFill>
                <a:latin typeface="Carlito"/>
                <a:cs typeface="Carlito"/>
              </a:rPr>
              <a:t>frameworks:</a:t>
            </a:r>
            <a:endParaRPr sz="1867">
              <a:latin typeface="Carlito"/>
              <a:cs typeface="Carlito"/>
            </a:endParaRPr>
          </a:p>
        </p:txBody>
      </p:sp>
      <p:grpSp>
        <p:nvGrpSpPr>
          <p:cNvPr id="4" name="object 4"/>
          <p:cNvGrpSpPr/>
          <p:nvPr/>
        </p:nvGrpSpPr>
        <p:grpSpPr>
          <a:xfrm>
            <a:off x="3791711" y="1296415"/>
            <a:ext cx="6692053" cy="5108787"/>
            <a:chOff x="2843783" y="972311"/>
            <a:chExt cx="5019040" cy="3831590"/>
          </a:xfrm>
        </p:grpSpPr>
        <p:sp>
          <p:nvSpPr>
            <p:cNvPr id="5" name="object 5"/>
            <p:cNvSpPr/>
            <p:nvPr/>
          </p:nvSpPr>
          <p:spPr>
            <a:xfrm>
              <a:off x="4453127" y="2545079"/>
              <a:ext cx="175260" cy="109728"/>
            </a:xfrm>
            <a:prstGeom prst="rect">
              <a:avLst/>
            </a:prstGeom>
            <a:blipFill>
              <a:blip r:embed="rId2" cstate="print"/>
              <a:stretch>
                <a:fillRect/>
              </a:stretch>
            </a:blipFill>
          </p:spPr>
          <p:txBody>
            <a:bodyPr wrap="square" lIns="0" tIns="0" rIns="0" bIns="0" rtlCol="0"/>
            <a:lstStyle/>
            <a:p>
              <a:endParaRPr sz="2400"/>
            </a:p>
          </p:txBody>
        </p:sp>
        <p:sp>
          <p:nvSpPr>
            <p:cNvPr id="6" name="object 6"/>
            <p:cNvSpPr/>
            <p:nvPr/>
          </p:nvSpPr>
          <p:spPr>
            <a:xfrm>
              <a:off x="4858511" y="2429255"/>
              <a:ext cx="175260" cy="74675"/>
            </a:xfrm>
            <a:prstGeom prst="rect">
              <a:avLst/>
            </a:prstGeom>
            <a:blipFill>
              <a:blip r:embed="rId3" cstate="print"/>
              <a:stretch>
                <a:fillRect/>
              </a:stretch>
            </a:blipFill>
          </p:spPr>
          <p:txBody>
            <a:bodyPr wrap="square" lIns="0" tIns="0" rIns="0" bIns="0" rtlCol="0"/>
            <a:lstStyle/>
            <a:p>
              <a:endParaRPr sz="2400"/>
            </a:p>
          </p:txBody>
        </p:sp>
        <p:sp>
          <p:nvSpPr>
            <p:cNvPr id="7" name="object 7"/>
            <p:cNvSpPr/>
            <p:nvPr/>
          </p:nvSpPr>
          <p:spPr>
            <a:xfrm>
              <a:off x="4125467" y="2759963"/>
              <a:ext cx="153924" cy="138683"/>
            </a:xfrm>
            <a:prstGeom prst="rect">
              <a:avLst/>
            </a:prstGeom>
            <a:blipFill>
              <a:blip r:embed="rId4" cstate="print"/>
              <a:stretch>
                <a:fillRect/>
              </a:stretch>
            </a:blipFill>
          </p:spPr>
          <p:txBody>
            <a:bodyPr wrap="square" lIns="0" tIns="0" rIns="0" bIns="0" rtlCol="0"/>
            <a:lstStyle/>
            <a:p>
              <a:endParaRPr sz="2400"/>
            </a:p>
          </p:txBody>
        </p:sp>
        <p:sp>
          <p:nvSpPr>
            <p:cNvPr id="8" name="object 8"/>
            <p:cNvSpPr/>
            <p:nvPr/>
          </p:nvSpPr>
          <p:spPr>
            <a:xfrm>
              <a:off x="4312919" y="2775204"/>
              <a:ext cx="1005840" cy="2026920"/>
            </a:xfrm>
            <a:custGeom>
              <a:avLst/>
              <a:gdLst/>
              <a:ahLst/>
              <a:cxnLst/>
              <a:rect l="l" t="t" r="r" b="b"/>
              <a:pathLst>
                <a:path w="1005839" h="2026920">
                  <a:moveTo>
                    <a:pt x="728471" y="0"/>
                  </a:moveTo>
                  <a:lnTo>
                    <a:pt x="728471" y="118871"/>
                  </a:lnTo>
                  <a:lnTo>
                    <a:pt x="678560" y="120395"/>
                  </a:lnTo>
                  <a:lnTo>
                    <a:pt x="629538" y="125094"/>
                  </a:lnTo>
                  <a:lnTo>
                    <a:pt x="581532" y="132714"/>
                  </a:lnTo>
                  <a:lnTo>
                    <a:pt x="534669" y="143128"/>
                  </a:lnTo>
                  <a:lnTo>
                    <a:pt x="488950" y="156337"/>
                  </a:lnTo>
                  <a:lnTo>
                    <a:pt x="444626" y="172212"/>
                  </a:lnTo>
                  <a:lnTo>
                    <a:pt x="401827" y="190626"/>
                  </a:lnTo>
                  <a:lnTo>
                    <a:pt x="360552" y="211581"/>
                  </a:lnTo>
                  <a:lnTo>
                    <a:pt x="320928" y="234822"/>
                  </a:lnTo>
                  <a:lnTo>
                    <a:pt x="283082" y="260222"/>
                  </a:lnTo>
                  <a:lnTo>
                    <a:pt x="247141" y="287781"/>
                  </a:lnTo>
                  <a:lnTo>
                    <a:pt x="213105" y="317372"/>
                  </a:lnTo>
                  <a:lnTo>
                    <a:pt x="181228" y="348869"/>
                  </a:lnTo>
                  <a:lnTo>
                    <a:pt x="151637" y="382269"/>
                  </a:lnTo>
                  <a:lnTo>
                    <a:pt x="124205" y="417321"/>
                  </a:lnTo>
                  <a:lnTo>
                    <a:pt x="99313" y="453897"/>
                  </a:lnTo>
                  <a:lnTo>
                    <a:pt x="76962" y="492125"/>
                  </a:lnTo>
                  <a:lnTo>
                    <a:pt x="57150" y="531621"/>
                  </a:lnTo>
                  <a:lnTo>
                    <a:pt x="40131" y="572515"/>
                  </a:lnTo>
                  <a:lnTo>
                    <a:pt x="26034" y="614552"/>
                  </a:lnTo>
                  <a:lnTo>
                    <a:pt x="14731" y="657606"/>
                  </a:lnTo>
                  <a:lnTo>
                    <a:pt x="6603" y="701801"/>
                  </a:lnTo>
                  <a:lnTo>
                    <a:pt x="1650" y="746759"/>
                  </a:lnTo>
                  <a:lnTo>
                    <a:pt x="0" y="792479"/>
                  </a:lnTo>
                  <a:lnTo>
                    <a:pt x="0" y="2026920"/>
                  </a:lnTo>
                  <a:lnTo>
                    <a:pt x="301116" y="2026920"/>
                  </a:lnTo>
                  <a:lnTo>
                    <a:pt x="301116" y="792479"/>
                  </a:lnTo>
                  <a:lnTo>
                    <a:pt x="304038" y="747140"/>
                  </a:lnTo>
                  <a:lnTo>
                    <a:pt x="312419" y="703198"/>
                  </a:lnTo>
                  <a:lnTo>
                    <a:pt x="326008" y="661162"/>
                  </a:lnTo>
                  <a:lnTo>
                    <a:pt x="344550" y="621029"/>
                  </a:lnTo>
                  <a:lnTo>
                    <a:pt x="367664" y="583438"/>
                  </a:lnTo>
                  <a:lnTo>
                    <a:pt x="394969" y="548385"/>
                  </a:lnTo>
                  <a:lnTo>
                    <a:pt x="426212" y="516381"/>
                  </a:lnTo>
                  <a:lnTo>
                    <a:pt x="461137" y="487552"/>
                  </a:lnTo>
                  <a:lnTo>
                    <a:pt x="499363" y="462406"/>
                  </a:lnTo>
                  <a:lnTo>
                    <a:pt x="540512" y="441197"/>
                  </a:lnTo>
                  <a:lnTo>
                    <a:pt x="584326" y="424052"/>
                  </a:lnTo>
                  <a:lnTo>
                    <a:pt x="630427" y="411479"/>
                  </a:lnTo>
                  <a:lnTo>
                    <a:pt x="678560" y="403732"/>
                  </a:lnTo>
                  <a:lnTo>
                    <a:pt x="728471" y="401065"/>
                  </a:lnTo>
                  <a:lnTo>
                    <a:pt x="728471" y="507491"/>
                  </a:lnTo>
                  <a:lnTo>
                    <a:pt x="1005839" y="255269"/>
                  </a:lnTo>
                  <a:lnTo>
                    <a:pt x="728471" y="0"/>
                  </a:lnTo>
                  <a:close/>
                </a:path>
              </a:pathLst>
            </a:custGeom>
            <a:solidFill>
              <a:srgbClr val="E97824"/>
            </a:solidFill>
          </p:spPr>
          <p:txBody>
            <a:bodyPr wrap="square" lIns="0" tIns="0" rIns="0" bIns="0" rtlCol="0"/>
            <a:lstStyle/>
            <a:p>
              <a:endParaRPr sz="2400"/>
            </a:p>
          </p:txBody>
        </p:sp>
        <p:sp>
          <p:nvSpPr>
            <p:cNvPr id="9" name="object 9"/>
            <p:cNvSpPr/>
            <p:nvPr/>
          </p:nvSpPr>
          <p:spPr>
            <a:xfrm>
              <a:off x="4437888" y="3014471"/>
              <a:ext cx="603250" cy="1705610"/>
            </a:xfrm>
            <a:custGeom>
              <a:avLst/>
              <a:gdLst/>
              <a:ahLst/>
              <a:cxnLst/>
              <a:rect l="l" t="t" r="r" b="b"/>
              <a:pathLst>
                <a:path w="603250" h="1705610">
                  <a:moveTo>
                    <a:pt x="48729" y="1546631"/>
                  </a:moveTo>
                  <a:lnTo>
                    <a:pt x="0" y="1546631"/>
                  </a:lnTo>
                  <a:lnTo>
                    <a:pt x="0" y="1705102"/>
                  </a:lnTo>
                  <a:lnTo>
                    <a:pt x="48729" y="1705102"/>
                  </a:lnTo>
                  <a:lnTo>
                    <a:pt x="48729" y="1546631"/>
                  </a:lnTo>
                  <a:close/>
                </a:path>
                <a:path w="603250" h="1705610">
                  <a:moveTo>
                    <a:pt x="48729" y="1167206"/>
                  </a:moveTo>
                  <a:lnTo>
                    <a:pt x="0" y="1167206"/>
                  </a:lnTo>
                  <a:lnTo>
                    <a:pt x="0" y="1328724"/>
                  </a:lnTo>
                  <a:lnTo>
                    <a:pt x="48729" y="1328724"/>
                  </a:lnTo>
                  <a:lnTo>
                    <a:pt x="48729" y="1167206"/>
                  </a:lnTo>
                  <a:close/>
                </a:path>
                <a:path w="603250" h="1705610">
                  <a:moveTo>
                    <a:pt x="48729" y="790841"/>
                  </a:moveTo>
                  <a:lnTo>
                    <a:pt x="0" y="790841"/>
                  </a:lnTo>
                  <a:lnTo>
                    <a:pt x="0" y="952360"/>
                  </a:lnTo>
                  <a:lnTo>
                    <a:pt x="48729" y="952360"/>
                  </a:lnTo>
                  <a:lnTo>
                    <a:pt x="48729" y="790841"/>
                  </a:lnTo>
                  <a:close/>
                </a:path>
                <a:path w="603250" h="1705610">
                  <a:moveTo>
                    <a:pt x="65532" y="421386"/>
                  </a:moveTo>
                  <a:lnTo>
                    <a:pt x="20447" y="417576"/>
                  </a:lnTo>
                  <a:lnTo>
                    <a:pt x="12065" y="457581"/>
                  </a:lnTo>
                  <a:lnTo>
                    <a:pt x="6096" y="497586"/>
                  </a:lnTo>
                  <a:lnTo>
                    <a:pt x="3175" y="537464"/>
                  </a:lnTo>
                  <a:lnTo>
                    <a:pt x="4064" y="577469"/>
                  </a:lnTo>
                  <a:lnTo>
                    <a:pt x="49149" y="585089"/>
                  </a:lnTo>
                  <a:lnTo>
                    <a:pt x="48260" y="542925"/>
                  </a:lnTo>
                  <a:lnTo>
                    <a:pt x="51181" y="501777"/>
                  </a:lnTo>
                  <a:lnTo>
                    <a:pt x="57150" y="461391"/>
                  </a:lnTo>
                  <a:lnTo>
                    <a:pt x="65532" y="421386"/>
                  </a:lnTo>
                  <a:close/>
                </a:path>
                <a:path w="603250" h="1705610">
                  <a:moveTo>
                    <a:pt x="603123" y="0"/>
                  </a:moveTo>
                  <a:lnTo>
                    <a:pt x="588264" y="0"/>
                  </a:lnTo>
                  <a:lnTo>
                    <a:pt x="574167" y="508"/>
                  </a:lnTo>
                  <a:lnTo>
                    <a:pt x="560070" y="1651"/>
                  </a:lnTo>
                  <a:lnTo>
                    <a:pt x="545211" y="3937"/>
                  </a:lnTo>
                  <a:lnTo>
                    <a:pt x="545211" y="47244"/>
                  </a:lnTo>
                  <a:lnTo>
                    <a:pt x="558292" y="44958"/>
                  </a:lnTo>
                  <a:lnTo>
                    <a:pt x="572643" y="43815"/>
                  </a:lnTo>
                  <a:lnTo>
                    <a:pt x="587629" y="43307"/>
                  </a:lnTo>
                  <a:lnTo>
                    <a:pt x="603123" y="43307"/>
                  </a:lnTo>
                  <a:lnTo>
                    <a:pt x="603123" y="0"/>
                  </a:lnTo>
                  <a:close/>
                </a:path>
              </a:pathLst>
            </a:custGeom>
            <a:solidFill>
              <a:srgbClr val="FFFFFF"/>
            </a:solidFill>
          </p:spPr>
          <p:txBody>
            <a:bodyPr wrap="square" lIns="0" tIns="0" rIns="0" bIns="0" rtlCol="0"/>
            <a:lstStyle/>
            <a:p>
              <a:endParaRPr sz="2400"/>
            </a:p>
          </p:txBody>
        </p:sp>
        <p:sp>
          <p:nvSpPr>
            <p:cNvPr id="10" name="object 10"/>
            <p:cNvSpPr/>
            <p:nvPr/>
          </p:nvSpPr>
          <p:spPr>
            <a:xfrm>
              <a:off x="3875531" y="3072383"/>
              <a:ext cx="121920" cy="156971"/>
            </a:xfrm>
            <a:prstGeom prst="rect">
              <a:avLst/>
            </a:prstGeom>
            <a:blipFill>
              <a:blip r:embed="rId5" cstate="print"/>
              <a:stretch>
                <a:fillRect/>
              </a:stretch>
            </a:blipFill>
          </p:spPr>
          <p:txBody>
            <a:bodyPr wrap="square" lIns="0" tIns="0" rIns="0" bIns="0" rtlCol="0"/>
            <a:lstStyle/>
            <a:p>
              <a:endParaRPr sz="2400"/>
            </a:p>
          </p:txBody>
        </p:sp>
        <p:sp>
          <p:nvSpPr>
            <p:cNvPr id="11" name="object 11"/>
            <p:cNvSpPr/>
            <p:nvPr/>
          </p:nvSpPr>
          <p:spPr>
            <a:xfrm>
              <a:off x="3744467" y="3436619"/>
              <a:ext cx="83820" cy="166116"/>
            </a:xfrm>
            <a:prstGeom prst="rect">
              <a:avLst/>
            </a:prstGeom>
            <a:blipFill>
              <a:blip r:embed="rId6" cstate="print"/>
              <a:stretch>
                <a:fillRect/>
              </a:stretch>
            </a:blipFill>
          </p:spPr>
          <p:txBody>
            <a:bodyPr wrap="square" lIns="0" tIns="0" rIns="0" bIns="0" rtlCol="0"/>
            <a:lstStyle/>
            <a:p>
              <a:endParaRPr sz="2400"/>
            </a:p>
          </p:txBody>
        </p:sp>
        <p:sp>
          <p:nvSpPr>
            <p:cNvPr id="12" name="object 12"/>
            <p:cNvSpPr/>
            <p:nvPr/>
          </p:nvSpPr>
          <p:spPr>
            <a:xfrm>
              <a:off x="3593591" y="2197608"/>
              <a:ext cx="2496185" cy="2604770"/>
            </a:xfrm>
            <a:custGeom>
              <a:avLst/>
              <a:gdLst/>
              <a:ahLst/>
              <a:cxnLst/>
              <a:rect l="l" t="t" r="r" b="b"/>
              <a:pathLst>
                <a:path w="2496185" h="2604770">
                  <a:moveTo>
                    <a:pt x="2218436" y="0"/>
                  </a:moveTo>
                  <a:lnTo>
                    <a:pt x="2218436" y="100584"/>
                  </a:lnTo>
                  <a:lnTo>
                    <a:pt x="1643380" y="100584"/>
                  </a:lnTo>
                  <a:lnTo>
                    <a:pt x="1593088" y="101473"/>
                  </a:lnTo>
                  <a:lnTo>
                    <a:pt x="1543177" y="103759"/>
                  </a:lnTo>
                  <a:lnTo>
                    <a:pt x="1493520" y="107442"/>
                  </a:lnTo>
                  <a:lnTo>
                    <a:pt x="1444498" y="112394"/>
                  </a:lnTo>
                  <a:lnTo>
                    <a:pt x="1395730" y="118618"/>
                  </a:lnTo>
                  <a:lnTo>
                    <a:pt x="1347597" y="126237"/>
                  </a:lnTo>
                  <a:lnTo>
                    <a:pt x="1299845" y="135000"/>
                  </a:lnTo>
                  <a:lnTo>
                    <a:pt x="1252601" y="145161"/>
                  </a:lnTo>
                  <a:lnTo>
                    <a:pt x="1205865" y="156464"/>
                  </a:lnTo>
                  <a:lnTo>
                    <a:pt x="1159764" y="169037"/>
                  </a:lnTo>
                  <a:lnTo>
                    <a:pt x="1114298" y="182753"/>
                  </a:lnTo>
                  <a:lnTo>
                    <a:pt x="1069213" y="197612"/>
                  </a:lnTo>
                  <a:lnTo>
                    <a:pt x="1024890" y="213741"/>
                  </a:lnTo>
                  <a:lnTo>
                    <a:pt x="981202" y="230886"/>
                  </a:lnTo>
                  <a:lnTo>
                    <a:pt x="938149" y="249174"/>
                  </a:lnTo>
                  <a:lnTo>
                    <a:pt x="895731" y="268605"/>
                  </a:lnTo>
                  <a:lnTo>
                    <a:pt x="854075" y="289052"/>
                  </a:lnTo>
                  <a:lnTo>
                    <a:pt x="813181" y="310515"/>
                  </a:lnTo>
                  <a:lnTo>
                    <a:pt x="772922" y="333121"/>
                  </a:lnTo>
                  <a:lnTo>
                    <a:pt x="733552" y="356743"/>
                  </a:lnTo>
                  <a:lnTo>
                    <a:pt x="694817" y="381254"/>
                  </a:lnTo>
                  <a:lnTo>
                    <a:pt x="657098" y="406781"/>
                  </a:lnTo>
                  <a:lnTo>
                    <a:pt x="620013" y="433324"/>
                  </a:lnTo>
                  <a:lnTo>
                    <a:pt x="583819" y="460756"/>
                  </a:lnTo>
                  <a:lnTo>
                    <a:pt x="548513" y="489077"/>
                  </a:lnTo>
                  <a:lnTo>
                    <a:pt x="514223" y="518287"/>
                  </a:lnTo>
                  <a:lnTo>
                    <a:pt x="480695" y="548386"/>
                  </a:lnTo>
                  <a:lnTo>
                    <a:pt x="448183" y="579374"/>
                  </a:lnTo>
                  <a:lnTo>
                    <a:pt x="416560" y="611251"/>
                  </a:lnTo>
                  <a:lnTo>
                    <a:pt x="385953" y="643890"/>
                  </a:lnTo>
                  <a:lnTo>
                    <a:pt x="356362" y="677291"/>
                  </a:lnTo>
                  <a:lnTo>
                    <a:pt x="327660" y="711454"/>
                  </a:lnTo>
                  <a:lnTo>
                    <a:pt x="300228" y="746379"/>
                  </a:lnTo>
                  <a:lnTo>
                    <a:pt x="273685" y="782066"/>
                  </a:lnTo>
                  <a:lnTo>
                    <a:pt x="248285" y="818388"/>
                  </a:lnTo>
                  <a:lnTo>
                    <a:pt x="224028" y="855472"/>
                  </a:lnTo>
                  <a:lnTo>
                    <a:pt x="200787" y="893318"/>
                  </a:lnTo>
                  <a:lnTo>
                    <a:pt x="178816" y="931672"/>
                  </a:lnTo>
                  <a:lnTo>
                    <a:pt x="157987" y="970788"/>
                  </a:lnTo>
                  <a:lnTo>
                    <a:pt x="138303" y="1010412"/>
                  </a:lnTo>
                  <a:lnTo>
                    <a:pt x="119761" y="1050671"/>
                  </a:lnTo>
                  <a:lnTo>
                    <a:pt x="102616" y="1091565"/>
                  </a:lnTo>
                  <a:lnTo>
                    <a:pt x="86613" y="1132967"/>
                  </a:lnTo>
                  <a:lnTo>
                    <a:pt x="72009" y="1174877"/>
                  </a:lnTo>
                  <a:lnTo>
                    <a:pt x="58547" y="1217295"/>
                  </a:lnTo>
                  <a:lnTo>
                    <a:pt x="46482" y="1260348"/>
                  </a:lnTo>
                  <a:lnTo>
                    <a:pt x="35813" y="1303655"/>
                  </a:lnTo>
                  <a:lnTo>
                    <a:pt x="26416" y="1347597"/>
                  </a:lnTo>
                  <a:lnTo>
                    <a:pt x="18415" y="1391920"/>
                  </a:lnTo>
                  <a:lnTo>
                    <a:pt x="11811" y="1436624"/>
                  </a:lnTo>
                  <a:lnTo>
                    <a:pt x="6731" y="1481836"/>
                  </a:lnTo>
                  <a:lnTo>
                    <a:pt x="2921" y="1527302"/>
                  </a:lnTo>
                  <a:lnTo>
                    <a:pt x="762" y="1573149"/>
                  </a:lnTo>
                  <a:lnTo>
                    <a:pt x="0" y="1619377"/>
                  </a:lnTo>
                  <a:lnTo>
                    <a:pt x="0" y="2604262"/>
                  </a:lnTo>
                  <a:lnTo>
                    <a:pt x="301879" y="2604262"/>
                  </a:lnTo>
                  <a:lnTo>
                    <a:pt x="301879" y="1619377"/>
                  </a:lnTo>
                  <a:lnTo>
                    <a:pt x="302768" y="1572895"/>
                  </a:lnTo>
                  <a:lnTo>
                    <a:pt x="305562" y="1526921"/>
                  </a:lnTo>
                  <a:lnTo>
                    <a:pt x="310134" y="1481328"/>
                  </a:lnTo>
                  <a:lnTo>
                    <a:pt x="316484" y="1436243"/>
                  </a:lnTo>
                  <a:lnTo>
                    <a:pt x="324612" y="1391666"/>
                  </a:lnTo>
                  <a:lnTo>
                    <a:pt x="334518" y="1347724"/>
                  </a:lnTo>
                  <a:lnTo>
                    <a:pt x="346075" y="1304290"/>
                  </a:lnTo>
                  <a:lnTo>
                    <a:pt x="359283" y="1261364"/>
                  </a:lnTo>
                  <a:lnTo>
                    <a:pt x="374015" y="1219200"/>
                  </a:lnTo>
                  <a:lnTo>
                    <a:pt x="390398" y="1177671"/>
                  </a:lnTo>
                  <a:lnTo>
                    <a:pt x="408305" y="1136904"/>
                  </a:lnTo>
                  <a:lnTo>
                    <a:pt x="427736" y="1096772"/>
                  </a:lnTo>
                  <a:lnTo>
                    <a:pt x="448691" y="1057402"/>
                  </a:lnTo>
                  <a:lnTo>
                    <a:pt x="471170" y="1018921"/>
                  </a:lnTo>
                  <a:lnTo>
                    <a:pt x="494919" y="981202"/>
                  </a:lnTo>
                  <a:lnTo>
                    <a:pt x="520065" y="944244"/>
                  </a:lnTo>
                  <a:lnTo>
                    <a:pt x="546608" y="908304"/>
                  </a:lnTo>
                  <a:lnTo>
                    <a:pt x="574421" y="873125"/>
                  </a:lnTo>
                  <a:lnTo>
                    <a:pt x="603631" y="838962"/>
                  </a:lnTo>
                  <a:lnTo>
                    <a:pt x="633984" y="805815"/>
                  </a:lnTo>
                  <a:lnTo>
                    <a:pt x="665607" y="773684"/>
                  </a:lnTo>
                  <a:lnTo>
                    <a:pt x="698373" y="742569"/>
                  </a:lnTo>
                  <a:lnTo>
                    <a:pt x="732282" y="712469"/>
                  </a:lnTo>
                  <a:lnTo>
                    <a:pt x="767334" y="683387"/>
                  </a:lnTo>
                  <a:lnTo>
                    <a:pt x="803529" y="655574"/>
                  </a:lnTo>
                  <a:lnTo>
                    <a:pt x="840740" y="628777"/>
                  </a:lnTo>
                  <a:lnTo>
                    <a:pt x="878840" y="603250"/>
                  </a:lnTo>
                  <a:lnTo>
                    <a:pt x="918083" y="578866"/>
                  </a:lnTo>
                  <a:lnTo>
                    <a:pt x="958215" y="555752"/>
                  </a:lnTo>
                  <a:lnTo>
                    <a:pt x="999236" y="534035"/>
                  </a:lnTo>
                  <a:lnTo>
                    <a:pt x="1041273" y="513461"/>
                  </a:lnTo>
                  <a:lnTo>
                    <a:pt x="1083945" y="494284"/>
                  </a:lnTo>
                  <a:lnTo>
                    <a:pt x="1127633" y="476377"/>
                  </a:lnTo>
                  <a:lnTo>
                    <a:pt x="1171956" y="459994"/>
                  </a:lnTo>
                  <a:lnTo>
                    <a:pt x="1217168" y="445008"/>
                  </a:lnTo>
                  <a:lnTo>
                    <a:pt x="1263015" y="431419"/>
                  </a:lnTo>
                  <a:lnTo>
                    <a:pt x="1309497" y="419354"/>
                  </a:lnTo>
                  <a:lnTo>
                    <a:pt x="1356741" y="408813"/>
                  </a:lnTo>
                  <a:lnTo>
                    <a:pt x="1404493" y="399669"/>
                  </a:lnTo>
                  <a:lnTo>
                    <a:pt x="1452880" y="392303"/>
                  </a:lnTo>
                  <a:lnTo>
                    <a:pt x="1501902" y="386461"/>
                  </a:lnTo>
                  <a:lnTo>
                    <a:pt x="1551305" y="382269"/>
                  </a:lnTo>
                  <a:lnTo>
                    <a:pt x="1601216" y="379730"/>
                  </a:lnTo>
                  <a:lnTo>
                    <a:pt x="1651635" y="378841"/>
                  </a:lnTo>
                  <a:lnTo>
                    <a:pt x="2218436" y="378841"/>
                  </a:lnTo>
                  <a:lnTo>
                    <a:pt x="2218436" y="507492"/>
                  </a:lnTo>
                  <a:lnTo>
                    <a:pt x="2495804" y="252222"/>
                  </a:lnTo>
                  <a:lnTo>
                    <a:pt x="2218436" y="0"/>
                  </a:lnTo>
                  <a:close/>
                </a:path>
              </a:pathLst>
            </a:custGeom>
            <a:solidFill>
              <a:srgbClr val="6DB640"/>
            </a:solidFill>
          </p:spPr>
          <p:txBody>
            <a:bodyPr wrap="square" lIns="0" tIns="0" rIns="0" bIns="0" rtlCol="0"/>
            <a:lstStyle/>
            <a:p>
              <a:endParaRPr sz="2400"/>
            </a:p>
          </p:txBody>
        </p:sp>
        <p:sp>
          <p:nvSpPr>
            <p:cNvPr id="13" name="object 13"/>
            <p:cNvSpPr/>
            <p:nvPr/>
          </p:nvSpPr>
          <p:spPr>
            <a:xfrm>
              <a:off x="3724656" y="2414028"/>
              <a:ext cx="2087880" cy="2305685"/>
            </a:xfrm>
            <a:custGeom>
              <a:avLst/>
              <a:gdLst/>
              <a:ahLst/>
              <a:cxnLst/>
              <a:rect l="l" t="t" r="r" b="b"/>
              <a:pathLst>
                <a:path w="2087879" h="2305685">
                  <a:moveTo>
                    <a:pt x="44196" y="2146846"/>
                  </a:moveTo>
                  <a:lnTo>
                    <a:pt x="0" y="2146846"/>
                  </a:lnTo>
                  <a:lnTo>
                    <a:pt x="0" y="2305291"/>
                  </a:lnTo>
                  <a:lnTo>
                    <a:pt x="44196" y="2305291"/>
                  </a:lnTo>
                  <a:lnTo>
                    <a:pt x="44196" y="2146846"/>
                  </a:lnTo>
                  <a:close/>
                </a:path>
                <a:path w="2087879" h="2305685">
                  <a:moveTo>
                    <a:pt x="44196" y="1767433"/>
                  </a:moveTo>
                  <a:lnTo>
                    <a:pt x="0" y="1767433"/>
                  </a:lnTo>
                  <a:lnTo>
                    <a:pt x="0" y="1928939"/>
                  </a:lnTo>
                  <a:lnTo>
                    <a:pt x="44196" y="1928939"/>
                  </a:lnTo>
                  <a:lnTo>
                    <a:pt x="44196" y="1767433"/>
                  </a:lnTo>
                  <a:close/>
                </a:path>
                <a:path w="2087879" h="2305685">
                  <a:moveTo>
                    <a:pt x="44196" y="1391094"/>
                  </a:moveTo>
                  <a:lnTo>
                    <a:pt x="0" y="1391094"/>
                  </a:lnTo>
                  <a:lnTo>
                    <a:pt x="0" y="1552600"/>
                  </a:lnTo>
                  <a:lnTo>
                    <a:pt x="44196" y="1552600"/>
                  </a:lnTo>
                  <a:lnTo>
                    <a:pt x="44196" y="1391094"/>
                  </a:lnTo>
                  <a:close/>
                </a:path>
                <a:path w="2087879" h="2305685">
                  <a:moveTo>
                    <a:pt x="1719072" y="0"/>
                  </a:moveTo>
                  <a:lnTo>
                    <a:pt x="1543812" y="0"/>
                  </a:lnTo>
                  <a:lnTo>
                    <a:pt x="1543812" y="41135"/>
                  </a:lnTo>
                  <a:lnTo>
                    <a:pt x="1719072" y="41135"/>
                  </a:lnTo>
                  <a:lnTo>
                    <a:pt x="1719072" y="0"/>
                  </a:lnTo>
                  <a:close/>
                </a:path>
                <a:path w="2087879" h="2305685">
                  <a:moveTo>
                    <a:pt x="2087880" y="0"/>
                  </a:moveTo>
                  <a:lnTo>
                    <a:pt x="1956816" y="0"/>
                  </a:lnTo>
                  <a:lnTo>
                    <a:pt x="1956816" y="41135"/>
                  </a:lnTo>
                  <a:lnTo>
                    <a:pt x="2087880" y="41135"/>
                  </a:lnTo>
                  <a:lnTo>
                    <a:pt x="2087880" y="0"/>
                  </a:lnTo>
                  <a:close/>
                </a:path>
              </a:pathLst>
            </a:custGeom>
            <a:solidFill>
              <a:srgbClr val="FFFFFF"/>
            </a:solidFill>
          </p:spPr>
          <p:txBody>
            <a:bodyPr wrap="square" lIns="0" tIns="0" rIns="0" bIns="0" rtlCol="0"/>
            <a:lstStyle/>
            <a:p>
              <a:endParaRPr sz="2400"/>
            </a:p>
          </p:txBody>
        </p:sp>
        <p:sp>
          <p:nvSpPr>
            <p:cNvPr id="14" name="object 14"/>
            <p:cNvSpPr/>
            <p:nvPr/>
          </p:nvSpPr>
          <p:spPr>
            <a:xfrm>
              <a:off x="3828287" y="1603247"/>
              <a:ext cx="553085" cy="3200400"/>
            </a:xfrm>
            <a:custGeom>
              <a:avLst/>
              <a:gdLst/>
              <a:ahLst/>
              <a:cxnLst/>
              <a:rect l="l" t="t" r="r" b="b"/>
              <a:pathLst>
                <a:path w="553085" h="3200400">
                  <a:moveTo>
                    <a:pt x="276351" y="0"/>
                  </a:moveTo>
                  <a:lnTo>
                    <a:pt x="0" y="231648"/>
                  </a:lnTo>
                  <a:lnTo>
                    <a:pt x="124840" y="231648"/>
                  </a:lnTo>
                  <a:lnTo>
                    <a:pt x="124840" y="3200400"/>
                  </a:lnTo>
                  <a:lnTo>
                    <a:pt x="424814" y="3200400"/>
                  </a:lnTo>
                  <a:lnTo>
                    <a:pt x="424814" y="231648"/>
                  </a:lnTo>
                  <a:lnTo>
                    <a:pt x="552703" y="231648"/>
                  </a:lnTo>
                  <a:lnTo>
                    <a:pt x="276351" y="0"/>
                  </a:lnTo>
                  <a:close/>
                </a:path>
              </a:pathLst>
            </a:custGeom>
            <a:solidFill>
              <a:srgbClr val="BAAC79"/>
            </a:solidFill>
          </p:spPr>
          <p:txBody>
            <a:bodyPr wrap="square" lIns="0" tIns="0" rIns="0" bIns="0" rtlCol="0"/>
            <a:lstStyle/>
            <a:p>
              <a:endParaRPr sz="2400"/>
            </a:p>
          </p:txBody>
        </p:sp>
        <p:sp>
          <p:nvSpPr>
            <p:cNvPr id="15" name="object 15"/>
            <p:cNvSpPr/>
            <p:nvPr/>
          </p:nvSpPr>
          <p:spPr>
            <a:xfrm>
              <a:off x="4084320" y="1837981"/>
              <a:ext cx="44450" cy="2891155"/>
            </a:xfrm>
            <a:custGeom>
              <a:avLst/>
              <a:gdLst/>
              <a:ahLst/>
              <a:cxnLst/>
              <a:rect l="l" t="t" r="r" b="b"/>
              <a:pathLst>
                <a:path w="44450" h="2891154">
                  <a:moveTo>
                    <a:pt x="43942" y="2746070"/>
                  </a:moveTo>
                  <a:lnTo>
                    <a:pt x="0" y="2746070"/>
                  </a:lnTo>
                  <a:lnTo>
                    <a:pt x="0" y="2890850"/>
                  </a:lnTo>
                  <a:lnTo>
                    <a:pt x="43942" y="2890850"/>
                  </a:lnTo>
                  <a:lnTo>
                    <a:pt x="43942" y="2746070"/>
                  </a:lnTo>
                  <a:close/>
                </a:path>
                <a:path w="44450" h="2891154">
                  <a:moveTo>
                    <a:pt x="43942" y="2401659"/>
                  </a:moveTo>
                  <a:lnTo>
                    <a:pt x="0" y="2401659"/>
                  </a:lnTo>
                  <a:lnTo>
                    <a:pt x="0" y="2549487"/>
                  </a:lnTo>
                  <a:lnTo>
                    <a:pt x="43942" y="2549487"/>
                  </a:lnTo>
                  <a:lnTo>
                    <a:pt x="43942" y="2401659"/>
                  </a:lnTo>
                  <a:close/>
                </a:path>
                <a:path w="44450" h="2891154">
                  <a:moveTo>
                    <a:pt x="43942" y="2060321"/>
                  </a:moveTo>
                  <a:lnTo>
                    <a:pt x="0" y="2060321"/>
                  </a:lnTo>
                  <a:lnTo>
                    <a:pt x="0" y="2206599"/>
                  </a:lnTo>
                  <a:lnTo>
                    <a:pt x="43942" y="2206599"/>
                  </a:lnTo>
                  <a:lnTo>
                    <a:pt x="43942" y="2060321"/>
                  </a:lnTo>
                  <a:close/>
                </a:path>
                <a:path w="44450" h="2891154">
                  <a:moveTo>
                    <a:pt x="43942" y="1717408"/>
                  </a:moveTo>
                  <a:lnTo>
                    <a:pt x="0" y="1717408"/>
                  </a:lnTo>
                  <a:lnTo>
                    <a:pt x="0" y="1865210"/>
                  </a:lnTo>
                  <a:lnTo>
                    <a:pt x="43942" y="1865210"/>
                  </a:lnTo>
                  <a:lnTo>
                    <a:pt x="43942" y="1717408"/>
                  </a:lnTo>
                  <a:close/>
                </a:path>
                <a:path w="44450" h="2891154">
                  <a:moveTo>
                    <a:pt x="43942" y="1372958"/>
                  </a:moveTo>
                  <a:lnTo>
                    <a:pt x="0" y="1372958"/>
                  </a:lnTo>
                  <a:lnTo>
                    <a:pt x="0" y="1519262"/>
                  </a:lnTo>
                  <a:lnTo>
                    <a:pt x="43942" y="1519262"/>
                  </a:lnTo>
                  <a:lnTo>
                    <a:pt x="43942" y="1372958"/>
                  </a:lnTo>
                  <a:close/>
                </a:path>
                <a:path w="44450" h="2891154">
                  <a:moveTo>
                    <a:pt x="43942" y="1030071"/>
                  </a:moveTo>
                  <a:lnTo>
                    <a:pt x="0" y="1030071"/>
                  </a:lnTo>
                  <a:lnTo>
                    <a:pt x="0" y="1177886"/>
                  </a:lnTo>
                  <a:lnTo>
                    <a:pt x="43942" y="1177886"/>
                  </a:lnTo>
                  <a:lnTo>
                    <a:pt x="43942" y="1030071"/>
                  </a:lnTo>
                  <a:close/>
                </a:path>
                <a:path w="44450" h="2891154">
                  <a:moveTo>
                    <a:pt x="43942" y="688822"/>
                  </a:moveTo>
                  <a:lnTo>
                    <a:pt x="0" y="688822"/>
                  </a:lnTo>
                  <a:lnTo>
                    <a:pt x="0" y="836637"/>
                  </a:lnTo>
                  <a:lnTo>
                    <a:pt x="43942" y="836637"/>
                  </a:lnTo>
                  <a:lnTo>
                    <a:pt x="43942" y="688822"/>
                  </a:lnTo>
                  <a:close/>
                </a:path>
                <a:path w="44450" h="2891154">
                  <a:moveTo>
                    <a:pt x="43942" y="342874"/>
                  </a:moveTo>
                  <a:lnTo>
                    <a:pt x="0" y="342874"/>
                  </a:lnTo>
                  <a:lnTo>
                    <a:pt x="0" y="489165"/>
                  </a:lnTo>
                  <a:lnTo>
                    <a:pt x="43942" y="489165"/>
                  </a:lnTo>
                  <a:lnTo>
                    <a:pt x="43942" y="342874"/>
                  </a:lnTo>
                  <a:close/>
                </a:path>
                <a:path w="44450" h="2891154">
                  <a:moveTo>
                    <a:pt x="43942" y="0"/>
                  </a:moveTo>
                  <a:lnTo>
                    <a:pt x="0" y="0"/>
                  </a:lnTo>
                  <a:lnTo>
                    <a:pt x="0" y="147789"/>
                  </a:lnTo>
                  <a:lnTo>
                    <a:pt x="43942" y="147789"/>
                  </a:lnTo>
                  <a:lnTo>
                    <a:pt x="43942" y="0"/>
                  </a:lnTo>
                  <a:close/>
                </a:path>
              </a:pathLst>
            </a:custGeom>
            <a:solidFill>
              <a:srgbClr val="FFFFFF"/>
            </a:solidFill>
          </p:spPr>
          <p:txBody>
            <a:bodyPr wrap="square" lIns="0" tIns="0" rIns="0" bIns="0" rtlCol="0"/>
            <a:lstStyle/>
            <a:p>
              <a:endParaRPr sz="2400"/>
            </a:p>
          </p:txBody>
        </p:sp>
        <p:sp>
          <p:nvSpPr>
            <p:cNvPr id="16" name="object 16"/>
            <p:cNvSpPr/>
            <p:nvPr/>
          </p:nvSpPr>
          <p:spPr>
            <a:xfrm>
              <a:off x="2843783" y="972311"/>
              <a:ext cx="2648712" cy="736091"/>
            </a:xfrm>
            <a:prstGeom prst="rect">
              <a:avLst/>
            </a:prstGeom>
            <a:blipFill>
              <a:blip r:embed="rId7" cstate="print"/>
              <a:stretch>
                <a:fillRect/>
              </a:stretch>
            </a:blipFill>
          </p:spPr>
          <p:txBody>
            <a:bodyPr wrap="square" lIns="0" tIns="0" rIns="0" bIns="0" rtlCol="0"/>
            <a:lstStyle/>
            <a:p>
              <a:endParaRPr sz="2400"/>
            </a:p>
          </p:txBody>
        </p:sp>
        <p:sp>
          <p:nvSpPr>
            <p:cNvPr id="17" name="object 17"/>
            <p:cNvSpPr/>
            <p:nvPr/>
          </p:nvSpPr>
          <p:spPr>
            <a:xfrm>
              <a:off x="5364479" y="2715767"/>
              <a:ext cx="1808987" cy="542544"/>
            </a:xfrm>
            <a:prstGeom prst="rect">
              <a:avLst/>
            </a:prstGeom>
            <a:blipFill>
              <a:blip r:embed="rId8" cstate="print"/>
              <a:stretch>
                <a:fillRect/>
              </a:stretch>
            </a:blipFill>
          </p:spPr>
          <p:txBody>
            <a:bodyPr wrap="square" lIns="0" tIns="0" rIns="0" bIns="0" rtlCol="0"/>
            <a:lstStyle/>
            <a:p>
              <a:endParaRPr sz="2400"/>
            </a:p>
          </p:txBody>
        </p:sp>
        <p:sp>
          <p:nvSpPr>
            <p:cNvPr id="18" name="object 18"/>
            <p:cNvSpPr/>
            <p:nvPr/>
          </p:nvSpPr>
          <p:spPr>
            <a:xfrm>
              <a:off x="6224016" y="2168651"/>
              <a:ext cx="1638299" cy="565404"/>
            </a:xfrm>
            <a:prstGeom prst="rect">
              <a:avLst/>
            </a:prstGeom>
            <a:blipFill>
              <a:blip r:embed="rId9" cstate="print"/>
              <a:stretch>
                <a:fillRect/>
              </a:stretch>
            </a:blipFill>
          </p:spPr>
          <p:txBody>
            <a:bodyPr wrap="square" lIns="0" tIns="0" rIns="0" bIns="0" rtlCol="0"/>
            <a:lstStyle/>
            <a:p>
              <a:endParaRPr sz="2400"/>
            </a:p>
          </p:txBody>
        </p:sp>
      </p:grpSp>
      <p:sp>
        <p:nvSpPr>
          <p:cNvPr id="19" name="object 19"/>
          <p:cNvSpPr txBox="1">
            <a:spLocks noGrp="1"/>
          </p:cNvSpPr>
          <p:nvPr>
            <p:ph type="ftr" sz="quarter" idx="5"/>
          </p:nvPr>
        </p:nvSpPr>
        <p:spPr>
          <a:xfrm>
            <a:off x="1521882" y="7985037"/>
            <a:ext cx="8319079" cy="205491"/>
          </a:xfrm>
          <a:prstGeom prst="rect">
            <a:avLst/>
          </a:prstGeom>
        </p:spPr>
        <p:txBody>
          <a:bodyPr vert="horz" wrap="square" lIns="0" tIns="51104" rIns="0" bIns="0" rtlCol="0" anchor="ctr">
            <a:spAutoFit/>
          </a:bodyPr>
          <a:lstStyle/>
          <a:p>
            <a:pPr marL="16933">
              <a:lnSpc>
                <a:spcPts val="1153"/>
              </a:lnSpc>
            </a:pPr>
            <a:r>
              <a:rPr spc="-7" dirty="0"/>
              <a:t>Copyright </a:t>
            </a:r>
            <a:r>
              <a:rPr dirty="0"/>
              <a:t>© 2020, </a:t>
            </a:r>
            <a:r>
              <a:rPr spc="-7" dirty="0"/>
              <a:t>Dursikshya and/or its affiliates. All rights</a:t>
            </a:r>
            <a:r>
              <a:rPr spc="80" dirty="0"/>
              <a:t> </a:t>
            </a:r>
            <a:r>
              <a:rPr spc="-20" dirty="0"/>
              <a:t>reserved.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7616" y="400406"/>
            <a:ext cx="4013200" cy="590697"/>
          </a:xfrm>
          <a:prstGeom prst="rect">
            <a:avLst/>
          </a:prstGeom>
        </p:spPr>
        <p:txBody>
          <a:bodyPr vert="horz" wrap="square" lIns="0" tIns="16087" rIns="0" bIns="0" rtlCol="0">
            <a:spAutoFit/>
          </a:bodyPr>
          <a:lstStyle/>
          <a:p>
            <a:pPr marL="16933">
              <a:spcBef>
                <a:spcPts val="127"/>
              </a:spcBef>
            </a:pPr>
            <a:r>
              <a:rPr sz="3733" b="1" spc="-13" dirty="0">
                <a:solidFill>
                  <a:srgbClr val="095A82"/>
                </a:solidFill>
                <a:latin typeface="Carlito"/>
                <a:cs typeface="Carlito"/>
              </a:rPr>
              <a:t>Where </a:t>
            </a:r>
            <a:r>
              <a:rPr sz="3733" b="1" spc="-7" dirty="0">
                <a:solidFill>
                  <a:srgbClr val="095A82"/>
                </a:solidFill>
                <a:latin typeface="Carlito"/>
                <a:cs typeface="Carlito"/>
              </a:rPr>
              <a:t>is Java</a:t>
            </a:r>
            <a:r>
              <a:rPr sz="3733" b="1" spc="-207" dirty="0">
                <a:solidFill>
                  <a:srgbClr val="095A82"/>
                </a:solidFill>
                <a:latin typeface="Carlito"/>
                <a:cs typeface="Carlito"/>
              </a:rPr>
              <a:t> </a:t>
            </a:r>
            <a:r>
              <a:rPr sz="3733" b="1" spc="-33" dirty="0">
                <a:solidFill>
                  <a:srgbClr val="095A82"/>
                </a:solidFill>
                <a:latin typeface="Carlito"/>
                <a:cs typeface="Carlito"/>
              </a:rPr>
              <a:t>Used?</a:t>
            </a:r>
            <a:endParaRPr sz="3733">
              <a:latin typeface="Carlito"/>
              <a:cs typeface="Carlito"/>
            </a:endParaRPr>
          </a:p>
        </p:txBody>
      </p:sp>
      <p:sp>
        <p:nvSpPr>
          <p:cNvPr id="3" name="object 3"/>
          <p:cNvSpPr txBox="1"/>
          <p:nvPr/>
        </p:nvSpPr>
        <p:spPr>
          <a:xfrm>
            <a:off x="763355" y="1138088"/>
            <a:ext cx="4846320" cy="305276"/>
          </a:xfrm>
          <a:prstGeom prst="rect">
            <a:avLst/>
          </a:prstGeom>
        </p:spPr>
        <p:txBody>
          <a:bodyPr vert="horz" wrap="square" lIns="0" tIns="17780" rIns="0" bIns="0" rtlCol="0">
            <a:spAutoFit/>
          </a:bodyPr>
          <a:lstStyle/>
          <a:p>
            <a:pPr marL="16933">
              <a:spcBef>
                <a:spcPts val="140"/>
              </a:spcBef>
            </a:pPr>
            <a:r>
              <a:rPr sz="1867" dirty="0">
                <a:solidFill>
                  <a:srgbClr val="5F5F5F"/>
                </a:solidFill>
                <a:latin typeface="Carlito"/>
                <a:cs typeface="Carlito"/>
              </a:rPr>
              <a:t>Java </a:t>
            </a:r>
            <a:r>
              <a:rPr sz="1867" spc="-7" dirty="0">
                <a:solidFill>
                  <a:srgbClr val="5F5F5F"/>
                </a:solidFill>
                <a:latin typeface="Carlito"/>
                <a:cs typeface="Carlito"/>
              </a:rPr>
              <a:t>has been used to develop </a:t>
            </a:r>
            <a:r>
              <a:rPr sz="1867" dirty="0">
                <a:solidFill>
                  <a:srgbClr val="5F5F5F"/>
                </a:solidFill>
                <a:latin typeface="Carlito"/>
                <a:cs typeface="Carlito"/>
              </a:rPr>
              <a:t>below</a:t>
            </a:r>
            <a:r>
              <a:rPr sz="1867" spc="-167" dirty="0">
                <a:solidFill>
                  <a:srgbClr val="5F5F5F"/>
                </a:solidFill>
                <a:latin typeface="Carlito"/>
                <a:cs typeface="Carlito"/>
              </a:rPr>
              <a:t> </a:t>
            </a:r>
            <a:r>
              <a:rPr sz="1867" spc="-13" dirty="0">
                <a:solidFill>
                  <a:srgbClr val="5F5F5F"/>
                </a:solidFill>
                <a:latin typeface="Carlito"/>
                <a:cs typeface="Carlito"/>
              </a:rPr>
              <a:t>frameworks:</a:t>
            </a:r>
            <a:endParaRPr sz="1867">
              <a:latin typeface="Carlito"/>
              <a:cs typeface="Carlito"/>
            </a:endParaRPr>
          </a:p>
        </p:txBody>
      </p:sp>
      <p:sp>
        <p:nvSpPr>
          <p:cNvPr id="4" name="object 4"/>
          <p:cNvSpPr/>
          <p:nvPr/>
        </p:nvSpPr>
        <p:spPr>
          <a:xfrm>
            <a:off x="3023615" y="2365247"/>
            <a:ext cx="1087119" cy="384048"/>
          </a:xfrm>
          <a:prstGeom prst="rect">
            <a:avLst/>
          </a:prstGeom>
          <a:blipFill>
            <a:blip r:embed="rId2" cstate="print"/>
            <a:stretch>
              <a:fillRect/>
            </a:stretch>
          </a:blipFill>
        </p:spPr>
        <p:txBody>
          <a:bodyPr wrap="square" lIns="0" tIns="0" rIns="0" bIns="0" rtlCol="0"/>
          <a:lstStyle/>
          <a:p>
            <a:endParaRPr sz="2400"/>
          </a:p>
        </p:txBody>
      </p:sp>
      <p:grpSp>
        <p:nvGrpSpPr>
          <p:cNvPr id="5" name="object 5"/>
          <p:cNvGrpSpPr/>
          <p:nvPr/>
        </p:nvGrpSpPr>
        <p:grpSpPr>
          <a:xfrm>
            <a:off x="3576319" y="1296415"/>
            <a:ext cx="6830060" cy="5108787"/>
            <a:chOff x="2682239" y="972311"/>
            <a:chExt cx="5122545" cy="3831590"/>
          </a:xfrm>
        </p:grpSpPr>
        <p:sp>
          <p:nvSpPr>
            <p:cNvPr id="6" name="object 6"/>
            <p:cNvSpPr/>
            <p:nvPr/>
          </p:nvSpPr>
          <p:spPr>
            <a:xfrm>
              <a:off x="4453127" y="2545079"/>
              <a:ext cx="175260" cy="109728"/>
            </a:xfrm>
            <a:prstGeom prst="rect">
              <a:avLst/>
            </a:prstGeom>
            <a:blipFill>
              <a:blip r:embed="rId3" cstate="print"/>
              <a:stretch>
                <a:fillRect/>
              </a:stretch>
            </a:blipFill>
          </p:spPr>
          <p:txBody>
            <a:bodyPr wrap="square" lIns="0" tIns="0" rIns="0" bIns="0" rtlCol="0"/>
            <a:lstStyle/>
            <a:p>
              <a:endParaRPr sz="2400"/>
            </a:p>
          </p:txBody>
        </p:sp>
        <p:sp>
          <p:nvSpPr>
            <p:cNvPr id="7" name="object 7"/>
            <p:cNvSpPr/>
            <p:nvPr/>
          </p:nvSpPr>
          <p:spPr>
            <a:xfrm>
              <a:off x="4858511" y="2429255"/>
              <a:ext cx="175260" cy="74675"/>
            </a:xfrm>
            <a:prstGeom prst="rect">
              <a:avLst/>
            </a:prstGeom>
            <a:blipFill>
              <a:blip r:embed="rId4" cstate="print"/>
              <a:stretch>
                <a:fillRect/>
              </a:stretch>
            </a:blipFill>
          </p:spPr>
          <p:txBody>
            <a:bodyPr wrap="square" lIns="0" tIns="0" rIns="0" bIns="0" rtlCol="0"/>
            <a:lstStyle/>
            <a:p>
              <a:endParaRPr sz="2400"/>
            </a:p>
          </p:txBody>
        </p:sp>
        <p:sp>
          <p:nvSpPr>
            <p:cNvPr id="8" name="object 8"/>
            <p:cNvSpPr/>
            <p:nvPr/>
          </p:nvSpPr>
          <p:spPr>
            <a:xfrm>
              <a:off x="4125467" y="2759963"/>
              <a:ext cx="153924" cy="138683"/>
            </a:xfrm>
            <a:prstGeom prst="rect">
              <a:avLst/>
            </a:prstGeom>
            <a:blipFill>
              <a:blip r:embed="rId5" cstate="print"/>
              <a:stretch>
                <a:fillRect/>
              </a:stretch>
            </a:blipFill>
          </p:spPr>
          <p:txBody>
            <a:bodyPr wrap="square" lIns="0" tIns="0" rIns="0" bIns="0" rtlCol="0"/>
            <a:lstStyle/>
            <a:p>
              <a:endParaRPr sz="2400"/>
            </a:p>
          </p:txBody>
        </p:sp>
        <p:sp>
          <p:nvSpPr>
            <p:cNvPr id="9" name="object 9"/>
            <p:cNvSpPr/>
            <p:nvPr/>
          </p:nvSpPr>
          <p:spPr>
            <a:xfrm>
              <a:off x="4253483" y="2962655"/>
              <a:ext cx="181355" cy="118872"/>
            </a:xfrm>
            <a:prstGeom prst="rect">
              <a:avLst/>
            </a:prstGeom>
            <a:blipFill>
              <a:blip r:embed="rId6" cstate="print"/>
              <a:stretch>
                <a:fillRect/>
              </a:stretch>
            </a:blipFill>
          </p:spPr>
          <p:txBody>
            <a:bodyPr wrap="square" lIns="0" tIns="0" rIns="0" bIns="0" rtlCol="0"/>
            <a:lstStyle/>
            <a:p>
              <a:endParaRPr sz="2400"/>
            </a:p>
          </p:txBody>
        </p:sp>
        <p:sp>
          <p:nvSpPr>
            <p:cNvPr id="10" name="object 10"/>
            <p:cNvSpPr/>
            <p:nvPr/>
          </p:nvSpPr>
          <p:spPr>
            <a:xfrm>
              <a:off x="4768595" y="3543300"/>
              <a:ext cx="73151" cy="153924"/>
            </a:xfrm>
            <a:prstGeom prst="rect">
              <a:avLst/>
            </a:prstGeom>
            <a:blipFill>
              <a:blip r:embed="rId7" cstate="print"/>
              <a:stretch>
                <a:fillRect/>
              </a:stretch>
            </a:blipFill>
          </p:spPr>
          <p:txBody>
            <a:bodyPr wrap="square" lIns="0" tIns="0" rIns="0" bIns="0" rtlCol="0"/>
            <a:lstStyle/>
            <a:p>
              <a:endParaRPr sz="2400"/>
            </a:p>
          </p:txBody>
        </p:sp>
        <p:sp>
          <p:nvSpPr>
            <p:cNvPr id="11" name="object 11"/>
            <p:cNvSpPr/>
            <p:nvPr/>
          </p:nvSpPr>
          <p:spPr>
            <a:xfrm>
              <a:off x="4593335" y="3204972"/>
              <a:ext cx="134112" cy="146304"/>
            </a:xfrm>
            <a:prstGeom prst="rect">
              <a:avLst/>
            </a:prstGeom>
            <a:blipFill>
              <a:blip r:embed="rId8" cstate="print"/>
              <a:stretch>
                <a:fillRect/>
              </a:stretch>
            </a:blipFill>
          </p:spPr>
          <p:txBody>
            <a:bodyPr wrap="square" lIns="0" tIns="0" rIns="0" bIns="0" rtlCol="0"/>
            <a:lstStyle/>
            <a:p>
              <a:endParaRPr sz="2400"/>
            </a:p>
          </p:txBody>
        </p:sp>
        <p:sp>
          <p:nvSpPr>
            <p:cNvPr id="12" name="object 12"/>
            <p:cNvSpPr/>
            <p:nvPr/>
          </p:nvSpPr>
          <p:spPr>
            <a:xfrm>
              <a:off x="4312919" y="2775204"/>
              <a:ext cx="1005840" cy="2026920"/>
            </a:xfrm>
            <a:custGeom>
              <a:avLst/>
              <a:gdLst/>
              <a:ahLst/>
              <a:cxnLst/>
              <a:rect l="l" t="t" r="r" b="b"/>
              <a:pathLst>
                <a:path w="1005839" h="2026920">
                  <a:moveTo>
                    <a:pt x="728471" y="0"/>
                  </a:moveTo>
                  <a:lnTo>
                    <a:pt x="728471" y="118871"/>
                  </a:lnTo>
                  <a:lnTo>
                    <a:pt x="678560" y="120395"/>
                  </a:lnTo>
                  <a:lnTo>
                    <a:pt x="629538" y="125094"/>
                  </a:lnTo>
                  <a:lnTo>
                    <a:pt x="581532" y="132714"/>
                  </a:lnTo>
                  <a:lnTo>
                    <a:pt x="534669" y="143128"/>
                  </a:lnTo>
                  <a:lnTo>
                    <a:pt x="488950" y="156337"/>
                  </a:lnTo>
                  <a:lnTo>
                    <a:pt x="444626" y="172212"/>
                  </a:lnTo>
                  <a:lnTo>
                    <a:pt x="401827" y="190626"/>
                  </a:lnTo>
                  <a:lnTo>
                    <a:pt x="360552" y="211581"/>
                  </a:lnTo>
                  <a:lnTo>
                    <a:pt x="320928" y="234822"/>
                  </a:lnTo>
                  <a:lnTo>
                    <a:pt x="283082" y="260222"/>
                  </a:lnTo>
                  <a:lnTo>
                    <a:pt x="247141" y="287781"/>
                  </a:lnTo>
                  <a:lnTo>
                    <a:pt x="213105" y="317372"/>
                  </a:lnTo>
                  <a:lnTo>
                    <a:pt x="181228" y="348869"/>
                  </a:lnTo>
                  <a:lnTo>
                    <a:pt x="151637" y="382269"/>
                  </a:lnTo>
                  <a:lnTo>
                    <a:pt x="124205" y="417321"/>
                  </a:lnTo>
                  <a:lnTo>
                    <a:pt x="99313" y="453897"/>
                  </a:lnTo>
                  <a:lnTo>
                    <a:pt x="76962" y="492125"/>
                  </a:lnTo>
                  <a:lnTo>
                    <a:pt x="57150" y="531621"/>
                  </a:lnTo>
                  <a:lnTo>
                    <a:pt x="40131" y="572515"/>
                  </a:lnTo>
                  <a:lnTo>
                    <a:pt x="26034" y="614552"/>
                  </a:lnTo>
                  <a:lnTo>
                    <a:pt x="14731" y="657606"/>
                  </a:lnTo>
                  <a:lnTo>
                    <a:pt x="6603" y="701801"/>
                  </a:lnTo>
                  <a:lnTo>
                    <a:pt x="1650" y="746759"/>
                  </a:lnTo>
                  <a:lnTo>
                    <a:pt x="0" y="792479"/>
                  </a:lnTo>
                  <a:lnTo>
                    <a:pt x="0" y="2026920"/>
                  </a:lnTo>
                  <a:lnTo>
                    <a:pt x="301116" y="2026920"/>
                  </a:lnTo>
                  <a:lnTo>
                    <a:pt x="301116" y="792479"/>
                  </a:lnTo>
                  <a:lnTo>
                    <a:pt x="304038" y="747140"/>
                  </a:lnTo>
                  <a:lnTo>
                    <a:pt x="312419" y="703198"/>
                  </a:lnTo>
                  <a:lnTo>
                    <a:pt x="326008" y="661162"/>
                  </a:lnTo>
                  <a:lnTo>
                    <a:pt x="344550" y="621029"/>
                  </a:lnTo>
                  <a:lnTo>
                    <a:pt x="367664" y="583438"/>
                  </a:lnTo>
                  <a:lnTo>
                    <a:pt x="394969" y="548385"/>
                  </a:lnTo>
                  <a:lnTo>
                    <a:pt x="426212" y="516381"/>
                  </a:lnTo>
                  <a:lnTo>
                    <a:pt x="461137" y="487552"/>
                  </a:lnTo>
                  <a:lnTo>
                    <a:pt x="499363" y="462406"/>
                  </a:lnTo>
                  <a:lnTo>
                    <a:pt x="540512" y="441197"/>
                  </a:lnTo>
                  <a:lnTo>
                    <a:pt x="584326" y="424052"/>
                  </a:lnTo>
                  <a:lnTo>
                    <a:pt x="630427" y="411479"/>
                  </a:lnTo>
                  <a:lnTo>
                    <a:pt x="678560" y="403732"/>
                  </a:lnTo>
                  <a:lnTo>
                    <a:pt x="728471" y="401065"/>
                  </a:lnTo>
                  <a:lnTo>
                    <a:pt x="728471" y="507491"/>
                  </a:lnTo>
                  <a:lnTo>
                    <a:pt x="1005839" y="255269"/>
                  </a:lnTo>
                  <a:lnTo>
                    <a:pt x="728471" y="0"/>
                  </a:lnTo>
                  <a:close/>
                </a:path>
              </a:pathLst>
            </a:custGeom>
            <a:solidFill>
              <a:srgbClr val="E97824"/>
            </a:solidFill>
          </p:spPr>
          <p:txBody>
            <a:bodyPr wrap="square" lIns="0" tIns="0" rIns="0" bIns="0" rtlCol="0"/>
            <a:lstStyle/>
            <a:p>
              <a:endParaRPr sz="2400"/>
            </a:p>
          </p:txBody>
        </p:sp>
        <p:sp>
          <p:nvSpPr>
            <p:cNvPr id="13" name="object 13"/>
            <p:cNvSpPr/>
            <p:nvPr/>
          </p:nvSpPr>
          <p:spPr>
            <a:xfrm>
              <a:off x="4437888" y="3014471"/>
              <a:ext cx="603250" cy="1705610"/>
            </a:xfrm>
            <a:custGeom>
              <a:avLst/>
              <a:gdLst/>
              <a:ahLst/>
              <a:cxnLst/>
              <a:rect l="l" t="t" r="r" b="b"/>
              <a:pathLst>
                <a:path w="603250" h="1705610">
                  <a:moveTo>
                    <a:pt x="48729" y="1546631"/>
                  </a:moveTo>
                  <a:lnTo>
                    <a:pt x="0" y="1546631"/>
                  </a:lnTo>
                  <a:lnTo>
                    <a:pt x="0" y="1705102"/>
                  </a:lnTo>
                  <a:lnTo>
                    <a:pt x="48729" y="1705102"/>
                  </a:lnTo>
                  <a:lnTo>
                    <a:pt x="48729" y="1546631"/>
                  </a:lnTo>
                  <a:close/>
                </a:path>
                <a:path w="603250" h="1705610">
                  <a:moveTo>
                    <a:pt x="48729" y="1167206"/>
                  </a:moveTo>
                  <a:lnTo>
                    <a:pt x="0" y="1167206"/>
                  </a:lnTo>
                  <a:lnTo>
                    <a:pt x="0" y="1328724"/>
                  </a:lnTo>
                  <a:lnTo>
                    <a:pt x="48729" y="1328724"/>
                  </a:lnTo>
                  <a:lnTo>
                    <a:pt x="48729" y="1167206"/>
                  </a:lnTo>
                  <a:close/>
                </a:path>
                <a:path w="603250" h="1705610">
                  <a:moveTo>
                    <a:pt x="48729" y="790841"/>
                  </a:moveTo>
                  <a:lnTo>
                    <a:pt x="0" y="790841"/>
                  </a:lnTo>
                  <a:lnTo>
                    <a:pt x="0" y="952360"/>
                  </a:lnTo>
                  <a:lnTo>
                    <a:pt x="48729" y="952360"/>
                  </a:lnTo>
                  <a:lnTo>
                    <a:pt x="48729" y="790841"/>
                  </a:lnTo>
                  <a:close/>
                </a:path>
                <a:path w="603250" h="1705610">
                  <a:moveTo>
                    <a:pt x="65532" y="421386"/>
                  </a:moveTo>
                  <a:lnTo>
                    <a:pt x="20447" y="417576"/>
                  </a:lnTo>
                  <a:lnTo>
                    <a:pt x="12065" y="457581"/>
                  </a:lnTo>
                  <a:lnTo>
                    <a:pt x="6096" y="497586"/>
                  </a:lnTo>
                  <a:lnTo>
                    <a:pt x="3175" y="537464"/>
                  </a:lnTo>
                  <a:lnTo>
                    <a:pt x="4064" y="577469"/>
                  </a:lnTo>
                  <a:lnTo>
                    <a:pt x="49149" y="585089"/>
                  </a:lnTo>
                  <a:lnTo>
                    <a:pt x="48260" y="542925"/>
                  </a:lnTo>
                  <a:lnTo>
                    <a:pt x="51181" y="501777"/>
                  </a:lnTo>
                  <a:lnTo>
                    <a:pt x="57150" y="461391"/>
                  </a:lnTo>
                  <a:lnTo>
                    <a:pt x="65532" y="421386"/>
                  </a:lnTo>
                  <a:close/>
                </a:path>
                <a:path w="603250" h="1705610">
                  <a:moveTo>
                    <a:pt x="603123" y="0"/>
                  </a:moveTo>
                  <a:lnTo>
                    <a:pt x="588264" y="0"/>
                  </a:lnTo>
                  <a:lnTo>
                    <a:pt x="574167" y="508"/>
                  </a:lnTo>
                  <a:lnTo>
                    <a:pt x="560070" y="1651"/>
                  </a:lnTo>
                  <a:lnTo>
                    <a:pt x="545211" y="3937"/>
                  </a:lnTo>
                  <a:lnTo>
                    <a:pt x="545211" y="47244"/>
                  </a:lnTo>
                  <a:lnTo>
                    <a:pt x="558292" y="44958"/>
                  </a:lnTo>
                  <a:lnTo>
                    <a:pt x="572643" y="43815"/>
                  </a:lnTo>
                  <a:lnTo>
                    <a:pt x="587629" y="43307"/>
                  </a:lnTo>
                  <a:lnTo>
                    <a:pt x="603123" y="43307"/>
                  </a:lnTo>
                  <a:lnTo>
                    <a:pt x="603123" y="0"/>
                  </a:lnTo>
                  <a:close/>
                </a:path>
              </a:pathLst>
            </a:custGeom>
            <a:solidFill>
              <a:srgbClr val="FFFFFF"/>
            </a:solidFill>
          </p:spPr>
          <p:txBody>
            <a:bodyPr wrap="square" lIns="0" tIns="0" rIns="0" bIns="0" rtlCol="0"/>
            <a:lstStyle/>
            <a:p>
              <a:endParaRPr sz="2400"/>
            </a:p>
          </p:txBody>
        </p:sp>
        <p:sp>
          <p:nvSpPr>
            <p:cNvPr id="14" name="object 14"/>
            <p:cNvSpPr/>
            <p:nvPr/>
          </p:nvSpPr>
          <p:spPr>
            <a:xfrm>
              <a:off x="3875531" y="3072383"/>
              <a:ext cx="121920" cy="156971"/>
            </a:xfrm>
            <a:prstGeom prst="rect">
              <a:avLst/>
            </a:prstGeom>
            <a:blipFill>
              <a:blip r:embed="rId9" cstate="print"/>
              <a:stretch>
                <a:fillRect/>
              </a:stretch>
            </a:blipFill>
          </p:spPr>
          <p:txBody>
            <a:bodyPr wrap="square" lIns="0" tIns="0" rIns="0" bIns="0" rtlCol="0"/>
            <a:lstStyle/>
            <a:p>
              <a:endParaRPr sz="2400"/>
            </a:p>
          </p:txBody>
        </p:sp>
        <p:sp>
          <p:nvSpPr>
            <p:cNvPr id="15" name="object 15"/>
            <p:cNvSpPr/>
            <p:nvPr/>
          </p:nvSpPr>
          <p:spPr>
            <a:xfrm>
              <a:off x="3744467" y="3436619"/>
              <a:ext cx="83820" cy="166116"/>
            </a:xfrm>
            <a:prstGeom prst="rect">
              <a:avLst/>
            </a:prstGeom>
            <a:blipFill>
              <a:blip r:embed="rId10" cstate="print"/>
              <a:stretch>
                <a:fillRect/>
              </a:stretch>
            </a:blipFill>
          </p:spPr>
          <p:txBody>
            <a:bodyPr wrap="square" lIns="0" tIns="0" rIns="0" bIns="0" rtlCol="0"/>
            <a:lstStyle/>
            <a:p>
              <a:endParaRPr sz="2400"/>
            </a:p>
          </p:txBody>
        </p:sp>
        <p:sp>
          <p:nvSpPr>
            <p:cNvPr id="16" name="object 16"/>
            <p:cNvSpPr/>
            <p:nvPr/>
          </p:nvSpPr>
          <p:spPr>
            <a:xfrm>
              <a:off x="3858767" y="2862072"/>
              <a:ext cx="187451" cy="76200"/>
            </a:xfrm>
            <a:prstGeom prst="rect">
              <a:avLst/>
            </a:prstGeom>
            <a:blipFill>
              <a:blip r:embed="rId11" cstate="print"/>
              <a:stretch>
                <a:fillRect/>
              </a:stretch>
            </a:blipFill>
          </p:spPr>
          <p:txBody>
            <a:bodyPr wrap="square" lIns="0" tIns="0" rIns="0" bIns="0" rtlCol="0"/>
            <a:lstStyle/>
            <a:p>
              <a:endParaRPr sz="2400"/>
            </a:p>
          </p:txBody>
        </p:sp>
        <p:sp>
          <p:nvSpPr>
            <p:cNvPr id="17" name="object 17"/>
            <p:cNvSpPr/>
            <p:nvPr/>
          </p:nvSpPr>
          <p:spPr>
            <a:xfrm>
              <a:off x="3593591" y="2197608"/>
              <a:ext cx="2496185" cy="2604770"/>
            </a:xfrm>
            <a:custGeom>
              <a:avLst/>
              <a:gdLst/>
              <a:ahLst/>
              <a:cxnLst/>
              <a:rect l="l" t="t" r="r" b="b"/>
              <a:pathLst>
                <a:path w="2496185" h="2604770">
                  <a:moveTo>
                    <a:pt x="2218436" y="0"/>
                  </a:moveTo>
                  <a:lnTo>
                    <a:pt x="2218436" y="100584"/>
                  </a:lnTo>
                  <a:lnTo>
                    <a:pt x="1643380" y="100584"/>
                  </a:lnTo>
                  <a:lnTo>
                    <a:pt x="1593088" y="101473"/>
                  </a:lnTo>
                  <a:lnTo>
                    <a:pt x="1543177" y="103759"/>
                  </a:lnTo>
                  <a:lnTo>
                    <a:pt x="1493520" y="107442"/>
                  </a:lnTo>
                  <a:lnTo>
                    <a:pt x="1444498" y="112394"/>
                  </a:lnTo>
                  <a:lnTo>
                    <a:pt x="1395730" y="118618"/>
                  </a:lnTo>
                  <a:lnTo>
                    <a:pt x="1347597" y="126237"/>
                  </a:lnTo>
                  <a:lnTo>
                    <a:pt x="1299845" y="135000"/>
                  </a:lnTo>
                  <a:lnTo>
                    <a:pt x="1252601" y="145161"/>
                  </a:lnTo>
                  <a:lnTo>
                    <a:pt x="1205865" y="156464"/>
                  </a:lnTo>
                  <a:lnTo>
                    <a:pt x="1159764" y="169037"/>
                  </a:lnTo>
                  <a:lnTo>
                    <a:pt x="1114298" y="182753"/>
                  </a:lnTo>
                  <a:lnTo>
                    <a:pt x="1069213" y="197612"/>
                  </a:lnTo>
                  <a:lnTo>
                    <a:pt x="1024890" y="213741"/>
                  </a:lnTo>
                  <a:lnTo>
                    <a:pt x="981202" y="230886"/>
                  </a:lnTo>
                  <a:lnTo>
                    <a:pt x="938149" y="249174"/>
                  </a:lnTo>
                  <a:lnTo>
                    <a:pt x="895731" y="268605"/>
                  </a:lnTo>
                  <a:lnTo>
                    <a:pt x="854075" y="289052"/>
                  </a:lnTo>
                  <a:lnTo>
                    <a:pt x="813181" y="310515"/>
                  </a:lnTo>
                  <a:lnTo>
                    <a:pt x="772922" y="333121"/>
                  </a:lnTo>
                  <a:lnTo>
                    <a:pt x="733552" y="356743"/>
                  </a:lnTo>
                  <a:lnTo>
                    <a:pt x="694817" y="381254"/>
                  </a:lnTo>
                  <a:lnTo>
                    <a:pt x="657098" y="406781"/>
                  </a:lnTo>
                  <a:lnTo>
                    <a:pt x="620013" y="433324"/>
                  </a:lnTo>
                  <a:lnTo>
                    <a:pt x="583819" y="460756"/>
                  </a:lnTo>
                  <a:lnTo>
                    <a:pt x="548513" y="489077"/>
                  </a:lnTo>
                  <a:lnTo>
                    <a:pt x="514223" y="518287"/>
                  </a:lnTo>
                  <a:lnTo>
                    <a:pt x="480695" y="548386"/>
                  </a:lnTo>
                  <a:lnTo>
                    <a:pt x="448183" y="579374"/>
                  </a:lnTo>
                  <a:lnTo>
                    <a:pt x="416560" y="611251"/>
                  </a:lnTo>
                  <a:lnTo>
                    <a:pt x="385953" y="643890"/>
                  </a:lnTo>
                  <a:lnTo>
                    <a:pt x="356362" y="677291"/>
                  </a:lnTo>
                  <a:lnTo>
                    <a:pt x="327660" y="711454"/>
                  </a:lnTo>
                  <a:lnTo>
                    <a:pt x="300228" y="746379"/>
                  </a:lnTo>
                  <a:lnTo>
                    <a:pt x="273685" y="782066"/>
                  </a:lnTo>
                  <a:lnTo>
                    <a:pt x="248285" y="818388"/>
                  </a:lnTo>
                  <a:lnTo>
                    <a:pt x="224028" y="855472"/>
                  </a:lnTo>
                  <a:lnTo>
                    <a:pt x="200787" y="893318"/>
                  </a:lnTo>
                  <a:lnTo>
                    <a:pt x="178816" y="931672"/>
                  </a:lnTo>
                  <a:lnTo>
                    <a:pt x="157987" y="970788"/>
                  </a:lnTo>
                  <a:lnTo>
                    <a:pt x="138303" y="1010412"/>
                  </a:lnTo>
                  <a:lnTo>
                    <a:pt x="119761" y="1050671"/>
                  </a:lnTo>
                  <a:lnTo>
                    <a:pt x="102616" y="1091565"/>
                  </a:lnTo>
                  <a:lnTo>
                    <a:pt x="86613" y="1132967"/>
                  </a:lnTo>
                  <a:lnTo>
                    <a:pt x="72009" y="1174877"/>
                  </a:lnTo>
                  <a:lnTo>
                    <a:pt x="58547" y="1217295"/>
                  </a:lnTo>
                  <a:lnTo>
                    <a:pt x="46482" y="1260348"/>
                  </a:lnTo>
                  <a:lnTo>
                    <a:pt x="35813" y="1303655"/>
                  </a:lnTo>
                  <a:lnTo>
                    <a:pt x="26416" y="1347597"/>
                  </a:lnTo>
                  <a:lnTo>
                    <a:pt x="18415" y="1391920"/>
                  </a:lnTo>
                  <a:lnTo>
                    <a:pt x="11811" y="1436624"/>
                  </a:lnTo>
                  <a:lnTo>
                    <a:pt x="6731" y="1481836"/>
                  </a:lnTo>
                  <a:lnTo>
                    <a:pt x="2921" y="1527302"/>
                  </a:lnTo>
                  <a:lnTo>
                    <a:pt x="762" y="1573149"/>
                  </a:lnTo>
                  <a:lnTo>
                    <a:pt x="0" y="1619377"/>
                  </a:lnTo>
                  <a:lnTo>
                    <a:pt x="0" y="2604262"/>
                  </a:lnTo>
                  <a:lnTo>
                    <a:pt x="301879" y="2604262"/>
                  </a:lnTo>
                  <a:lnTo>
                    <a:pt x="301879" y="1619377"/>
                  </a:lnTo>
                  <a:lnTo>
                    <a:pt x="302768" y="1572895"/>
                  </a:lnTo>
                  <a:lnTo>
                    <a:pt x="305562" y="1526921"/>
                  </a:lnTo>
                  <a:lnTo>
                    <a:pt x="310134" y="1481328"/>
                  </a:lnTo>
                  <a:lnTo>
                    <a:pt x="316484" y="1436243"/>
                  </a:lnTo>
                  <a:lnTo>
                    <a:pt x="324612" y="1391666"/>
                  </a:lnTo>
                  <a:lnTo>
                    <a:pt x="334518" y="1347724"/>
                  </a:lnTo>
                  <a:lnTo>
                    <a:pt x="346075" y="1304290"/>
                  </a:lnTo>
                  <a:lnTo>
                    <a:pt x="359283" y="1261364"/>
                  </a:lnTo>
                  <a:lnTo>
                    <a:pt x="374015" y="1219200"/>
                  </a:lnTo>
                  <a:lnTo>
                    <a:pt x="390398" y="1177671"/>
                  </a:lnTo>
                  <a:lnTo>
                    <a:pt x="408305" y="1136904"/>
                  </a:lnTo>
                  <a:lnTo>
                    <a:pt x="427736" y="1096772"/>
                  </a:lnTo>
                  <a:lnTo>
                    <a:pt x="448691" y="1057402"/>
                  </a:lnTo>
                  <a:lnTo>
                    <a:pt x="471170" y="1018921"/>
                  </a:lnTo>
                  <a:lnTo>
                    <a:pt x="494919" y="981202"/>
                  </a:lnTo>
                  <a:lnTo>
                    <a:pt x="520065" y="944244"/>
                  </a:lnTo>
                  <a:lnTo>
                    <a:pt x="546608" y="908304"/>
                  </a:lnTo>
                  <a:lnTo>
                    <a:pt x="574421" y="873125"/>
                  </a:lnTo>
                  <a:lnTo>
                    <a:pt x="603631" y="838962"/>
                  </a:lnTo>
                  <a:lnTo>
                    <a:pt x="633984" y="805815"/>
                  </a:lnTo>
                  <a:lnTo>
                    <a:pt x="665607" y="773684"/>
                  </a:lnTo>
                  <a:lnTo>
                    <a:pt x="698373" y="742569"/>
                  </a:lnTo>
                  <a:lnTo>
                    <a:pt x="732282" y="712469"/>
                  </a:lnTo>
                  <a:lnTo>
                    <a:pt x="767334" y="683387"/>
                  </a:lnTo>
                  <a:lnTo>
                    <a:pt x="803529" y="655574"/>
                  </a:lnTo>
                  <a:lnTo>
                    <a:pt x="840740" y="628777"/>
                  </a:lnTo>
                  <a:lnTo>
                    <a:pt x="878840" y="603250"/>
                  </a:lnTo>
                  <a:lnTo>
                    <a:pt x="918083" y="578866"/>
                  </a:lnTo>
                  <a:lnTo>
                    <a:pt x="958215" y="555752"/>
                  </a:lnTo>
                  <a:lnTo>
                    <a:pt x="999236" y="534035"/>
                  </a:lnTo>
                  <a:lnTo>
                    <a:pt x="1041273" y="513461"/>
                  </a:lnTo>
                  <a:lnTo>
                    <a:pt x="1083945" y="494284"/>
                  </a:lnTo>
                  <a:lnTo>
                    <a:pt x="1127633" y="476377"/>
                  </a:lnTo>
                  <a:lnTo>
                    <a:pt x="1171956" y="459994"/>
                  </a:lnTo>
                  <a:lnTo>
                    <a:pt x="1217168" y="445008"/>
                  </a:lnTo>
                  <a:lnTo>
                    <a:pt x="1263015" y="431419"/>
                  </a:lnTo>
                  <a:lnTo>
                    <a:pt x="1309497" y="419354"/>
                  </a:lnTo>
                  <a:lnTo>
                    <a:pt x="1356741" y="408813"/>
                  </a:lnTo>
                  <a:lnTo>
                    <a:pt x="1404493" y="399669"/>
                  </a:lnTo>
                  <a:lnTo>
                    <a:pt x="1452880" y="392303"/>
                  </a:lnTo>
                  <a:lnTo>
                    <a:pt x="1501902" y="386461"/>
                  </a:lnTo>
                  <a:lnTo>
                    <a:pt x="1551305" y="382269"/>
                  </a:lnTo>
                  <a:lnTo>
                    <a:pt x="1601216" y="379730"/>
                  </a:lnTo>
                  <a:lnTo>
                    <a:pt x="1651635" y="378841"/>
                  </a:lnTo>
                  <a:lnTo>
                    <a:pt x="2218436" y="378841"/>
                  </a:lnTo>
                  <a:lnTo>
                    <a:pt x="2218436" y="507492"/>
                  </a:lnTo>
                  <a:lnTo>
                    <a:pt x="2495804" y="252222"/>
                  </a:lnTo>
                  <a:lnTo>
                    <a:pt x="2218436" y="0"/>
                  </a:lnTo>
                  <a:close/>
                </a:path>
              </a:pathLst>
            </a:custGeom>
            <a:solidFill>
              <a:srgbClr val="6DB640"/>
            </a:solidFill>
          </p:spPr>
          <p:txBody>
            <a:bodyPr wrap="square" lIns="0" tIns="0" rIns="0" bIns="0" rtlCol="0"/>
            <a:lstStyle/>
            <a:p>
              <a:endParaRPr sz="2400"/>
            </a:p>
          </p:txBody>
        </p:sp>
        <p:sp>
          <p:nvSpPr>
            <p:cNvPr id="18" name="object 18"/>
            <p:cNvSpPr/>
            <p:nvPr/>
          </p:nvSpPr>
          <p:spPr>
            <a:xfrm>
              <a:off x="3724656" y="2414028"/>
              <a:ext cx="2087880" cy="2305685"/>
            </a:xfrm>
            <a:custGeom>
              <a:avLst/>
              <a:gdLst/>
              <a:ahLst/>
              <a:cxnLst/>
              <a:rect l="l" t="t" r="r" b="b"/>
              <a:pathLst>
                <a:path w="2087879" h="2305685">
                  <a:moveTo>
                    <a:pt x="44196" y="2146846"/>
                  </a:moveTo>
                  <a:lnTo>
                    <a:pt x="0" y="2146846"/>
                  </a:lnTo>
                  <a:lnTo>
                    <a:pt x="0" y="2305291"/>
                  </a:lnTo>
                  <a:lnTo>
                    <a:pt x="44196" y="2305291"/>
                  </a:lnTo>
                  <a:lnTo>
                    <a:pt x="44196" y="2146846"/>
                  </a:lnTo>
                  <a:close/>
                </a:path>
                <a:path w="2087879" h="2305685">
                  <a:moveTo>
                    <a:pt x="44196" y="1767433"/>
                  </a:moveTo>
                  <a:lnTo>
                    <a:pt x="0" y="1767433"/>
                  </a:lnTo>
                  <a:lnTo>
                    <a:pt x="0" y="1928939"/>
                  </a:lnTo>
                  <a:lnTo>
                    <a:pt x="44196" y="1928939"/>
                  </a:lnTo>
                  <a:lnTo>
                    <a:pt x="44196" y="1767433"/>
                  </a:lnTo>
                  <a:close/>
                </a:path>
                <a:path w="2087879" h="2305685">
                  <a:moveTo>
                    <a:pt x="44196" y="1391094"/>
                  </a:moveTo>
                  <a:lnTo>
                    <a:pt x="0" y="1391094"/>
                  </a:lnTo>
                  <a:lnTo>
                    <a:pt x="0" y="1552600"/>
                  </a:lnTo>
                  <a:lnTo>
                    <a:pt x="44196" y="1552600"/>
                  </a:lnTo>
                  <a:lnTo>
                    <a:pt x="44196" y="1391094"/>
                  </a:lnTo>
                  <a:close/>
                </a:path>
                <a:path w="2087879" h="2305685">
                  <a:moveTo>
                    <a:pt x="1719072" y="0"/>
                  </a:moveTo>
                  <a:lnTo>
                    <a:pt x="1543812" y="0"/>
                  </a:lnTo>
                  <a:lnTo>
                    <a:pt x="1543812" y="41135"/>
                  </a:lnTo>
                  <a:lnTo>
                    <a:pt x="1719072" y="41135"/>
                  </a:lnTo>
                  <a:lnTo>
                    <a:pt x="1719072" y="0"/>
                  </a:lnTo>
                  <a:close/>
                </a:path>
                <a:path w="2087879" h="2305685">
                  <a:moveTo>
                    <a:pt x="2087880" y="0"/>
                  </a:moveTo>
                  <a:lnTo>
                    <a:pt x="1956816" y="0"/>
                  </a:lnTo>
                  <a:lnTo>
                    <a:pt x="1956816" y="41135"/>
                  </a:lnTo>
                  <a:lnTo>
                    <a:pt x="2087880" y="41135"/>
                  </a:lnTo>
                  <a:lnTo>
                    <a:pt x="2087880" y="0"/>
                  </a:lnTo>
                  <a:close/>
                </a:path>
              </a:pathLst>
            </a:custGeom>
            <a:solidFill>
              <a:srgbClr val="FFFFFF"/>
            </a:solidFill>
          </p:spPr>
          <p:txBody>
            <a:bodyPr wrap="square" lIns="0" tIns="0" rIns="0" bIns="0" rtlCol="0"/>
            <a:lstStyle/>
            <a:p>
              <a:endParaRPr sz="2400"/>
            </a:p>
          </p:txBody>
        </p:sp>
        <p:sp>
          <p:nvSpPr>
            <p:cNvPr id="19" name="object 19"/>
            <p:cNvSpPr/>
            <p:nvPr/>
          </p:nvSpPr>
          <p:spPr>
            <a:xfrm>
              <a:off x="3828287" y="1603247"/>
              <a:ext cx="553085" cy="3200400"/>
            </a:xfrm>
            <a:custGeom>
              <a:avLst/>
              <a:gdLst/>
              <a:ahLst/>
              <a:cxnLst/>
              <a:rect l="l" t="t" r="r" b="b"/>
              <a:pathLst>
                <a:path w="553085" h="3200400">
                  <a:moveTo>
                    <a:pt x="276351" y="0"/>
                  </a:moveTo>
                  <a:lnTo>
                    <a:pt x="0" y="231648"/>
                  </a:lnTo>
                  <a:lnTo>
                    <a:pt x="124840" y="231648"/>
                  </a:lnTo>
                  <a:lnTo>
                    <a:pt x="124840" y="3200400"/>
                  </a:lnTo>
                  <a:lnTo>
                    <a:pt x="424814" y="3200400"/>
                  </a:lnTo>
                  <a:lnTo>
                    <a:pt x="424814" y="231648"/>
                  </a:lnTo>
                  <a:lnTo>
                    <a:pt x="552703" y="231648"/>
                  </a:lnTo>
                  <a:lnTo>
                    <a:pt x="276351" y="0"/>
                  </a:lnTo>
                  <a:close/>
                </a:path>
              </a:pathLst>
            </a:custGeom>
            <a:solidFill>
              <a:srgbClr val="BAAC79"/>
            </a:solidFill>
          </p:spPr>
          <p:txBody>
            <a:bodyPr wrap="square" lIns="0" tIns="0" rIns="0" bIns="0" rtlCol="0"/>
            <a:lstStyle/>
            <a:p>
              <a:endParaRPr sz="2400"/>
            </a:p>
          </p:txBody>
        </p:sp>
        <p:sp>
          <p:nvSpPr>
            <p:cNvPr id="20" name="object 20"/>
            <p:cNvSpPr/>
            <p:nvPr/>
          </p:nvSpPr>
          <p:spPr>
            <a:xfrm>
              <a:off x="4084320" y="1837981"/>
              <a:ext cx="44450" cy="2891155"/>
            </a:xfrm>
            <a:custGeom>
              <a:avLst/>
              <a:gdLst/>
              <a:ahLst/>
              <a:cxnLst/>
              <a:rect l="l" t="t" r="r" b="b"/>
              <a:pathLst>
                <a:path w="44450" h="2891154">
                  <a:moveTo>
                    <a:pt x="43942" y="2746070"/>
                  </a:moveTo>
                  <a:lnTo>
                    <a:pt x="0" y="2746070"/>
                  </a:lnTo>
                  <a:lnTo>
                    <a:pt x="0" y="2890850"/>
                  </a:lnTo>
                  <a:lnTo>
                    <a:pt x="43942" y="2890850"/>
                  </a:lnTo>
                  <a:lnTo>
                    <a:pt x="43942" y="2746070"/>
                  </a:lnTo>
                  <a:close/>
                </a:path>
                <a:path w="44450" h="2891154">
                  <a:moveTo>
                    <a:pt x="43942" y="2401659"/>
                  </a:moveTo>
                  <a:lnTo>
                    <a:pt x="0" y="2401659"/>
                  </a:lnTo>
                  <a:lnTo>
                    <a:pt x="0" y="2549487"/>
                  </a:lnTo>
                  <a:lnTo>
                    <a:pt x="43942" y="2549487"/>
                  </a:lnTo>
                  <a:lnTo>
                    <a:pt x="43942" y="2401659"/>
                  </a:lnTo>
                  <a:close/>
                </a:path>
                <a:path w="44450" h="2891154">
                  <a:moveTo>
                    <a:pt x="43942" y="2060321"/>
                  </a:moveTo>
                  <a:lnTo>
                    <a:pt x="0" y="2060321"/>
                  </a:lnTo>
                  <a:lnTo>
                    <a:pt x="0" y="2206599"/>
                  </a:lnTo>
                  <a:lnTo>
                    <a:pt x="43942" y="2206599"/>
                  </a:lnTo>
                  <a:lnTo>
                    <a:pt x="43942" y="2060321"/>
                  </a:lnTo>
                  <a:close/>
                </a:path>
                <a:path w="44450" h="2891154">
                  <a:moveTo>
                    <a:pt x="43942" y="1717408"/>
                  </a:moveTo>
                  <a:lnTo>
                    <a:pt x="0" y="1717408"/>
                  </a:lnTo>
                  <a:lnTo>
                    <a:pt x="0" y="1865210"/>
                  </a:lnTo>
                  <a:lnTo>
                    <a:pt x="43942" y="1865210"/>
                  </a:lnTo>
                  <a:lnTo>
                    <a:pt x="43942" y="1717408"/>
                  </a:lnTo>
                  <a:close/>
                </a:path>
                <a:path w="44450" h="2891154">
                  <a:moveTo>
                    <a:pt x="43942" y="1372958"/>
                  </a:moveTo>
                  <a:lnTo>
                    <a:pt x="0" y="1372958"/>
                  </a:lnTo>
                  <a:lnTo>
                    <a:pt x="0" y="1519262"/>
                  </a:lnTo>
                  <a:lnTo>
                    <a:pt x="43942" y="1519262"/>
                  </a:lnTo>
                  <a:lnTo>
                    <a:pt x="43942" y="1372958"/>
                  </a:lnTo>
                  <a:close/>
                </a:path>
                <a:path w="44450" h="2891154">
                  <a:moveTo>
                    <a:pt x="43942" y="1030071"/>
                  </a:moveTo>
                  <a:lnTo>
                    <a:pt x="0" y="1030071"/>
                  </a:lnTo>
                  <a:lnTo>
                    <a:pt x="0" y="1177886"/>
                  </a:lnTo>
                  <a:lnTo>
                    <a:pt x="43942" y="1177886"/>
                  </a:lnTo>
                  <a:lnTo>
                    <a:pt x="43942" y="1030071"/>
                  </a:lnTo>
                  <a:close/>
                </a:path>
                <a:path w="44450" h="2891154">
                  <a:moveTo>
                    <a:pt x="43942" y="688822"/>
                  </a:moveTo>
                  <a:lnTo>
                    <a:pt x="0" y="688822"/>
                  </a:lnTo>
                  <a:lnTo>
                    <a:pt x="0" y="836637"/>
                  </a:lnTo>
                  <a:lnTo>
                    <a:pt x="43942" y="836637"/>
                  </a:lnTo>
                  <a:lnTo>
                    <a:pt x="43942" y="688822"/>
                  </a:lnTo>
                  <a:close/>
                </a:path>
                <a:path w="44450" h="2891154">
                  <a:moveTo>
                    <a:pt x="43942" y="342874"/>
                  </a:moveTo>
                  <a:lnTo>
                    <a:pt x="0" y="342874"/>
                  </a:lnTo>
                  <a:lnTo>
                    <a:pt x="0" y="489165"/>
                  </a:lnTo>
                  <a:lnTo>
                    <a:pt x="43942" y="489165"/>
                  </a:lnTo>
                  <a:lnTo>
                    <a:pt x="43942" y="342874"/>
                  </a:lnTo>
                  <a:close/>
                </a:path>
                <a:path w="44450" h="2891154">
                  <a:moveTo>
                    <a:pt x="43942" y="0"/>
                  </a:moveTo>
                  <a:lnTo>
                    <a:pt x="0" y="0"/>
                  </a:lnTo>
                  <a:lnTo>
                    <a:pt x="0" y="147789"/>
                  </a:lnTo>
                  <a:lnTo>
                    <a:pt x="43942" y="147789"/>
                  </a:lnTo>
                  <a:lnTo>
                    <a:pt x="43942" y="0"/>
                  </a:lnTo>
                  <a:close/>
                </a:path>
              </a:pathLst>
            </a:custGeom>
            <a:solidFill>
              <a:srgbClr val="FFFFFF"/>
            </a:solidFill>
          </p:spPr>
          <p:txBody>
            <a:bodyPr wrap="square" lIns="0" tIns="0" rIns="0" bIns="0" rtlCol="0"/>
            <a:lstStyle/>
            <a:p>
              <a:endParaRPr sz="2400"/>
            </a:p>
          </p:txBody>
        </p:sp>
        <p:sp>
          <p:nvSpPr>
            <p:cNvPr id="21" name="object 21"/>
            <p:cNvSpPr/>
            <p:nvPr/>
          </p:nvSpPr>
          <p:spPr>
            <a:xfrm>
              <a:off x="3035807" y="2616707"/>
              <a:ext cx="158495" cy="135636"/>
            </a:xfrm>
            <a:prstGeom prst="rect">
              <a:avLst/>
            </a:prstGeom>
            <a:blipFill>
              <a:blip r:embed="rId12" cstate="print"/>
              <a:stretch>
                <a:fillRect/>
              </a:stretch>
            </a:blipFill>
          </p:spPr>
          <p:txBody>
            <a:bodyPr wrap="square" lIns="0" tIns="0" rIns="0" bIns="0" rtlCol="0"/>
            <a:lstStyle/>
            <a:p>
              <a:endParaRPr sz="2400"/>
            </a:p>
          </p:txBody>
        </p:sp>
        <p:sp>
          <p:nvSpPr>
            <p:cNvPr id="22" name="object 22"/>
            <p:cNvSpPr/>
            <p:nvPr/>
          </p:nvSpPr>
          <p:spPr>
            <a:xfrm>
              <a:off x="2807207" y="2350008"/>
              <a:ext cx="2164080" cy="2452370"/>
            </a:xfrm>
            <a:custGeom>
              <a:avLst/>
              <a:gdLst/>
              <a:ahLst/>
              <a:cxnLst/>
              <a:rect l="l" t="t" r="r" b="b"/>
              <a:pathLst>
                <a:path w="2164079" h="2452370">
                  <a:moveTo>
                    <a:pt x="301625" y="0"/>
                  </a:moveTo>
                  <a:lnTo>
                    <a:pt x="0" y="0"/>
                  </a:lnTo>
                  <a:lnTo>
                    <a:pt x="1905" y="46736"/>
                  </a:lnTo>
                  <a:lnTo>
                    <a:pt x="7366" y="92710"/>
                  </a:lnTo>
                  <a:lnTo>
                    <a:pt x="16637" y="137794"/>
                  </a:lnTo>
                  <a:lnTo>
                    <a:pt x="29464" y="181991"/>
                  </a:lnTo>
                  <a:lnTo>
                    <a:pt x="45847" y="225044"/>
                  </a:lnTo>
                  <a:lnTo>
                    <a:pt x="65659" y="266700"/>
                  </a:lnTo>
                  <a:lnTo>
                    <a:pt x="89154" y="306959"/>
                  </a:lnTo>
                  <a:lnTo>
                    <a:pt x="115950" y="345694"/>
                  </a:lnTo>
                  <a:lnTo>
                    <a:pt x="146177" y="382778"/>
                  </a:lnTo>
                  <a:lnTo>
                    <a:pt x="179705" y="417956"/>
                  </a:lnTo>
                  <a:lnTo>
                    <a:pt x="216662" y="451104"/>
                  </a:lnTo>
                  <a:lnTo>
                    <a:pt x="256794" y="482219"/>
                  </a:lnTo>
                  <a:lnTo>
                    <a:pt x="293497" y="507365"/>
                  </a:lnTo>
                  <a:lnTo>
                    <a:pt x="332105" y="530606"/>
                  </a:lnTo>
                  <a:lnTo>
                    <a:pt x="372491" y="551942"/>
                  </a:lnTo>
                  <a:lnTo>
                    <a:pt x="414655" y="571500"/>
                  </a:lnTo>
                  <a:lnTo>
                    <a:pt x="458216" y="589026"/>
                  </a:lnTo>
                  <a:lnTo>
                    <a:pt x="503301" y="604647"/>
                  </a:lnTo>
                  <a:lnTo>
                    <a:pt x="549529" y="618236"/>
                  </a:lnTo>
                  <a:lnTo>
                    <a:pt x="597027" y="629793"/>
                  </a:lnTo>
                  <a:lnTo>
                    <a:pt x="645541" y="639318"/>
                  </a:lnTo>
                  <a:lnTo>
                    <a:pt x="695070" y="646811"/>
                  </a:lnTo>
                  <a:lnTo>
                    <a:pt x="745236" y="652144"/>
                  </a:lnTo>
                  <a:lnTo>
                    <a:pt x="796290" y="655447"/>
                  </a:lnTo>
                  <a:lnTo>
                    <a:pt x="904367" y="657479"/>
                  </a:lnTo>
                  <a:lnTo>
                    <a:pt x="960246" y="660527"/>
                  </a:lnTo>
                  <a:lnTo>
                    <a:pt x="1015111" y="665480"/>
                  </a:lnTo>
                  <a:lnTo>
                    <a:pt x="1068958" y="672338"/>
                  </a:lnTo>
                  <a:lnTo>
                    <a:pt x="1121791" y="681101"/>
                  </a:lnTo>
                  <a:lnTo>
                    <a:pt x="1173480" y="691769"/>
                  </a:lnTo>
                  <a:lnTo>
                    <a:pt x="1223899" y="704342"/>
                  </a:lnTo>
                  <a:lnTo>
                    <a:pt x="1273047" y="718693"/>
                  </a:lnTo>
                  <a:lnTo>
                    <a:pt x="1320672" y="734822"/>
                  </a:lnTo>
                  <a:lnTo>
                    <a:pt x="1366901" y="752856"/>
                  </a:lnTo>
                  <a:lnTo>
                    <a:pt x="1411605" y="772541"/>
                  </a:lnTo>
                  <a:lnTo>
                    <a:pt x="1454658" y="794004"/>
                  </a:lnTo>
                  <a:lnTo>
                    <a:pt x="1495933" y="817244"/>
                  </a:lnTo>
                  <a:lnTo>
                    <a:pt x="1535557" y="842010"/>
                  </a:lnTo>
                  <a:lnTo>
                    <a:pt x="1573149" y="868553"/>
                  </a:lnTo>
                  <a:lnTo>
                    <a:pt x="1614932" y="901065"/>
                  </a:lnTo>
                  <a:lnTo>
                    <a:pt x="1653540" y="935482"/>
                  </a:lnTo>
                  <a:lnTo>
                    <a:pt x="1689100" y="971677"/>
                  </a:lnTo>
                  <a:lnTo>
                    <a:pt x="1721358" y="1009523"/>
                  </a:lnTo>
                  <a:lnTo>
                    <a:pt x="1750568" y="1049147"/>
                  </a:lnTo>
                  <a:lnTo>
                    <a:pt x="1776349" y="1090295"/>
                  </a:lnTo>
                  <a:lnTo>
                    <a:pt x="1798955" y="1132840"/>
                  </a:lnTo>
                  <a:lnTo>
                    <a:pt x="1818132" y="1176909"/>
                  </a:lnTo>
                  <a:lnTo>
                    <a:pt x="1834007" y="1222248"/>
                  </a:lnTo>
                  <a:lnTo>
                    <a:pt x="1846326" y="1268984"/>
                  </a:lnTo>
                  <a:lnTo>
                    <a:pt x="1855343" y="1316736"/>
                  </a:lnTo>
                  <a:lnTo>
                    <a:pt x="1860677" y="1365758"/>
                  </a:lnTo>
                  <a:lnTo>
                    <a:pt x="1862455" y="1415796"/>
                  </a:lnTo>
                  <a:lnTo>
                    <a:pt x="1862455" y="2451862"/>
                  </a:lnTo>
                  <a:lnTo>
                    <a:pt x="2164080" y="2451862"/>
                  </a:lnTo>
                  <a:lnTo>
                    <a:pt x="2164080" y="1415796"/>
                  </a:lnTo>
                  <a:lnTo>
                    <a:pt x="2162810" y="1367536"/>
                  </a:lnTo>
                  <a:lnTo>
                    <a:pt x="2159000" y="1319911"/>
                  </a:lnTo>
                  <a:lnTo>
                    <a:pt x="2152650" y="1272921"/>
                  </a:lnTo>
                  <a:lnTo>
                    <a:pt x="2143760" y="1226566"/>
                  </a:lnTo>
                  <a:lnTo>
                    <a:pt x="2132584" y="1180973"/>
                  </a:lnTo>
                  <a:lnTo>
                    <a:pt x="2118741" y="1136142"/>
                  </a:lnTo>
                  <a:lnTo>
                    <a:pt x="2102612" y="1092073"/>
                  </a:lnTo>
                  <a:lnTo>
                    <a:pt x="2084070" y="1048893"/>
                  </a:lnTo>
                  <a:lnTo>
                    <a:pt x="2063242" y="1006729"/>
                  </a:lnTo>
                  <a:lnTo>
                    <a:pt x="2040001" y="965454"/>
                  </a:lnTo>
                  <a:lnTo>
                    <a:pt x="2014346" y="925194"/>
                  </a:lnTo>
                  <a:lnTo>
                    <a:pt x="1986533" y="886079"/>
                  </a:lnTo>
                  <a:lnTo>
                    <a:pt x="1956434" y="848106"/>
                  </a:lnTo>
                  <a:lnTo>
                    <a:pt x="1924050" y="811276"/>
                  </a:lnTo>
                  <a:lnTo>
                    <a:pt x="1889506" y="775716"/>
                  </a:lnTo>
                  <a:lnTo>
                    <a:pt x="1852803" y="741426"/>
                  </a:lnTo>
                  <a:lnTo>
                    <a:pt x="1813814" y="708533"/>
                  </a:lnTo>
                  <a:lnTo>
                    <a:pt x="1772793" y="677037"/>
                  </a:lnTo>
                  <a:lnTo>
                    <a:pt x="1736090" y="651002"/>
                  </a:lnTo>
                  <a:lnTo>
                    <a:pt x="1698117" y="626237"/>
                  </a:lnTo>
                  <a:lnTo>
                    <a:pt x="1659001" y="602615"/>
                  </a:lnTo>
                  <a:lnTo>
                    <a:pt x="1618742" y="580390"/>
                  </a:lnTo>
                  <a:lnTo>
                    <a:pt x="1577213" y="559308"/>
                  </a:lnTo>
                  <a:lnTo>
                    <a:pt x="1534795" y="539623"/>
                  </a:lnTo>
                  <a:lnTo>
                    <a:pt x="1491233" y="521208"/>
                  </a:lnTo>
                  <a:lnTo>
                    <a:pt x="1446657" y="504063"/>
                  </a:lnTo>
                  <a:lnTo>
                    <a:pt x="1401064" y="488188"/>
                  </a:lnTo>
                  <a:lnTo>
                    <a:pt x="1354582" y="473710"/>
                  </a:lnTo>
                  <a:lnTo>
                    <a:pt x="1307211" y="460502"/>
                  </a:lnTo>
                  <a:lnTo>
                    <a:pt x="1259078" y="448691"/>
                  </a:lnTo>
                  <a:lnTo>
                    <a:pt x="1210056" y="438150"/>
                  </a:lnTo>
                  <a:lnTo>
                    <a:pt x="1160271" y="429006"/>
                  </a:lnTo>
                  <a:lnTo>
                    <a:pt x="1109726" y="421259"/>
                  </a:lnTo>
                  <a:lnTo>
                    <a:pt x="1058545" y="414909"/>
                  </a:lnTo>
                  <a:lnTo>
                    <a:pt x="1006729" y="409956"/>
                  </a:lnTo>
                  <a:lnTo>
                    <a:pt x="954278" y="406400"/>
                  </a:lnTo>
                  <a:lnTo>
                    <a:pt x="901319" y="404241"/>
                  </a:lnTo>
                  <a:lnTo>
                    <a:pt x="847725" y="403606"/>
                  </a:lnTo>
                  <a:lnTo>
                    <a:pt x="790447" y="401700"/>
                  </a:lnTo>
                  <a:lnTo>
                    <a:pt x="734949" y="395986"/>
                  </a:lnTo>
                  <a:lnTo>
                    <a:pt x="681608" y="386715"/>
                  </a:lnTo>
                  <a:lnTo>
                    <a:pt x="630682" y="374015"/>
                  </a:lnTo>
                  <a:lnTo>
                    <a:pt x="582421" y="357886"/>
                  </a:lnTo>
                  <a:lnTo>
                    <a:pt x="537082" y="338581"/>
                  </a:lnTo>
                  <a:lnTo>
                    <a:pt x="494919" y="316103"/>
                  </a:lnTo>
                  <a:lnTo>
                    <a:pt x="456438" y="290703"/>
                  </a:lnTo>
                  <a:lnTo>
                    <a:pt x="415798" y="258064"/>
                  </a:lnTo>
                  <a:lnTo>
                    <a:pt x="381254" y="221996"/>
                  </a:lnTo>
                  <a:lnTo>
                    <a:pt x="352806" y="182753"/>
                  </a:lnTo>
                  <a:lnTo>
                    <a:pt x="330454" y="140589"/>
                  </a:lnTo>
                  <a:lnTo>
                    <a:pt x="314452" y="95885"/>
                  </a:lnTo>
                  <a:lnTo>
                    <a:pt x="304800" y="48894"/>
                  </a:lnTo>
                  <a:lnTo>
                    <a:pt x="301625" y="0"/>
                  </a:lnTo>
                  <a:close/>
                </a:path>
              </a:pathLst>
            </a:custGeom>
            <a:solidFill>
              <a:srgbClr val="003062"/>
            </a:solidFill>
          </p:spPr>
          <p:txBody>
            <a:bodyPr wrap="square" lIns="0" tIns="0" rIns="0" bIns="0" rtlCol="0"/>
            <a:lstStyle/>
            <a:p>
              <a:endParaRPr sz="2400"/>
            </a:p>
          </p:txBody>
        </p:sp>
        <p:sp>
          <p:nvSpPr>
            <p:cNvPr id="23" name="object 23"/>
            <p:cNvSpPr/>
            <p:nvPr/>
          </p:nvSpPr>
          <p:spPr>
            <a:xfrm>
              <a:off x="2930652" y="2350007"/>
              <a:ext cx="1911350" cy="2377440"/>
            </a:xfrm>
            <a:custGeom>
              <a:avLst/>
              <a:gdLst/>
              <a:ahLst/>
              <a:cxnLst/>
              <a:rect l="l" t="t" r="r" b="b"/>
              <a:pathLst>
                <a:path w="1911350" h="2377440">
                  <a:moveTo>
                    <a:pt x="56388" y="73152"/>
                  </a:moveTo>
                  <a:lnTo>
                    <a:pt x="51689" y="54864"/>
                  </a:lnTo>
                  <a:lnTo>
                    <a:pt x="48895" y="36576"/>
                  </a:lnTo>
                  <a:lnTo>
                    <a:pt x="44323" y="0"/>
                  </a:lnTo>
                  <a:lnTo>
                    <a:pt x="0" y="0"/>
                  </a:lnTo>
                  <a:lnTo>
                    <a:pt x="762" y="18288"/>
                  </a:lnTo>
                  <a:lnTo>
                    <a:pt x="3048" y="36576"/>
                  </a:lnTo>
                  <a:lnTo>
                    <a:pt x="6731" y="54864"/>
                  </a:lnTo>
                  <a:lnTo>
                    <a:pt x="12065" y="73152"/>
                  </a:lnTo>
                  <a:lnTo>
                    <a:pt x="56388" y="73152"/>
                  </a:lnTo>
                  <a:close/>
                </a:path>
                <a:path w="1911350" h="2377440">
                  <a:moveTo>
                    <a:pt x="671957" y="492760"/>
                  </a:moveTo>
                  <a:lnTo>
                    <a:pt x="647446" y="490728"/>
                  </a:lnTo>
                  <a:lnTo>
                    <a:pt x="598424" y="487934"/>
                  </a:lnTo>
                  <a:lnTo>
                    <a:pt x="573913" y="485902"/>
                  </a:lnTo>
                  <a:lnTo>
                    <a:pt x="534670" y="480441"/>
                  </a:lnTo>
                  <a:lnTo>
                    <a:pt x="513715" y="476885"/>
                  </a:lnTo>
                  <a:lnTo>
                    <a:pt x="492252" y="472313"/>
                  </a:lnTo>
                  <a:lnTo>
                    <a:pt x="479933" y="509778"/>
                  </a:lnTo>
                  <a:lnTo>
                    <a:pt x="524891" y="517906"/>
                  </a:lnTo>
                  <a:lnTo>
                    <a:pt x="569849" y="523367"/>
                  </a:lnTo>
                  <a:lnTo>
                    <a:pt x="639953" y="528193"/>
                  </a:lnTo>
                  <a:lnTo>
                    <a:pt x="663829" y="530225"/>
                  </a:lnTo>
                  <a:lnTo>
                    <a:pt x="671957" y="492760"/>
                  </a:lnTo>
                  <a:close/>
                </a:path>
                <a:path w="1911350" h="2377440">
                  <a:moveTo>
                    <a:pt x="1910829" y="2232075"/>
                  </a:moveTo>
                  <a:lnTo>
                    <a:pt x="1865122" y="2232075"/>
                  </a:lnTo>
                  <a:lnTo>
                    <a:pt x="1865122" y="2376817"/>
                  </a:lnTo>
                  <a:lnTo>
                    <a:pt x="1910829" y="2376817"/>
                  </a:lnTo>
                  <a:lnTo>
                    <a:pt x="1910829" y="2232075"/>
                  </a:lnTo>
                  <a:close/>
                </a:path>
                <a:path w="1911350" h="2377440">
                  <a:moveTo>
                    <a:pt x="1910829" y="1887728"/>
                  </a:moveTo>
                  <a:lnTo>
                    <a:pt x="1865122" y="1887728"/>
                  </a:lnTo>
                  <a:lnTo>
                    <a:pt x="1865122" y="2033993"/>
                  </a:lnTo>
                  <a:lnTo>
                    <a:pt x="1910829" y="2033993"/>
                  </a:lnTo>
                  <a:lnTo>
                    <a:pt x="1910829" y="1887728"/>
                  </a:lnTo>
                  <a:close/>
                </a:path>
                <a:path w="1911350" h="2377440">
                  <a:moveTo>
                    <a:pt x="1910829" y="1544916"/>
                  </a:moveTo>
                  <a:lnTo>
                    <a:pt x="1865122" y="1544916"/>
                  </a:lnTo>
                  <a:lnTo>
                    <a:pt x="1865122" y="1692706"/>
                  </a:lnTo>
                  <a:lnTo>
                    <a:pt x="1910829" y="1692706"/>
                  </a:lnTo>
                  <a:lnTo>
                    <a:pt x="1910829" y="1544916"/>
                  </a:lnTo>
                  <a:close/>
                </a:path>
              </a:pathLst>
            </a:custGeom>
            <a:solidFill>
              <a:srgbClr val="FFFFFF"/>
            </a:solidFill>
          </p:spPr>
          <p:txBody>
            <a:bodyPr wrap="square" lIns="0" tIns="0" rIns="0" bIns="0" rtlCol="0"/>
            <a:lstStyle/>
            <a:p>
              <a:endParaRPr sz="2400"/>
            </a:p>
          </p:txBody>
        </p:sp>
        <p:sp>
          <p:nvSpPr>
            <p:cNvPr id="24" name="object 24"/>
            <p:cNvSpPr/>
            <p:nvPr/>
          </p:nvSpPr>
          <p:spPr>
            <a:xfrm>
              <a:off x="2682239" y="2118359"/>
              <a:ext cx="553085" cy="231775"/>
            </a:xfrm>
            <a:custGeom>
              <a:avLst/>
              <a:gdLst/>
              <a:ahLst/>
              <a:cxnLst/>
              <a:rect l="l" t="t" r="r" b="b"/>
              <a:pathLst>
                <a:path w="553085" h="231775">
                  <a:moveTo>
                    <a:pt x="276352" y="0"/>
                  </a:moveTo>
                  <a:lnTo>
                    <a:pt x="0" y="231520"/>
                  </a:lnTo>
                  <a:lnTo>
                    <a:pt x="552704" y="231520"/>
                  </a:lnTo>
                  <a:lnTo>
                    <a:pt x="276352" y="0"/>
                  </a:lnTo>
                  <a:close/>
                </a:path>
              </a:pathLst>
            </a:custGeom>
            <a:solidFill>
              <a:srgbClr val="003062"/>
            </a:solidFill>
          </p:spPr>
          <p:txBody>
            <a:bodyPr wrap="square" lIns="0" tIns="0" rIns="0" bIns="0" rtlCol="0"/>
            <a:lstStyle/>
            <a:p>
              <a:endParaRPr sz="2400"/>
            </a:p>
          </p:txBody>
        </p:sp>
        <p:sp>
          <p:nvSpPr>
            <p:cNvPr id="25" name="object 25"/>
            <p:cNvSpPr/>
            <p:nvPr/>
          </p:nvSpPr>
          <p:spPr>
            <a:xfrm>
              <a:off x="2843783" y="972311"/>
              <a:ext cx="2648712" cy="736091"/>
            </a:xfrm>
            <a:prstGeom prst="rect">
              <a:avLst/>
            </a:prstGeom>
            <a:blipFill>
              <a:blip r:embed="rId13" cstate="print"/>
              <a:stretch>
                <a:fillRect/>
              </a:stretch>
            </a:blipFill>
          </p:spPr>
          <p:txBody>
            <a:bodyPr wrap="square" lIns="0" tIns="0" rIns="0" bIns="0" rtlCol="0"/>
            <a:lstStyle/>
            <a:p>
              <a:endParaRPr sz="2400"/>
            </a:p>
          </p:txBody>
        </p:sp>
        <p:sp>
          <p:nvSpPr>
            <p:cNvPr id="26" name="object 26"/>
            <p:cNvSpPr/>
            <p:nvPr/>
          </p:nvSpPr>
          <p:spPr>
            <a:xfrm>
              <a:off x="6256019" y="2260091"/>
              <a:ext cx="1548383" cy="422148"/>
            </a:xfrm>
            <a:prstGeom prst="rect">
              <a:avLst/>
            </a:prstGeom>
            <a:blipFill>
              <a:blip r:embed="rId14" cstate="print"/>
              <a:stretch>
                <a:fillRect/>
              </a:stretch>
            </a:blipFill>
          </p:spPr>
          <p:txBody>
            <a:bodyPr wrap="square" lIns="0" tIns="0" rIns="0" bIns="0" rtlCol="0"/>
            <a:lstStyle/>
            <a:p>
              <a:endParaRPr sz="2400"/>
            </a:p>
          </p:txBody>
        </p:sp>
        <p:sp>
          <p:nvSpPr>
            <p:cNvPr id="27" name="object 27"/>
            <p:cNvSpPr/>
            <p:nvPr/>
          </p:nvSpPr>
          <p:spPr>
            <a:xfrm>
              <a:off x="5364479" y="2715767"/>
              <a:ext cx="1808987" cy="542544"/>
            </a:xfrm>
            <a:prstGeom prst="rect">
              <a:avLst/>
            </a:prstGeom>
            <a:blipFill>
              <a:blip r:embed="rId15" cstate="print"/>
              <a:stretch>
                <a:fillRect/>
              </a:stretch>
            </a:blipFill>
          </p:spPr>
          <p:txBody>
            <a:bodyPr wrap="square" lIns="0" tIns="0" rIns="0" bIns="0" rtlCol="0"/>
            <a:lstStyle/>
            <a:p>
              <a:endParaRPr sz="2400"/>
            </a:p>
          </p:txBody>
        </p:sp>
      </p:grpSp>
      <p:sp>
        <p:nvSpPr>
          <p:cNvPr id="28" name="object 28"/>
          <p:cNvSpPr txBox="1">
            <a:spLocks noGrp="1"/>
          </p:cNvSpPr>
          <p:nvPr>
            <p:ph type="ftr" sz="quarter" idx="5"/>
          </p:nvPr>
        </p:nvSpPr>
        <p:spPr>
          <a:xfrm>
            <a:off x="1521882" y="7985037"/>
            <a:ext cx="8319079" cy="205491"/>
          </a:xfrm>
          <a:prstGeom prst="rect">
            <a:avLst/>
          </a:prstGeom>
        </p:spPr>
        <p:txBody>
          <a:bodyPr vert="horz" wrap="square" lIns="0" tIns="51104" rIns="0" bIns="0" rtlCol="0" anchor="ctr">
            <a:spAutoFit/>
          </a:bodyPr>
          <a:lstStyle/>
          <a:p>
            <a:pPr marL="16933">
              <a:lnSpc>
                <a:spcPts val="1153"/>
              </a:lnSpc>
            </a:pPr>
            <a:r>
              <a:rPr spc="-7" dirty="0"/>
              <a:t>Copyright </a:t>
            </a:r>
            <a:r>
              <a:rPr dirty="0"/>
              <a:t>© 2020, </a:t>
            </a:r>
            <a:r>
              <a:rPr spc="-7" dirty="0"/>
              <a:t>Dursikshya and/or its affiliates. All rights</a:t>
            </a:r>
            <a:r>
              <a:rPr spc="80" dirty="0"/>
              <a:t> </a:t>
            </a:r>
            <a:r>
              <a:rPr spc="-20" dirty="0"/>
              <a:t>reserved.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91312" y="1091184"/>
            <a:ext cx="11098953" cy="5200227"/>
            <a:chOff x="443483" y="818388"/>
            <a:chExt cx="8324215" cy="3900170"/>
          </a:xfrm>
        </p:grpSpPr>
        <p:sp>
          <p:nvSpPr>
            <p:cNvPr id="3" name="object 3"/>
            <p:cNvSpPr/>
            <p:nvPr/>
          </p:nvSpPr>
          <p:spPr>
            <a:xfrm>
              <a:off x="466343" y="844292"/>
              <a:ext cx="8211820" cy="29209"/>
            </a:xfrm>
            <a:custGeom>
              <a:avLst/>
              <a:gdLst/>
              <a:ahLst/>
              <a:cxnLst/>
              <a:rect l="l" t="t" r="r" b="b"/>
              <a:pathLst>
                <a:path w="8211820" h="29209">
                  <a:moveTo>
                    <a:pt x="8211311" y="0"/>
                  </a:moveTo>
                  <a:lnTo>
                    <a:pt x="0" y="0"/>
                  </a:lnTo>
                  <a:lnTo>
                    <a:pt x="0" y="28705"/>
                  </a:lnTo>
                  <a:lnTo>
                    <a:pt x="8211311" y="28705"/>
                  </a:lnTo>
                  <a:lnTo>
                    <a:pt x="8211311" y="0"/>
                  </a:lnTo>
                  <a:close/>
                </a:path>
              </a:pathLst>
            </a:custGeom>
            <a:solidFill>
              <a:srgbClr val="095A82"/>
            </a:solidFill>
          </p:spPr>
          <p:txBody>
            <a:bodyPr wrap="square" lIns="0" tIns="0" rIns="0" bIns="0" rtlCol="0"/>
            <a:lstStyle/>
            <a:p>
              <a:endParaRPr sz="2400"/>
            </a:p>
          </p:txBody>
        </p:sp>
        <p:sp>
          <p:nvSpPr>
            <p:cNvPr id="4" name="object 4"/>
            <p:cNvSpPr/>
            <p:nvPr/>
          </p:nvSpPr>
          <p:spPr>
            <a:xfrm>
              <a:off x="443483" y="818388"/>
              <a:ext cx="2598419" cy="3899916"/>
            </a:xfrm>
            <a:prstGeom prst="rect">
              <a:avLst/>
            </a:prstGeom>
            <a:blipFill>
              <a:blip r:embed="rId2" cstate="print"/>
              <a:stretch>
                <a:fillRect/>
              </a:stretch>
            </a:blipFill>
          </p:spPr>
          <p:txBody>
            <a:bodyPr wrap="square" lIns="0" tIns="0" rIns="0" bIns="0" rtlCol="0"/>
            <a:lstStyle/>
            <a:p>
              <a:endParaRPr sz="2400"/>
            </a:p>
          </p:txBody>
        </p:sp>
        <p:sp>
          <p:nvSpPr>
            <p:cNvPr id="5" name="object 5"/>
            <p:cNvSpPr/>
            <p:nvPr/>
          </p:nvSpPr>
          <p:spPr>
            <a:xfrm>
              <a:off x="533399" y="920496"/>
              <a:ext cx="2423160" cy="3700272"/>
            </a:xfrm>
            <a:prstGeom prst="rect">
              <a:avLst/>
            </a:prstGeom>
            <a:blipFill>
              <a:blip r:embed="rId3" cstate="print"/>
              <a:stretch>
                <a:fillRect/>
              </a:stretch>
            </a:blipFill>
          </p:spPr>
          <p:txBody>
            <a:bodyPr wrap="square" lIns="0" tIns="0" rIns="0" bIns="0" rtlCol="0"/>
            <a:lstStyle/>
            <a:p>
              <a:endParaRPr sz="2400"/>
            </a:p>
          </p:txBody>
        </p:sp>
        <p:sp>
          <p:nvSpPr>
            <p:cNvPr id="6" name="object 6"/>
            <p:cNvSpPr/>
            <p:nvPr/>
          </p:nvSpPr>
          <p:spPr>
            <a:xfrm>
              <a:off x="614171" y="1612392"/>
              <a:ext cx="103631" cy="694943"/>
            </a:xfrm>
            <a:prstGeom prst="rect">
              <a:avLst/>
            </a:prstGeom>
            <a:blipFill>
              <a:blip r:embed="rId4" cstate="print"/>
              <a:stretch>
                <a:fillRect/>
              </a:stretch>
            </a:blipFill>
          </p:spPr>
          <p:txBody>
            <a:bodyPr wrap="square" lIns="0" tIns="0" rIns="0" bIns="0" rtlCol="0"/>
            <a:lstStyle/>
            <a:p>
              <a:endParaRPr sz="2400"/>
            </a:p>
          </p:txBody>
        </p:sp>
        <p:sp>
          <p:nvSpPr>
            <p:cNvPr id="7" name="object 7"/>
            <p:cNvSpPr/>
            <p:nvPr/>
          </p:nvSpPr>
          <p:spPr>
            <a:xfrm>
              <a:off x="2968751" y="838200"/>
              <a:ext cx="2756916" cy="1770888"/>
            </a:xfrm>
            <a:prstGeom prst="rect">
              <a:avLst/>
            </a:prstGeom>
            <a:blipFill>
              <a:blip r:embed="rId5" cstate="print"/>
              <a:stretch>
                <a:fillRect/>
              </a:stretch>
            </a:blipFill>
          </p:spPr>
          <p:txBody>
            <a:bodyPr wrap="square" lIns="0" tIns="0" rIns="0" bIns="0" rtlCol="0"/>
            <a:lstStyle/>
            <a:p>
              <a:endParaRPr sz="2400"/>
            </a:p>
          </p:txBody>
        </p:sp>
        <p:sp>
          <p:nvSpPr>
            <p:cNvPr id="8" name="object 8"/>
            <p:cNvSpPr/>
            <p:nvPr/>
          </p:nvSpPr>
          <p:spPr>
            <a:xfrm>
              <a:off x="3060191" y="920496"/>
              <a:ext cx="2578608" cy="1610867"/>
            </a:xfrm>
            <a:prstGeom prst="rect">
              <a:avLst/>
            </a:prstGeom>
            <a:blipFill>
              <a:blip r:embed="rId6" cstate="print"/>
              <a:stretch>
                <a:fillRect/>
              </a:stretch>
            </a:blipFill>
          </p:spPr>
          <p:txBody>
            <a:bodyPr wrap="square" lIns="0" tIns="0" rIns="0" bIns="0" rtlCol="0"/>
            <a:lstStyle/>
            <a:p>
              <a:endParaRPr sz="2400"/>
            </a:p>
          </p:txBody>
        </p:sp>
        <p:sp>
          <p:nvSpPr>
            <p:cNvPr id="9" name="object 9"/>
            <p:cNvSpPr/>
            <p:nvPr/>
          </p:nvSpPr>
          <p:spPr>
            <a:xfrm>
              <a:off x="5647943" y="838200"/>
              <a:ext cx="3119627" cy="1778508"/>
            </a:xfrm>
            <a:prstGeom prst="rect">
              <a:avLst/>
            </a:prstGeom>
            <a:blipFill>
              <a:blip r:embed="rId7" cstate="print"/>
              <a:stretch>
                <a:fillRect/>
              </a:stretch>
            </a:blipFill>
          </p:spPr>
          <p:txBody>
            <a:bodyPr wrap="square" lIns="0" tIns="0" rIns="0" bIns="0" rtlCol="0"/>
            <a:lstStyle/>
            <a:p>
              <a:endParaRPr sz="2400"/>
            </a:p>
          </p:txBody>
        </p:sp>
        <p:sp>
          <p:nvSpPr>
            <p:cNvPr id="10" name="object 10"/>
            <p:cNvSpPr/>
            <p:nvPr/>
          </p:nvSpPr>
          <p:spPr>
            <a:xfrm>
              <a:off x="5742431" y="920496"/>
              <a:ext cx="2935223" cy="1618487"/>
            </a:xfrm>
            <a:prstGeom prst="rect">
              <a:avLst/>
            </a:prstGeom>
            <a:blipFill>
              <a:blip r:embed="rId8" cstate="print"/>
              <a:stretch>
                <a:fillRect/>
              </a:stretch>
            </a:blipFill>
          </p:spPr>
          <p:txBody>
            <a:bodyPr wrap="square" lIns="0" tIns="0" rIns="0" bIns="0" rtlCol="0"/>
            <a:lstStyle/>
            <a:p>
              <a:endParaRPr sz="2400"/>
            </a:p>
          </p:txBody>
        </p:sp>
        <p:sp>
          <p:nvSpPr>
            <p:cNvPr id="11" name="object 11"/>
            <p:cNvSpPr/>
            <p:nvPr/>
          </p:nvSpPr>
          <p:spPr>
            <a:xfrm>
              <a:off x="3023616" y="2526792"/>
              <a:ext cx="4434839" cy="2174748"/>
            </a:xfrm>
            <a:prstGeom prst="rect">
              <a:avLst/>
            </a:prstGeom>
            <a:blipFill>
              <a:blip r:embed="rId9" cstate="print"/>
              <a:stretch>
                <a:fillRect/>
              </a:stretch>
            </a:blipFill>
          </p:spPr>
          <p:txBody>
            <a:bodyPr wrap="square" lIns="0" tIns="0" rIns="0" bIns="0" rtlCol="0"/>
            <a:lstStyle/>
            <a:p>
              <a:endParaRPr sz="2400"/>
            </a:p>
          </p:txBody>
        </p:sp>
        <p:sp>
          <p:nvSpPr>
            <p:cNvPr id="12" name="object 12"/>
            <p:cNvSpPr/>
            <p:nvPr/>
          </p:nvSpPr>
          <p:spPr>
            <a:xfrm>
              <a:off x="3131819" y="2612136"/>
              <a:ext cx="4223004" cy="2008632"/>
            </a:xfrm>
            <a:prstGeom prst="rect">
              <a:avLst/>
            </a:prstGeom>
            <a:blipFill>
              <a:blip r:embed="rId10" cstate="print"/>
              <a:stretch>
                <a:fillRect/>
              </a:stretch>
            </a:blipFill>
          </p:spPr>
          <p:txBody>
            <a:bodyPr wrap="square" lIns="0" tIns="0" rIns="0" bIns="0" rtlCol="0"/>
            <a:lstStyle/>
            <a:p>
              <a:endParaRPr sz="2400"/>
            </a:p>
          </p:txBody>
        </p:sp>
      </p:grpSp>
      <p:sp>
        <p:nvSpPr>
          <p:cNvPr id="13" name="object 13"/>
          <p:cNvSpPr txBox="1">
            <a:spLocks noGrp="1"/>
          </p:cNvSpPr>
          <p:nvPr>
            <p:ph type="title"/>
          </p:nvPr>
        </p:nvSpPr>
        <p:spPr>
          <a:xfrm>
            <a:off x="627617" y="119246"/>
            <a:ext cx="8079740" cy="1165148"/>
          </a:xfrm>
          <a:prstGeom prst="rect">
            <a:avLst/>
          </a:prstGeom>
        </p:spPr>
        <p:txBody>
          <a:bodyPr vert="horz" wrap="square" lIns="0" tIns="16087" rIns="0" bIns="0" rtlCol="0" anchor="ctr">
            <a:spAutoFit/>
          </a:bodyPr>
          <a:lstStyle/>
          <a:p>
            <a:pPr marL="16933">
              <a:lnSpc>
                <a:spcPct val="100000"/>
              </a:lnSpc>
              <a:spcBef>
                <a:spcPts val="127"/>
              </a:spcBef>
            </a:pPr>
            <a:r>
              <a:rPr sz="3733" b="1" spc="-27" dirty="0">
                <a:latin typeface="Carlito"/>
                <a:cs typeface="Carlito"/>
              </a:rPr>
              <a:t>Java-Job, </a:t>
            </a:r>
            <a:r>
              <a:rPr sz="3733" b="1" spc="-13" dirty="0">
                <a:latin typeface="Carlito"/>
                <a:cs typeface="Carlito"/>
              </a:rPr>
              <a:t>Demand </a:t>
            </a:r>
            <a:r>
              <a:rPr sz="3733" b="1" spc="-7" dirty="0">
                <a:latin typeface="Carlito"/>
                <a:cs typeface="Carlito"/>
              </a:rPr>
              <a:t>and Experience</a:t>
            </a:r>
            <a:r>
              <a:rPr sz="3733" b="1" spc="-233" dirty="0">
                <a:latin typeface="Carlito"/>
                <a:cs typeface="Carlito"/>
              </a:rPr>
              <a:t> </a:t>
            </a:r>
            <a:r>
              <a:rPr sz="3733" b="1" spc="-20" dirty="0">
                <a:latin typeface="Carlito"/>
                <a:cs typeface="Carlito"/>
              </a:rPr>
              <a:t>Trends</a:t>
            </a:r>
            <a:endParaRPr sz="3733">
              <a:latin typeface="Carlito"/>
              <a:cs typeface="Carlito"/>
            </a:endParaRPr>
          </a:p>
        </p:txBody>
      </p:sp>
      <p:sp>
        <p:nvSpPr>
          <p:cNvPr id="15" name="object 15"/>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sp>
        <p:nvSpPr>
          <p:cNvPr id="14" name="object 14"/>
          <p:cNvSpPr txBox="1"/>
          <p:nvPr/>
        </p:nvSpPr>
        <p:spPr>
          <a:xfrm>
            <a:off x="10107675" y="5975435"/>
            <a:ext cx="1509607" cy="181310"/>
          </a:xfrm>
          <a:prstGeom prst="rect">
            <a:avLst/>
          </a:prstGeom>
        </p:spPr>
        <p:txBody>
          <a:bodyPr vert="horz" wrap="square" lIns="0" tIns="16933" rIns="0" bIns="0" rtlCol="0">
            <a:spAutoFit/>
          </a:bodyPr>
          <a:lstStyle/>
          <a:p>
            <a:pPr marL="16933">
              <a:spcBef>
                <a:spcPts val="133"/>
              </a:spcBef>
            </a:pPr>
            <a:r>
              <a:rPr sz="1067" u="sng" spc="-20" dirty="0">
                <a:solidFill>
                  <a:srgbClr val="045180"/>
                </a:solidFill>
                <a:uFill>
                  <a:solidFill>
                    <a:srgbClr val="045180"/>
                  </a:solidFill>
                </a:uFill>
                <a:latin typeface="Arial"/>
                <a:cs typeface="Arial"/>
                <a:hlinkClick r:id="rId11"/>
              </a:rPr>
              <a:t>http://jobgraphs.com/java</a:t>
            </a:r>
            <a:endParaRPr sz="1067">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7777" y="1144184"/>
            <a:ext cx="9527540" cy="305276"/>
          </a:xfrm>
          <a:prstGeom prst="rect">
            <a:avLst/>
          </a:prstGeom>
        </p:spPr>
        <p:txBody>
          <a:bodyPr vert="horz" wrap="square" lIns="0" tIns="17780" rIns="0" bIns="0" rtlCol="0">
            <a:spAutoFit/>
          </a:bodyPr>
          <a:lstStyle/>
          <a:p>
            <a:pPr marL="16933">
              <a:spcBef>
                <a:spcPts val="140"/>
              </a:spcBef>
            </a:pPr>
            <a:r>
              <a:rPr sz="1867" dirty="0">
                <a:solidFill>
                  <a:srgbClr val="5F5F5F"/>
                </a:solidFill>
                <a:latin typeface="Carlito"/>
                <a:cs typeface="Carlito"/>
              </a:rPr>
              <a:t>Before Java </a:t>
            </a:r>
            <a:r>
              <a:rPr sz="1867" spc="-7" dirty="0">
                <a:solidFill>
                  <a:srgbClr val="5F5F5F"/>
                </a:solidFill>
                <a:latin typeface="Carlito"/>
                <a:cs typeface="Carlito"/>
              </a:rPr>
              <a:t>emerged as </a:t>
            </a:r>
            <a:r>
              <a:rPr sz="1867" dirty="0">
                <a:solidFill>
                  <a:srgbClr val="5F5F5F"/>
                </a:solidFill>
                <a:latin typeface="Carlito"/>
                <a:cs typeface="Carlito"/>
              </a:rPr>
              <a:t>a </a:t>
            </a:r>
            <a:r>
              <a:rPr sz="1867" spc="-7" dirty="0">
                <a:solidFill>
                  <a:srgbClr val="5F5F5F"/>
                </a:solidFill>
                <a:latin typeface="Carlito"/>
                <a:cs typeface="Carlito"/>
              </a:rPr>
              <a:t>programming language, there </a:t>
            </a:r>
            <a:r>
              <a:rPr sz="1867" dirty="0">
                <a:solidFill>
                  <a:srgbClr val="5F5F5F"/>
                </a:solidFill>
                <a:latin typeface="Carlito"/>
                <a:cs typeface="Carlito"/>
              </a:rPr>
              <a:t>were </a:t>
            </a:r>
            <a:r>
              <a:rPr sz="1867" spc="-7" dirty="0">
                <a:solidFill>
                  <a:srgbClr val="5F5F5F"/>
                </a:solidFill>
                <a:latin typeface="Carlito"/>
                <a:cs typeface="Carlito"/>
              </a:rPr>
              <a:t>many other programming</a:t>
            </a:r>
            <a:r>
              <a:rPr sz="1867" spc="-47" dirty="0">
                <a:solidFill>
                  <a:srgbClr val="5F5F5F"/>
                </a:solidFill>
                <a:latin typeface="Carlito"/>
                <a:cs typeface="Carlito"/>
              </a:rPr>
              <a:t> </a:t>
            </a:r>
            <a:r>
              <a:rPr sz="1867" spc="-20" dirty="0">
                <a:solidFill>
                  <a:srgbClr val="5F5F5F"/>
                </a:solidFill>
                <a:latin typeface="Carlito"/>
                <a:cs typeface="Carlito"/>
              </a:rPr>
              <a:t>languages:</a:t>
            </a:r>
            <a:endParaRPr sz="1867">
              <a:latin typeface="Carlito"/>
              <a:cs typeface="Carlito"/>
            </a:endParaRPr>
          </a:p>
        </p:txBody>
      </p:sp>
      <p:sp>
        <p:nvSpPr>
          <p:cNvPr id="3" name="object 3"/>
          <p:cNvSpPr txBox="1"/>
          <p:nvPr/>
        </p:nvSpPr>
        <p:spPr>
          <a:xfrm>
            <a:off x="627617" y="400406"/>
            <a:ext cx="4411980" cy="590697"/>
          </a:xfrm>
          <a:prstGeom prst="rect">
            <a:avLst/>
          </a:prstGeom>
        </p:spPr>
        <p:txBody>
          <a:bodyPr vert="horz" wrap="square" lIns="0" tIns="16087" rIns="0" bIns="0" rtlCol="0">
            <a:spAutoFit/>
          </a:bodyPr>
          <a:lstStyle/>
          <a:p>
            <a:pPr marL="16933">
              <a:spcBef>
                <a:spcPts val="127"/>
              </a:spcBef>
            </a:pPr>
            <a:r>
              <a:rPr sz="3733" b="1" spc="-7" dirty="0">
                <a:solidFill>
                  <a:srgbClr val="095A82"/>
                </a:solidFill>
                <a:latin typeface="Carlito"/>
                <a:cs typeface="Carlito"/>
              </a:rPr>
              <a:t>Languages before</a:t>
            </a:r>
            <a:r>
              <a:rPr sz="3733" b="1" spc="-293" dirty="0">
                <a:solidFill>
                  <a:srgbClr val="095A82"/>
                </a:solidFill>
                <a:latin typeface="Carlito"/>
                <a:cs typeface="Carlito"/>
              </a:rPr>
              <a:t> </a:t>
            </a:r>
            <a:r>
              <a:rPr sz="3733" b="1" spc="-33" dirty="0">
                <a:solidFill>
                  <a:srgbClr val="095A82"/>
                </a:solidFill>
                <a:latin typeface="Carlito"/>
                <a:cs typeface="Carlito"/>
              </a:rPr>
              <a:t>Java</a:t>
            </a:r>
            <a:endParaRPr sz="3733">
              <a:latin typeface="Carlito"/>
              <a:cs typeface="Carlito"/>
            </a:endParaRPr>
          </a:p>
        </p:txBody>
      </p:sp>
      <p:sp>
        <p:nvSpPr>
          <p:cNvPr id="4" name="object 4"/>
          <p:cNvSpPr/>
          <p:nvPr/>
        </p:nvSpPr>
        <p:spPr>
          <a:xfrm>
            <a:off x="1229359" y="2133600"/>
            <a:ext cx="2202688" cy="2038096"/>
          </a:xfrm>
          <a:prstGeom prst="rect">
            <a:avLst/>
          </a:prstGeom>
          <a:blipFill>
            <a:blip r:embed="rId2" cstate="print"/>
            <a:stretch>
              <a:fillRect/>
            </a:stretch>
          </a:blipFill>
        </p:spPr>
        <p:txBody>
          <a:bodyPr wrap="square" lIns="0" tIns="0" rIns="0" bIns="0" rtlCol="0"/>
          <a:lstStyle/>
          <a:p>
            <a:endParaRPr sz="2400"/>
          </a:p>
        </p:txBody>
      </p:sp>
      <p:sp>
        <p:nvSpPr>
          <p:cNvPr id="5" name="object 5"/>
          <p:cNvSpPr/>
          <p:nvPr/>
        </p:nvSpPr>
        <p:spPr>
          <a:xfrm>
            <a:off x="8731504" y="1830832"/>
            <a:ext cx="2351024" cy="2070608"/>
          </a:xfrm>
          <a:prstGeom prst="rect">
            <a:avLst/>
          </a:prstGeom>
          <a:blipFill>
            <a:blip r:embed="rId3" cstate="print"/>
            <a:stretch>
              <a:fillRect/>
            </a:stretch>
          </a:blipFill>
        </p:spPr>
        <p:txBody>
          <a:bodyPr wrap="square" lIns="0" tIns="0" rIns="0" bIns="0" rtlCol="0"/>
          <a:lstStyle/>
          <a:p>
            <a:endParaRPr sz="2400"/>
          </a:p>
        </p:txBody>
      </p:sp>
      <p:sp>
        <p:nvSpPr>
          <p:cNvPr id="6" name="object 6"/>
          <p:cNvSpPr/>
          <p:nvPr/>
        </p:nvSpPr>
        <p:spPr>
          <a:xfrm>
            <a:off x="5098287" y="3885184"/>
            <a:ext cx="1995423" cy="2241296"/>
          </a:xfrm>
          <a:prstGeom prst="rect">
            <a:avLst/>
          </a:prstGeom>
          <a:blipFill>
            <a:blip r:embed="rId4" cstate="print"/>
            <a:stretch>
              <a:fillRect/>
            </a:stretch>
          </a:blipFill>
        </p:spPr>
        <p:txBody>
          <a:bodyPr wrap="square" lIns="0" tIns="0" rIns="0" bIns="0" rtlCol="0"/>
          <a:lstStyle/>
          <a:p>
            <a:endParaRPr sz="2400"/>
          </a:p>
        </p:txBody>
      </p:sp>
      <p:sp>
        <p:nvSpPr>
          <p:cNvPr id="7" name="object 7"/>
          <p:cNvSpPr txBox="1">
            <a:spLocks noGrp="1"/>
          </p:cNvSpPr>
          <p:nvPr>
            <p:ph type="ftr" sz="quarter" idx="5"/>
          </p:nvPr>
        </p:nvSpPr>
        <p:spPr>
          <a:xfrm>
            <a:off x="1521882" y="7985037"/>
            <a:ext cx="8319079" cy="205491"/>
          </a:xfrm>
          <a:prstGeom prst="rect">
            <a:avLst/>
          </a:prstGeom>
        </p:spPr>
        <p:txBody>
          <a:bodyPr vert="horz" wrap="square" lIns="0" tIns="51104" rIns="0" bIns="0" rtlCol="0" anchor="ctr">
            <a:spAutoFit/>
          </a:bodyPr>
          <a:lstStyle/>
          <a:p>
            <a:pPr marL="16933">
              <a:lnSpc>
                <a:spcPts val="1153"/>
              </a:lnSpc>
            </a:pPr>
            <a:r>
              <a:rPr spc="-7" dirty="0"/>
              <a:t>Copyright </a:t>
            </a:r>
            <a:r>
              <a:rPr dirty="0"/>
              <a:t>© 2020, </a:t>
            </a:r>
            <a:r>
              <a:rPr spc="-7" dirty="0"/>
              <a:t>Dursikshya and/or its affiliates. All rights</a:t>
            </a:r>
            <a:r>
              <a:rPr spc="80" dirty="0"/>
              <a:t> </a:t>
            </a:r>
            <a:r>
              <a:rPr spc="-20" dirty="0"/>
              <a:t>reserved.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9007" y="1176529"/>
            <a:ext cx="4533053" cy="4960620"/>
            <a:chOff x="524255" y="882396"/>
            <a:chExt cx="3399790" cy="3720465"/>
          </a:xfrm>
        </p:grpSpPr>
        <p:sp>
          <p:nvSpPr>
            <p:cNvPr id="3" name="object 3"/>
            <p:cNvSpPr/>
            <p:nvPr/>
          </p:nvSpPr>
          <p:spPr>
            <a:xfrm>
              <a:off x="539495" y="882396"/>
              <a:ext cx="3384550" cy="675005"/>
            </a:xfrm>
            <a:custGeom>
              <a:avLst/>
              <a:gdLst/>
              <a:ahLst/>
              <a:cxnLst/>
              <a:rect l="l" t="t" r="r" b="b"/>
              <a:pathLst>
                <a:path w="3384550" h="675005">
                  <a:moveTo>
                    <a:pt x="2985135" y="0"/>
                  </a:moveTo>
                  <a:lnTo>
                    <a:pt x="2985135" y="133984"/>
                  </a:lnTo>
                  <a:lnTo>
                    <a:pt x="0" y="133984"/>
                  </a:lnTo>
                  <a:lnTo>
                    <a:pt x="0" y="539114"/>
                  </a:lnTo>
                  <a:lnTo>
                    <a:pt x="2985135" y="539114"/>
                  </a:lnTo>
                  <a:lnTo>
                    <a:pt x="2985135" y="674624"/>
                  </a:lnTo>
                  <a:lnTo>
                    <a:pt x="3384423" y="335914"/>
                  </a:lnTo>
                  <a:lnTo>
                    <a:pt x="2985135" y="0"/>
                  </a:lnTo>
                  <a:close/>
                </a:path>
              </a:pathLst>
            </a:custGeom>
            <a:solidFill>
              <a:srgbClr val="73635D"/>
            </a:solidFill>
          </p:spPr>
          <p:txBody>
            <a:bodyPr wrap="square" lIns="0" tIns="0" rIns="0" bIns="0" rtlCol="0"/>
            <a:lstStyle/>
            <a:p>
              <a:endParaRPr sz="2400"/>
            </a:p>
          </p:txBody>
        </p:sp>
        <p:sp>
          <p:nvSpPr>
            <p:cNvPr id="4" name="object 4"/>
            <p:cNvSpPr/>
            <p:nvPr/>
          </p:nvSpPr>
          <p:spPr>
            <a:xfrm>
              <a:off x="524255" y="966216"/>
              <a:ext cx="376428" cy="3636264"/>
            </a:xfrm>
            <a:prstGeom prst="rect">
              <a:avLst/>
            </a:prstGeom>
            <a:blipFill>
              <a:blip r:embed="rId2" cstate="print"/>
              <a:stretch>
                <a:fillRect/>
              </a:stretch>
            </a:blipFill>
          </p:spPr>
          <p:txBody>
            <a:bodyPr wrap="square" lIns="0" tIns="0" rIns="0" bIns="0" rtlCol="0"/>
            <a:lstStyle/>
            <a:p>
              <a:endParaRPr sz="2400"/>
            </a:p>
          </p:txBody>
        </p:sp>
        <p:sp>
          <p:nvSpPr>
            <p:cNvPr id="5" name="object 5"/>
            <p:cNvSpPr/>
            <p:nvPr/>
          </p:nvSpPr>
          <p:spPr>
            <a:xfrm>
              <a:off x="539495" y="1019556"/>
              <a:ext cx="274320" cy="3534410"/>
            </a:xfrm>
            <a:custGeom>
              <a:avLst/>
              <a:gdLst/>
              <a:ahLst/>
              <a:cxnLst/>
              <a:rect l="l" t="t" r="r" b="b"/>
              <a:pathLst>
                <a:path w="274319" h="3534410">
                  <a:moveTo>
                    <a:pt x="274320" y="0"/>
                  </a:moveTo>
                  <a:lnTo>
                    <a:pt x="0" y="0"/>
                  </a:lnTo>
                  <a:lnTo>
                    <a:pt x="0" y="3533902"/>
                  </a:lnTo>
                  <a:lnTo>
                    <a:pt x="274320" y="3533902"/>
                  </a:lnTo>
                  <a:lnTo>
                    <a:pt x="274320" y="0"/>
                  </a:lnTo>
                  <a:close/>
                </a:path>
              </a:pathLst>
            </a:custGeom>
            <a:solidFill>
              <a:srgbClr val="A6A6A6"/>
            </a:solidFill>
          </p:spPr>
          <p:txBody>
            <a:bodyPr wrap="square" lIns="0" tIns="0" rIns="0" bIns="0" rtlCol="0"/>
            <a:lstStyle/>
            <a:p>
              <a:endParaRPr sz="2400"/>
            </a:p>
          </p:txBody>
        </p:sp>
      </p:grpSp>
      <p:sp>
        <p:nvSpPr>
          <p:cNvPr id="6" name="object 6"/>
          <p:cNvSpPr txBox="1">
            <a:spLocks noGrp="1"/>
          </p:cNvSpPr>
          <p:nvPr>
            <p:ph type="title"/>
          </p:nvPr>
        </p:nvSpPr>
        <p:spPr>
          <a:xfrm>
            <a:off x="627616" y="406471"/>
            <a:ext cx="4076464" cy="590697"/>
          </a:xfrm>
          <a:prstGeom prst="rect">
            <a:avLst/>
          </a:prstGeom>
        </p:spPr>
        <p:txBody>
          <a:bodyPr vert="horz" wrap="square" lIns="0" tIns="16087" rIns="0" bIns="0" rtlCol="0" anchor="ctr">
            <a:spAutoFit/>
          </a:bodyPr>
          <a:lstStyle/>
          <a:p>
            <a:pPr marL="16933">
              <a:lnSpc>
                <a:spcPct val="100000"/>
              </a:lnSpc>
              <a:spcBef>
                <a:spcPts val="127"/>
              </a:spcBef>
            </a:pPr>
            <a:r>
              <a:rPr sz="3733" b="1" spc="-7" dirty="0">
                <a:latin typeface="Carlito"/>
                <a:cs typeface="Carlito"/>
              </a:rPr>
              <a:t>Why not</a:t>
            </a:r>
            <a:r>
              <a:rPr sz="3733" b="1" spc="-220" dirty="0">
                <a:latin typeface="Carlito"/>
                <a:cs typeface="Carlito"/>
              </a:rPr>
              <a:t> </a:t>
            </a:r>
            <a:r>
              <a:rPr sz="3733" b="1" spc="-33" dirty="0">
                <a:latin typeface="Carlito"/>
                <a:cs typeface="Carlito"/>
              </a:rPr>
              <a:t>C++?</a:t>
            </a:r>
            <a:endParaRPr sz="3733" dirty="0">
              <a:latin typeface="Carlito"/>
              <a:cs typeface="Carlito"/>
            </a:endParaRPr>
          </a:p>
        </p:txBody>
      </p:sp>
      <p:sp>
        <p:nvSpPr>
          <p:cNvPr id="8" name="object 8"/>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sp>
        <p:nvSpPr>
          <p:cNvPr id="7" name="object 7"/>
          <p:cNvSpPr txBox="1"/>
          <p:nvPr/>
        </p:nvSpPr>
        <p:spPr>
          <a:xfrm>
            <a:off x="5711273" y="1468052"/>
            <a:ext cx="5555827" cy="592598"/>
          </a:xfrm>
          <a:prstGeom prst="rect">
            <a:avLst/>
          </a:prstGeom>
        </p:spPr>
        <p:txBody>
          <a:bodyPr vert="horz" wrap="square" lIns="0" tIns="17780" rIns="0" bIns="0" rtlCol="0">
            <a:spAutoFit/>
          </a:bodyPr>
          <a:lstStyle/>
          <a:p>
            <a:pPr marL="16933">
              <a:spcBef>
                <a:spcPts val="140"/>
              </a:spcBef>
            </a:pPr>
            <a:r>
              <a:rPr sz="1867" b="1" dirty="0">
                <a:solidFill>
                  <a:srgbClr val="73635D"/>
                </a:solidFill>
                <a:latin typeface="Arial"/>
                <a:cs typeface="Arial"/>
              </a:rPr>
              <a:t>C++</a:t>
            </a:r>
            <a:r>
              <a:rPr sz="1867" b="1" spc="-60" dirty="0">
                <a:solidFill>
                  <a:srgbClr val="73635D"/>
                </a:solidFill>
                <a:latin typeface="Arial"/>
                <a:cs typeface="Arial"/>
              </a:rPr>
              <a:t> </a:t>
            </a:r>
            <a:r>
              <a:rPr sz="1867" b="1" spc="-7" dirty="0">
                <a:solidFill>
                  <a:srgbClr val="73635D"/>
                </a:solidFill>
                <a:latin typeface="Arial"/>
                <a:cs typeface="Arial"/>
              </a:rPr>
              <a:t>does</a:t>
            </a:r>
            <a:r>
              <a:rPr sz="1867" b="1" spc="-67" dirty="0">
                <a:solidFill>
                  <a:srgbClr val="73635D"/>
                </a:solidFill>
                <a:latin typeface="Arial"/>
                <a:cs typeface="Arial"/>
              </a:rPr>
              <a:t> </a:t>
            </a:r>
            <a:r>
              <a:rPr sz="1867" b="1" spc="-7" dirty="0">
                <a:solidFill>
                  <a:srgbClr val="73635D"/>
                </a:solidFill>
                <a:latin typeface="Arial"/>
                <a:cs typeface="Arial"/>
              </a:rPr>
              <a:t>not</a:t>
            </a:r>
            <a:r>
              <a:rPr sz="1867" b="1" spc="-27" dirty="0">
                <a:solidFill>
                  <a:srgbClr val="73635D"/>
                </a:solidFill>
                <a:latin typeface="Arial"/>
                <a:cs typeface="Arial"/>
              </a:rPr>
              <a:t> </a:t>
            </a:r>
            <a:r>
              <a:rPr sz="1867" b="1" spc="-7" dirty="0">
                <a:solidFill>
                  <a:srgbClr val="73635D"/>
                </a:solidFill>
                <a:latin typeface="Arial"/>
                <a:cs typeface="Arial"/>
              </a:rPr>
              <a:t>provide</a:t>
            </a:r>
            <a:r>
              <a:rPr sz="1867" b="1" spc="-73" dirty="0">
                <a:solidFill>
                  <a:srgbClr val="73635D"/>
                </a:solidFill>
                <a:latin typeface="Arial"/>
                <a:cs typeface="Arial"/>
              </a:rPr>
              <a:t> </a:t>
            </a:r>
            <a:r>
              <a:rPr sz="1867" b="1" dirty="0">
                <a:solidFill>
                  <a:srgbClr val="73635D"/>
                </a:solidFill>
                <a:latin typeface="Arial"/>
                <a:cs typeface="Arial"/>
              </a:rPr>
              <a:t>efficient</a:t>
            </a:r>
            <a:r>
              <a:rPr sz="1867" b="1" spc="-133" dirty="0">
                <a:solidFill>
                  <a:srgbClr val="73635D"/>
                </a:solidFill>
                <a:latin typeface="Arial"/>
                <a:cs typeface="Arial"/>
              </a:rPr>
              <a:t> </a:t>
            </a:r>
            <a:r>
              <a:rPr sz="1867" b="1" dirty="0">
                <a:solidFill>
                  <a:srgbClr val="73635D"/>
                </a:solidFill>
                <a:latin typeface="Arial"/>
                <a:cs typeface="Arial"/>
              </a:rPr>
              <a:t>means</a:t>
            </a:r>
            <a:r>
              <a:rPr sz="1867" b="1" spc="-60" dirty="0">
                <a:solidFill>
                  <a:srgbClr val="73635D"/>
                </a:solidFill>
                <a:latin typeface="Arial"/>
                <a:cs typeface="Arial"/>
              </a:rPr>
              <a:t> </a:t>
            </a:r>
            <a:r>
              <a:rPr sz="1867" b="1" spc="-7" dirty="0">
                <a:solidFill>
                  <a:srgbClr val="73635D"/>
                </a:solidFill>
                <a:latin typeface="Arial"/>
                <a:cs typeface="Arial"/>
              </a:rPr>
              <a:t>for</a:t>
            </a:r>
            <a:r>
              <a:rPr sz="1867" b="1" spc="-60" dirty="0">
                <a:solidFill>
                  <a:srgbClr val="73635D"/>
                </a:solidFill>
                <a:latin typeface="Arial"/>
                <a:cs typeface="Arial"/>
              </a:rPr>
              <a:t> </a:t>
            </a:r>
            <a:r>
              <a:rPr sz="1867" b="1" spc="-20" dirty="0">
                <a:solidFill>
                  <a:srgbClr val="73635D"/>
                </a:solidFill>
                <a:latin typeface="Arial"/>
                <a:cs typeface="Arial"/>
              </a:rPr>
              <a:t>garbage</a:t>
            </a:r>
            <a:endParaRPr sz="1867">
              <a:latin typeface="Arial"/>
              <a:cs typeface="Arial"/>
            </a:endParaRPr>
          </a:p>
          <a:p>
            <a:pPr marL="16933"/>
            <a:r>
              <a:rPr sz="1867" b="1" spc="-13" dirty="0">
                <a:solidFill>
                  <a:srgbClr val="73635D"/>
                </a:solidFill>
                <a:latin typeface="Arial"/>
                <a:cs typeface="Arial"/>
              </a:rPr>
              <a:t>collection</a:t>
            </a:r>
            <a:endParaRPr sz="1867">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23825" y="1125723"/>
            <a:ext cx="10946553" cy="950807"/>
            <a:chOff x="467868" y="844292"/>
            <a:chExt cx="8209915" cy="713105"/>
          </a:xfrm>
        </p:grpSpPr>
        <p:sp>
          <p:nvSpPr>
            <p:cNvPr id="3" name="object 3"/>
            <p:cNvSpPr/>
            <p:nvPr/>
          </p:nvSpPr>
          <p:spPr>
            <a:xfrm>
              <a:off x="467868" y="844292"/>
              <a:ext cx="8209915" cy="29209"/>
            </a:xfrm>
            <a:custGeom>
              <a:avLst/>
              <a:gdLst/>
              <a:ahLst/>
              <a:cxnLst/>
              <a:rect l="l" t="t" r="r" b="b"/>
              <a:pathLst>
                <a:path w="8209915" h="29209">
                  <a:moveTo>
                    <a:pt x="8209788" y="0"/>
                  </a:moveTo>
                  <a:lnTo>
                    <a:pt x="0" y="0"/>
                  </a:lnTo>
                  <a:lnTo>
                    <a:pt x="0" y="28705"/>
                  </a:lnTo>
                  <a:lnTo>
                    <a:pt x="8209788" y="28705"/>
                  </a:lnTo>
                  <a:lnTo>
                    <a:pt x="8209788" y="0"/>
                  </a:lnTo>
                  <a:close/>
                </a:path>
              </a:pathLst>
            </a:custGeom>
            <a:solidFill>
              <a:srgbClr val="095A82"/>
            </a:solidFill>
          </p:spPr>
          <p:txBody>
            <a:bodyPr wrap="square" lIns="0" tIns="0" rIns="0" bIns="0" rtlCol="0"/>
            <a:lstStyle/>
            <a:p>
              <a:endParaRPr sz="2400"/>
            </a:p>
          </p:txBody>
        </p:sp>
        <p:sp>
          <p:nvSpPr>
            <p:cNvPr id="4" name="object 4"/>
            <p:cNvSpPr/>
            <p:nvPr/>
          </p:nvSpPr>
          <p:spPr>
            <a:xfrm>
              <a:off x="539496" y="882395"/>
              <a:ext cx="3384550" cy="675005"/>
            </a:xfrm>
            <a:custGeom>
              <a:avLst/>
              <a:gdLst/>
              <a:ahLst/>
              <a:cxnLst/>
              <a:rect l="l" t="t" r="r" b="b"/>
              <a:pathLst>
                <a:path w="3384550" h="675005">
                  <a:moveTo>
                    <a:pt x="2985135" y="0"/>
                  </a:moveTo>
                  <a:lnTo>
                    <a:pt x="2985135" y="133984"/>
                  </a:lnTo>
                  <a:lnTo>
                    <a:pt x="0" y="133984"/>
                  </a:lnTo>
                  <a:lnTo>
                    <a:pt x="0" y="539114"/>
                  </a:lnTo>
                  <a:lnTo>
                    <a:pt x="2985135" y="539114"/>
                  </a:lnTo>
                  <a:lnTo>
                    <a:pt x="2985135" y="674624"/>
                  </a:lnTo>
                  <a:lnTo>
                    <a:pt x="3384423" y="335914"/>
                  </a:lnTo>
                  <a:lnTo>
                    <a:pt x="2985135" y="0"/>
                  </a:lnTo>
                  <a:close/>
                </a:path>
              </a:pathLst>
            </a:custGeom>
            <a:solidFill>
              <a:srgbClr val="73635D"/>
            </a:solidFill>
          </p:spPr>
          <p:txBody>
            <a:bodyPr wrap="square" lIns="0" tIns="0" rIns="0" bIns="0" rtlCol="0"/>
            <a:lstStyle/>
            <a:p>
              <a:endParaRPr sz="2400"/>
            </a:p>
          </p:txBody>
        </p:sp>
      </p:grpSp>
      <p:grpSp>
        <p:nvGrpSpPr>
          <p:cNvPr id="5" name="object 5"/>
          <p:cNvGrpSpPr/>
          <p:nvPr/>
        </p:nvGrpSpPr>
        <p:grpSpPr>
          <a:xfrm>
            <a:off x="699007" y="1288289"/>
            <a:ext cx="4001347" cy="4848860"/>
            <a:chOff x="524255" y="966216"/>
            <a:chExt cx="3001010" cy="3636645"/>
          </a:xfrm>
        </p:grpSpPr>
        <p:sp>
          <p:nvSpPr>
            <p:cNvPr id="6" name="object 6"/>
            <p:cNvSpPr/>
            <p:nvPr/>
          </p:nvSpPr>
          <p:spPr>
            <a:xfrm>
              <a:off x="539495" y="1661160"/>
              <a:ext cx="2985770" cy="675005"/>
            </a:xfrm>
            <a:custGeom>
              <a:avLst/>
              <a:gdLst/>
              <a:ahLst/>
              <a:cxnLst/>
              <a:rect l="l" t="t" r="r" b="b"/>
              <a:pathLst>
                <a:path w="2985770" h="675005">
                  <a:moveTo>
                    <a:pt x="2582926" y="0"/>
                  </a:moveTo>
                  <a:lnTo>
                    <a:pt x="2582926" y="129412"/>
                  </a:lnTo>
                  <a:lnTo>
                    <a:pt x="0" y="129412"/>
                  </a:lnTo>
                  <a:lnTo>
                    <a:pt x="0" y="533019"/>
                  </a:lnTo>
                  <a:lnTo>
                    <a:pt x="2582926" y="533019"/>
                  </a:lnTo>
                  <a:lnTo>
                    <a:pt x="2582926" y="674623"/>
                  </a:lnTo>
                  <a:lnTo>
                    <a:pt x="2985262" y="335914"/>
                  </a:lnTo>
                  <a:lnTo>
                    <a:pt x="2582926" y="0"/>
                  </a:lnTo>
                  <a:close/>
                </a:path>
              </a:pathLst>
            </a:custGeom>
            <a:solidFill>
              <a:srgbClr val="00B59C"/>
            </a:solidFill>
          </p:spPr>
          <p:txBody>
            <a:bodyPr wrap="square" lIns="0" tIns="0" rIns="0" bIns="0" rtlCol="0"/>
            <a:lstStyle/>
            <a:p>
              <a:endParaRPr sz="2400"/>
            </a:p>
          </p:txBody>
        </p:sp>
        <p:sp>
          <p:nvSpPr>
            <p:cNvPr id="7" name="object 7"/>
            <p:cNvSpPr/>
            <p:nvPr/>
          </p:nvSpPr>
          <p:spPr>
            <a:xfrm>
              <a:off x="524255" y="966216"/>
              <a:ext cx="376428" cy="3636264"/>
            </a:xfrm>
            <a:prstGeom prst="rect">
              <a:avLst/>
            </a:prstGeom>
            <a:blipFill>
              <a:blip r:embed="rId2" cstate="print"/>
              <a:stretch>
                <a:fillRect/>
              </a:stretch>
            </a:blipFill>
          </p:spPr>
          <p:txBody>
            <a:bodyPr wrap="square" lIns="0" tIns="0" rIns="0" bIns="0" rtlCol="0"/>
            <a:lstStyle/>
            <a:p>
              <a:endParaRPr sz="2400"/>
            </a:p>
          </p:txBody>
        </p:sp>
        <p:sp>
          <p:nvSpPr>
            <p:cNvPr id="8" name="object 8"/>
            <p:cNvSpPr/>
            <p:nvPr/>
          </p:nvSpPr>
          <p:spPr>
            <a:xfrm>
              <a:off x="539495" y="1019556"/>
              <a:ext cx="274320" cy="3534410"/>
            </a:xfrm>
            <a:custGeom>
              <a:avLst/>
              <a:gdLst/>
              <a:ahLst/>
              <a:cxnLst/>
              <a:rect l="l" t="t" r="r" b="b"/>
              <a:pathLst>
                <a:path w="274319" h="3534410">
                  <a:moveTo>
                    <a:pt x="274320" y="0"/>
                  </a:moveTo>
                  <a:lnTo>
                    <a:pt x="0" y="0"/>
                  </a:lnTo>
                  <a:lnTo>
                    <a:pt x="0" y="3533902"/>
                  </a:lnTo>
                  <a:lnTo>
                    <a:pt x="274320" y="3533902"/>
                  </a:lnTo>
                  <a:lnTo>
                    <a:pt x="274320" y="0"/>
                  </a:lnTo>
                  <a:close/>
                </a:path>
              </a:pathLst>
            </a:custGeom>
            <a:solidFill>
              <a:srgbClr val="A6A6A6"/>
            </a:solidFill>
          </p:spPr>
          <p:txBody>
            <a:bodyPr wrap="square" lIns="0" tIns="0" rIns="0" bIns="0" rtlCol="0"/>
            <a:lstStyle/>
            <a:p>
              <a:endParaRPr sz="2400"/>
            </a:p>
          </p:txBody>
        </p:sp>
      </p:grpSp>
      <p:sp>
        <p:nvSpPr>
          <p:cNvPr id="9" name="object 9"/>
          <p:cNvSpPr txBox="1">
            <a:spLocks noGrp="1"/>
          </p:cNvSpPr>
          <p:nvPr>
            <p:ph type="title"/>
          </p:nvPr>
        </p:nvSpPr>
        <p:spPr>
          <a:xfrm>
            <a:off x="627616" y="406471"/>
            <a:ext cx="4512732" cy="590697"/>
          </a:xfrm>
          <a:prstGeom prst="rect">
            <a:avLst/>
          </a:prstGeom>
        </p:spPr>
        <p:txBody>
          <a:bodyPr vert="horz" wrap="square" lIns="0" tIns="16087" rIns="0" bIns="0" rtlCol="0" anchor="ctr">
            <a:spAutoFit/>
          </a:bodyPr>
          <a:lstStyle/>
          <a:p>
            <a:pPr marL="16933">
              <a:lnSpc>
                <a:spcPct val="100000"/>
              </a:lnSpc>
              <a:spcBef>
                <a:spcPts val="127"/>
              </a:spcBef>
            </a:pPr>
            <a:r>
              <a:rPr sz="3733" b="1" spc="-7" dirty="0">
                <a:latin typeface="Carlito"/>
                <a:cs typeface="Carlito"/>
              </a:rPr>
              <a:t>Why not</a:t>
            </a:r>
            <a:r>
              <a:rPr sz="3733" b="1" spc="-220" dirty="0">
                <a:latin typeface="Carlito"/>
                <a:cs typeface="Carlito"/>
              </a:rPr>
              <a:t> </a:t>
            </a:r>
            <a:r>
              <a:rPr sz="3733" b="1" spc="-33" dirty="0">
                <a:latin typeface="Carlito"/>
                <a:cs typeface="Carlito"/>
              </a:rPr>
              <a:t>C++?</a:t>
            </a:r>
            <a:endParaRPr sz="3733" dirty="0">
              <a:latin typeface="Carlito"/>
              <a:cs typeface="Carlito"/>
            </a:endParaRPr>
          </a:p>
        </p:txBody>
      </p:sp>
      <p:sp>
        <p:nvSpPr>
          <p:cNvPr id="11" name="object 11"/>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sp>
        <p:nvSpPr>
          <p:cNvPr id="10" name="object 10"/>
          <p:cNvSpPr txBox="1"/>
          <p:nvPr/>
        </p:nvSpPr>
        <p:spPr>
          <a:xfrm>
            <a:off x="4982126" y="1468053"/>
            <a:ext cx="6285653" cy="1367234"/>
          </a:xfrm>
          <a:prstGeom prst="rect">
            <a:avLst/>
          </a:prstGeom>
        </p:spPr>
        <p:txBody>
          <a:bodyPr vert="horz" wrap="square" lIns="0" tIns="17780" rIns="0" bIns="0" rtlCol="0">
            <a:spAutoFit/>
          </a:bodyPr>
          <a:lstStyle/>
          <a:p>
            <a:pPr marL="745895">
              <a:spcBef>
                <a:spcPts val="140"/>
              </a:spcBef>
            </a:pPr>
            <a:r>
              <a:rPr sz="1867" b="1" spc="-7" dirty="0">
                <a:solidFill>
                  <a:srgbClr val="73635D"/>
                </a:solidFill>
                <a:latin typeface="Arial"/>
                <a:cs typeface="Arial"/>
              </a:rPr>
              <a:t>C++</a:t>
            </a:r>
            <a:r>
              <a:rPr sz="1867" b="1" spc="-53" dirty="0">
                <a:solidFill>
                  <a:srgbClr val="73635D"/>
                </a:solidFill>
                <a:latin typeface="Arial"/>
                <a:cs typeface="Arial"/>
              </a:rPr>
              <a:t> </a:t>
            </a:r>
            <a:r>
              <a:rPr sz="1867" b="1" dirty="0">
                <a:solidFill>
                  <a:srgbClr val="73635D"/>
                </a:solidFill>
                <a:latin typeface="Arial"/>
                <a:cs typeface="Arial"/>
              </a:rPr>
              <a:t>does</a:t>
            </a:r>
            <a:r>
              <a:rPr sz="1867" b="1" spc="-67" dirty="0">
                <a:solidFill>
                  <a:srgbClr val="73635D"/>
                </a:solidFill>
                <a:latin typeface="Arial"/>
                <a:cs typeface="Arial"/>
              </a:rPr>
              <a:t> </a:t>
            </a:r>
            <a:r>
              <a:rPr sz="1867" b="1" spc="-7" dirty="0">
                <a:solidFill>
                  <a:srgbClr val="73635D"/>
                </a:solidFill>
                <a:latin typeface="Arial"/>
                <a:cs typeface="Arial"/>
              </a:rPr>
              <a:t>not</a:t>
            </a:r>
            <a:r>
              <a:rPr sz="1867" b="1" spc="-27" dirty="0">
                <a:solidFill>
                  <a:srgbClr val="73635D"/>
                </a:solidFill>
                <a:latin typeface="Arial"/>
                <a:cs typeface="Arial"/>
              </a:rPr>
              <a:t> </a:t>
            </a:r>
            <a:r>
              <a:rPr sz="1867" b="1" spc="-7" dirty="0">
                <a:solidFill>
                  <a:srgbClr val="73635D"/>
                </a:solidFill>
                <a:latin typeface="Arial"/>
                <a:cs typeface="Arial"/>
              </a:rPr>
              <a:t>provide</a:t>
            </a:r>
            <a:r>
              <a:rPr sz="1867" b="1" spc="-80" dirty="0">
                <a:solidFill>
                  <a:srgbClr val="73635D"/>
                </a:solidFill>
                <a:latin typeface="Arial"/>
                <a:cs typeface="Arial"/>
              </a:rPr>
              <a:t> </a:t>
            </a:r>
            <a:r>
              <a:rPr sz="1867" b="1" dirty="0">
                <a:solidFill>
                  <a:srgbClr val="73635D"/>
                </a:solidFill>
                <a:latin typeface="Arial"/>
                <a:cs typeface="Arial"/>
              </a:rPr>
              <a:t>efficient</a:t>
            </a:r>
            <a:r>
              <a:rPr sz="1867" b="1" spc="-133" dirty="0">
                <a:solidFill>
                  <a:srgbClr val="73635D"/>
                </a:solidFill>
                <a:latin typeface="Arial"/>
                <a:cs typeface="Arial"/>
              </a:rPr>
              <a:t> </a:t>
            </a:r>
            <a:r>
              <a:rPr sz="1867" b="1" dirty="0">
                <a:solidFill>
                  <a:srgbClr val="73635D"/>
                </a:solidFill>
                <a:latin typeface="Arial"/>
                <a:cs typeface="Arial"/>
              </a:rPr>
              <a:t>means</a:t>
            </a:r>
            <a:r>
              <a:rPr sz="1867" b="1" spc="-60" dirty="0">
                <a:solidFill>
                  <a:srgbClr val="73635D"/>
                </a:solidFill>
                <a:latin typeface="Arial"/>
                <a:cs typeface="Arial"/>
              </a:rPr>
              <a:t> </a:t>
            </a:r>
            <a:r>
              <a:rPr sz="1867" b="1" spc="-7" dirty="0">
                <a:solidFill>
                  <a:srgbClr val="73635D"/>
                </a:solidFill>
                <a:latin typeface="Arial"/>
                <a:cs typeface="Arial"/>
              </a:rPr>
              <a:t>for</a:t>
            </a:r>
            <a:r>
              <a:rPr sz="1867" b="1" spc="-53" dirty="0">
                <a:solidFill>
                  <a:srgbClr val="73635D"/>
                </a:solidFill>
                <a:latin typeface="Arial"/>
                <a:cs typeface="Arial"/>
              </a:rPr>
              <a:t> </a:t>
            </a:r>
            <a:r>
              <a:rPr sz="1867" b="1" spc="-20" dirty="0">
                <a:solidFill>
                  <a:srgbClr val="73635D"/>
                </a:solidFill>
                <a:latin typeface="Arial"/>
                <a:cs typeface="Arial"/>
              </a:rPr>
              <a:t>garbage</a:t>
            </a:r>
            <a:endParaRPr sz="1867">
              <a:latin typeface="Arial"/>
              <a:cs typeface="Arial"/>
            </a:endParaRPr>
          </a:p>
          <a:p>
            <a:pPr marL="745895"/>
            <a:r>
              <a:rPr sz="1867" b="1" spc="-20" dirty="0">
                <a:solidFill>
                  <a:srgbClr val="73635D"/>
                </a:solidFill>
                <a:latin typeface="Arial"/>
                <a:cs typeface="Arial"/>
              </a:rPr>
              <a:t>collection</a:t>
            </a:r>
            <a:endParaRPr sz="1867">
              <a:latin typeface="Arial"/>
              <a:cs typeface="Arial"/>
            </a:endParaRPr>
          </a:p>
          <a:p>
            <a:pPr>
              <a:lnSpc>
                <a:spcPct val="100000"/>
              </a:lnSpc>
            </a:pPr>
            <a:endParaRPr sz="2000">
              <a:latin typeface="Arial"/>
              <a:cs typeface="Arial"/>
            </a:endParaRPr>
          </a:p>
          <a:p>
            <a:pPr marL="16933">
              <a:spcBef>
                <a:spcPts val="1447"/>
              </a:spcBef>
            </a:pPr>
            <a:r>
              <a:rPr sz="1867" b="1" spc="-7" dirty="0">
                <a:solidFill>
                  <a:srgbClr val="00B59C"/>
                </a:solidFill>
                <a:latin typeface="Arial"/>
                <a:cs typeface="Arial"/>
              </a:rPr>
              <a:t>No built </a:t>
            </a:r>
            <a:r>
              <a:rPr sz="1867" b="1" dirty="0">
                <a:solidFill>
                  <a:srgbClr val="00B59C"/>
                </a:solidFill>
                <a:latin typeface="Arial"/>
                <a:cs typeface="Arial"/>
              </a:rPr>
              <a:t>in </a:t>
            </a:r>
            <a:r>
              <a:rPr sz="1867" b="1" spc="-7" dirty="0">
                <a:solidFill>
                  <a:srgbClr val="00B59C"/>
                </a:solidFill>
                <a:latin typeface="Arial"/>
                <a:cs typeface="Arial"/>
              </a:rPr>
              <a:t>support for</a:t>
            </a:r>
            <a:r>
              <a:rPr sz="1867" b="1" spc="-347" dirty="0">
                <a:solidFill>
                  <a:srgbClr val="00B59C"/>
                </a:solidFill>
                <a:latin typeface="Arial"/>
                <a:cs typeface="Arial"/>
              </a:rPr>
              <a:t> </a:t>
            </a:r>
            <a:r>
              <a:rPr sz="1867" b="1" spc="-20" dirty="0">
                <a:solidFill>
                  <a:srgbClr val="00B59C"/>
                </a:solidFill>
                <a:latin typeface="Arial"/>
                <a:cs typeface="Arial"/>
              </a:rPr>
              <a:t>threads</a:t>
            </a:r>
            <a:endParaRPr sz="1867">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23825" y="1125723"/>
            <a:ext cx="10946553" cy="950807"/>
            <a:chOff x="467868" y="844292"/>
            <a:chExt cx="8209915" cy="713105"/>
          </a:xfrm>
        </p:grpSpPr>
        <p:sp>
          <p:nvSpPr>
            <p:cNvPr id="3" name="object 3"/>
            <p:cNvSpPr/>
            <p:nvPr/>
          </p:nvSpPr>
          <p:spPr>
            <a:xfrm>
              <a:off x="467868" y="844292"/>
              <a:ext cx="8209915" cy="29209"/>
            </a:xfrm>
            <a:custGeom>
              <a:avLst/>
              <a:gdLst/>
              <a:ahLst/>
              <a:cxnLst/>
              <a:rect l="l" t="t" r="r" b="b"/>
              <a:pathLst>
                <a:path w="8209915" h="29209">
                  <a:moveTo>
                    <a:pt x="8209788" y="0"/>
                  </a:moveTo>
                  <a:lnTo>
                    <a:pt x="0" y="0"/>
                  </a:lnTo>
                  <a:lnTo>
                    <a:pt x="0" y="28705"/>
                  </a:lnTo>
                  <a:lnTo>
                    <a:pt x="8209788" y="28705"/>
                  </a:lnTo>
                  <a:lnTo>
                    <a:pt x="8209788" y="0"/>
                  </a:lnTo>
                  <a:close/>
                </a:path>
              </a:pathLst>
            </a:custGeom>
            <a:solidFill>
              <a:srgbClr val="095A82"/>
            </a:solidFill>
          </p:spPr>
          <p:txBody>
            <a:bodyPr wrap="square" lIns="0" tIns="0" rIns="0" bIns="0" rtlCol="0"/>
            <a:lstStyle/>
            <a:p>
              <a:endParaRPr sz="2400"/>
            </a:p>
          </p:txBody>
        </p:sp>
        <p:sp>
          <p:nvSpPr>
            <p:cNvPr id="4" name="object 4"/>
            <p:cNvSpPr/>
            <p:nvPr/>
          </p:nvSpPr>
          <p:spPr>
            <a:xfrm>
              <a:off x="539496" y="882395"/>
              <a:ext cx="3384550" cy="675005"/>
            </a:xfrm>
            <a:custGeom>
              <a:avLst/>
              <a:gdLst/>
              <a:ahLst/>
              <a:cxnLst/>
              <a:rect l="l" t="t" r="r" b="b"/>
              <a:pathLst>
                <a:path w="3384550" h="675005">
                  <a:moveTo>
                    <a:pt x="2985135" y="0"/>
                  </a:moveTo>
                  <a:lnTo>
                    <a:pt x="2985135" y="133984"/>
                  </a:lnTo>
                  <a:lnTo>
                    <a:pt x="0" y="133984"/>
                  </a:lnTo>
                  <a:lnTo>
                    <a:pt x="0" y="539114"/>
                  </a:lnTo>
                  <a:lnTo>
                    <a:pt x="2985135" y="539114"/>
                  </a:lnTo>
                  <a:lnTo>
                    <a:pt x="2985135" y="674624"/>
                  </a:lnTo>
                  <a:lnTo>
                    <a:pt x="3384423" y="335914"/>
                  </a:lnTo>
                  <a:lnTo>
                    <a:pt x="2985135" y="0"/>
                  </a:lnTo>
                  <a:close/>
                </a:path>
              </a:pathLst>
            </a:custGeom>
            <a:solidFill>
              <a:srgbClr val="73635D"/>
            </a:solidFill>
          </p:spPr>
          <p:txBody>
            <a:bodyPr wrap="square" lIns="0" tIns="0" rIns="0" bIns="0" rtlCol="0"/>
            <a:lstStyle/>
            <a:p>
              <a:endParaRPr sz="2400"/>
            </a:p>
          </p:txBody>
        </p:sp>
      </p:grpSp>
      <p:sp>
        <p:nvSpPr>
          <p:cNvPr id="5" name="object 5"/>
          <p:cNvSpPr/>
          <p:nvPr/>
        </p:nvSpPr>
        <p:spPr>
          <a:xfrm>
            <a:off x="719327" y="2214881"/>
            <a:ext cx="3981027" cy="900007"/>
          </a:xfrm>
          <a:custGeom>
            <a:avLst/>
            <a:gdLst/>
            <a:ahLst/>
            <a:cxnLst/>
            <a:rect l="l" t="t" r="r" b="b"/>
            <a:pathLst>
              <a:path w="2985770" h="675005">
                <a:moveTo>
                  <a:pt x="2582926" y="0"/>
                </a:moveTo>
                <a:lnTo>
                  <a:pt x="2582926" y="129412"/>
                </a:lnTo>
                <a:lnTo>
                  <a:pt x="0" y="129412"/>
                </a:lnTo>
                <a:lnTo>
                  <a:pt x="0" y="533019"/>
                </a:lnTo>
                <a:lnTo>
                  <a:pt x="2582926" y="533019"/>
                </a:lnTo>
                <a:lnTo>
                  <a:pt x="2582926" y="674623"/>
                </a:lnTo>
                <a:lnTo>
                  <a:pt x="2985262" y="335914"/>
                </a:lnTo>
                <a:lnTo>
                  <a:pt x="2582926" y="0"/>
                </a:lnTo>
                <a:close/>
              </a:path>
            </a:pathLst>
          </a:custGeom>
          <a:solidFill>
            <a:srgbClr val="00B59C"/>
          </a:solidFill>
        </p:spPr>
        <p:txBody>
          <a:bodyPr wrap="square" lIns="0" tIns="0" rIns="0" bIns="0" rtlCol="0"/>
          <a:lstStyle/>
          <a:p>
            <a:endParaRPr sz="2400"/>
          </a:p>
        </p:txBody>
      </p:sp>
      <p:grpSp>
        <p:nvGrpSpPr>
          <p:cNvPr id="6" name="object 6"/>
          <p:cNvGrpSpPr/>
          <p:nvPr/>
        </p:nvGrpSpPr>
        <p:grpSpPr>
          <a:xfrm>
            <a:off x="699007" y="1288289"/>
            <a:ext cx="3263053" cy="4848860"/>
            <a:chOff x="524255" y="966216"/>
            <a:chExt cx="2447290" cy="3636645"/>
          </a:xfrm>
        </p:grpSpPr>
        <p:sp>
          <p:nvSpPr>
            <p:cNvPr id="7" name="object 7"/>
            <p:cNvSpPr/>
            <p:nvPr/>
          </p:nvSpPr>
          <p:spPr>
            <a:xfrm>
              <a:off x="539495" y="2439924"/>
              <a:ext cx="2432050" cy="673735"/>
            </a:xfrm>
            <a:custGeom>
              <a:avLst/>
              <a:gdLst/>
              <a:ahLst/>
              <a:cxnLst/>
              <a:rect l="l" t="t" r="r" b="b"/>
              <a:pathLst>
                <a:path w="2432050" h="673735">
                  <a:moveTo>
                    <a:pt x="2031111" y="0"/>
                  </a:moveTo>
                  <a:lnTo>
                    <a:pt x="2031111" y="138683"/>
                  </a:lnTo>
                  <a:lnTo>
                    <a:pt x="0" y="138683"/>
                  </a:lnTo>
                  <a:lnTo>
                    <a:pt x="0" y="540893"/>
                  </a:lnTo>
                  <a:lnTo>
                    <a:pt x="2031111" y="540893"/>
                  </a:lnTo>
                  <a:lnTo>
                    <a:pt x="2031111" y="673481"/>
                  </a:lnTo>
                  <a:lnTo>
                    <a:pt x="2431923" y="338074"/>
                  </a:lnTo>
                  <a:lnTo>
                    <a:pt x="2031111" y="0"/>
                  </a:lnTo>
                  <a:close/>
                </a:path>
              </a:pathLst>
            </a:custGeom>
            <a:solidFill>
              <a:srgbClr val="008599"/>
            </a:solidFill>
          </p:spPr>
          <p:txBody>
            <a:bodyPr wrap="square" lIns="0" tIns="0" rIns="0" bIns="0" rtlCol="0"/>
            <a:lstStyle/>
            <a:p>
              <a:endParaRPr sz="2400"/>
            </a:p>
          </p:txBody>
        </p:sp>
        <p:sp>
          <p:nvSpPr>
            <p:cNvPr id="8" name="object 8"/>
            <p:cNvSpPr/>
            <p:nvPr/>
          </p:nvSpPr>
          <p:spPr>
            <a:xfrm>
              <a:off x="524255" y="966216"/>
              <a:ext cx="376428" cy="3636264"/>
            </a:xfrm>
            <a:prstGeom prst="rect">
              <a:avLst/>
            </a:prstGeom>
            <a:blipFill>
              <a:blip r:embed="rId2" cstate="print"/>
              <a:stretch>
                <a:fillRect/>
              </a:stretch>
            </a:blipFill>
          </p:spPr>
          <p:txBody>
            <a:bodyPr wrap="square" lIns="0" tIns="0" rIns="0" bIns="0" rtlCol="0"/>
            <a:lstStyle/>
            <a:p>
              <a:endParaRPr sz="2400"/>
            </a:p>
          </p:txBody>
        </p:sp>
        <p:sp>
          <p:nvSpPr>
            <p:cNvPr id="9" name="object 9"/>
            <p:cNvSpPr/>
            <p:nvPr/>
          </p:nvSpPr>
          <p:spPr>
            <a:xfrm>
              <a:off x="539495" y="1019556"/>
              <a:ext cx="274320" cy="3534410"/>
            </a:xfrm>
            <a:custGeom>
              <a:avLst/>
              <a:gdLst/>
              <a:ahLst/>
              <a:cxnLst/>
              <a:rect l="l" t="t" r="r" b="b"/>
              <a:pathLst>
                <a:path w="274319" h="3534410">
                  <a:moveTo>
                    <a:pt x="274320" y="0"/>
                  </a:moveTo>
                  <a:lnTo>
                    <a:pt x="0" y="0"/>
                  </a:lnTo>
                  <a:lnTo>
                    <a:pt x="0" y="3533902"/>
                  </a:lnTo>
                  <a:lnTo>
                    <a:pt x="274320" y="3533902"/>
                  </a:lnTo>
                  <a:lnTo>
                    <a:pt x="274320" y="0"/>
                  </a:lnTo>
                  <a:close/>
                </a:path>
              </a:pathLst>
            </a:custGeom>
            <a:solidFill>
              <a:srgbClr val="A6A6A6"/>
            </a:solidFill>
          </p:spPr>
          <p:txBody>
            <a:bodyPr wrap="square" lIns="0" tIns="0" rIns="0" bIns="0" rtlCol="0"/>
            <a:lstStyle/>
            <a:p>
              <a:endParaRPr sz="2400"/>
            </a:p>
          </p:txBody>
        </p:sp>
      </p:grpSp>
      <p:sp>
        <p:nvSpPr>
          <p:cNvPr id="10" name="object 10"/>
          <p:cNvSpPr txBox="1">
            <a:spLocks noGrp="1"/>
          </p:cNvSpPr>
          <p:nvPr>
            <p:ph type="title"/>
          </p:nvPr>
        </p:nvSpPr>
        <p:spPr>
          <a:xfrm>
            <a:off x="627615" y="406471"/>
            <a:ext cx="4512733" cy="590697"/>
          </a:xfrm>
          <a:prstGeom prst="rect">
            <a:avLst/>
          </a:prstGeom>
        </p:spPr>
        <p:txBody>
          <a:bodyPr vert="horz" wrap="square" lIns="0" tIns="16087" rIns="0" bIns="0" rtlCol="0" anchor="ctr">
            <a:spAutoFit/>
          </a:bodyPr>
          <a:lstStyle/>
          <a:p>
            <a:pPr marL="16933">
              <a:lnSpc>
                <a:spcPct val="100000"/>
              </a:lnSpc>
              <a:spcBef>
                <a:spcPts val="127"/>
              </a:spcBef>
            </a:pPr>
            <a:r>
              <a:rPr sz="3733" b="1" spc="-7" dirty="0">
                <a:latin typeface="Carlito"/>
                <a:cs typeface="Carlito"/>
              </a:rPr>
              <a:t>Why not</a:t>
            </a:r>
            <a:r>
              <a:rPr sz="3733" b="1" spc="-220" dirty="0">
                <a:latin typeface="Carlito"/>
                <a:cs typeface="Carlito"/>
              </a:rPr>
              <a:t> </a:t>
            </a:r>
            <a:r>
              <a:rPr sz="3733" b="1" spc="-33" dirty="0">
                <a:latin typeface="Carlito"/>
                <a:cs typeface="Carlito"/>
              </a:rPr>
              <a:t>C++?</a:t>
            </a:r>
            <a:endParaRPr sz="3733" dirty="0">
              <a:latin typeface="Carlito"/>
              <a:cs typeface="Carlito"/>
            </a:endParaRPr>
          </a:p>
        </p:txBody>
      </p:sp>
      <p:sp>
        <p:nvSpPr>
          <p:cNvPr id="13" name="object 13"/>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sp>
        <p:nvSpPr>
          <p:cNvPr id="11" name="object 11"/>
          <p:cNvSpPr txBox="1"/>
          <p:nvPr/>
        </p:nvSpPr>
        <p:spPr>
          <a:xfrm>
            <a:off x="4982126" y="1468053"/>
            <a:ext cx="6285653" cy="1367234"/>
          </a:xfrm>
          <a:prstGeom prst="rect">
            <a:avLst/>
          </a:prstGeom>
        </p:spPr>
        <p:txBody>
          <a:bodyPr vert="horz" wrap="square" lIns="0" tIns="17780" rIns="0" bIns="0" rtlCol="0">
            <a:spAutoFit/>
          </a:bodyPr>
          <a:lstStyle/>
          <a:p>
            <a:pPr marL="745895">
              <a:spcBef>
                <a:spcPts val="140"/>
              </a:spcBef>
            </a:pPr>
            <a:r>
              <a:rPr sz="1867" b="1" spc="-7" dirty="0">
                <a:solidFill>
                  <a:srgbClr val="73635D"/>
                </a:solidFill>
                <a:latin typeface="Arial"/>
                <a:cs typeface="Arial"/>
              </a:rPr>
              <a:t>C++</a:t>
            </a:r>
            <a:r>
              <a:rPr sz="1867" b="1" spc="-53" dirty="0">
                <a:solidFill>
                  <a:srgbClr val="73635D"/>
                </a:solidFill>
                <a:latin typeface="Arial"/>
                <a:cs typeface="Arial"/>
              </a:rPr>
              <a:t> </a:t>
            </a:r>
            <a:r>
              <a:rPr sz="1867" b="1" dirty="0">
                <a:solidFill>
                  <a:srgbClr val="73635D"/>
                </a:solidFill>
                <a:latin typeface="Arial"/>
                <a:cs typeface="Arial"/>
              </a:rPr>
              <a:t>does</a:t>
            </a:r>
            <a:r>
              <a:rPr sz="1867" b="1" spc="-67" dirty="0">
                <a:solidFill>
                  <a:srgbClr val="73635D"/>
                </a:solidFill>
                <a:latin typeface="Arial"/>
                <a:cs typeface="Arial"/>
              </a:rPr>
              <a:t> </a:t>
            </a:r>
            <a:r>
              <a:rPr sz="1867" b="1" spc="-7" dirty="0">
                <a:solidFill>
                  <a:srgbClr val="73635D"/>
                </a:solidFill>
                <a:latin typeface="Arial"/>
                <a:cs typeface="Arial"/>
              </a:rPr>
              <a:t>not</a:t>
            </a:r>
            <a:r>
              <a:rPr sz="1867" b="1" spc="-27" dirty="0">
                <a:solidFill>
                  <a:srgbClr val="73635D"/>
                </a:solidFill>
                <a:latin typeface="Arial"/>
                <a:cs typeface="Arial"/>
              </a:rPr>
              <a:t> </a:t>
            </a:r>
            <a:r>
              <a:rPr sz="1867" b="1" spc="-7" dirty="0">
                <a:solidFill>
                  <a:srgbClr val="73635D"/>
                </a:solidFill>
                <a:latin typeface="Arial"/>
                <a:cs typeface="Arial"/>
              </a:rPr>
              <a:t>provide</a:t>
            </a:r>
            <a:r>
              <a:rPr sz="1867" b="1" spc="-80" dirty="0">
                <a:solidFill>
                  <a:srgbClr val="73635D"/>
                </a:solidFill>
                <a:latin typeface="Arial"/>
                <a:cs typeface="Arial"/>
              </a:rPr>
              <a:t> </a:t>
            </a:r>
            <a:r>
              <a:rPr sz="1867" b="1" dirty="0">
                <a:solidFill>
                  <a:srgbClr val="73635D"/>
                </a:solidFill>
                <a:latin typeface="Arial"/>
                <a:cs typeface="Arial"/>
              </a:rPr>
              <a:t>efficient</a:t>
            </a:r>
            <a:r>
              <a:rPr sz="1867" b="1" spc="-133" dirty="0">
                <a:solidFill>
                  <a:srgbClr val="73635D"/>
                </a:solidFill>
                <a:latin typeface="Arial"/>
                <a:cs typeface="Arial"/>
              </a:rPr>
              <a:t> </a:t>
            </a:r>
            <a:r>
              <a:rPr sz="1867" b="1" dirty="0">
                <a:solidFill>
                  <a:srgbClr val="73635D"/>
                </a:solidFill>
                <a:latin typeface="Arial"/>
                <a:cs typeface="Arial"/>
              </a:rPr>
              <a:t>means</a:t>
            </a:r>
            <a:r>
              <a:rPr sz="1867" b="1" spc="-60" dirty="0">
                <a:solidFill>
                  <a:srgbClr val="73635D"/>
                </a:solidFill>
                <a:latin typeface="Arial"/>
                <a:cs typeface="Arial"/>
              </a:rPr>
              <a:t> </a:t>
            </a:r>
            <a:r>
              <a:rPr sz="1867" b="1" spc="-7" dirty="0">
                <a:solidFill>
                  <a:srgbClr val="73635D"/>
                </a:solidFill>
                <a:latin typeface="Arial"/>
                <a:cs typeface="Arial"/>
              </a:rPr>
              <a:t>for</a:t>
            </a:r>
            <a:r>
              <a:rPr sz="1867" b="1" spc="-53" dirty="0">
                <a:solidFill>
                  <a:srgbClr val="73635D"/>
                </a:solidFill>
                <a:latin typeface="Arial"/>
                <a:cs typeface="Arial"/>
              </a:rPr>
              <a:t> </a:t>
            </a:r>
            <a:r>
              <a:rPr sz="1867" b="1" spc="-20" dirty="0">
                <a:solidFill>
                  <a:srgbClr val="73635D"/>
                </a:solidFill>
                <a:latin typeface="Arial"/>
                <a:cs typeface="Arial"/>
              </a:rPr>
              <a:t>garbage</a:t>
            </a:r>
            <a:endParaRPr sz="1867">
              <a:latin typeface="Arial"/>
              <a:cs typeface="Arial"/>
            </a:endParaRPr>
          </a:p>
          <a:p>
            <a:pPr marL="745895"/>
            <a:r>
              <a:rPr sz="1867" b="1" spc="-20" dirty="0">
                <a:solidFill>
                  <a:srgbClr val="73635D"/>
                </a:solidFill>
                <a:latin typeface="Arial"/>
                <a:cs typeface="Arial"/>
              </a:rPr>
              <a:t>collection</a:t>
            </a:r>
            <a:endParaRPr sz="1867">
              <a:latin typeface="Arial"/>
              <a:cs typeface="Arial"/>
            </a:endParaRPr>
          </a:p>
          <a:p>
            <a:pPr>
              <a:lnSpc>
                <a:spcPct val="100000"/>
              </a:lnSpc>
            </a:pPr>
            <a:endParaRPr sz="2000">
              <a:latin typeface="Arial"/>
              <a:cs typeface="Arial"/>
            </a:endParaRPr>
          </a:p>
          <a:p>
            <a:pPr marL="16933">
              <a:spcBef>
                <a:spcPts val="1447"/>
              </a:spcBef>
            </a:pPr>
            <a:r>
              <a:rPr sz="1867" b="1" spc="-7" dirty="0">
                <a:solidFill>
                  <a:srgbClr val="00B59C"/>
                </a:solidFill>
                <a:latin typeface="Arial"/>
                <a:cs typeface="Arial"/>
              </a:rPr>
              <a:t>No built </a:t>
            </a:r>
            <a:r>
              <a:rPr sz="1867" b="1" dirty="0">
                <a:solidFill>
                  <a:srgbClr val="00B59C"/>
                </a:solidFill>
                <a:latin typeface="Arial"/>
                <a:cs typeface="Arial"/>
              </a:rPr>
              <a:t>in </a:t>
            </a:r>
            <a:r>
              <a:rPr sz="1867" b="1" spc="-7" dirty="0">
                <a:solidFill>
                  <a:srgbClr val="00B59C"/>
                </a:solidFill>
                <a:latin typeface="Arial"/>
                <a:cs typeface="Arial"/>
              </a:rPr>
              <a:t>support for</a:t>
            </a:r>
            <a:r>
              <a:rPr sz="1867" b="1" spc="-347" dirty="0">
                <a:solidFill>
                  <a:srgbClr val="00B59C"/>
                </a:solidFill>
                <a:latin typeface="Arial"/>
                <a:cs typeface="Arial"/>
              </a:rPr>
              <a:t> </a:t>
            </a:r>
            <a:r>
              <a:rPr sz="1867" b="1" spc="-20" dirty="0">
                <a:solidFill>
                  <a:srgbClr val="00B59C"/>
                </a:solidFill>
                <a:latin typeface="Arial"/>
                <a:cs typeface="Arial"/>
              </a:rPr>
              <a:t>threads</a:t>
            </a:r>
            <a:endParaRPr sz="1867">
              <a:latin typeface="Arial"/>
              <a:cs typeface="Arial"/>
            </a:endParaRPr>
          </a:p>
        </p:txBody>
      </p:sp>
      <p:sp>
        <p:nvSpPr>
          <p:cNvPr id="12" name="object 12"/>
          <p:cNvSpPr txBox="1"/>
          <p:nvPr/>
        </p:nvSpPr>
        <p:spPr>
          <a:xfrm>
            <a:off x="4224697" y="3541437"/>
            <a:ext cx="5664200" cy="591743"/>
          </a:xfrm>
          <a:prstGeom prst="rect">
            <a:avLst/>
          </a:prstGeom>
        </p:spPr>
        <p:txBody>
          <a:bodyPr vert="horz" wrap="square" lIns="0" tIns="16933" rIns="0" bIns="0" rtlCol="0">
            <a:spAutoFit/>
          </a:bodyPr>
          <a:lstStyle/>
          <a:p>
            <a:pPr marL="16933" marR="6773">
              <a:spcBef>
                <a:spcPts val="133"/>
              </a:spcBef>
            </a:pPr>
            <a:r>
              <a:rPr sz="1867" b="1" dirty="0">
                <a:solidFill>
                  <a:srgbClr val="008599"/>
                </a:solidFill>
                <a:latin typeface="Arial"/>
                <a:cs typeface="Arial"/>
              </a:rPr>
              <a:t>It</a:t>
            </a:r>
            <a:r>
              <a:rPr sz="1867" b="1" spc="-87" dirty="0">
                <a:solidFill>
                  <a:srgbClr val="008599"/>
                </a:solidFill>
                <a:latin typeface="Arial"/>
                <a:cs typeface="Arial"/>
              </a:rPr>
              <a:t> </a:t>
            </a:r>
            <a:r>
              <a:rPr sz="1867" b="1" spc="-7" dirty="0">
                <a:solidFill>
                  <a:srgbClr val="008599"/>
                </a:solidFill>
                <a:latin typeface="Arial"/>
                <a:cs typeface="Arial"/>
              </a:rPr>
              <a:t>gets</a:t>
            </a:r>
            <a:r>
              <a:rPr sz="1867" b="1" spc="-53" dirty="0">
                <a:solidFill>
                  <a:srgbClr val="008599"/>
                </a:solidFill>
                <a:latin typeface="Arial"/>
                <a:cs typeface="Arial"/>
              </a:rPr>
              <a:t> </a:t>
            </a:r>
            <a:r>
              <a:rPr sz="1867" b="1" spc="-7" dirty="0">
                <a:solidFill>
                  <a:srgbClr val="008599"/>
                </a:solidFill>
                <a:latin typeface="Arial"/>
                <a:cs typeface="Arial"/>
              </a:rPr>
              <a:t>complex</a:t>
            </a:r>
            <a:r>
              <a:rPr sz="1867" b="1" spc="-87" dirty="0">
                <a:solidFill>
                  <a:srgbClr val="008599"/>
                </a:solidFill>
                <a:latin typeface="Arial"/>
                <a:cs typeface="Arial"/>
              </a:rPr>
              <a:t> </a:t>
            </a:r>
            <a:r>
              <a:rPr sz="1867" b="1" spc="7" dirty="0">
                <a:solidFill>
                  <a:srgbClr val="008599"/>
                </a:solidFill>
                <a:latin typeface="Arial"/>
                <a:cs typeface="Arial"/>
              </a:rPr>
              <a:t>when</a:t>
            </a:r>
            <a:r>
              <a:rPr sz="1867" b="1" spc="-147" dirty="0">
                <a:solidFill>
                  <a:srgbClr val="008599"/>
                </a:solidFill>
                <a:latin typeface="Arial"/>
                <a:cs typeface="Arial"/>
              </a:rPr>
              <a:t> </a:t>
            </a:r>
            <a:r>
              <a:rPr sz="1867" b="1" dirty="0">
                <a:solidFill>
                  <a:srgbClr val="008599"/>
                </a:solidFill>
                <a:latin typeface="Arial"/>
                <a:cs typeface="Arial"/>
              </a:rPr>
              <a:t>u</a:t>
            </a:r>
            <a:r>
              <a:rPr sz="1867" b="1" spc="-27" dirty="0">
                <a:solidFill>
                  <a:srgbClr val="008599"/>
                </a:solidFill>
                <a:latin typeface="Arial"/>
                <a:cs typeface="Arial"/>
              </a:rPr>
              <a:t> </a:t>
            </a:r>
            <a:r>
              <a:rPr sz="1867" b="1" dirty="0">
                <a:solidFill>
                  <a:srgbClr val="008599"/>
                </a:solidFill>
                <a:latin typeface="Arial"/>
                <a:cs typeface="Arial"/>
              </a:rPr>
              <a:t>want</a:t>
            </a:r>
            <a:r>
              <a:rPr sz="1867" b="1" spc="-133" dirty="0">
                <a:solidFill>
                  <a:srgbClr val="008599"/>
                </a:solidFill>
                <a:latin typeface="Arial"/>
                <a:cs typeface="Arial"/>
              </a:rPr>
              <a:t> </a:t>
            </a:r>
            <a:r>
              <a:rPr sz="1867" b="1" dirty="0">
                <a:solidFill>
                  <a:srgbClr val="008599"/>
                </a:solidFill>
                <a:latin typeface="Arial"/>
                <a:cs typeface="Arial"/>
              </a:rPr>
              <a:t>to</a:t>
            </a:r>
            <a:r>
              <a:rPr sz="1867" b="1" spc="-40" dirty="0">
                <a:solidFill>
                  <a:srgbClr val="008599"/>
                </a:solidFill>
                <a:latin typeface="Arial"/>
                <a:cs typeface="Arial"/>
              </a:rPr>
              <a:t> </a:t>
            </a:r>
            <a:r>
              <a:rPr sz="1867" b="1" spc="-7" dirty="0">
                <a:solidFill>
                  <a:srgbClr val="008599"/>
                </a:solidFill>
                <a:latin typeface="Arial"/>
                <a:cs typeface="Arial"/>
              </a:rPr>
              <a:t>develop</a:t>
            </a:r>
            <a:r>
              <a:rPr sz="1867" b="1" spc="-80" dirty="0">
                <a:solidFill>
                  <a:srgbClr val="008599"/>
                </a:solidFill>
                <a:latin typeface="Arial"/>
                <a:cs typeface="Arial"/>
              </a:rPr>
              <a:t> </a:t>
            </a:r>
            <a:r>
              <a:rPr sz="1867" b="1" dirty="0">
                <a:solidFill>
                  <a:srgbClr val="008599"/>
                </a:solidFill>
                <a:latin typeface="Arial"/>
                <a:cs typeface="Arial"/>
              </a:rPr>
              <a:t>a</a:t>
            </a:r>
            <a:r>
              <a:rPr sz="1867" b="1" spc="-33" dirty="0">
                <a:solidFill>
                  <a:srgbClr val="008599"/>
                </a:solidFill>
                <a:latin typeface="Arial"/>
                <a:cs typeface="Arial"/>
              </a:rPr>
              <a:t> </a:t>
            </a:r>
            <a:r>
              <a:rPr sz="1867" b="1" spc="-20" dirty="0">
                <a:solidFill>
                  <a:srgbClr val="008599"/>
                </a:solidFill>
                <a:latin typeface="Arial"/>
                <a:cs typeface="Arial"/>
              </a:rPr>
              <a:t>graphics  </a:t>
            </a:r>
            <a:r>
              <a:rPr sz="1867" b="1" dirty="0">
                <a:solidFill>
                  <a:srgbClr val="008599"/>
                </a:solidFill>
                <a:latin typeface="Arial"/>
                <a:cs typeface="Arial"/>
              </a:rPr>
              <a:t>rich</a:t>
            </a:r>
            <a:r>
              <a:rPr sz="1867" b="1" spc="-67" dirty="0">
                <a:solidFill>
                  <a:srgbClr val="008599"/>
                </a:solidFill>
                <a:latin typeface="Arial"/>
                <a:cs typeface="Arial"/>
              </a:rPr>
              <a:t> </a:t>
            </a:r>
            <a:r>
              <a:rPr sz="1867" b="1" spc="-20" dirty="0">
                <a:solidFill>
                  <a:srgbClr val="008599"/>
                </a:solidFill>
                <a:latin typeface="Arial"/>
                <a:cs typeface="Arial"/>
              </a:rPr>
              <a:t>application</a:t>
            </a:r>
            <a:endParaRPr sz="1867">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23825" y="1125723"/>
            <a:ext cx="10946553" cy="950807"/>
            <a:chOff x="467868" y="844292"/>
            <a:chExt cx="8209915" cy="713105"/>
          </a:xfrm>
        </p:grpSpPr>
        <p:sp>
          <p:nvSpPr>
            <p:cNvPr id="3" name="object 3"/>
            <p:cNvSpPr/>
            <p:nvPr/>
          </p:nvSpPr>
          <p:spPr>
            <a:xfrm>
              <a:off x="467868" y="844292"/>
              <a:ext cx="8209915" cy="29209"/>
            </a:xfrm>
            <a:custGeom>
              <a:avLst/>
              <a:gdLst/>
              <a:ahLst/>
              <a:cxnLst/>
              <a:rect l="l" t="t" r="r" b="b"/>
              <a:pathLst>
                <a:path w="8209915" h="29209">
                  <a:moveTo>
                    <a:pt x="8209788" y="0"/>
                  </a:moveTo>
                  <a:lnTo>
                    <a:pt x="0" y="0"/>
                  </a:lnTo>
                  <a:lnTo>
                    <a:pt x="0" y="28705"/>
                  </a:lnTo>
                  <a:lnTo>
                    <a:pt x="8209788" y="28705"/>
                  </a:lnTo>
                  <a:lnTo>
                    <a:pt x="8209788" y="0"/>
                  </a:lnTo>
                  <a:close/>
                </a:path>
              </a:pathLst>
            </a:custGeom>
            <a:solidFill>
              <a:srgbClr val="095A82"/>
            </a:solidFill>
          </p:spPr>
          <p:txBody>
            <a:bodyPr wrap="square" lIns="0" tIns="0" rIns="0" bIns="0" rtlCol="0"/>
            <a:lstStyle/>
            <a:p>
              <a:endParaRPr sz="2400"/>
            </a:p>
          </p:txBody>
        </p:sp>
        <p:sp>
          <p:nvSpPr>
            <p:cNvPr id="4" name="object 4"/>
            <p:cNvSpPr/>
            <p:nvPr/>
          </p:nvSpPr>
          <p:spPr>
            <a:xfrm>
              <a:off x="539496" y="882395"/>
              <a:ext cx="3384550" cy="675005"/>
            </a:xfrm>
            <a:custGeom>
              <a:avLst/>
              <a:gdLst/>
              <a:ahLst/>
              <a:cxnLst/>
              <a:rect l="l" t="t" r="r" b="b"/>
              <a:pathLst>
                <a:path w="3384550" h="675005">
                  <a:moveTo>
                    <a:pt x="2985135" y="0"/>
                  </a:moveTo>
                  <a:lnTo>
                    <a:pt x="2985135" y="133984"/>
                  </a:lnTo>
                  <a:lnTo>
                    <a:pt x="0" y="133984"/>
                  </a:lnTo>
                  <a:lnTo>
                    <a:pt x="0" y="539114"/>
                  </a:lnTo>
                  <a:lnTo>
                    <a:pt x="2985135" y="539114"/>
                  </a:lnTo>
                  <a:lnTo>
                    <a:pt x="2985135" y="674624"/>
                  </a:lnTo>
                  <a:lnTo>
                    <a:pt x="3384423" y="335914"/>
                  </a:lnTo>
                  <a:lnTo>
                    <a:pt x="2985135" y="0"/>
                  </a:lnTo>
                  <a:close/>
                </a:path>
              </a:pathLst>
            </a:custGeom>
            <a:solidFill>
              <a:srgbClr val="73635D"/>
            </a:solidFill>
          </p:spPr>
          <p:txBody>
            <a:bodyPr wrap="square" lIns="0" tIns="0" rIns="0" bIns="0" rtlCol="0"/>
            <a:lstStyle/>
            <a:p>
              <a:endParaRPr sz="2400"/>
            </a:p>
          </p:txBody>
        </p:sp>
      </p:grpSp>
      <p:sp>
        <p:nvSpPr>
          <p:cNvPr id="5" name="object 5"/>
          <p:cNvSpPr/>
          <p:nvPr/>
        </p:nvSpPr>
        <p:spPr>
          <a:xfrm>
            <a:off x="719327" y="2214881"/>
            <a:ext cx="3981027" cy="900007"/>
          </a:xfrm>
          <a:custGeom>
            <a:avLst/>
            <a:gdLst/>
            <a:ahLst/>
            <a:cxnLst/>
            <a:rect l="l" t="t" r="r" b="b"/>
            <a:pathLst>
              <a:path w="2985770" h="675005">
                <a:moveTo>
                  <a:pt x="2582926" y="0"/>
                </a:moveTo>
                <a:lnTo>
                  <a:pt x="2582926" y="129412"/>
                </a:lnTo>
                <a:lnTo>
                  <a:pt x="0" y="129412"/>
                </a:lnTo>
                <a:lnTo>
                  <a:pt x="0" y="533019"/>
                </a:lnTo>
                <a:lnTo>
                  <a:pt x="2582926" y="533019"/>
                </a:lnTo>
                <a:lnTo>
                  <a:pt x="2582926" y="674623"/>
                </a:lnTo>
                <a:lnTo>
                  <a:pt x="2985262" y="335914"/>
                </a:lnTo>
                <a:lnTo>
                  <a:pt x="2582926" y="0"/>
                </a:lnTo>
                <a:close/>
              </a:path>
            </a:pathLst>
          </a:custGeom>
          <a:solidFill>
            <a:srgbClr val="00B59C"/>
          </a:solidFill>
        </p:spPr>
        <p:txBody>
          <a:bodyPr wrap="square" lIns="0" tIns="0" rIns="0" bIns="0" rtlCol="0"/>
          <a:lstStyle/>
          <a:p>
            <a:endParaRPr sz="2400"/>
          </a:p>
        </p:txBody>
      </p:sp>
      <p:sp>
        <p:nvSpPr>
          <p:cNvPr id="6" name="object 6"/>
          <p:cNvSpPr/>
          <p:nvPr/>
        </p:nvSpPr>
        <p:spPr>
          <a:xfrm>
            <a:off x="719327" y="3253232"/>
            <a:ext cx="3242733" cy="898313"/>
          </a:xfrm>
          <a:custGeom>
            <a:avLst/>
            <a:gdLst/>
            <a:ahLst/>
            <a:cxnLst/>
            <a:rect l="l" t="t" r="r" b="b"/>
            <a:pathLst>
              <a:path w="2432050" h="673735">
                <a:moveTo>
                  <a:pt x="2031111" y="0"/>
                </a:moveTo>
                <a:lnTo>
                  <a:pt x="2031111" y="138683"/>
                </a:lnTo>
                <a:lnTo>
                  <a:pt x="0" y="138683"/>
                </a:lnTo>
                <a:lnTo>
                  <a:pt x="0" y="540893"/>
                </a:lnTo>
                <a:lnTo>
                  <a:pt x="2031111" y="540893"/>
                </a:lnTo>
                <a:lnTo>
                  <a:pt x="2031111" y="673481"/>
                </a:lnTo>
                <a:lnTo>
                  <a:pt x="2431923" y="338074"/>
                </a:lnTo>
                <a:lnTo>
                  <a:pt x="2031111" y="0"/>
                </a:lnTo>
                <a:close/>
              </a:path>
            </a:pathLst>
          </a:custGeom>
          <a:solidFill>
            <a:srgbClr val="008599"/>
          </a:solidFill>
        </p:spPr>
        <p:txBody>
          <a:bodyPr wrap="square" lIns="0" tIns="0" rIns="0" bIns="0" rtlCol="0"/>
          <a:lstStyle/>
          <a:p>
            <a:endParaRPr sz="2400"/>
          </a:p>
        </p:txBody>
      </p:sp>
      <p:grpSp>
        <p:nvGrpSpPr>
          <p:cNvPr id="7" name="object 7"/>
          <p:cNvGrpSpPr/>
          <p:nvPr/>
        </p:nvGrpSpPr>
        <p:grpSpPr>
          <a:xfrm>
            <a:off x="699008" y="1288289"/>
            <a:ext cx="2686473" cy="4848860"/>
            <a:chOff x="524255" y="966216"/>
            <a:chExt cx="2014855" cy="3636645"/>
          </a:xfrm>
        </p:grpSpPr>
        <p:sp>
          <p:nvSpPr>
            <p:cNvPr id="8" name="object 8"/>
            <p:cNvSpPr/>
            <p:nvPr/>
          </p:nvSpPr>
          <p:spPr>
            <a:xfrm>
              <a:off x="539495" y="3218688"/>
              <a:ext cx="1999614" cy="673735"/>
            </a:xfrm>
            <a:custGeom>
              <a:avLst/>
              <a:gdLst/>
              <a:ahLst/>
              <a:cxnLst/>
              <a:rect l="l" t="t" r="r" b="b"/>
              <a:pathLst>
                <a:path w="1999614" h="673735">
                  <a:moveTo>
                    <a:pt x="1598549" y="0"/>
                  </a:moveTo>
                  <a:lnTo>
                    <a:pt x="1598549" y="135636"/>
                  </a:lnTo>
                  <a:lnTo>
                    <a:pt x="0" y="135636"/>
                  </a:lnTo>
                  <a:lnTo>
                    <a:pt x="0" y="539369"/>
                  </a:lnTo>
                  <a:lnTo>
                    <a:pt x="1598549" y="539369"/>
                  </a:lnTo>
                  <a:lnTo>
                    <a:pt x="1598549" y="673481"/>
                  </a:lnTo>
                  <a:lnTo>
                    <a:pt x="1999361" y="338074"/>
                  </a:lnTo>
                  <a:lnTo>
                    <a:pt x="1598549" y="0"/>
                  </a:lnTo>
                  <a:close/>
                </a:path>
              </a:pathLst>
            </a:custGeom>
            <a:solidFill>
              <a:srgbClr val="FF3D5F"/>
            </a:solidFill>
          </p:spPr>
          <p:txBody>
            <a:bodyPr wrap="square" lIns="0" tIns="0" rIns="0" bIns="0" rtlCol="0"/>
            <a:lstStyle/>
            <a:p>
              <a:endParaRPr sz="2400"/>
            </a:p>
          </p:txBody>
        </p:sp>
        <p:sp>
          <p:nvSpPr>
            <p:cNvPr id="9" name="object 9"/>
            <p:cNvSpPr/>
            <p:nvPr/>
          </p:nvSpPr>
          <p:spPr>
            <a:xfrm>
              <a:off x="524255" y="966216"/>
              <a:ext cx="376428" cy="3636264"/>
            </a:xfrm>
            <a:prstGeom prst="rect">
              <a:avLst/>
            </a:prstGeom>
            <a:blipFill>
              <a:blip r:embed="rId2" cstate="print"/>
              <a:stretch>
                <a:fillRect/>
              </a:stretch>
            </a:blipFill>
          </p:spPr>
          <p:txBody>
            <a:bodyPr wrap="square" lIns="0" tIns="0" rIns="0" bIns="0" rtlCol="0"/>
            <a:lstStyle/>
            <a:p>
              <a:endParaRPr sz="2400"/>
            </a:p>
          </p:txBody>
        </p:sp>
        <p:sp>
          <p:nvSpPr>
            <p:cNvPr id="10" name="object 10"/>
            <p:cNvSpPr/>
            <p:nvPr/>
          </p:nvSpPr>
          <p:spPr>
            <a:xfrm>
              <a:off x="539495" y="1019556"/>
              <a:ext cx="274320" cy="3534410"/>
            </a:xfrm>
            <a:custGeom>
              <a:avLst/>
              <a:gdLst/>
              <a:ahLst/>
              <a:cxnLst/>
              <a:rect l="l" t="t" r="r" b="b"/>
              <a:pathLst>
                <a:path w="274319" h="3534410">
                  <a:moveTo>
                    <a:pt x="274320" y="0"/>
                  </a:moveTo>
                  <a:lnTo>
                    <a:pt x="0" y="0"/>
                  </a:lnTo>
                  <a:lnTo>
                    <a:pt x="0" y="3533902"/>
                  </a:lnTo>
                  <a:lnTo>
                    <a:pt x="274320" y="3533902"/>
                  </a:lnTo>
                  <a:lnTo>
                    <a:pt x="274320" y="0"/>
                  </a:lnTo>
                  <a:close/>
                </a:path>
              </a:pathLst>
            </a:custGeom>
            <a:solidFill>
              <a:srgbClr val="A6A6A6"/>
            </a:solidFill>
          </p:spPr>
          <p:txBody>
            <a:bodyPr wrap="square" lIns="0" tIns="0" rIns="0" bIns="0" rtlCol="0"/>
            <a:lstStyle/>
            <a:p>
              <a:endParaRPr sz="2400"/>
            </a:p>
          </p:txBody>
        </p:sp>
      </p:grpSp>
      <p:sp>
        <p:nvSpPr>
          <p:cNvPr id="11" name="object 11"/>
          <p:cNvSpPr txBox="1">
            <a:spLocks noGrp="1"/>
          </p:cNvSpPr>
          <p:nvPr>
            <p:ph type="title"/>
          </p:nvPr>
        </p:nvSpPr>
        <p:spPr>
          <a:xfrm>
            <a:off x="627616" y="406471"/>
            <a:ext cx="4354510" cy="590697"/>
          </a:xfrm>
          <a:prstGeom prst="rect">
            <a:avLst/>
          </a:prstGeom>
        </p:spPr>
        <p:txBody>
          <a:bodyPr vert="horz" wrap="square" lIns="0" tIns="16087" rIns="0" bIns="0" rtlCol="0" anchor="ctr">
            <a:spAutoFit/>
          </a:bodyPr>
          <a:lstStyle/>
          <a:p>
            <a:pPr marL="16933">
              <a:lnSpc>
                <a:spcPct val="100000"/>
              </a:lnSpc>
              <a:spcBef>
                <a:spcPts val="127"/>
              </a:spcBef>
            </a:pPr>
            <a:r>
              <a:rPr sz="3733" b="1" spc="-7" dirty="0">
                <a:latin typeface="Carlito"/>
                <a:cs typeface="Carlito"/>
              </a:rPr>
              <a:t>Why not</a:t>
            </a:r>
            <a:r>
              <a:rPr sz="3733" b="1" spc="-220" dirty="0">
                <a:latin typeface="Carlito"/>
                <a:cs typeface="Carlito"/>
              </a:rPr>
              <a:t> </a:t>
            </a:r>
            <a:r>
              <a:rPr sz="3733" b="1" spc="-33" dirty="0">
                <a:latin typeface="Carlito"/>
                <a:cs typeface="Carlito"/>
              </a:rPr>
              <a:t>C++?</a:t>
            </a:r>
            <a:endParaRPr sz="3733" dirty="0">
              <a:latin typeface="Carlito"/>
              <a:cs typeface="Carlito"/>
            </a:endParaRPr>
          </a:p>
        </p:txBody>
      </p:sp>
      <p:sp>
        <p:nvSpPr>
          <p:cNvPr id="14" name="object 14"/>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sp>
        <p:nvSpPr>
          <p:cNvPr id="12" name="object 12"/>
          <p:cNvSpPr txBox="1"/>
          <p:nvPr/>
        </p:nvSpPr>
        <p:spPr>
          <a:xfrm>
            <a:off x="4982126" y="1468053"/>
            <a:ext cx="6285653" cy="1367234"/>
          </a:xfrm>
          <a:prstGeom prst="rect">
            <a:avLst/>
          </a:prstGeom>
        </p:spPr>
        <p:txBody>
          <a:bodyPr vert="horz" wrap="square" lIns="0" tIns="17780" rIns="0" bIns="0" rtlCol="0">
            <a:spAutoFit/>
          </a:bodyPr>
          <a:lstStyle/>
          <a:p>
            <a:pPr marL="745895">
              <a:spcBef>
                <a:spcPts val="140"/>
              </a:spcBef>
            </a:pPr>
            <a:r>
              <a:rPr sz="1867" b="1" spc="-7" dirty="0">
                <a:solidFill>
                  <a:srgbClr val="73635D"/>
                </a:solidFill>
                <a:latin typeface="Arial"/>
                <a:cs typeface="Arial"/>
              </a:rPr>
              <a:t>C++</a:t>
            </a:r>
            <a:r>
              <a:rPr sz="1867" b="1" spc="-53" dirty="0">
                <a:solidFill>
                  <a:srgbClr val="73635D"/>
                </a:solidFill>
                <a:latin typeface="Arial"/>
                <a:cs typeface="Arial"/>
              </a:rPr>
              <a:t> </a:t>
            </a:r>
            <a:r>
              <a:rPr sz="1867" b="1" dirty="0">
                <a:solidFill>
                  <a:srgbClr val="73635D"/>
                </a:solidFill>
                <a:latin typeface="Arial"/>
                <a:cs typeface="Arial"/>
              </a:rPr>
              <a:t>does</a:t>
            </a:r>
            <a:r>
              <a:rPr sz="1867" b="1" spc="-67" dirty="0">
                <a:solidFill>
                  <a:srgbClr val="73635D"/>
                </a:solidFill>
                <a:latin typeface="Arial"/>
                <a:cs typeface="Arial"/>
              </a:rPr>
              <a:t> </a:t>
            </a:r>
            <a:r>
              <a:rPr sz="1867" b="1" spc="-7" dirty="0">
                <a:solidFill>
                  <a:srgbClr val="73635D"/>
                </a:solidFill>
                <a:latin typeface="Arial"/>
                <a:cs typeface="Arial"/>
              </a:rPr>
              <a:t>not</a:t>
            </a:r>
            <a:r>
              <a:rPr sz="1867" b="1" spc="-27" dirty="0">
                <a:solidFill>
                  <a:srgbClr val="73635D"/>
                </a:solidFill>
                <a:latin typeface="Arial"/>
                <a:cs typeface="Arial"/>
              </a:rPr>
              <a:t> </a:t>
            </a:r>
            <a:r>
              <a:rPr sz="1867" b="1" spc="-7" dirty="0">
                <a:solidFill>
                  <a:srgbClr val="73635D"/>
                </a:solidFill>
                <a:latin typeface="Arial"/>
                <a:cs typeface="Arial"/>
              </a:rPr>
              <a:t>provide</a:t>
            </a:r>
            <a:r>
              <a:rPr sz="1867" b="1" spc="-80" dirty="0">
                <a:solidFill>
                  <a:srgbClr val="73635D"/>
                </a:solidFill>
                <a:latin typeface="Arial"/>
                <a:cs typeface="Arial"/>
              </a:rPr>
              <a:t> </a:t>
            </a:r>
            <a:r>
              <a:rPr sz="1867" b="1" dirty="0">
                <a:solidFill>
                  <a:srgbClr val="73635D"/>
                </a:solidFill>
                <a:latin typeface="Arial"/>
                <a:cs typeface="Arial"/>
              </a:rPr>
              <a:t>efficient</a:t>
            </a:r>
            <a:r>
              <a:rPr sz="1867" b="1" spc="-133" dirty="0">
                <a:solidFill>
                  <a:srgbClr val="73635D"/>
                </a:solidFill>
                <a:latin typeface="Arial"/>
                <a:cs typeface="Arial"/>
              </a:rPr>
              <a:t> </a:t>
            </a:r>
            <a:r>
              <a:rPr sz="1867" b="1" dirty="0">
                <a:solidFill>
                  <a:srgbClr val="73635D"/>
                </a:solidFill>
                <a:latin typeface="Arial"/>
                <a:cs typeface="Arial"/>
              </a:rPr>
              <a:t>means</a:t>
            </a:r>
            <a:r>
              <a:rPr sz="1867" b="1" spc="-60" dirty="0">
                <a:solidFill>
                  <a:srgbClr val="73635D"/>
                </a:solidFill>
                <a:latin typeface="Arial"/>
                <a:cs typeface="Arial"/>
              </a:rPr>
              <a:t> </a:t>
            </a:r>
            <a:r>
              <a:rPr sz="1867" b="1" spc="-7" dirty="0">
                <a:solidFill>
                  <a:srgbClr val="73635D"/>
                </a:solidFill>
                <a:latin typeface="Arial"/>
                <a:cs typeface="Arial"/>
              </a:rPr>
              <a:t>for</a:t>
            </a:r>
            <a:r>
              <a:rPr sz="1867" b="1" spc="-53" dirty="0">
                <a:solidFill>
                  <a:srgbClr val="73635D"/>
                </a:solidFill>
                <a:latin typeface="Arial"/>
                <a:cs typeface="Arial"/>
              </a:rPr>
              <a:t> </a:t>
            </a:r>
            <a:r>
              <a:rPr sz="1867" b="1" spc="-20" dirty="0">
                <a:solidFill>
                  <a:srgbClr val="73635D"/>
                </a:solidFill>
                <a:latin typeface="Arial"/>
                <a:cs typeface="Arial"/>
              </a:rPr>
              <a:t>garbage</a:t>
            </a:r>
            <a:endParaRPr sz="1867">
              <a:latin typeface="Arial"/>
              <a:cs typeface="Arial"/>
            </a:endParaRPr>
          </a:p>
          <a:p>
            <a:pPr marL="745895"/>
            <a:r>
              <a:rPr sz="1867" b="1" spc="-20" dirty="0">
                <a:solidFill>
                  <a:srgbClr val="73635D"/>
                </a:solidFill>
                <a:latin typeface="Arial"/>
                <a:cs typeface="Arial"/>
              </a:rPr>
              <a:t>collection</a:t>
            </a:r>
            <a:endParaRPr sz="1867">
              <a:latin typeface="Arial"/>
              <a:cs typeface="Arial"/>
            </a:endParaRPr>
          </a:p>
          <a:p>
            <a:pPr>
              <a:lnSpc>
                <a:spcPct val="100000"/>
              </a:lnSpc>
            </a:pPr>
            <a:endParaRPr sz="2000">
              <a:latin typeface="Arial"/>
              <a:cs typeface="Arial"/>
            </a:endParaRPr>
          </a:p>
          <a:p>
            <a:pPr marL="16933">
              <a:spcBef>
                <a:spcPts val="1447"/>
              </a:spcBef>
            </a:pPr>
            <a:r>
              <a:rPr sz="1867" b="1" spc="-7" dirty="0">
                <a:solidFill>
                  <a:srgbClr val="00B59C"/>
                </a:solidFill>
                <a:latin typeface="Arial"/>
                <a:cs typeface="Arial"/>
              </a:rPr>
              <a:t>No built </a:t>
            </a:r>
            <a:r>
              <a:rPr sz="1867" b="1" dirty="0">
                <a:solidFill>
                  <a:srgbClr val="00B59C"/>
                </a:solidFill>
                <a:latin typeface="Arial"/>
                <a:cs typeface="Arial"/>
              </a:rPr>
              <a:t>in </a:t>
            </a:r>
            <a:r>
              <a:rPr sz="1867" b="1" spc="-7" dirty="0">
                <a:solidFill>
                  <a:srgbClr val="00B59C"/>
                </a:solidFill>
                <a:latin typeface="Arial"/>
                <a:cs typeface="Arial"/>
              </a:rPr>
              <a:t>support for</a:t>
            </a:r>
            <a:r>
              <a:rPr sz="1867" b="1" spc="-347" dirty="0">
                <a:solidFill>
                  <a:srgbClr val="00B59C"/>
                </a:solidFill>
                <a:latin typeface="Arial"/>
                <a:cs typeface="Arial"/>
              </a:rPr>
              <a:t> </a:t>
            </a:r>
            <a:r>
              <a:rPr sz="1867" b="1" spc="-20" dirty="0">
                <a:solidFill>
                  <a:srgbClr val="00B59C"/>
                </a:solidFill>
                <a:latin typeface="Arial"/>
                <a:cs typeface="Arial"/>
              </a:rPr>
              <a:t>threads</a:t>
            </a:r>
            <a:endParaRPr sz="1867">
              <a:latin typeface="Arial"/>
              <a:cs typeface="Arial"/>
            </a:endParaRPr>
          </a:p>
        </p:txBody>
      </p:sp>
      <p:sp>
        <p:nvSpPr>
          <p:cNvPr id="13" name="object 13"/>
          <p:cNvSpPr txBox="1"/>
          <p:nvPr/>
        </p:nvSpPr>
        <p:spPr>
          <a:xfrm>
            <a:off x="3679274" y="3541436"/>
            <a:ext cx="6210300" cy="1392027"/>
          </a:xfrm>
          <a:prstGeom prst="rect">
            <a:avLst/>
          </a:prstGeom>
        </p:spPr>
        <p:txBody>
          <a:bodyPr vert="horz" wrap="square" lIns="0" tIns="16933" rIns="0" bIns="0" rtlCol="0">
            <a:spAutoFit/>
          </a:bodyPr>
          <a:lstStyle/>
          <a:p>
            <a:pPr marL="563019" marR="6773">
              <a:spcBef>
                <a:spcPts val="133"/>
              </a:spcBef>
            </a:pPr>
            <a:r>
              <a:rPr sz="1867" b="1" dirty="0">
                <a:solidFill>
                  <a:srgbClr val="008599"/>
                </a:solidFill>
                <a:latin typeface="Arial"/>
                <a:cs typeface="Arial"/>
              </a:rPr>
              <a:t>It</a:t>
            </a:r>
            <a:r>
              <a:rPr sz="1867" b="1" spc="-87" dirty="0">
                <a:solidFill>
                  <a:srgbClr val="008599"/>
                </a:solidFill>
                <a:latin typeface="Arial"/>
                <a:cs typeface="Arial"/>
              </a:rPr>
              <a:t> </a:t>
            </a:r>
            <a:r>
              <a:rPr sz="1867" b="1" spc="-7" dirty="0">
                <a:solidFill>
                  <a:srgbClr val="008599"/>
                </a:solidFill>
                <a:latin typeface="Arial"/>
                <a:cs typeface="Arial"/>
              </a:rPr>
              <a:t>gets</a:t>
            </a:r>
            <a:r>
              <a:rPr sz="1867" b="1" spc="-53" dirty="0">
                <a:solidFill>
                  <a:srgbClr val="008599"/>
                </a:solidFill>
                <a:latin typeface="Arial"/>
                <a:cs typeface="Arial"/>
              </a:rPr>
              <a:t> </a:t>
            </a:r>
            <a:r>
              <a:rPr sz="1867" b="1" spc="-7" dirty="0">
                <a:solidFill>
                  <a:srgbClr val="008599"/>
                </a:solidFill>
                <a:latin typeface="Arial"/>
                <a:cs typeface="Arial"/>
              </a:rPr>
              <a:t>complex</a:t>
            </a:r>
            <a:r>
              <a:rPr sz="1867" b="1" spc="-87" dirty="0">
                <a:solidFill>
                  <a:srgbClr val="008599"/>
                </a:solidFill>
                <a:latin typeface="Arial"/>
                <a:cs typeface="Arial"/>
              </a:rPr>
              <a:t> </a:t>
            </a:r>
            <a:r>
              <a:rPr sz="1867" b="1" spc="7" dirty="0">
                <a:solidFill>
                  <a:srgbClr val="008599"/>
                </a:solidFill>
                <a:latin typeface="Arial"/>
                <a:cs typeface="Arial"/>
              </a:rPr>
              <a:t>when</a:t>
            </a:r>
            <a:r>
              <a:rPr sz="1867" b="1" spc="-147" dirty="0">
                <a:solidFill>
                  <a:srgbClr val="008599"/>
                </a:solidFill>
                <a:latin typeface="Arial"/>
                <a:cs typeface="Arial"/>
              </a:rPr>
              <a:t> </a:t>
            </a:r>
            <a:r>
              <a:rPr sz="1867" b="1" dirty="0">
                <a:solidFill>
                  <a:srgbClr val="008599"/>
                </a:solidFill>
                <a:latin typeface="Arial"/>
                <a:cs typeface="Arial"/>
              </a:rPr>
              <a:t>u</a:t>
            </a:r>
            <a:r>
              <a:rPr sz="1867" b="1" spc="-27" dirty="0">
                <a:solidFill>
                  <a:srgbClr val="008599"/>
                </a:solidFill>
                <a:latin typeface="Arial"/>
                <a:cs typeface="Arial"/>
              </a:rPr>
              <a:t> </a:t>
            </a:r>
            <a:r>
              <a:rPr sz="1867" b="1" dirty="0">
                <a:solidFill>
                  <a:srgbClr val="008599"/>
                </a:solidFill>
                <a:latin typeface="Arial"/>
                <a:cs typeface="Arial"/>
              </a:rPr>
              <a:t>want</a:t>
            </a:r>
            <a:r>
              <a:rPr sz="1867" b="1" spc="-133" dirty="0">
                <a:solidFill>
                  <a:srgbClr val="008599"/>
                </a:solidFill>
                <a:latin typeface="Arial"/>
                <a:cs typeface="Arial"/>
              </a:rPr>
              <a:t> </a:t>
            </a:r>
            <a:r>
              <a:rPr sz="1867" b="1" dirty="0">
                <a:solidFill>
                  <a:srgbClr val="008599"/>
                </a:solidFill>
                <a:latin typeface="Arial"/>
                <a:cs typeface="Arial"/>
              </a:rPr>
              <a:t>to</a:t>
            </a:r>
            <a:r>
              <a:rPr sz="1867" b="1" spc="-40" dirty="0">
                <a:solidFill>
                  <a:srgbClr val="008599"/>
                </a:solidFill>
                <a:latin typeface="Arial"/>
                <a:cs typeface="Arial"/>
              </a:rPr>
              <a:t> </a:t>
            </a:r>
            <a:r>
              <a:rPr sz="1867" b="1" spc="-7" dirty="0">
                <a:solidFill>
                  <a:srgbClr val="008599"/>
                </a:solidFill>
                <a:latin typeface="Arial"/>
                <a:cs typeface="Arial"/>
              </a:rPr>
              <a:t>develop</a:t>
            </a:r>
            <a:r>
              <a:rPr sz="1867" b="1" spc="-80" dirty="0">
                <a:solidFill>
                  <a:srgbClr val="008599"/>
                </a:solidFill>
                <a:latin typeface="Arial"/>
                <a:cs typeface="Arial"/>
              </a:rPr>
              <a:t> </a:t>
            </a:r>
            <a:r>
              <a:rPr sz="1867" b="1" dirty="0">
                <a:solidFill>
                  <a:srgbClr val="008599"/>
                </a:solidFill>
                <a:latin typeface="Arial"/>
                <a:cs typeface="Arial"/>
              </a:rPr>
              <a:t>a</a:t>
            </a:r>
            <a:r>
              <a:rPr sz="1867" b="1" spc="-33" dirty="0">
                <a:solidFill>
                  <a:srgbClr val="008599"/>
                </a:solidFill>
                <a:latin typeface="Arial"/>
                <a:cs typeface="Arial"/>
              </a:rPr>
              <a:t> </a:t>
            </a:r>
            <a:r>
              <a:rPr sz="1867" b="1" spc="-20" dirty="0">
                <a:solidFill>
                  <a:srgbClr val="008599"/>
                </a:solidFill>
                <a:latin typeface="Arial"/>
                <a:cs typeface="Arial"/>
              </a:rPr>
              <a:t>graphics  </a:t>
            </a:r>
            <a:r>
              <a:rPr sz="1867" b="1" dirty="0">
                <a:solidFill>
                  <a:srgbClr val="008599"/>
                </a:solidFill>
                <a:latin typeface="Arial"/>
                <a:cs typeface="Arial"/>
              </a:rPr>
              <a:t>rich</a:t>
            </a:r>
            <a:r>
              <a:rPr sz="1867" b="1" spc="-67" dirty="0">
                <a:solidFill>
                  <a:srgbClr val="008599"/>
                </a:solidFill>
                <a:latin typeface="Arial"/>
                <a:cs typeface="Arial"/>
              </a:rPr>
              <a:t> </a:t>
            </a:r>
            <a:r>
              <a:rPr sz="1867" b="1" spc="-20" dirty="0">
                <a:solidFill>
                  <a:srgbClr val="008599"/>
                </a:solidFill>
                <a:latin typeface="Arial"/>
                <a:cs typeface="Arial"/>
              </a:rPr>
              <a:t>application</a:t>
            </a:r>
            <a:endParaRPr sz="1867">
              <a:latin typeface="Arial"/>
              <a:cs typeface="Arial"/>
            </a:endParaRPr>
          </a:p>
          <a:p>
            <a:pPr>
              <a:lnSpc>
                <a:spcPct val="100000"/>
              </a:lnSpc>
            </a:pPr>
            <a:endParaRPr sz="2000">
              <a:latin typeface="Arial"/>
              <a:cs typeface="Arial"/>
            </a:endParaRPr>
          </a:p>
          <a:p>
            <a:pPr marL="16933">
              <a:spcBef>
                <a:spcPts val="1573"/>
              </a:spcBef>
            </a:pPr>
            <a:r>
              <a:rPr sz="1867" b="1" spc="-7" dirty="0">
                <a:solidFill>
                  <a:srgbClr val="FF3D5F"/>
                </a:solidFill>
                <a:latin typeface="Arial"/>
                <a:cs typeface="Arial"/>
              </a:rPr>
              <a:t>C++ </a:t>
            </a:r>
            <a:r>
              <a:rPr sz="1867" b="1" spc="7" dirty="0">
                <a:solidFill>
                  <a:srgbClr val="FF3D5F"/>
                </a:solidFill>
                <a:latin typeface="Arial"/>
                <a:cs typeface="Arial"/>
              </a:rPr>
              <a:t>is </a:t>
            </a:r>
            <a:r>
              <a:rPr sz="1867" b="1" spc="-7" dirty="0">
                <a:solidFill>
                  <a:srgbClr val="FF3D5F"/>
                </a:solidFill>
                <a:latin typeface="Arial"/>
                <a:cs typeface="Arial"/>
              </a:rPr>
              <a:t>not </a:t>
            </a:r>
            <a:r>
              <a:rPr sz="1867" b="1" dirty="0">
                <a:solidFill>
                  <a:srgbClr val="FF3D5F"/>
                </a:solidFill>
                <a:latin typeface="Arial"/>
                <a:cs typeface="Arial"/>
              </a:rPr>
              <a:t>platform</a:t>
            </a:r>
            <a:r>
              <a:rPr sz="1867" b="1" spc="-300" dirty="0">
                <a:solidFill>
                  <a:srgbClr val="FF3D5F"/>
                </a:solidFill>
                <a:latin typeface="Arial"/>
                <a:cs typeface="Arial"/>
              </a:rPr>
              <a:t> </a:t>
            </a:r>
            <a:r>
              <a:rPr sz="1867" b="1" spc="-20" dirty="0">
                <a:solidFill>
                  <a:srgbClr val="FF3D5F"/>
                </a:solidFill>
                <a:latin typeface="Arial"/>
                <a:cs typeface="Arial"/>
              </a:rPr>
              <a:t>independent</a:t>
            </a:r>
            <a:endParaRPr sz="1867">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01385D-CF1B-4934-A5F4-8E946EE4F6EA}"/>
              </a:ext>
            </a:extLst>
          </p:cNvPr>
          <p:cNvSpPr>
            <a:spLocks noGrp="1"/>
          </p:cNvSpPr>
          <p:nvPr>
            <p:ph idx="1"/>
          </p:nvPr>
        </p:nvSpPr>
        <p:spPr>
          <a:xfrm>
            <a:off x="1141412" y="2249486"/>
            <a:ext cx="9905999" cy="4223031"/>
          </a:xfrm>
        </p:spPr>
        <p:txBody>
          <a:bodyPr numCol="2">
            <a:normAutofit/>
          </a:bodyPr>
          <a:lstStyle/>
          <a:p>
            <a:r>
              <a:rPr lang="en-US" dirty="0"/>
              <a:t>Environment Setup</a:t>
            </a:r>
          </a:p>
          <a:p>
            <a:r>
              <a:rPr lang="en-US" dirty="0"/>
              <a:t>Introduction to Java</a:t>
            </a:r>
          </a:p>
          <a:p>
            <a:r>
              <a:rPr lang="en-US" dirty="0"/>
              <a:t>Introduction to MySQL and JDBC</a:t>
            </a:r>
          </a:p>
          <a:p>
            <a:r>
              <a:rPr lang="en-US" dirty="0"/>
              <a:t>Hibernate ORM Framework</a:t>
            </a:r>
          </a:p>
          <a:p>
            <a:r>
              <a:rPr lang="en-US" dirty="0"/>
              <a:t>Introduction To Swing</a:t>
            </a:r>
          </a:p>
          <a:p>
            <a:r>
              <a:rPr lang="en-US" dirty="0"/>
              <a:t>Web Application</a:t>
            </a:r>
          </a:p>
          <a:p>
            <a:endParaRPr lang="en-US" dirty="0"/>
          </a:p>
          <a:p>
            <a:r>
              <a:rPr lang="en-US" dirty="0"/>
              <a:t>Introduction To Spring Framework </a:t>
            </a:r>
          </a:p>
          <a:p>
            <a:r>
              <a:rPr lang="en-US" dirty="0"/>
              <a:t>Spring Boot</a:t>
            </a:r>
          </a:p>
          <a:p>
            <a:r>
              <a:rPr lang="en-US" dirty="0"/>
              <a:t>Spring Security</a:t>
            </a:r>
          </a:p>
          <a:p>
            <a:r>
              <a:rPr lang="en-US" dirty="0"/>
              <a:t>Microservice Architecture</a:t>
            </a:r>
          </a:p>
          <a:p>
            <a:r>
              <a:rPr lang="en-US" dirty="0"/>
              <a:t>Testing</a:t>
            </a:r>
          </a:p>
        </p:txBody>
      </p:sp>
      <p:sp>
        <p:nvSpPr>
          <p:cNvPr id="7" name="Rectangle 6">
            <a:extLst>
              <a:ext uri="{FF2B5EF4-FFF2-40B4-BE49-F238E27FC236}">
                <a16:creationId xmlns:a16="http://schemas.microsoft.com/office/drawing/2014/main" id="{39544AEA-D327-4240-B8E5-7CBE1CEB0347}"/>
              </a:ext>
            </a:extLst>
          </p:cNvPr>
          <p:cNvSpPr/>
          <p:nvPr/>
        </p:nvSpPr>
        <p:spPr>
          <a:xfrm>
            <a:off x="1141412" y="703151"/>
            <a:ext cx="9905999" cy="1414406"/>
          </a:xfrm>
          <a:prstGeom prst="rect">
            <a:avLst/>
          </a:prstGeom>
          <a:solidFill>
            <a:srgbClr val="00B0F0">
              <a:alpha val="70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400" b="1" dirty="0">
                <a:latin typeface="Caladea" panose="02040503050406030204" pitchFamily="18" charset="0"/>
                <a:ea typeface="Calibri" panose="020F0502020204030204" pitchFamily="34" charset="0"/>
                <a:cs typeface="Calibri" panose="020F0502020204030204" pitchFamily="34" charset="0"/>
              </a:rPr>
              <a:t>Coverage</a:t>
            </a:r>
          </a:p>
        </p:txBody>
      </p:sp>
    </p:spTree>
    <p:extLst>
      <p:ext uri="{BB962C8B-B14F-4D97-AF65-F5344CB8AC3E}">
        <p14:creationId xmlns:p14="http://schemas.microsoft.com/office/powerpoint/2010/main" val="1575818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23825" y="1125723"/>
            <a:ext cx="10946553" cy="950807"/>
            <a:chOff x="467868" y="844292"/>
            <a:chExt cx="8209915" cy="713105"/>
          </a:xfrm>
        </p:grpSpPr>
        <p:sp>
          <p:nvSpPr>
            <p:cNvPr id="3" name="object 3"/>
            <p:cNvSpPr/>
            <p:nvPr/>
          </p:nvSpPr>
          <p:spPr>
            <a:xfrm>
              <a:off x="467868" y="844292"/>
              <a:ext cx="8209915" cy="29209"/>
            </a:xfrm>
            <a:custGeom>
              <a:avLst/>
              <a:gdLst/>
              <a:ahLst/>
              <a:cxnLst/>
              <a:rect l="l" t="t" r="r" b="b"/>
              <a:pathLst>
                <a:path w="8209915" h="29209">
                  <a:moveTo>
                    <a:pt x="8209788" y="0"/>
                  </a:moveTo>
                  <a:lnTo>
                    <a:pt x="0" y="0"/>
                  </a:lnTo>
                  <a:lnTo>
                    <a:pt x="0" y="28705"/>
                  </a:lnTo>
                  <a:lnTo>
                    <a:pt x="8209788" y="28705"/>
                  </a:lnTo>
                  <a:lnTo>
                    <a:pt x="8209788" y="0"/>
                  </a:lnTo>
                  <a:close/>
                </a:path>
              </a:pathLst>
            </a:custGeom>
            <a:solidFill>
              <a:srgbClr val="095A82"/>
            </a:solidFill>
          </p:spPr>
          <p:txBody>
            <a:bodyPr wrap="square" lIns="0" tIns="0" rIns="0" bIns="0" rtlCol="0"/>
            <a:lstStyle/>
            <a:p>
              <a:endParaRPr sz="2400"/>
            </a:p>
          </p:txBody>
        </p:sp>
        <p:sp>
          <p:nvSpPr>
            <p:cNvPr id="4" name="object 4"/>
            <p:cNvSpPr/>
            <p:nvPr/>
          </p:nvSpPr>
          <p:spPr>
            <a:xfrm>
              <a:off x="539496" y="882395"/>
              <a:ext cx="3384550" cy="675005"/>
            </a:xfrm>
            <a:custGeom>
              <a:avLst/>
              <a:gdLst/>
              <a:ahLst/>
              <a:cxnLst/>
              <a:rect l="l" t="t" r="r" b="b"/>
              <a:pathLst>
                <a:path w="3384550" h="675005">
                  <a:moveTo>
                    <a:pt x="2985135" y="0"/>
                  </a:moveTo>
                  <a:lnTo>
                    <a:pt x="2985135" y="133984"/>
                  </a:lnTo>
                  <a:lnTo>
                    <a:pt x="0" y="133984"/>
                  </a:lnTo>
                  <a:lnTo>
                    <a:pt x="0" y="539114"/>
                  </a:lnTo>
                  <a:lnTo>
                    <a:pt x="2985135" y="539114"/>
                  </a:lnTo>
                  <a:lnTo>
                    <a:pt x="2985135" y="674624"/>
                  </a:lnTo>
                  <a:lnTo>
                    <a:pt x="3384423" y="335914"/>
                  </a:lnTo>
                  <a:lnTo>
                    <a:pt x="2985135" y="0"/>
                  </a:lnTo>
                  <a:close/>
                </a:path>
              </a:pathLst>
            </a:custGeom>
            <a:solidFill>
              <a:srgbClr val="73635D"/>
            </a:solidFill>
          </p:spPr>
          <p:txBody>
            <a:bodyPr wrap="square" lIns="0" tIns="0" rIns="0" bIns="0" rtlCol="0"/>
            <a:lstStyle/>
            <a:p>
              <a:endParaRPr sz="2400"/>
            </a:p>
          </p:txBody>
        </p:sp>
      </p:grpSp>
      <p:sp>
        <p:nvSpPr>
          <p:cNvPr id="5" name="object 5"/>
          <p:cNvSpPr/>
          <p:nvPr/>
        </p:nvSpPr>
        <p:spPr>
          <a:xfrm>
            <a:off x="719327" y="2214881"/>
            <a:ext cx="3981027" cy="900007"/>
          </a:xfrm>
          <a:custGeom>
            <a:avLst/>
            <a:gdLst/>
            <a:ahLst/>
            <a:cxnLst/>
            <a:rect l="l" t="t" r="r" b="b"/>
            <a:pathLst>
              <a:path w="2985770" h="675005">
                <a:moveTo>
                  <a:pt x="2582926" y="0"/>
                </a:moveTo>
                <a:lnTo>
                  <a:pt x="2582926" y="129412"/>
                </a:lnTo>
                <a:lnTo>
                  <a:pt x="0" y="129412"/>
                </a:lnTo>
                <a:lnTo>
                  <a:pt x="0" y="533019"/>
                </a:lnTo>
                <a:lnTo>
                  <a:pt x="2582926" y="533019"/>
                </a:lnTo>
                <a:lnTo>
                  <a:pt x="2582926" y="674623"/>
                </a:lnTo>
                <a:lnTo>
                  <a:pt x="2985262" y="335914"/>
                </a:lnTo>
                <a:lnTo>
                  <a:pt x="2582926" y="0"/>
                </a:lnTo>
                <a:close/>
              </a:path>
            </a:pathLst>
          </a:custGeom>
          <a:solidFill>
            <a:srgbClr val="00B59C"/>
          </a:solidFill>
        </p:spPr>
        <p:txBody>
          <a:bodyPr wrap="square" lIns="0" tIns="0" rIns="0" bIns="0" rtlCol="0"/>
          <a:lstStyle/>
          <a:p>
            <a:endParaRPr sz="2400"/>
          </a:p>
        </p:txBody>
      </p:sp>
      <p:sp>
        <p:nvSpPr>
          <p:cNvPr id="6" name="object 6"/>
          <p:cNvSpPr/>
          <p:nvPr/>
        </p:nvSpPr>
        <p:spPr>
          <a:xfrm>
            <a:off x="719327" y="3253232"/>
            <a:ext cx="3242733" cy="898313"/>
          </a:xfrm>
          <a:custGeom>
            <a:avLst/>
            <a:gdLst/>
            <a:ahLst/>
            <a:cxnLst/>
            <a:rect l="l" t="t" r="r" b="b"/>
            <a:pathLst>
              <a:path w="2432050" h="673735">
                <a:moveTo>
                  <a:pt x="2031111" y="0"/>
                </a:moveTo>
                <a:lnTo>
                  <a:pt x="2031111" y="138683"/>
                </a:lnTo>
                <a:lnTo>
                  <a:pt x="0" y="138683"/>
                </a:lnTo>
                <a:lnTo>
                  <a:pt x="0" y="540893"/>
                </a:lnTo>
                <a:lnTo>
                  <a:pt x="2031111" y="540893"/>
                </a:lnTo>
                <a:lnTo>
                  <a:pt x="2031111" y="673481"/>
                </a:lnTo>
                <a:lnTo>
                  <a:pt x="2431923" y="338074"/>
                </a:lnTo>
                <a:lnTo>
                  <a:pt x="2031111" y="0"/>
                </a:lnTo>
                <a:close/>
              </a:path>
            </a:pathLst>
          </a:custGeom>
          <a:solidFill>
            <a:srgbClr val="008599"/>
          </a:solidFill>
        </p:spPr>
        <p:txBody>
          <a:bodyPr wrap="square" lIns="0" tIns="0" rIns="0" bIns="0" rtlCol="0"/>
          <a:lstStyle/>
          <a:p>
            <a:endParaRPr sz="2400"/>
          </a:p>
        </p:txBody>
      </p:sp>
      <p:sp>
        <p:nvSpPr>
          <p:cNvPr id="7" name="object 7"/>
          <p:cNvSpPr/>
          <p:nvPr/>
        </p:nvSpPr>
        <p:spPr>
          <a:xfrm>
            <a:off x="719327" y="4291585"/>
            <a:ext cx="2666152" cy="898313"/>
          </a:xfrm>
          <a:custGeom>
            <a:avLst/>
            <a:gdLst/>
            <a:ahLst/>
            <a:cxnLst/>
            <a:rect l="l" t="t" r="r" b="b"/>
            <a:pathLst>
              <a:path w="1999614" h="673735">
                <a:moveTo>
                  <a:pt x="1598549" y="0"/>
                </a:moveTo>
                <a:lnTo>
                  <a:pt x="1598549" y="135636"/>
                </a:lnTo>
                <a:lnTo>
                  <a:pt x="0" y="135636"/>
                </a:lnTo>
                <a:lnTo>
                  <a:pt x="0" y="539369"/>
                </a:lnTo>
                <a:lnTo>
                  <a:pt x="1598549" y="539369"/>
                </a:lnTo>
                <a:lnTo>
                  <a:pt x="1598549" y="673481"/>
                </a:lnTo>
                <a:lnTo>
                  <a:pt x="1999361" y="338074"/>
                </a:lnTo>
                <a:lnTo>
                  <a:pt x="1598549" y="0"/>
                </a:lnTo>
                <a:close/>
              </a:path>
            </a:pathLst>
          </a:custGeom>
          <a:solidFill>
            <a:srgbClr val="FF3D5F"/>
          </a:solidFill>
        </p:spPr>
        <p:txBody>
          <a:bodyPr wrap="square" lIns="0" tIns="0" rIns="0" bIns="0" rtlCol="0"/>
          <a:lstStyle/>
          <a:p>
            <a:endParaRPr sz="2400"/>
          </a:p>
        </p:txBody>
      </p:sp>
      <p:grpSp>
        <p:nvGrpSpPr>
          <p:cNvPr id="8" name="object 8"/>
          <p:cNvGrpSpPr/>
          <p:nvPr/>
        </p:nvGrpSpPr>
        <p:grpSpPr>
          <a:xfrm>
            <a:off x="699007" y="1288289"/>
            <a:ext cx="1962573" cy="4940300"/>
            <a:chOff x="524255" y="966216"/>
            <a:chExt cx="1471930" cy="3705225"/>
          </a:xfrm>
        </p:grpSpPr>
        <p:sp>
          <p:nvSpPr>
            <p:cNvPr id="9" name="object 9"/>
            <p:cNvSpPr/>
            <p:nvPr/>
          </p:nvSpPr>
          <p:spPr>
            <a:xfrm>
              <a:off x="539495" y="3997451"/>
              <a:ext cx="1456690" cy="673735"/>
            </a:xfrm>
            <a:custGeom>
              <a:avLst/>
              <a:gdLst/>
              <a:ahLst/>
              <a:cxnLst/>
              <a:rect l="l" t="t" r="r" b="b"/>
              <a:pathLst>
                <a:path w="1456689" h="673735">
                  <a:moveTo>
                    <a:pt x="1057402" y="0"/>
                  </a:moveTo>
                  <a:lnTo>
                    <a:pt x="1057402" y="137134"/>
                  </a:lnTo>
                  <a:lnTo>
                    <a:pt x="0" y="137134"/>
                  </a:lnTo>
                  <a:lnTo>
                    <a:pt x="0" y="539394"/>
                  </a:lnTo>
                  <a:lnTo>
                    <a:pt x="1057402" y="539394"/>
                  </a:lnTo>
                  <a:lnTo>
                    <a:pt x="1057402" y="673481"/>
                  </a:lnTo>
                  <a:lnTo>
                    <a:pt x="1456563" y="338137"/>
                  </a:lnTo>
                  <a:lnTo>
                    <a:pt x="1057402" y="0"/>
                  </a:lnTo>
                  <a:close/>
                </a:path>
              </a:pathLst>
            </a:custGeom>
            <a:solidFill>
              <a:srgbClr val="FCB834"/>
            </a:solidFill>
          </p:spPr>
          <p:txBody>
            <a:bodyPr wrap="square" lIns="0" tIns="0" rIns="0" bIns="0" rtlCol="0"/>
            <a:lstStyle/>
            <a:p>
              <a:endParaRPr sz="2400"/>
            </a:p>
          </p:txBody>
        </p:sp>
        <p:sp>
          <p:nvSpPr>
            <p:cNvPr id="10" name="object 10"/>
            <p:cNvSpPr/>
            <p:nvPr/>
          </p:nvSpPr>
          <p:spPr>
            <a:xfrm>
              <a:off x="524255" y="966216"/>
              <a:ext cx="376428" cy="3636264"/>
            </a:xfrm>
            <a:prstGeom prst="rect">
              <a:avLst/>
            </a:prstGeom>
            <a:blipFill>
              <a:blip r:embed="rId2" cstate="print"/>
              <a:stretch>
                <a:fillRect/>
              </a:stretch>
            </a:blipFill>
          </p:spPr>
          <p:txBody>
            <a:bodyPr wrap="square" lIns="0" tIns="0" rIns="0" bIns="0" rtlCol="0"/>
            <a:lstStyle/>
            <a:p>
              <a:endParaRPr sz="2400"/>
            </a:p>
          </p:txBody>
        </p:sp>
        <p:sp>
          <p:nvSpPr>
            <p:cNvPr id="11" name="object 11"/>
            <p:cNvSpPr/>
            <p:nvPr/>
          </p:nvSpPr>
          <p:spPr>
            <a:xfrm>
              <a:off x="539495" y="1019556"/>
              <a:ext cx="274320" cy="3534410"/>
            </a:xfrm>
            <a:custGeom>
              <a:avLst/>
              <a:gdLst/>
              <a:ahLst/>
              <a:cxnLst/>
              <a:rect l="l" t="t" r="r" b="b"/>
              <a:pathLst>
                <a:path w="274319" h="3534410">
                  <a:moveTo>
                    <a:pt x="274320" y="0"/>
                  </a:moveTo>
                  <a:lnTo>
                    <a:pt x="0" y="0"/>
                  </a:lnTo>
                  <a:lnTo>
                    <a:pt x="0" y="3533902"/>
                  </a:lnTo>
                  <a:lnTo>
                    <a:pt x="274320" y="3533902"/>
                  </a:lnTo>
                  <a:lnTo>
                    <a:pt x="274320" y="0"/>
                  </a:lnTo>
                  <a:close/>
                </a:path>
              </a:pathLst>
            </a:custGeom>
            <a:solidFill>
              <a:srgbClr val="A6A6A6"/>
            </a:solidFill>
          </p:spPr>
          <p:txBody>
            <a:bodyPr wrap="square" lIns="0" tIns="0" rIns="0" bIns="0" rtlCol="0"/>
            <a:lstStyle/>
            <a:p>
              <a:endParaRPr sz="2400"/>
            </a:p>
          </p:txBody>
        </p:sp>
      </p:grpSp>
      <p:sp>
        <p:nvSpPr>
          <p:cNvPr id="12" name="object 12"/>
          <p:cNvSpPr txBox="1">
            <a:spLocks noGrp="1"/>
          </p:cNvSpPr>
          <p:nvPr>
            <p:ph type="title"/>
          </p:nvPr>
        </p:nvSpPr>
        <p:spPr>
          <a:xfrm>
            <a:off x="627616" y="406471"/>
            <a:ext cx="3802144" cy="590697"/>
          </a:xfrm>
          <a:prstGeom prst="rect">
            <a:avLst/>
          </a:prstGeom>
        </p:spPr>
        <p:txBody>
          <a:bodyPr vert="horz" wrap="square" lIns="0" tIns="16087" rIns="0" bIns="0" rtlCol="0" anchor="ctr">
            <a:spAutoFit/>
          </a:bodyPr>
          <a:lstStyle/>
          <a:p>
            <a:pPr marL="16933">
              <a:lnSpc>
                <a:spcPct val="100000"/>
              </a:lnSpc>
              <a:spcBef>
                <a:spcPts val="127"/>
              </a:spcBef>
            </a:pPr>
            <a:r>
              <a:rPr sz="3733" b="1" spc="-7" dirty="0">
                <a:latin typeface="Carlito"/>
                <a:cs typeface="Carlito"/>
              </a:rPr>
              <a:t>Why not</a:t>
            </a:r>
            <a:r>
              <a:rPr sz="3733" b="1" spc="-220" dirty="0">
                <a:latin typeface="Carlito"/>
                <a:cs typeface="Carlito"/>
              </a:rPr>
              <a:t> </a:t>
            </a:r>
            <a:r>
              <a:rPr sz="3733" b="1" spc="-33" dirty="0">
                <a:latin typeface="Carlito"/>
                <a:cs typeface="Carlito"/>
              </a:rPr>
              <a:t>C++?</a:t>
            </a:r>
            <a:endParaRPr sz="3733" dirty="0">
              <a:latin typeface="Carlito"/>
              <a:cs typeface="Carlito"/>
            </a:endParaRPr>
          </a:p>
        </p:txBody>
      </p:sp>
      <p:sp>
        <p:nvSpPr>
          <p:cNvPr id="16" name="object 16"/>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sp>
        <p:nvSpPr>
          <p:cNvPr id="13" name="object 13"/>
          <p:cNvSpPr txBox="1"/>
          <p:nvPr/>
        </p:nvSpPr>
        <p:spPr>
          <a:xfrm>
            <a:off x="4982126" y="1468053"/>
            <a:ext cx="6285653" cy="1367234"/>
          </a:xfrm>
          <a:prstGeom prst="rect">
            <a:avLst/>
          </a:prstGeom>
        </p:spPr>
        <p:txBody>
          <a:bodyPr vert="horz" wrap="square" lIns="0" tIns="17780" rIns="0" bIns="0" rtlCol="0">
            <a:spAutoFit/>
          </a:bodyPr>
          <a:lstStyle/>
          <a:p>
            <a:pPr marL="745895">
              <a:spcBef>
                <a:spcPts val="140"/>
              </a:spcBef>
            </a:pPr>
            <a:r>
              <a:rPr sz="1867" b="1" spc="-7" dirty="0">
                <a:solidFill>
                  <a:srgbClr val="73635D"/>
                </a:solidFill>
                <a:latin typeface="Arial"/>
                <a:cs typeface="Arial"/>
              </a:rPr>
              <a:t>C++</a:t>
            </a:r>
            <a:r>
              <a:rPr sz="1867" b="1" spc="-53" dirty="0">
                <a:solidFill>
                  <a:srgbClr val="73635D"/>
                </a:solidFill>
                <a:latin typeface="Arial"/>
                <a:cs typeface="Arial"/>
              </a:rPr>
              <a:t> </a:t>
            </a:r>
            <a:r>
              <a:rPr sz="1867" b="1" dirty="0">
                <a:solidFill>
                  <a:srgbClr val="73635D"/>
                </a:solidFill>
                <a:latin typeface="Arial"/>
                <a:cs typeface="Arial"/>
              </a:rPr>
              <a:t>does</a:t>
            </a:r>
            <a:r>
              <a:rPr sz="1867" b="1" spc="-67" dirty="0">
                <a:solidFill>
                  <a:srgbClr val="73635D"/>
                </a:solidFill>
                <a:latin typeface="Arial"/>
                <a:cs typeface="Arial"/>
              </a:rPr>
              <a:t> </a:t>
            </a:r>
            <a:r>
              <a:rPr sz="1867" b="1" spc="-7" dirty="0">
                <a:solidFill>
                  <a:srgbClr val="73635D"/>
                </a:solidFill>
                <a:latin typeface="Arial"/>
                <a:cs typeface="Arial"/>
              </a:rPr>
              <a:t>not</a:t>
            </a:r>
            <a:r>
              <a:rPr sz="1867" b="1" spc="-27" dirty="0">
                <a:solidFill>
                  <a:srgbClr val="73635D"/>
                </a:solidFill>
                <a:latin typeface="Arial"/>
                <a:cs typeface="Arial"/>
              </a:rPr>
              <a:t> </a:t>
            </a:r>
            <a:r>
              <a:rPr sz="1867" b="1" spc="-7" dirty="0">
                <a:solidFill>
                  <a:srgbClr val="73635D"/>
                </a:solidFill>
                <a:latin typeface="Arial"/>
                <a:cs typeface="Arial"/>
              </a:rPr>
              <a:t>provide</a:t>
            </a:r>
            <a:r>
              <a:rPr sz="1867" b="1" spc="-80" dirty="0">
                <a:solidFill>
                  <a:srgbClr val="73635D"/>
                </a:solidFill>
                <a:latin typeface="Arial"/>
                <a:cs typeface="Arial"/>
              </a:rPr>
              <a:t> </a:t>
            </a:r>
            <a:r>
              <a:rPr sz="1867" b="1" dirty="0">
                <a:solidFill>
                  <a:srgbClr val="73635D"/>
                </a:solidFill>
                <a:latin typeface="Arial"/>
                <a:cs typeface="Arial"/>
              </a:rPr>
              <a:t>efficient</a:t>
            </a:r>
            <a:r>
              <a:rPr sz="1867" b="1" spc="-133" dirty="0">
                <a:solidFill>
                  <a:srgbClr val="73635D"/>
                </a:solidFill>
                <a:latin typeface="Arial"/>
                <a:cs typeface="Arial"/>
              </a:rPr>
              <a:t> </a:t>
            </a:r>
            <a:r>
              <a:rPr sz="1867" b="1" dirty="0">
                <a:solidFill>
                  <a:srgbClr val="73635D"/>
                </a:solidFill>
                <a:latin typeface="Arial"/>
                <a:cs typeface="Arial"/>
              </a:rPr>
              <a:t>means</a:t>
            </a:r>
            <a:r>
              <a:rPr sz="1867" b="1" spc="-60" dirty="0">
                <a:solidFill>
                  <a:srgbClr val="73635D"/>
                </a:solidFill>
                <a:latin typeface="Arial"/>
                <a:cs typeface="Arial"/>
              </a:rPr>
              <a:t> </a:t>
            </a:r>
            <a:r>
              <a:rPr sz="1867" b="1" spc="-7" dirty="0">
                <a:solidFill>
                  <a:srgbClr val="73635D"/>
                </a:solidFill>
                <a:latin typeface="Arial"/>
                <a:cs typeface="Arial"/>
              </a:rPr>
              <a:t>for</a:t>
            </a:r>
            <a:r>
              <a:rPr sz="1867" b="1" spc="-53" dirty="0">
                <a:solidFill>
                  <a:srgbClr val="73635D"/>
                </a:solidFill>
                <a:latin typeface="Arial"/>
                <a:cs typeface="Arial"/>
              </a:rPr>
              <a:t> </a:t>
            </a:r>
            <a:r>
              <a:rPr sz="1867" b="1" spc="-20" dirty="0">
                <a:solidFill>
                  <a:srgbClr val="73635D"/>
                </a:solidFill>
                <a:latin typeface="Arial"/>
                <a:cs typeface="Arial"/>
              </a:rPr>
              <a:t>garbage</a:t>
            </a:r>
            <a:endParaRPr sz="1867">
              <a:latin typeface="Arial"/>
              <a:cs typeface="Arial"/>
            </a:endParaRPr>
          </a:p>
          <a:p>
            <a:pPr marL="745895"/>
            <a:r>
              <a:rPr sz="1867" b="1" spc="-20" dirty="0">
                <a:solidFill>
                  <a:srgbClr val="73635D"/>
                </a:solidFill>
                <a:latin typeface="Arial"/>
                <a:cs typeface="Arial"/>
              </a:rPr>
              <a:t>collection</a:t>
            </a:r>
            <a:endParaRPr sz="1867">
              <a:latin typeface="Arial"/>
              <a:cs typeface="Arial"/>
            </a:endParaRPr>
          </a:p>
          <a:p>
            <a:pPr>
              <a:lnSpc>
                <a:spcPct val="100000"/>
              </a:lnSpc>
            </a:pPr>
            <a:endParaRPr sz="2000">
              <a:latin typeface="Arial"/>
              <a:cs typeface="Arial"/>
            </a:endParaRPr>
          </a:p>
          <a:p>
            <a:pPr marL="16933">
              <a:spcBef>
                <a:spcPts val="1447"/>
              </a:spcBef>
            </a:pPr>
            <a:r>
              <a:rPr sz="1867" b="1" spc="-7" dirty="0">
                <a:solidFill>
                  <a:srgbClr val="00B59C"/>
                </a:solidFill>
                <a:latin typeface="Arial"/>
                <a:cs typeface="Arial"/>
              </a:rPr>
              <a:t>No built </a:t>
            </a:r>
            <a:r>
              <a:rPr sz="1867" b="1" dirty="0">
                <a:solidFill>
                  <a:srgbClr val="00B59C"/>
                </a:solidFill>
                <a:latin typeface="Arial"/>
                <a:cs typeface="Arial"/>
              </a:rPr>
              <a:t>in </a:t>
            </a:r>
            <a:r>
              <a:rPr sz="1867" b="1" spc="-7" dirty="0">
                <a:solidFill>
                  <a:srgbClr val="00B59C"/>
                </a:solidFill>
                <a:latin typeface="Arial"/>
                <a:cs typeface="Arial"/>
              </a:rPr>
              <a:t>support for</a:t>
            </a:r>
            <a:r>
              <a:rPr sz="1867" b="1" spc="-347" dirty="0">
                <a:solidFill>
                  <a:srgbClr val="00B59C"/>
                </a:solidFill>
                <a:latin typeface="Arial"/>
                <a:cs typeface="Arial"/>
              </a:rPr>
              <a:t> </a:t>
            </a:r>
            <a:r>
              <a:rPr sz="1867" b="1" spc="-20" dirty="0">
                <a:solidFill>
                  <a:srgbClr val="00B59C"/>
                </a:solidFill>
                <a:latin typeface="Arial"/>
                <a:cs typeface="Arial"/>
              </a:rPr>
              <a:t>threads</a:t>
            </a:r>
            <a:endParaRPr sz="1867">
              <a:latin typeface="Arial"/>
              <a:cs typeface="Arial"/>
            </a:endParaRPr>
          </a:p>
        </p:txBody>
      </p:sp>
      <p:sp>
        <p:nvSpPr>
          <p:cNvPr id="14" name="object 14"/>
          <p:cNvSpPr txBox="1"/>
          <p:nvPr/>
        </p:nvSpPr>
        <p:spPr>
          <a:xfrm>
            <a:off x="3679274" y="3541436"/>
            <a:ext cx="6210300" cy="1392027"/>
          </a:xfrm>
          <a:prstGeom prst="rect">
            <a:avLst/>
          </a:prstGeom>
        </p:spPr>
        <p:txBody>
          <a:bodyPr vert="horz" wrap="square" lIns="0" tIns="16933" rIns="0" bIns="0" rtlCol="0">
            <a:spAutoFit/>
          </a:bodyPr>
          <a:lstStyle/>
          <a:p>
            <a:pPr marL="563019" marR="6773">
              <a:spcBef>
                <a:spcPts val="133"/>
              </a:spcBef>
            </a:pPr>
            <a:r>
              <a:rPr sz="1867" b="1" dirty="0">
                <a:solidFill>
                  <a:srgbClr val="008599"/>
                </a:solidFill>
                <a:latin typeface="Arial"/>
                <a:cs typeface="Arial"/>
              </a:rPr>
              <a:t>It</a:t>
            </a:r>
            <a:r>
              <a:rPr sz="1867" b="1" spc="-87" dirty="0">
                <a:solidFill>
                  <a:srgbClr val="008599"/>
                </a:solidFill>
                <a:latin typeface="Arial"/>
                <a:cs typeface="Arial"/>
              </a:rPr>
              <a:t> </a:t>
            </a:r>
            <a:r>
              <a:rPr sz="1867" b="1" spc="-7" dirty="0">
                <a:solidFill>
                  <a:srgbClr val="008599"/>
                </a:solidFill>
                <a:latin typeface="Arial"/>
                <a:cs typeface="Arial"/>
              </a:rPr>
              <a:t>gets</a:t>
            </a:r>
            <a:r>
              <a:rPr sz="1867" b="1" spc="-53" dirty="0">
                <a:solidFill>
                  <a:srgbClr val="008599"/>
                </a:solidFill>
                <a:latin typeface="Arial"/>
                <a:cs typeface="Arial"/>
              </a:rPr>
              <a:t> </a:t>
            </a:r>
            <a:r>
              <a:rPr sz="1867" b="1" spc="-7" dirty="0">
                <a:solidFill>
                  <a:srgbClr val="008599"/>
                </a:solidFill>
                <a:latin typeface="Arial"/>
                <a:cs typeface="Arial"/>
              </a:rPr>
              <a:t>complex</a:t>
            </a:r>
            <a:r>
              <a:rPr sz="1867" b="1" spc="-87" dirty="0">
                <a:solidFill>
                  <a:srgbClr val="008599"/>
                </a:solidFill>
                <a:latin typeface="Arial"/>
                <a:cs typeface="Arial"/>
              </a:rPr>
              <a:t> </a:t>
            </a:r>
            <a:r>
              <a:rPr sz="1867" b="1" spc="7" dirty="0">
                <a:solidFill>
                  <a:srgbClr val="008599"/>
                </a:solidFill>
                <a:latin typeface="Arial"/>
                <a:cs typeface="Arial"/>
              </a:rPr>
              <a:t>when</a:t>
            </a:r>
            <a:r>
              <a:rPr sz="1867" b="1" spc="-147" dirty="0">
                <a:solidFill>
                  <a:srgbClr val="008599"/>
                </a:solidFill>
                <a:latin typeface="Arial"/>
                <a:cs typeface="Arial"/>
              </a:rPr>
              <a:t> </a:t>
            </a:r>
            <a:r>
              <a:rPr sz="1867" b="1" dirty="0">
                <a:solidFill>
                  <a:srgbClr val="008599"/>
                </a:solidFill>
                <a:latin typeface="Arial"/>
                <a:cs typeface="Arial"/>
              </a:rPr>
              <a:t>u</a:t>
            </a:r>
            <a:r>
              <a:rPr sz="1867" b="1" spc="-27" dirty="0">
                <a:solidFill>
                  <a:srgbClr val="008599"/>
                </a:solidFill>
                <a:latin typeface="Arial"/>
                <a:cs typeface="Arial"/>
              </a:rPr>
              <a:t> </a:t>
            </a:r>
            <a:r>
              <a:rPr sz="1867" b="1" dirty="0">
                <a:solidFill>
                  <a:srgbClr val="008599"/>
                </a:solidFill>
                <a:latin typeface="Arial"/>
                <a:cs typeface="Arial"/>
              </a:rPr>
              <a:t>want</a:t>
            </a:r>
            <a:r>
              <a:rPr sz="1867" b="1" spc="-133" dirty="0">
                <a:solidFill>
                  <a:srgbClr val="008599"/>
                </a:solidFill>
                <a:latin typeface="Arial"/>
                <a:cs typeface="Arial"/>
              </a:rPr>
              <a:t> </a:t>
            </a:r>
            <a:r>
              <a:rPr sz="1867" b="1" dirty="0">
                <a:solidFill>
                  <a:srgbClr val="008599"/>
                </a:solidFill>
                <a:latin typeface="Arial"/>
                <a:cs typeface="Arial"/>
              </a:rPr>
              <a:t>to</a:t>
            </a:r>
            <a:r>
              <a:rPr sz="1867" b="1" spc="-40" dirty="0">
                <a:solidFill>
                  <a:srgbClr val="008599"/>
                </a:solidFill>
                <a:latin typeface="Arial"/>
                <a:cs typeface="Arial"/>
              </a:rPr>
              <a:t> </a:t>
            </a:r>
            <a:r>
              <a:rPr sz="1867" b="1" spc="-7" dirty="0">
                <a:solidFill>
                  <a:srgbClr val="008599"/>
                </a:solidFill>
                <a:latin typeface="Arial"/>
                <a:cs typeface="Arial"/>
              </a:rPr>
              <a:t>develop</a:t>
            </a:r>
            <a:r>
              <a:rPr sz="1867" b="1" spc="-80" dirty="0">
                <a:solidFill>
                  <a:srgbClr val="008599"/>
                </a:solidFill>
                <a:latin typeface="Arial"/>
                <a:cs typeface="Arial"/>
              </a:rPr>
              <a:t> </a:t>
            </a:r>
            <a:r>
              <a:rPr sz="1867" b="1" dirty="0">
                <a:solidFill>
                  <a:srgbClr val="008599"/>
                </a:solidFill>
                <a:latin typeface="Arial"/>
                <a:cs typeface="Arial"/>
              </a:rPr>
              <a:t>a</a:t>
            </a:r>
            <a:r>
              <a:rPr sz="1867" b="1" spc="-33" dirty="0">
                <a:solidFill>
                  <a:srgbClr val="008599"/>
                </a:solidFill>
                <a:latin typeface="Arial"/>
                <a:cs typeface="Arial"/>
              </a:rPr>
              <a:t> </a:t>
            </a:r>
            <a:r>
              <a:rPr sz="1867" b="1" spc="-20" dirty="0">
                <a:solidFill>
                  <a:srgbClr val="008599"/>
                </a:solidFill>
                <a:latin typeface="Arial"/>
                <a:cs typeface="Arial"/>
              </a:rPr>
              <a:t>graphics  </a:t>
            </a:r>
            <a:r>
              <a:rPr sz="1867" b="1" dirty="0">
                <a:solidFill>
                  <a:srgbClr val="008599"/>
                </a:solidFill>
                <a:latin typeface="Arial"/>
                <a:cs typeface="Arial"/>
              </a:rPr>
              <a:t>rich</a:t>
            </a:r>
            <a:r>
              <a:rPr sz="1867" b="1" spc="-67" dirty="0">
                <a:solidFill>
                  <a:srgbClr val="008599"/>
                </a:solidFill>
                <a:latin typeface="Arial"/>
                <a:cs typeface="Arial"/>
              </a:rPr>
              <a:t> </a:t>
            </a:r>
            <a:r>
              <a:rPr sz="1867" b="1" spc="-20" dirty="0">
                <a:solidFill>
                  <a:srgbClr val="008599"/>
                </a:solidFill>
                <a:latin typeface="Arial"/>
                <a:cs typeface="Arial"/>
              </a:rPr>
              <a:t>application</a:t>
            </a:r>
            <a:endParaRPr sz="1867">
              <a:latin typeface="Arial"/>
              <a:cs typeface="Arial"/>
            </a:endParaRPr>
          </a:p>
          <a:p>
            <a:pPr>
              <a:lnSpc>
                <a:spcPct val="100000"/>
              </a:lnSpc>
            </a:pPr>
            <a:endParaRPr sz="2000">
              <a:latin typeface="Arial"/>
              <a:cs typeface="Arial"/>
            </a:endParaRPr>
          </a:p>
          <a:p>
            <a:pPr marL="16933">
              <a:spcBef>
                <a:spcPts val="1573"/>
              </a:spcBef>
            </a:pPr>
            <a:r>
              <a:rPr sz="1867" b="1" spc="-7" dirty="0">
                <a:solidFill>
                  <a:srgbClr val="FF3D5F"/>
                </a:solidFill>
                <a:latin typeface="Arial"/>
                <a:cs typeface="Arial"/>
              </a:rPr>
              <a:t>C++ </a:t>
            </a:r>
            <a:r>
              <a:rPr sz="1867" b="1" spc="7" dirty="0">
                <a:solidFill>
                  <a:srgbClr val="FF3D5F"/>
                </a:solidFill>
                <a:latin typeface="Arial"/>
                <a:cs typeface="Arial"/>
              </a:rPr>
              <a:t>is </a:t>
            </a:r>
            <a:r>
              <a:rPr sz="1867" b="1" spc="-7" dirty="0">
                <a:solidFill>
                  <a:srgbClr val="FF3D5F"/>
                </a:solidFill>
                <a:latin typeface="Arial"/>
                <a:cs typeface="Arial"/>
              </a:rPr>
              <a:t>not </a:t>
            </a:r>
            <a:r>
              <a:rPr sz="1867" b="1" dirty="0">
                <a:solidFill>
                  <a:srgbClr val="FF3D5F"/>
                </a:solidFill>
                <a:latin typeface="Arial"/>
                <a:cs typeface="Arial"/>
              </a:rPr>
              <a:t>platform</a:t>
            </a:r>
            <a:r>
              <a:rPr sz="1867" b="1" spc="-300" dirty="0">
                <a:solidFill>
                  <a:srgbClr val="FF3D5F"/>
                </a:solidFill>
                <a:latin typeface="Arial"/>
                <a:cs typeface="Arial"/>
              </a:rPr>
              <a:t> </a:t>
            </a:r>
            <a:r>
              <a:rPr sz="1867" b="1" spc="-20" dirty="0">
                <a:solidFill>
                  <a:srgbClr val="FF3D5F"/>
                </a:solidFill>
                <a:latin typeface="Arial"/>
                <a:cs typeface="Arial"/>
              </a:rPr>
              <a:t>independent</a:t>
            </a:r>
            <a:endParaRPr sz="1867">
              <a:latin typeface="Arial"/>
              <a:cs typeface="Arial"/>
            </a:endParaRPr>
          </a:p>
        </p:txBody>
      </p:sp>
      <p:sp>
        <p:nvSpPr>
          <p:cNvPr id="15" name="object 15"/>
          <p:cNvSpPr txBox="1"/>
          <p:nvPr/>
        </p:nvSpPr>
        <p:spPr>
          <a:xfrm>
            <a:off x="2949447" y="5622273"/>
            <a:ext cx="8485293" cy="304421"/>
          </a:xfrm>
          <a:prstGeom prst="rect">
            <a:avLst/>
          </a:prstGeom>
        </p:spPr>
        <p:txBody>
          <a:bodyPr vert="horz" wrap="square" lIns="0" tIns="16933" rIns="0" bIns="0" rtlCol="0">
            <a:spAutoFit/>
          </a:bodyPr>
          <a:lstStyle/>
          <a:p>
            <a:pPr marL="16933">
              <a:spcBef>
                <a:spcPts val="133"/>
              </a:spcBef>
            </a:pPr>
            <a:r>
              <a:rPr sz="1867" b="1" dirty="0">
                <a:solidFill>
                  <a:srgbClr val="FCB834"/>
                </a:solidFill>
                <a:latin typeface="Arial"/>
                <a:cs typeface="Arial"/>
              </a:rPr>
              <a:t>In</a:t>
            </a:r>
            <a:r>
              <a:rPr sz="1867" b="1" spc="-73" dirty="0">
                <a:solidFill>
                  <a:srgbClr val="FCB834"/>
                </a:solidFill>
                <a:latin typeface="Arial"/>
                <a:cs typeface="Arial"/>
              </a:rPr>
              <a:t> </a:t>
            </a:r>
            <a:r>
              <a:rPr sz="1867" b="1" spc="-7" dirty="0">
                <a:solidFill>
                  <a:srgbClr val="FCB834"/>
                </a:solidFill>
                <a:latin typeface="Arial"/>
                <a:cs typeface="Arial"/>
              </a:rPr>
              <a:t>C++</a:t>
            </a:r>
            <a:r>
              <a:rPr sz="1867" b="1" spc="-40" dirty="0">
                <a:solidFill>
                  <a:srgbClr val="FCB834"/>
                </a:solidFill>
                <a:latin typeface="Arial"/>
                <a:cs typeface="Arial"/>
              </a:rPr>
              <a:t> </a:t>
            </a:r>
            <a:r>
              <a:rPr sz="1867" b="1" dirty="0">
                <a:solidFill>
                  <a:srgbClr val="FCB834"/>
                </a:solidFill>
                <a:latin typeface="Arial"/>
                <a:cs typeface="Arial"/>
              </a:rPr>
              <a:t>memory</a:t>
            </a:r>
            <a:r>
              <a:rPr sz="1867" b="1" spc="-13" dirty="0">
                <a:solidFill>
                  <a:srgbClr val="FCB834"/>
                </a:solidFill>
                <a:latin typeface="Arial"/>
                <a:cs typeface="Arial"/>
              </a:rPr>
              <a:t> </a:t>
            </a:r>
            <a:r>
              <a:rPr sz="1867" b="1" spc="-20" dirty="0">
                <a:solidFill>
                  <a:srgbClr val="FCB834"/>
                </a:solidFill>
                <a:latin typeface="Arial"/>
                <a:cs typeface="Arial"/>
              </a:rPr>
              <a:t>allocation</a:t>
            </a:r>
            <a:r>
              <a:rPr sz="1867" b="1" spc="-140" dirty="0">
                <a:solidFill>
                  <a:srgbClr val="FCB834"/>
                </a:solidFill>
                <a:latin typeface="Arial"/>
                <a:cs typeface="Arial"/>
              </a:rPr>
              <a:t> </a:t>
            </a:r>
            <a:r>
              <a:rPr sz="1867" b="1" spc="-7" dirty="0">
                <a:solidFill>
                  <a:srgbClr val="FCB834"/>
                </a:solidFill>
                <a:latin typeface="Arial"/>
                <a:cs typeface="Arial"/>
              </a:rPr>
              <a:t>and</a:t>
            </a:r>
            <a:r>
              <a:rPr sz="1867" b="1" spc="-33" dirty="0">
                <a:solidFill>
                  <a:srgbClr val="FCB834"/>
                </a:solidFill>
                <a:latin typeface="Arial"/>
                <a:cs typeface="Arial"/>
              </a:rPr>
              <a:t> </a:t>
            </a:r>
            <a:r>
              <a:rPr sz="1867" b="1" spc="-20" dirty="0">
                <a:solidFill>
                  <a:srgbClr val="FCB834"/>
                </a:solidFill>
                <a:latin typeface="Arial"/>
                <a:cs typeface="Arial"/>
              </a:rPr>
              <a:t>de-allocation</a:t>
            </a:r>
            <a:r>
              <a:rPr sz="1867" b="1" spc="-140" dirty="0">
                <a:solidFill>
                  <a:srgbClr val="FCB834"/>
                </a:solidFill>
                <a:latin typeface="Arial"/>
                <a:cs typeface="Arial"/>
              </a:rPr>
              <a:t> </a:t>
            </a:r>
            <a:r>
              <a:rPr sz="1867" b="1" spc="-7" dirty="0">
                <a:solidFill>
                  <a:srgbClr val="FCB834"/>
                </a:solidFill>
                <a:latin typeface="Arial"/>
                <a:cs typeface="Arial"/>
              </a:rPr>
              <a:t>has</a:t>
            </a:r>
            <a:r>
              <a:rPr sz="1867" b="1" spc="-33" dirty="0">
                <a:solidFill>
                  <a:srgbClr val="FCB834"/>
                </a:solidFill>
                <a:latin typeface="Arial"/>
                <a:cs typeface="Arial"/>
              </a:rPr>
              <a:t> </a:t>
            </a:r>
            <a:r>
              <a:rPr sz="1867" b="1" dirty="0">
                <a:solidFill>
                  <a:srgbClr val="FCB834"/>
                </a:solidFill>
                <a:latin typeface="Arial"/>
                <a:cs typeface="Arial"/>
              </a:rPr>
              <a:t>to</a:t>
            </a:r>
            <a:r>
              <a:rPr sz="1867" b="1" spc="-60" dirty="0">
                <a:solidFill>
                  <a:srgbClr val="FCB834"/>
                </a:solidFill>
                <a:latin typeface="Arial"/>
                <a:cs typeface="Arial"/>
              </a:rPr>
              <a:t> </a:t>
            </a:r>
            <a:r>
              <a:rPr sz="1867" b="1" spc="-7" dirty="0">
                <a:solidFill>
                  <a:srgbClr val="FCB834"/>
                </a:solidFill>
                <a:latin typeface="Arial"/>
                <a:cs typeface="Arial"/>
              </a:rPr>
              <a:t>be</a:t>
            </a:r>
            <a:r>
              <a:rPr sz="1867" b="1" spc="-13" dirty="0">
                <a:solidFill>
                  <a:srgbClr val="FCB834"/>
                </a:solidFill>
                <a:latin typeface="Arial"/>
                <a:cs typeface="Arial"/>
              </a:rPr>
              <a:t> done</a:t>
            </a:r>
            <a:r>
              <a:rPr sz="1867" b="1" spc="-47" dirty="0">
                <a:solidFill>
                  <a:srgbClr val="FCB834"/>
                </a:solidFill>
                <a:latin typeface="Arial"/>
                <a:cs typeface="Arial"/>
              </a:rPr>
              <a:t> </a:t>
            </a:r>
            <a:r>
              <a:rPr sz="1867" b="1" spc="-7" dirty="0">
                <a:solidFill>
                  <a:srgbClr val="FCB834"/>
                </a:solidFill>
                <a:latin typeface="Arial"/>
                <a:cs typeface="Arial"/>
              </a:rPr>
              <a:t>by</a:t>
            </a:r>
            <a:r>
              <a:rPr sz="1867" b="1" spc="-13" dirty="0">
                <a:solidFill>
                  <a:srgbClr val="FCB834"/>
                </a:solidFill>
                <a:latin typeface="Arial"/>
                <a:cs typeface="Arial"/>
              </a:rPr>
              <a:t> </a:t>
            </a:r>
            <a:r>
              <a:rPr sz="1867" b="1" spc="-7" dirty="0">
                <a:solidFill>
                  <a:srgbClr val="FCB834"/>
                </a:solidFill>
                <a:latin typeface="Arial"/>
                <a:cs typeface="Arial"/>
              </a:rPr>
              <a:t>the</a:t>
            </a:r>
            <a:r>
              <a:rPr sz="1867" b="1" spc="-53" dirty="0">
                <a:solidFill>
                  <a:srgbClr val="FCB834"/>
                </a:solidFill>
                <a:latin typeface="Arial"/>
                <a:cs typeface="Arial"/>
              </a:rPr>
              <a:t> </a:t>
            </a:r>
            <a:r>
              <a:rPr sz="1867" b="1" spc="-20" dirty="0">
                <a:solidFill>
                  <a:srgbClr val="FCB834"/>
                </a:solidFill>
                <a:latin typeface="Arial"/>
                <a:cs typeface="Arial"/>
              </a:rPr>
              <a:t>developer</a:t>
            </a:r>
            <a:endParaRPr sz="1867">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3825" y="1125724"/>
            <a:ext cx="10946553" cy="38945"/>
          </a:xfrm>
          <a:custGeom>
            <a:avLst/>
            <a:gdLst/>
            <a:ahLst/>
            <a:cxnLst/>
            <a:rect l="l" t="t" r="r" b="b"/>
            <a:pathLst>
              <a:path w="8209915" h="29209">
                <a:moveTo>
                  <a:pt x="8209788" y="0"/>
                </a:moveTo>
                <a:lnTo>
                  <a:pt x="0" y="0"/>
                </a:lnTo>
                <a:lnTo>
                  <a:pt x="0" y="28705"/>
                </a:lnTo>
                <a:lnTo>
                  <a:pt x="8209788" y="28705"/>
                </a:lnTo>
                <a:lnTo>
                  <a:pt x="8209788" y="0"/>
                </a:lnTo>
                <a:close/>
              </a:path>
            </a:pathLst>
          </a:custGeom>
          <a:solidFill>
            <a:srgbClr val="095A82"/>
          </a:solidFill>
        </p:spPr>
        <p:txBody>
          <a:bodyPr wrap="square" lIns="0" tIns="0" rIns="0" bIns="0" rtlCol="0"/>
          <a:lstStyle/>
          <a:p>
            <a:endParaRPr sz="2400"/>
          </a:p>
        </p:txBody>
      </p:sp>
      <p:sp>
        <p:nvSpPr>
          <p:cNvPr id="4" name="object 4"/>
          <p:cNvSpPr txBox="1">
            <a:spLocks noGrp="1"/>
          </p:cNvSpPr>
          <p:nvPr>
            <p:ph type="title"/>
          </p:nvPr>
        </p:nvSpPr>
        <p:spPr>
          <a:xfrm>
            <a:off x="627616" y="406471"/>
            <a:ext cx="4482864" cy="590697"/>
          </a:xfrm>
          <a:prstGeom prst="rect">
            <a:avLst/>
          </a:prstGeom>
        </p:spPr>
        <p:txBody>
          <a:bodyPr vert="horz" wrap="square" lIns="0" tIns="16087" rIns="0" bIns="0" rtlCol="0" anchor="ctr">
            <a:spAutoFit/>
          </a:bodyPr>
          <a:lstStyle/>
          <a:p>
            <a:pPr marL="16933">
              <a:lnSpc>
                <a:spcPct val="100000"/>
              </a:lnSpc>
              <a:spcBef>
                <a:spcPts val="127"/>
              </a:spcBef>
            </a:pPr>
            <a:r>
              <a:rPr sz="3733" b="1" spc="-7" dirty="0">
                <a:latin typeface="Carlito"/>
                <a:cs typeface="Carlito"/>
              </a:rPr>
              <a:t>History of</a:t>
            </a:r>
            <a:r>
              <a:rPr sz="3733" b="1" spc="-247" dirty="0">
                <a:latin typeface="Carlito"/>
                <a:cs typeface="Carlito"/>
              </a:rPr>
              <a:t> </a:t>
            </a:r>
            <a:r>
              <a:rPr sz="3733" b="1" spc="-33" dirty="0">
                <a:latin typeface="Carlito"/>
                <a:cs typeface="Carlito"/>
              </a:rPr>
              <a:t>Java</a:t>
            </a:r>
            <a:endParaRPr sz="3733" dirty="0">
              <a:latin typeface="Carlito"/>
              <a:cs typeface="Carlito"/>
            </a:endParaRPr>
          </a:p>
        </p:txBody>
      </p:sp>
      <p:sp>
        <p:nvSpPr>
          <p:cNvPr id="3" name="object 3"/>
          <p:cNvSpPr txBox="1">
            <a:spLocks noGrp="1"/>
          </p:cNvSpPr>
          <p:nvPr>
            <p:ph idx="1"/>
          </p:nvPr>
        </p:nvSpPr>
        <p:spPr>
          <a:xfrm>
            <a:off x="838200" y="1825625"/>
            <a:ext cx="10515600" cy="3602567"/>
          </a:xfrm>
          <a:prstGeom prst="rect">
            <a:avLst/>
          </a:prstGeom>
        </p:spPr>
        <p:txBody>
          <a:bodyPr vert="horz" wrap="square" lIns="0" tIns="16933" rIns="0" bIns="0" rtlCol="0">
            <a:spAutoFit/>
          </a:bodyPr>
          <a:lstStyle/>
          <a:p>
            <a:pPr marL="4616757" marR="715415" indent="-382684">
              <a:lnSpc>
                <a:spcPct val="150000"/>
              </a:lnSpc>
              <a:spcBef>
                <a:spcPts val="133"/>
              </a:spcBef>
              <a:buClr>
                <a:srgbClr val="095A82"/>
              </a:buClr>
              <a:buFont typeface="Wingdings"/>
              <a:buChar char=""/>
              <a:tabLst>
                <a:tab pos="4616757" algn="l"/>
                <a:tab pos="4617605" algn="l"/>
              </a:tabLst>
            </a:pPr>
            <a:r>
              <a:rPr dirty="0"/>
              <a:t>Java was </a:t>
            </a:r>
            <a:r>
              <a:rPr spc="-7" dirty="0"/>
              <a:t>developed by James Gosling </a:t>
            </a:r>
            <a:r>
              <a:rPr dirty="0"/>
              <a:t>in </a:t>
            </a:r>
            <a:r>
              <a:rPr spc="-27" dirty="0"/>
              <a:t>Sun  </a:t>
            </a:r>
            <a:r>
              <a:rPr spc="-20" dirty="0"/>
              <a:t>Microsystems</a:t>
            </a:r>
          </a:p>
          <a:p>
            <a:pPr marL="4616757" indent="-382684">
              <a:lnSpc>
                <a:spcPct val="100000"/>
              </a:lnSpc>
              <a:buClr>
                <a:srgbClr val="095A82"/>
              </a:buClr>
              <a:buFont typeface="Wingdings"/>
              <a:buChar char=""/>
              <a:tabLst>
                <a:tab pos="4616757" algn="l"/>
                <a:tab pos="4617605" algn="l"/>
              </a:tabLst>
            </a:pPr>
            <a:r>
              <a:rPr spc="-7" dirty="0"/>
              <a:t>It </a:t>
            </a:r>
            <a:r>
              <a:rPr dirty="0"/>
              <a:t>is a platform </a:t>
            </a:r>
            <a:r>
              <a:rPr spc="-7" dirty="0"/>
              <a:t>independent </a:t>
            </a:r>
            <a:r>
              <a:rPr spc="-20" dirty="0"/>
              <a:t>programming</a:t>
            </a:r>
            <a:r>
              <a:rPr spc="-80" dirty="0"/>
              <a:t> </a:t>
            </a:r>
            <a:r>
              <a:rPr spc="-20" dirty="0"/>
              <a:t>language</a:t>
            </a:r>
          </a:p>
          <a:p>
            <a:pPr marL="4616757" marR="90591" indent="-382684">
              <a:lnSpc>
                <a:spcPct val="150000"/>
              </a:lnSpc>
              <a:spcBef>
                <a:spcPts val="593"/>
              </a:spcBef>
              <a:buClr>
                <a:srgbClr val="095A82"/>
              </a:buClr>
              <a:buFont typeface="Wingdings"/>
              <a:buChar char=""/>
              <a:tabLst>
                <a:tab pos="4616757" algn="l"/>
                <a:tab pos="4617605" algn="l"/>
              </a:tabLst>
            </a:pPr>
            <a:r>
              <a:rPr spc="-7" dirty="0"/>
              <a:t>This </a:t>
            </a:r>
            <a:r>
              <a:rPr dirty="0"/>
              <a:t>language was initially </a:t>
            </a:r>
            <a:r>
              <a:rPr spc="-7" dirty="0"/>
              <a:t>named as OAK and </a:t>
            </a:r>
            <a:r>
              <a:rPr spc="-20" dirty="0"/>
              <a:t>later  </a:t>
            </a:r>
            <a:r>
              <a:rPr spc="-7" dirty="0"/>
              <a:t>renamed as</a:t>
            </a:r>
            <a:r>
              <a:rPr spc="-33" dirty="0"/>
              <a:t> </a:t>
            </a:r>
            <a:r>
              <a:rPr spc="-27" dirty="0"/>
              <a:t>Java</a:t>
            </a:r>
          </a:p>
        </p:txBody>
      </p:sp>
      <p:sp>
        <p:nvSpPr>
          <p:cNvPr id="8" name="object 8"/>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grpSp>
        <p:nvGrpSpPr>
          <p:cNvPr id="5" name="object 5"/>
          <p:cNvGrpSpPr/>
          <p:nvPr/>
        </p:nvGrpSpPr>
        <p:grpSpPr>
          <a:xfrm>
            <a:off x="1091185" y="1688593"/>
            <a:ext cx="3235113" cy="2637367"/>
            <a:chOff x="818388" y="1266444"/>
            <a:chExt cx="2426335" cy="1978025"/>
          </a:xfrm>
        </p:grpSpPr>
        <p:sp>
          <p:nvSpPr>
            <p:cNvPr id="6" name="object 6"/>
            <p:cNvSpPr/>
            <p:nvPr/>
          </p:nvSpPr>
          <p:spPr>
            <a:xfrm>
              <a:off x="827532" y="1275587"/>
              <a:ext cx="2407920" cy="1959864"/>
            </a:xfrm>
            <a:prstGeom prst="rect">
              <a:avLst/>
            </a:prstGeom>
            <a:blipFill>
              <a:blip r:embed="rId2" cstate="print"/>
              <a:stretch>
                <a:fillRect/>
              </a:stretch>
            </a:blipFill>
          </p:spPr>
          <p:txBody>
            <a:bodyPr wrap="square" lIns="0" tIns="0" rIns="0" bIns="0" rtlCol="0"/>
            <a:lstStyle/>
            <a:p>
              <a:endParaRPr sz="2400"/>
            </a:p>
          </p:txBody>
        </p:sp>
        <p:sp>
          <p:nvSpPr>
            <p:cNvPr id="7" name="object 7"/>
            <p:cNvSpPr/>
            <p:nvPr/>
          </p:nvSpPr>
          <p:spPr>
            <a:xfrm>
              <a:off x="822960" y="1271016"/>
              <a:ext cx="2416810" cy="1969135"/>
            </a:xfrm>
            <a:custGeom>
              <a:avLst/>
              <a:gdLst/>
              <a:ahLst/>
              <a:cxnLst/>
              <a:rect l="l" t="t" r="r" b="b"/>
              <a:pathLst>
                <a:path w="2416810" h="1969135">
                  <a:moveTo>
                    <a:pt x="0" y="1968880"/>
                  </a:moveTo>
                  <a:lnTo>
                    <a:pt x="2416682" y="1968880"/>
                  </a:lnTo>
                  <a:lnTo>
                    <a:pt x="2416682" y="0"/>
                  </a:lnTo>
                  <a:lnTo>
                    <a:pt x="0" y="0"/>
                  </a:lnTo>
                  <a:lnTo>
                    <a:pt x="0" y="1968880"/>
                  </a:lnTo>
                  <a:close/>
                </a:path>
              </a:pathLst>
            </a:custGeom>
            <a:ln w="9144">
              <a:solidFill>
                <a:srgbClr val="959595"/>
              </a:solidFill>
            </a:ln>
          </p:spPr>
          <p:txBody>
            <a:bodyPr wrap="square" lIns="0" tIns="0" rIns="0" bIns="0" rtlCol="0"/>
            <a:lstStyle/>
            <a:p>
              <a:endParaRPr sz="240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a:extLst>
              <a:ext uri="{FF2B5EF4-FFF2-40B4-BE49-F238E27FC236}">
                <a16:creationId xmlns:a16="http://schemas.microsoft.com/office/drawing/2014/main" id="{16E745FD-A1EC-434E-8623-CE9F1EE3A7A1}"/>
              </a:ext>
            </a:extLst>
          </p:cNvPr>
          <p:cNvSpPr txBox="1">
            <a:spLocks noGrp="1"/>
          </p:cNvSpPr>
          <p:nvPr>
            <p:ph type="title"/>
          </p:nvPr>
        </p:nvSpPr>
        <p:spPr>
          <a:xfrm>
            <a:off x="627616" y="406471"/>
            <a:ext cx="3334784" cy="590697"/>
          </a:xfrm>
          <a:prstGeom prst="rect">
            <a:avLst/>
          </a:prstGeom>
        </p:spPr>
        <p:txBody>
          <a:bodyPr vert="horz" wrap="square" lIns="0" tIns="16087" rIns="0" bIns="0" rtlCol="0" anchor="ctr">
            <a:spAutoFit/>
          </a:bodyPr>
          <a:lstStyle/>
          <a:p>
            <a:pPr marL="16933">
              <a:lnSpc>
                <a:spcPct val="100000"/>
              </a:lnSpc>
              <a:spcBef>
                <a:spcPts val="127"/>
              </a:spcBef>
            </a:pPr>
            <a:r>
              <a:rPr sz="3733" b="1" spc="-7" dirty="0">
                <a:latin typeface="Carlito"/>
                <a:cs typeface="Carlito"/>
              </a:rPr>
              <a:t>Java</a:t>
            </a:r>
            <a:r>
              <a:rPr sz="3733" b="1" spc="-127" dirty="0">
                <a:latin typeface="Carlito"/>
                <a:cs typeface="Carlito"/>
              </a:rPr>
              <a:t> </a:t>
            </a:r>
            <a:r>
              <a:rPr sz="3733" b="1" spc="-27" dirty="0">
                <a:latin typeface="Carlito"/>
                <a:cs typeface="Carlito"/>
              </a:rPr>
              <a:t>Versions</a:t>
            </a:r>
            <a:endParaRPr sz="3733" dirty="0">
              <a:latin typeface="Carlito"/>
              <a:cs typeface="Carlito"/>
            </a:endParaRPr>
          </a:p>
        </p:txBody>
      </p:sp>
      <p:graphicFrame>
        <p:nvGraphicFramePr>
          <p:cNvPr id="4" name="Content Placeholder 2" descr="timeline">
            <a:extLst>
              <a:ext uri="{FF2B5EF4-FFF2-40B4-BE49-F238E27FC236}">
                <a16:creationId xmlns:a16="http://schemas.microsoft.com/office/drawing/2014/main" id="{50EDD104-0A5E-4804-B3D4-441B349F4174}"/>
              </a:ext>
            </a:extLst>
          </p:cNvPr>
          <p:cNvGraphicFramePr>
            <a:graphicFrameLocks noGrp="1"/>
          </p:cNvGraphicFramePr>
          <p:nvPr>
            <p:ph idx="1"/>
          </p:nvPr>
        </p:nvGraphicFramePr>
        <p:xfrm>
          <a:off x="-254000" y="1092201"/>
          <a:ext cx="12700000" cy="4845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bject 2">
            <a:extLst>
              <a:ext uri="{FF2B5EF4-FFF2-40B4-BE49-F238E27FC236}">
                <a16:creationId xmlns:a16="http://schemas.microsoft.com/office/drawing/2014/main" id="{9BFA05E9-3B86-4803-8F5C-EE09C800F141}"/>
              </a:ext>
            </a:extLst>
          </p:cNvPr>
          <p:cNvSpPr/>
          <p:nvPr/>
        </p:nvSpPr>
        <p:spPr>
          <a:xfrm>
            <a:off x="622807" y="1147063"/>
            <a:ext cx="10949093" cy="0"/>
          </a:xfrm>
          <a:custGeom>
            <a:avLst/>
            <a:gdLst/>
            <a:ahLst/>
            <a:cxnLst/>
            <a:rect l="l" t="t" r="r" b="b"/>
            <a:pathLst>
              <a:path w="8211820">
                <a:moveTo>
                  <a:pt x="0" y="0"/>
                </a:moveTo>
                <a:lnTo>
                  <a:pt x="8211312" y="0"/>
                </a:lnTo>
              </a:path>
            </a:pathLst>
          </a:custGeom>
          <a:ln w="28956">
            <a:solidFill>
              <a:srgbClr val="095A82"/>
            </a:solidFill>
          </a:ln>
        </p:spPr>
        <p:txBody>
          <a:bodyPr wrap="square" lIns="0" tIns="0" rIns="0" bIns="0" rtlCol="0"/>
          <a:lstStyle/>
          <a:p>
            <a:endParaRPr sz="2400"/>
          </a:p>
        </p:txBody>
      </p:sp>
    </p:spTree>
    <p:extLst>
      <p:ext uri="{BB962C8B-B14F-4D97-AF65-F5344CB8AC3E}">
        <p14:creationId xmlns:p14="http://schemas.microsoft.com/office/powerpoint/2010/main" val="383982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DCE1E2"/>
          </a:solidFill>
        </p:spPr>
        <p:txBody>
          <a:bodyPr wrap="square" lIns="0" tIns="0" rIns="0" bIns="0" rtlCol="0"/>
          <a:lstStyle/>
          <a:p>
            <a:endParaRPr sz="2400"/>
          </a:p>
        </p:txBody>
      </p:sp>
      <p:sp>
        <p:nvSpPr>
          <p:cNvPr id="3" name="object 3"/>
          <p:cNvSpPr/>
          <p:nvPr/>
        </p:nvSpPr>
        <p:spPr>
          <a:xfrm>
            <a:off x="9753600" y="0"/>
            <a:ext cx="1657773" cy="2072640"/>
          </a:xfrm>
          <a:custGeom>
            <a:avLst/>
            <a:gdLst/>
            <a:ahLst/>
            <a:cxnLst/>
            <a:rect l="l" t="t" r="r" b="b"/>
            <a:pathLst>
              <a:path w="1243329" h="1554480">
                <a:moveTo>
                  <a:pt x="1243202" y="0"/>
                </a:moveTo>
                <a:lnTo>
                  <a:pt x="0" y="0"/>
                </a:lnTo>
                <a:lnTo>
                  <a:pt x="0" y="1554479"/>
                </a:lnTo>
                <a:lnTo>
                  <a:pt x="620902" y="1096137"/>
                </a:lnTo>
                <a:lnTo>
                  <a:pt x="1243202" y="1554479"/>
                </a:lnTo>
                <a:lnTo>
                  <a:pt x="1243202" y="0"/>
                </a:lnTo>
                <a:close/>
              </a:path>
            </a:pathLst>
          </a:custGeom>
          <a:solidFill>
            <a:srgbClr val="095A82"/>
          </a:solidFill>
        </p:spPr>
        <p:txBody>
          <a:bodyPr wrap="square" lIns="0" tIns="0" rIns="0" bIns="0" rtlCol="0"/>
          <a:lstStyle/>
          <a:p>
            <a:endParaRPr sz="2400"/>
          </a:p>
        </p:txBody>
      </p:sp>
      <p:sp>
        <p:nvSpPr>
          <p:cNvPr id="4" name="object 4"/>
          <p:cNvSpPr txBox="1">
            <a:spLocks noGrp="1"/>
          </p:cNvSpPr>
          <p:nvPr>
            <p:ph type="title"/>
          </p:nvPr>
        </p:nvSpPr>
        <p:spPr>
          <a:xfrm>
            <a:off x="3462190" y="3059428"/>
            <a:ext cx="4594434" cy="673753"/>
          </a:xfrm>
          <a:prstGeom prst="rect">
            <a:avLst/>
          </a:prstGeom>
        </p:spPr>
        <p:txBody>
          <a:bodyPr vert="horz" wrap="square" lIns="0" tIns="16933" rIns="0" bIns="0" rtlCol="0" anchor="ctr">
            <a:spAutoFit/>
          </a:bodyPr>
          <a:lstStyle/>
          <a:p>
            <a:pPr marL="16933">
              <a:lnSpc>
                <a:spcPct val="100000"/>
              </a:lnSpc>
              <a:spcBef>
                <a:spcPts val="133"/>
              </a:spcBef>
            </a:pPr>
            <a:r>
              <a:rPr sz="4267" b="1" dirty="0">
                <a:solidFill>
                  <a:srgbClr val="5F5F5F"/>
                </a:solidFill>
                <a:latin typeface="Carlito"/>
                <a:cs typeface="Carlito"/>
              </a:rPr>
              <a:t>Features of</a:t>
            </a:r>
            <a:r>
              <a:rPr sz="4267" b="1" spc="-167" dirty="0">
                <a:solidFill>
                  <a:srgbClr val="5F5F5F"/>
                </a:solidFill>
                <a:latin typeface="Carlito"/>
                <a:cs typeface="Carlito"/>
              </a:rPr>
              <a:t> </a:t>
            </a:r>
            <a:r>
              <a:rPr sz="4267" b="1" spc="-27" dirty="0">
                <a:solidFill>
                  <a:srgbClr val="5F5F5F"/>
                </a:solidFill>
                <a:latin typeface="Carlito"/>
                <a:cs typeface="Carlito"/>
              </a:rPr>
              <a:t>Java</a:t>
            </a:r>
            <a:endParaRPr sz="4267" dirty="0">
              <a:latin typeface="Carlito"/>
              <a:cs typeface="Carlito"/>
            </a:endParaRPr>
          </a:p>
        </p:txBody>
      </p:sp>
      <p:sp>
        <p:nvSpPr>
          <p:cNvPr id="5" name="object 5"/>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2807" y="1147063"/>
            <a:ext cx="10949093" cy="0"/>
          </a:xfrm>
          <a:custGeom>
            <a:avLst/>
            <a:gdLst/>
            <a:ahLst/>
            <a:cxnLst/>
            <a:rect l="l" t="t" r="r" b="b"/>
            <a:pathLst>
              <a:path w="8211820">
                <a:moveTo>
                  <a:pt x="0" y="0"/>
                </a:moveTo>
                <a:lnTo>
                  <a:pt x="8211312" y="0"/>
                </a:lnTo>
              </a:path>
            </a:pathLst>
          </a:custGeom>
          <a:ln w="28956">
            <a:solidFill>
              <a:srgbClr val="095A82"/>
            </a:solidFill>
          </a:ln>
        </p:spPr>
        <p:txBody>
          <a:bodyPr wrap="square" lIns="0" tIns="0" rIns="0" bIns="0" rtlCol="0"/>
          <a:lstStyle/>
          <a:p>
            <a:endParaRPr sz="2400"/>
          </a:p>
        </p:txBody>
      </p:sp>
      <p:sp>
        <p:nvSpPr>
          <p:cNvPr id="3" name="object 3"/>
          <p:cNvSpPr txBox="1">
            <a:spLocks noGrp="1"/>
          </p:cNvSpPr>
          <p:nvPr>
            <p:ph type="title"/>
          </p:nvPr>
        </p:nvSpPr>
        <p:spPr>
          <a:xfrm>
            <a:off x="627616" y="406471"/>
            <a:ext cx="4580399" cy="590697"/>
          </a:xfrm>
          <a:prstGeom prst="rect">
            <a:avLst/>
          </a:prstGeom>
        </p:spPr>
        <p:txBody>
          <a:bodyPr vert="horz" wrap="square" lIns="0" tIns="16087" rIns="0" bIns="0" rtlCol="0" anchor="ctr">
            <a:spAutoFit/>
          </a:bodyPr>
          <a:lstStyle/>
          <a:p>
            <a:pPr marL="16933">
              <a:lnSpc>
                <a:spcPct val="100000"/>
              </a:lnSpc>
              <a:spcBef>
                <a:spcPts val="127"/>
              </a:spcBef>
            </a:pPr>
            <a:r>
              <a:rPr sz="3733" b="1" spc="-7" dirty="0">
                <a:latin typeface="Carlito"/>
                <a:cs typeface="Carlito"/>
              </a:rPr>
              <a:t>Features of</a:t>
            </a:r>
            <a:r>
              <a:rPr sz="3733" b="1" spc="-180" dirty="0">
                <a:latin typeface="Carlito"/>
                <a:cs typeface="Carlito"/>
              </a:rPr>
              <a:t> </a:t>
            </a:r>
            <a:r>
              <a:rPr sz="3733" b="1" spc="-33" dirty="0">
                <a:latin typeface="Carlito"/>
                <a:cs typeface="Carlito"/>
              </a:rPr>
              <a:t>Java</a:t>
            </a:r>
            <a:endParaRPr sz="3733" dirty="0">
              <a:latin typeface="Carlito"/>
              <a:cs typeface="Carlito"/>
            </a:endParaRPr>
          </a:p>
        </p:txBody>
      </p:sp>
      <p:sp>
        <p:nvSpPr>
          <p:cNvPr id="26" name="object 26"/>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sp>
        <p:nvSpPr>
          <p:cNvPr id="4" name="object 4"/>
          <p:cNvSpPr txBox="1"/>
          <p:nvPr/>
        </p:nvSpPr>
        <p:spPr>
          <a:xfrm>
            <a:off x="900175" y="5533137"/>
            <a:ext cx="1520613" cy="354798"/>
          </a:xfrm>
          <a:prstGeom prst="rect">
            <a:avLst/>
          </a:prstGeom>
          <a:ln w="12191">
            <a:solidFill>
              <a:srgbClr val="095A82"/>
            </a:solidFill>
          </a:ln>
        </p:spPr>
        <p:txBody>
          <a:bodyPr vert="horz" wrap="square" lIns="0" tIns="107527" rIns="0" bIns="0" rtlCol="0">
            <a:spAutoFit/>
          </a:bodyPr>
          <a:lstStyle/>
          <a:p>
            <a:pPr marL="219281">
              <a:spcBef>
                <a:spcPts val="847"/>
              </a:spcBef>
            </a:pPr>
            <a:r>
              <a:rPr sz="1600" b="1" spc="-20" dirty="0">
                <a:solidFill>
                  <a:srgbClr val="5F5F5F"/>
                </a:solidFill>
                <a:latin typeface="Arial"/>
                <a:cs typeface="Arial"/>
              </a:rPr>
              <a:t>Distributed</a:t>
            </a:r>
            <a:endParaRPr sz="1600">
              <a:latin typeface="Arial"/>
              <a:cs typeface="Arial"/>
            </a:endParaRPr>
          </a:p>
        </p:txBody>
      </p:sp>
      <p:sp>
        <p:nvSpPr>
          <p:cNvPr id="5" name="object 5"/>
          <p:cNvSpPr/>
          <p:nvPr/>
        </p:nvSpPr>
        <p:spPr>
          <a:xfrm>
            <a:off x="674624" y="4092447"/>
            <a:ext cx="1666240" cy="1274063"/>
          </a:xfrm>
          <a:prstGeom prst="rect">
            <a:avLst/>
          </a:prstGeom>
          <a:blipFill>
            <a:blip r:embed="rId2" cstate="print"/>
            <a:stretch>
              <a:fillRect/>
            </a:stretch>
          </a:blipFill>
        </p:spPr>
        <p:txBody>
          <a:bodyPr wrap="square" lIns="0" tIns="0" rIns="0" bIns="0" rtlCol="0"/>
          <a:lstStyle/>
          <a:p>
            <a:endParaRPr sz="2400"/>
          </a:p>
        </p:txBody>
      </p:sp>
      <p:sp>
        <p:nvSpPr>
          <p:cNvPr id="6" name="object 6"/>
          <p:cNvSpPr txBox="1"/>
          <p:nvPr/>
        </p:nvSpPr>
        <p:spPr>
          <a:xfrm>
            <a:off x="7179055" y="5533137"/>
            <a:ext cx="1028700" cy="354798"/>
          </a:xfrm>
          <a:prstGeom prst="rect">
            <a:avLst/>
          </a:prstGeom>
          <a:ln w="12192">
            <a:solidFill>
              <a:srgbClr val="095A82"/>
            </a:solidFill>
          </a:ln>
        </p:spPr>
        <p:txBody>
          <a:bodyPr vert="horz" wrap="square" lIns="0" tIns="107527" rIns="0" bIns="0" rtlCol="0">
            <a:spAutoFit/>
          </a:bodyPr>
          <a:lstStyle/>
          <a:p>
            <a:pPr marL="182029">
              <a:spcBef>
                <a:spcPts val="847"/>
              </a:spcBef>
            </a:pPr>
            <a:r>
              <a:rPr sz="1600" b="1" spc="-53" dirty="0">
                <a:solidFill>
                  <a:srgbClr val="5F5F5F"/>
                </a:solidFill>
                <a:latin typeface="Arial"/>
                <a:cs typeface="Arial"/>
              </a:rPr>
              <a:t>Robust</a:t>
            </a:r>
            <a:endParaRPr sz="1600">
              <a:latin typeface="Arial"/>
              <a:cs typeface="Arial"/>
            </a:endParaRPr>
          </a:p>
        </p:txBody>
      </p:sp>
      <p:sp>
        <p:nvSpPr>
          <p:cNvPr id="7" name="object 7"/>
          <p:cNvSpPr/>
          <p:nvPr/>
        </p:nvSpPr>
        <p:spPr>
          <a:xfrm>
            <a:off x="6656831" y="3996943"/>
            <a:ext cx="1928368" cy="1454912"/>
          </a:xfrm>
          <a:prstGeom prst="rect">
            <a:avLst/>
          </a:prstGeom>
          <a:blipFill>
            <a:blip r:embed="rId3" cstate="print"/>
            <a:stretch>
              <a:fillRect/>
            </a:stretch>
          </a:blipFill>
        </p:spPr>
        <p:txBody>
          <a:bodyPr wrap="square" lIns="0" tIns="0" rIns="0" bIns="0" rtlCol="0"/>
          <a:lstStyle/>
          <a:p>
            <a:endParaRPr sz="2400"/>
          </a:p>
        </p:txBody>
      </p:sp>
      <p:sp>
        <p:nvSpPr>
          <p:cNvPr id="8" name="object 8"/>
          <p:cNvSpPr/>
          <p:nvPr/>
        </p:nvSpPr>
        <p:spPr>
          <a:xfrm>
            <a:off x="3641343" y="3946143"/>
            <a:ext cx="2184399" cy="1528063"/>
          </a:xfrm>
          <a:prstGeom prst="rect">
            <a:avLst/>
          </a:prstGeom>
          <a:blipFill>
            <a:blip r:embed="rId4" cstate="print"/>
            <a:stretch>
              <a:fillRect/>
            </a:stretch>
          </a:blipFill>
        </p:spPr>
        <p:txBody>
          <a:bodyPr wrap="square" lIns="0" tIns="0" rIns="0" bIns="0" rtlCol="0"/>
          <a:lstStyle/>
          <a:p>
            <a:endParaRPr sz="2400"/>
          </a:p>
        </p:txBody>
      </p:sp>
      <p:sp>
        <p:nvSpPr>
          <p:cNvPr id="9" name="object 9"/>
          <p:cNvSpPr txBox="1"/>
          <p:nvPr/>
        </p:nvSpPr>
        <p:spPr>
          <a:xfrm>
            <a:off x="4078223" y="5514847"/>
            <a:ext cx="1292859" cy="354798"/>
          </a:xfrm>
          <a:prstGeom prst="rect">
            <a:avLst/>
          </a:prstGeom>
          <a:ln w="12192">
            <a:solidFill>
              <a:srgbClr val="095A82"/>
            </a:solidFill>
          </a:ln>
        </p:spPr>
        <p:txBody>
          <a:bodyPr vert="horz" wrap="square" lIns="0" tIns="107527" rIns="0" bIns="0" rtlCol="0">
            <a:spAutoFit/>
          </a:bodyPr>
          <a:lstStyle/>
          <a:p>
            <a:pPr marL="230288">
              <a:spcBef>
                <a:spcPts val="847"/>
              </a:spcBef>
            </a:pPr>
            <a:r>
              <a:rPr sz="1600" b="1" spc="-33" dirty="0">
                <a:solidFill>
                  <a:srgbClr val="5F5F5F"/>
                </a:solidFill>
                <a:latin typeface="Arial"/>
                <a:cs typeface="Arial"/>
              </a:rPr>
              <a:t>Dynamic</a:t>
            </a:r>
            <a:endParaRPr sz="1600">
              <a:latin typeface="Arial"/>
              <a:cs typeface="Arial"/>
            </a:endParaRPr>
          </a:p>
        </p:txBody>
      </p:sp>
      <p:sp>
        <p:nvSpPr>
          <p:cNvPr id="10" name="object 10"/>
          <p:cNvSpPr/>
          <p:nvPr/>
        </p:nvSpPr>
        <p:spPr>
          <a:xfrm>
            <a:off x="9784079" y="4078223"/>
            <a:ext cx="1497584" cy="1296416"/>
          </a:xfrm>
          <a:prstGeom prst="rect">
            <a:avLst/>
          </a:prstGeom>
          <a:blipFill>
            <a:blip r:embed="rId5" cstate="print"/>
            <a:stretch>
              <a:fillRect/>
            </a:stretch>
          </a:blipFill>
        </p:spPr>
        <p:txBody>
          <a:bodyPr wrap="square" lIns="0" tIns="0" rIns="0" bIns="0" rtlCol="0"/>
          <a:lstStyle/>
          <a:p>
            <a:endParaRPr sz="2400"/>
          </a:p>
        </p:txBody>
      </p:sp>
      <p:sp>
        <p:nvSpPr>
          <p:cNvPr id="11" name="object 11"/>
          <p:cNvSpPr txBox="1"/>
          <p:nvPr/>
        </p:nvSpPr>
        <p:spPr>
          <a:xfrm>
            <a:off x="9469120" y="5561584"/>
            <a:ext cx="2194560" cy="355653"/>
          </a:xfrm>
          <a:prstGeom prst="rect">
            <a:avLst/>
          </a:prstGeom>
          <a:ln w="12192">
            <a:solidFill>
              <a:srgbClr val="095A82"/>
            </a:solidFill>
          </a:ln>
        </p:spPr>
        <p:txBody>
          <a:bodyPr vert="horz" wrap="square" lIns="0" tIns="108373" rIns="0" bIns="0" rtlCol="0">
            <a:spAutoFit/>
          </a:bodyPr>
          <a:lstStyle/>
          <a:p>
            <a:pPr marL="231134">
              <a:spcBef>
                <a:spcPts val="853"/>
              </a:spcBef>
            </a:pPr>
            <a:r>
              <a:rPr sz="1600" b="1" spc="13" dirty="0">
                <a:solidFill>
                  <a:srgbClr val="5F5F5F"/>
                </a:solidFill>
                <a:latin typeface="Arial"/>
                <a:cs typeface="Arial"/>
              </a:rPr>
              <a:t>High</a:t>
            </a:r>
            <a:r>
              <a:rPr sz="1600" b="1" spc="-67" dirty="0">
                <a:solidFill>
                  <a:srgbClr val="5F5F5F"/>
                </a:solidFill>
                <a:latin typeface="Arial"/>
                <a:cs typeface="Arial"/>
              </a:rPr>
              <a:t> </a:t>
            </a:r>
            <a:r>
              <a:rPr sz="1600" b="1" spc="-33" dirty="0">
                <a:solidFill>
                  <a:srgbClr val="5F5F5F"/>
                </a:solidFill>
                <a:latin typeface="Arial"/>
                <a:cs typeface="Arial"/>
              </a:rPr>
              <a:t>Performance</a:t>
            </a:r>
            <a:endParaRPr sz="1600">
              <a:latin typeface="Arial"/>
              <a:cs typeface="Arial"/>
            </a:endParaRPr>
          </a:p>
        </p:txBody>
      </p:sp>
      <p:sp>
        <p:nvSpPr>
          <p:cNvPr id="12" name="object 12"/>
          <p:cNvSpPr txBox="1"/>
          <p:nvPr/>
        </p:nvSpPr>
        <p:spPr>
          <a:xfrm>
            <a:off x="1223264" y="2999231"/>
            <a:ext cx="918633" cy="353943"/>
          </a:xfrm>
          <a:prstGeom prst="rect">
            <a:avLst/>
          </a:prstGeom>
          <a:ln w="12192">
            <a:solidFill>
              <a:srgbClr val="095A82"/>
            </a:solidFill>
          </a:ln>
        </p:spPr>
        <p:txBody>
          <a:bodyPr vert="horz" wrap="square" lIns="0" tIns="106680" rIns="0" bIns="0" rtlCol="0">
            <a:spAutoFit/>
          </a:bodyPr>
          <a:lstStyle/>
          <a:p>
            <a:pPr marL="132077">
              <a:spcBef>
                <a:spcPts val="840"/>
              </a:spcBef>
            </a:pPr>
            <a:r>
              <a:rPr sz="1600" b="1" spc="-40" dirty="0">
                <a:solidFill>
                  <a:srgbClr val="5F5F5F"/>
                </a:solidFill>
                <a:latin typeface="Arial"/>
                <a:cs typeface="Arial"/>
              </a:rPr>
              <a:t>Simple</a:t>
            </a:r>
            <a:endParaRPr sz="1600">
              <a:latin typeface="Arial"/>
              <a:cs typeface="Arial"/>
            </a:endParaRPr>
          </a:p>
        </p:txBody>
      </p:sp>
      <p:sp>
        <p:nvSpPr>
          <p:cNvPr id="13" name="object 13"/>
          <p:cNvSpPr/>
          <p:nvPr/>
        </p:nvSpPr>
        <p:spPr>
          <a:xfrm>
            <a:off x="674624" y="1341119"/>
            <a:ext cx="2015744" cy="1458975"/>
          </a:xfrm>
          <a:prstGeom prst="rect">
            <a:avLst/>
          </a:prstGeom>
          <a:blipFill>
            <a:blip r:embed="rId6" cstate="print"/>
            <a:stretch>
              <a:fillRect/>
            </a:stretch>
          </a:blipFill>
        </p:spPr>
        <p:txBody>
          <a:bodyPr wrap="square" lIns="0" tIns="0" rIns="0" bIns="0" rtlCol="0"/>
          <a:lstStyle/>
          <a:p>
            <a:endParaRPr sz="2400"/>
          </a:p>
        </p:txBody>
      </p:sp>
      <p:sp>
        <p:nvSpPr>
          <p:cNvPr id="14" name="object 14"/>
          <p:cNvSpPr txBox="1"/>
          <p:nvPr/>
        </p:nvSpPr>
        <p:spPr>
          <a:xfrm>
            <a:off x="6768592" y="2958592"/>
            <a:ext cx="1816947" cy="353943"/>
          </a:xfrm>
          <a:prstGeom prst="rect">
            <a:avLst/>
          </a:prstGeom>
          <a:ln w="12192">
            <a:solidFill>
              <a:srgbClr val="095A82"/>
            </a:solidFill>
          </a:ln>
        </p:spPr>
        <p:txBody>
          <a:bodyPr vert="horz" wrap="square" lIns="0" tIns="106680" rIns="0" bIns="0" rtlCol="0">
            <a:spAutoFit/>
          </a:bodyPr>
          <a:lstStyle/>
          <a:p>
            <a:pPr marL="153243">
              <a:spcBef>
                <a:spcPts val="840"/>
              </a:spcBef>
            </a:pPr>
            <a:r>
              <a:rPr sz="1600" b="1" spc="-13" dirty="0">
                <a:solidFill>
                  <a:srgbClr val="5F5F5F"/>
                </a:solidFill>
                <a:latin typeface="Arial"/>
                <a:cs typeface="Arial"/>
              </a:rPr>
              <a:t>Object-oriented</a:t>
            </a:r>
            <a:endParaRPr sz="1600">
              <a:latin typeface="Arial"/>
              <a:cs typeface="Arial"/>
            </a:endParaRPr>
          </a:p>
        </p:txBody>
      </p:sp>
      <p:sp>
        <p:nvSpPr>
          <p:cNvPr id="15" name="object 15"/>
          <p:cNvSpPr/>
          <p:nvPr/>
        </p:nvSpPr>
        <p:spPr>
          <a:xfrm>
            <a:off x="6691377" y="1467104"/>
            <a:ext cx="1893993" cy="1187025"/>
          </a:xfrm>
          <a:custGeom>
            <a:avLst/>
            <a:gdLst/>
            <a:ahLst/>
            <a:cxnLst/>
            <a:rect l="l" t="t" r="r" b="b"/>
            <a:pathLst>
              <a:path w="1420495" h="890269">
                <a:moveTo>
                  <a:pt x="1271904" y="0"/>
                </a:moveTo>
                <a:lnTo>
                  <a:pt x="148335" y="0"/>
                </a:lnTo>
                <a:lnTo>
                  <a:pt x="101472" y="7620"/>
                </a:lnTo>
                <a:lnTo>
                  <a:pt x="60705" y="28575"/>
                </a:lnTo>
                <a:lnTo>
                  <a:pt x="28575" y="60706"/>
                </a:lnTo>
                <a:lnTo>
                  <a:pt x="7619" y="101473"/>
                </a:lnTo>
                <a:lnTo>
                  <a:pt x="0" y="148336"/>
                </a:lnTo>
                <a:lnTo>
                  <a:pt x="0" y="741426"/>
                </a:lnTo>
                <a:lnTo>
                  <a:pt x="7619" y="788288"/>
                </a:lnTo>
                <a:lnTo>
                  <a:pt x="28575" y="829056"/>
                </a:lnTo>
                <a:lnTo>
                  <a:pt x="60705" y="861187"/>
                </a:lnTo>
                <a:lnTo>
                  <a:pt x="101472" y="882142"/>
                </a:lnTo>
                <a:lnTo>
                  <a:pt x="148335" y="889762"/>
                </a:lnTo>
                <a:lnTo>
                  <a:pt x="1271904" y="889762"/>
                </a:lnTo>
                <a:lnTo>
                  <a:pt x="1318767" y="882142"/>
                </a:lnTo>
                <a:lnTo>
                  <a:pt x="1359534" y="861187"/>
                </a:lnTo>
                <a:lnTo>
                  <a:pt x="1391665" y="829056"/>
                </a:lnTo>
                <a:lnTo>
                  <a:pt x="1412620" y="788288"/>
                </a:lnTo>
                <a:lnTo>
                  <a:pt x="1420240" y="741426"/>
                </a:lnTo>
                <a:lnTo>
                  <a:pt x="1420240" y="148336"/>
                </a:lnTo>
                <a:lnTo>
                  <a:pt x="1412620" y="101473"/>
                </a:lnTo>
                <a:lnTo>
                  <a:pt x="1391665" y="60706"/>
                </a:lnTo>
                <a:lnTo>
                  <a:pt x="1359534" y="28575"/>
                </a:lnTo>
                <a:lnTo>
                  <a:pt x="1318767" y="7620"/>
                </a:lnTo>
                <a:lnTo>
                  <a:pt x="1271904" y="0"/>
                </a:lnTo>
                <a:close/>
              </a:path>
            </a:pathLst>
          </a:custGeom>
          <a:solidFill>
            <a:srgbClr val="DF412E"/>
          </a:solidFill>
        </p:spPr>
        <p:txBody>
          <a:bodyPr wrap="square" lIns="0" tIns="0" rIns="0" bIns="0" rtlCol="0"/>
          <a:lstStyle/>
          <a:p>
            <a:endParaRPr sz="2400"/>
          </a:p>
        </p:txBody>
      </p:sp>
      <p:sp>
        <p:nvSpPr>
          <p:cNvPr id="16" name="object 16"/>
          <p:cNvSpPr txBox="1"/>
          <p:nvPr/>
        </p:nvSpPr>
        <p:spPr>
          <a:xfrm>
            <a:off x="7044267" y="1763946"/>
            <a:ext cx="1230207" cy="509541"/>
          </a:xfrm>
          <a:prstGeom prst="rect">
            <a:avLst/>
          </a:prstGeom>
        </p:spPr>
        <p:txBody>
          <a:bodyPr vert="horz" wrap="square" lIns="0" tIns="16933" rIns="0" bIns="0" rtlCol="0">
            <a:spAutoFit/>
          </a:bodyPr>
          <a:lstStyle/>
          <a:p>
            <a:pPr marL="16933">
              <a:spcBef>
                <a:spcPts val="133"/>
              </a:spcBef>
            </a:pPr>
            <a:r>
              <a:rPr sz="3200" b="1" spc="-60" dirty="0">
                <a:solidFill>
                  <a:srgbClr val="DCE1E2"/>
                </a:solidFill>
                <a:latin typeface="Carlito"/>
                <a:cs typeface="Carlito"/>
              </a:rPr>
              <a:t>{</a:t>
            </a:r>
            <a:r>
              <a:rPr sz="3200" b="1" spc="-73" dirty="0">
                <a:solidFill>
                  <a:srgbClr val="DCE1E2"/>
                </a:solidFill>
                <a:latin typeface="Carlito"/>
                <a:cs typeface="Carlito"/>
              </a:rPr>
              <a:t>OOP</a:t>
            </a:r>
            <a:r>
              <a:rPr sz="3200" b="1" spc="-60" dirty="0">
                <a:solidFill>
                  <a:srgbClr val="DCE1E2"/>
                </a:solidFill>
                <a:latin typeface="Carlito"/>
                <a:cs typeface="Carlito"/>
              </a:rPr>
              <a:t>S</a:t>
            </a:r>
            <a:r>
              <a:rPr sz="3200" b="1" dirty="0">
                <a:solidFill>
                  <a:srgbClr val="DCE1E2"/>
                </a:solidFill>
                <a:latin typeface="Carlito"/>
                <a:cs typeface="Carlito"/>
              </a:rPr>
              <a:t>}</a:t>
            </a:r>
            <a:endParaRPr sz="3200">
              <a:latin typeface="Carlito"/>
              <a:cs typeface="Carlito"/>
            </a:endParaRPr>
          </a:p>
        </p:txBody>
      </p:sp>
      <p:sp>
        <p:nvSpPr>
          <p:cNvPr id="17" name="object 17"/>
          <p:cNvSpPr/>
          <p:nvPr/>
        </p:nvSpPr>
        <p:spPr>
          <a:xfrm>
            <a:off x="4157473" y="1538223"/>
            <a:ext cx="894079" cy="394207"/>
          </a:xfrm>
          <a:prstGeom prst="rect">
            <a:avLst/>
          </a:prstGeom>
          <a:blipFill>
            <a:blip r:embed="rId7" cstate="print"/>
            <a:stretch>
              <a:fillRect/>
            </a:stretch>
          </a:blipFill>
        </p:spPr>
        <p:txBody>
          <a:bodyPr wrap="square" lIns="0" tIns="0" rIns="0" bIns="0" rtlCol="0"/>
          <a:lstStyle/>
          <a:p>
            <a:endParaRPr sz="2400"/>
          </a:p>
        </p:txBody>
      </p:sp>
      <p:sp>
        <p:nvSpPr>
          <p:cNvPr id="18" name="object 18"/>
          <p:cNvSpPr/>
          <p:nvPr/>
        </p:nvSpPr>
        <p:spPr>
          <a:xfrm>
            <a:off x="3594607" y="2168143"/>
            <a:ext cx="438911" cy="532384"/>
          </a:xfrm>
          <a:prstGeom prst="rect">
            <a:avLst/>
          </a:prstGeom>
          <a:blipFill>
            <a:blip r:embed="rId8" cstate="print"/>
            <a:stretch>
              <a:fillRect/>
            </a:stretch>
          </a:blipFill>
        </p:spPr>
        <p:txBody>
          <a:bodyPr wrap="square" lIns="0" tIns="0" rIns="0" bIns="0" rtlCol="0"/>
          <a:lstStyle/>
          <a:p>
            <a:endParaRPr sz="2400"/>
          </a:p>
        </p:txBody>
      </p:sp>
      <p:sp>
        <p:nvSpPr>
          <p:cNvPr id="19" name="object 19"/>
          <p:cNvSpPr/>
          <p:nvPr/>
        </p:nvSpPr>
        <p:spPr>
          <a:xfrm>
            <a:off x="4263135" y="2155951"/>
            <a:ext cx="621792" cy="373888"/>
          </a:xfrm>
          <a:prstGeom prst="rect">
            <a:avLst/>
          </a:prstGeom>
          <a:blipFill>
            <a:blip r:embed="rId9" cstate="print"/>
            <a:stretch>
              <a:fillRect/>
            </a:stretch>
          </a:blipFill>
        </p:spPr>
        <p:txBody>
          <a:bodyPr wrap="square" lIns="0" tIns="0" rIns="0" bIns="0" rtlCol="0"/>
          <a:lstStyle/>
          <a:p>
            <a:endParaRPr sz="2400"/>
          </a:p>
        </p:txBody>
      </p:sp>
      <p:sp>
        <p:nvSpPr>
          <p:cNvPr id="20" name="object 20"/>
          <p:cNvSpPr/>
          <p:nvPr/>
        </p:nvSpPr>
        <p:spPr>
          <a:xfrm>
            <a:off x="3602735" y="1434593"/>
            <a:ext cx="424687" cy="524255"/>
          </a:xfrm>
          <a:prstGeom prst="rect">
            <a:avLst/>
          </a:prstGeom>
          <a:blipFill>
            <a:blip r:embed="rId10" cstate="print"/>
            <a:stretch>
              <a:fillRect/>
            </a:stretch>
          </a:blipFill>
        </p:spPr>
        <p:txBody>
          <a:bodyPr wrap="square" lIns="0" tIns="0" rIns="0" bIns="0" rtlCol="0"/>
          <a:lstStyle/>
          <a:p>
            <a:endParaRPr sz="2400"/>
          </a:p>
        </p:txBody>
      </p:sp>
      <p:sp>
        <p:nvSpPr>
          <p:cNvPr id="21" name="object 21"/>
          <p:cNvSpPr/>
          <p:nvPr/>
        </p:nvSpPr>
        <p:spPr>
          <a:xfrm>
            <a:off x="5208015" y="1432559"/>
            <a:ext cx="424687" cy="570991"/>
          </a:xfrm>
          <a:prstGeom prst="rect">
            <a:avLst/>
          </a:prstGeom>
          <a:blipFill>
            <a:blip r:embed="rId11" cstate="print"/>
            <a:stretch>
              <a:fillRect/>
            </a:stretch>
          </a:blipFill>
        </p:spPr>
        <p:txBody>
          <a:bodyPr wrap="square" lIns="0" tIns="0" rIns="0" bIns="0" rtlCol="0"/>
          <a:lstStyle/>
          <a:p>
            <a:endParaRPr sz="2400"/>
          </a:p>
        </p:txBody>
      </p:sp>
      <p:sp>
        <p:nvSpPr>
          <p:cNvPr id="22" name="object 22"/>
          <p:cNvSpPr/>
          <p:nvPr/>
        </p:nvSpPr>
        <p:spPr>
          <a:xfrm>
            <a:off x="5163312" y="2160015"/>
            <a:ext cx="514096" cy="538480"/>
          </a:xfrm>
          <a:prstGeom prst="rect">
            <a:avLst/>
          </a:prstGeom>
          <a:blipFill>
            <a:blip r:embed="rId12" cstate="print"/>
            <a:stretch>
              <a:fillRect/>
            </a:stretch>
          </a:blipFill>
        </p:spPr>
        <p:txBody>
          <a:bodyPr wrap="square" lIns="0" tIns="0" rIns="0" bIns="0" rtlCol="0"/>
          <a:lstStyle/>
          <a:p>
            <a:endParaRPr sz="2400"/>
          </a:p>
        </p:txBody>
      </p:sp>
      <p:sp>
        <p:nvSpPr>
          <p:cNvPr id="23" name="object 23"/>
          <p:cNvSpPr txBox="1"/>
          <p:nvPr/>
        </p:nvSpPr>
        <p:spPr>
          <a:xfrm>
            <a:off x="4118864" y="2960623"/>
            <a:ext cx="1089659" cy="353943"/>
          </a:xfrm>
          <a:prstGeom prst="rect">
            <a:avLst/>
          </a:prstGeom>
          <a:ln w="12192">
            <a:solidFill>
              <a:srgbClr val="095A82"/>
            </a:solidFill>
          </a:ln>
        </p:spPr>
        <p:txBody>
          <a:bodyPr vert="horz" wrap="square" lIns="0" tIns="106680" rIns="0" bIns="0" rtlCol="0">
            <a:spAutoFit/>
          </a:bodyPr>
          <a:lstStyle/>
          <a:p>
            <a:pPr marL="138849">
              <a:spcBef>
                <a:spcPts val="840"/>
              </a:spcBef>
            </a:pPr>
            <a:r>
              <a:rPr sz="1600" b="1" spc="-20" dirty="0">
                <a:solidFill>
                  <a:srgbClr val="5F5F5F"/>
                </a:solidFill>
                <a:latin typeface="Arial"/>
                <a:cs typeface="Arial"/>
              </a:rPr>
              <a:t>Portable</a:t>
            </a:r>
            <a:endParaRPr sz="1600">
              <a:latin typeface="Arial"/>
              <a:cs typeface="Arial"/>
            </a:endParaRPr>
          </a:p>
        </p:txBody>
      </p:sp>
      <p:sp>
        <p:nvSpPr>
          <p:cNvPr id="24" name="object 24"/>
          <p:cNvSpPr/>
          <p:nvPr/>
        </p:nvSpPr>
        <p:spPr>
          <a:xfrm>
            <a:off x="10090911" y="1369567"/>
            <a:ext cx="953007" cy="1444752"/>
          </a:xfrm>
          <a:prstGeom prst="rect">
            <a:avLst/>
          </a:prstGeom>
          <a:blipFill>
            <a:blip r:embed="rId13" cstate="print"/>
            <a:stretch>
              <a:fillRect/>
            </a:stretch>
          </a:blipFill>
        </p:spPr>
        <p:txBody>
          <a:bodyPr wrap="square" lIns="0" tIns="0" rIns="0" bIns="0" rtlCol="0"/>
          <a:lstStyle/>
          <a:p>
            <a:endParaRPr sz="2400"/>
          </a:p>
        </p:txBody>
      </p:sp>
      <p:sp>
        <p:nvSpPr>
          <p:cNvPr id="25" name="object 25"/>
          <p:cNvSpPr txBox="1"/>
          <p:nvPr/>
        </p:nvSpPr>
        <p:spPr>
          <a:xfrm>
            <a:off x="10021824" y="2944369"/>
            <a:ext cx="1089659" cy="353088"/>
          </a:xfrm>
          <a:prstGeom prst="rect">
            <a:avLst/>
          </a:prstGeom>
          <a:ln w="12192">
            <a:solidFill>
              <a:srgbClr val="095A82"/>
            </a:solidFill>
          </a:ln>
        </p:spPr>
        <p:txBody>
          <a:bodyPr vert="horz" wrap="square" lIns="0" tIns="105833" rIns="0" bIns="0" rtlCol="0">
            <a:spAutoFit/>
          </a:bodyPr>
          <a:lstStyle/>
          <a:p>
            <a:pPr marL="231134">
              <a:spcBef>
                <a:spcPts val="833"/>
              </a:spcBef>
            </a:pPr>
            <a:r>
              <a:rPr sz="1600" b="1" spc="-73" dirty="0">
                <a:solidFill>
                  <a:srgbClr val="5F5F5F"/>
                </a:solidFill>
                <a:latin typeface="Arial"/>
                <a:cs typeface="Arial"/>
              </a:rPr>
              <a:t>Secure</a:t>
            </a:r>
            <a:endParaRPr sz="16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3335" y="1127590"/>
            <a:ext cx="10988040" cy="5122333"/>
            <a:chOff x="452501" y="845692"/>
            <a:chExt cx="8241030" cy="3841750"/>
          </a:xfrm>
        </p:grpSpPr>
        <p:sp>
          <p:nvSpPr>
            <p:cNvPr id="3" name="object 3"/>
            <p:cNvSpPr/>
            <p:nvPr/>
          </p:nvSpPr>
          <p:spPr>
            <a:xfrm>
              <a:off x="467106" y="860297"/>
              <a:ext cx="8211820" cy="0"/>
            </a:xfrm>
            <a:custGeom>
              <a:avLst/>
              <a:gdLst/>
              <a:ahLst/>
              <a:cxnLst/>
              <a:rect l="l" t="t" r="r" b="b"/>
              <a:pathLst>
                <a:path w="8211820">
                  <a:moveTo>
                    <a:pt x="0" y="0"/>
                  </a:moveTo>
                  <a:lnTo>
                    <a:pt x="8211312" y="0"/>
                  </a:lnTo>
                </a:path>
              </a:pathLst>
            </a:custGeom>
            <a:ln w="28956">
              <a:solidFill>
                <a:srgbClr val="095A82"/>
              </a:solidFill>
            </a:ln>
          </p:spPr>
          <p:txBody>
            <a:bodyPr wrap="square" lIns="0" tIns="0" rIns="0" bIns="0" rtlCol="0"/>
            <a:lstStyle/>
            <a:p>
              <a:endParaRPr sz="2400"/>
            </a:p>
          </p:txBody>
        </p:sp>
        <p:sp>
          <p:nvSpPr>
            <p:cNvPr id="4" name="object 4"/>
            <p:cNvSpPr/>
            <p:nvPr/>
          </p:nvSpPr>
          <p:spPr>
            <a:xfrm>
              <a:off x="469392" y="903731"/>
              <a:ext cx="1873250" cy="3783965"/>
            </a:xfrm>
            <a:custGeom>
              <a:avLst/>
              <a:gdLst/>
              <a:ahLst/>
              <a:cxnLst/>
              <a:rect l="l" t="t" r="r" b="b"/>
              <a:pathLst>
                <a:path w="1873250" h="3783965">
                  <a:moveTo>
                    <a:pt x="1872742" y="0"/>
                  </a:moveTo>
                  <a:lnTo>
                    <a:pt x="0" y="0"/>
                  </a:lnTo>
                  <a:lnTo>
                    <a:pt x="0" y="3783584"/>
                  </a:lnTo>
                  <a:lnTo>
                    <a:pt x="1872742" y="3783584"/>
                  </a:lnTo>
                  <a:lnTo>
                    <a:pt x="1872742" y="0"/>
                  </a:lnTo>
                  <a:close/>
                </a:path>
              </a:pathLst>
            </a:custGeom>
            <a:solidFill>
              <a:srgbClr val="095A82"/>
            </a:solidFill>
          </p:spPr>
          <p:txBody>
            <a:bodyPr wrap="square" lIns="0" tIns="0" rIns="0" bIns="0" rtlCol="0"/>
            <a:lstStyle/>
            <a:p>
              <a:endParaRPr sz="2400"/>
            </a:p>
          </p:txBody>
        </p:sp>
        <p:sp>
          <p:nvSpPr>
            <p:cNvPr id="5" name="object 5"/>
            <p:cNvSpPr/>
            <p:nvPr/>
          </p:nvSpPr>
          <p:spPr>
            <a:xfrm>
              <a:off x="752856" y="1411223"/>
              <a:ext cx="5080" cy="2818130"/>
            </a:xfrm>
            <a:custGeom>
              <a:avLst/>
              <a:gdLst/>
              <a:ahLst/>
              <a:cxnLst/>
              <a:rect l="l" t="t" r="r" b="b"/>
              <a:pathLst>
                <a:path w="5079" h="2818129">
                  <a:moveTo>
                    <a:pt x="4521" y="0"/>
                  </a:moveTo>
                  <a:lnTo>
                    <a:pt x="0" y="2817876"/>
                  </a:lnTo>
                </a:path>
              </a:pathLst>
            </a:custGeom>
            <a:ln w="12192">
              <a:solidFill>
                <a:srgbClr val="000000"/>
              </a:solidFill>
            </a:ln>
          </p:spPr>
          <p:txBody>
            <a:bodyPr wrap="square" lIns="0" tIns="0" rIns="0" bIns="0" rtlCol="0"/>
            <a:lstStyle/>
            <a:p>
              <a:endParaRPr sz="2400"/>
            </a:p>
          </p:txBody>
        </p:sp>
        <p:sp>
          <p:nvSpPr>
            <p:cNvPr id="6" name="object 6"/>
            <p:cNvSpPr/>
            <p:nvPr/>
          </p:nvSpPr>
          <p:spPr>
            <a:xfrm>
              <a:off x="653796" y="1694687"/>
              <a:ext cx="196595" cy="201168"/>
            </a:xfrm>
            <a:prstGeom prst="rect">
              <a:avLst/>
            </a:prstGeom>
            <a:blipFill>
              <a:blip r:embed="rId2" cstate="print"/>
              <a:stretch>
                <a:fillRect/>
              </a:stretch>
            </a:blipFill>
          </p:spPr>
          <p:txBody>
            <a:bodyPr wrap="square" lIns="0" tIns="0" rIns="0" bIns="0" rtlCol="0"/>
            <a:lstStyle/>
            <a:p>
              <a:endParaRPr sz="2400"/>
            </a:p>
          </p:txBody>
        </p:sp>
        <p:sp>
          <p:nvSpPr>
            <p:cNvPr id="7" name="object 7"/>
            <p:cNvSpPr/>
            <p:nvPr/>
          </p:nvSpPr>
          <p:spPr>
            <a:xfrm>
              <a:off x="658368" y="2083307"/>
              <a:ext cx="198119" cy="201168"/>
            </a:xfrm>
            <a:prstGeom prst="rect">
              <a:avLst/>
            </a:prstGeom>
            <a:blipFill>
              <a:blip r:embed="rId3" cstate="print"/>
              <a:stretch>
                <a:fillRect/>
              </a:stretch>
            </a:blipFill>
          </p:spPr>
          <p:txBody>
            <a:bodyPr wrap="square" lIns="0" tIns="0" rIns="0" bIns="0" rtlCol="0"/>
            <a:lstStyle/>
            <a:p>
              <a:endParaRPr sz="2400"/>
            </a:p>
          </p:txBody>
        </p:sp>
        <p:sp>
          <p:nvSpPr>
            <p:cNvPr id="8" name="object 8"/>
            <p:cNvSpPr/>
            <p:nvPr/>
          </p:nvSpPr>
          <p:spPr>
            <a:xfrm>
              <a:off x="658368" y="2471927"/>
              <a:ext cx="196596" cy="201168"/>
            </a:xfrm>
            <a:prstGeom prst="rect">
              <a:avLst/>
            </a:prstGeom>
            <a:blipFill>
              <a:blip r:embed="rId2" cstate="print"/>
              <a:stretch>
                <a:fillRect/>
              </a:stretch>
            </a:blipFill>
          </p:spPr>
          <p:txBody>
            <a:bodyPr wrap="square" lIns="0" tIns="0" rIns="0" bIns="0" rtlCol="0"/>
            <a:lstStyle/>
            <a:p>
              <a:endParaRPr sz="2400"/>
            </a:p>
          </p:txBody>
        </p:sp>
        <p:sp>
          <p:nvSpPr>
            <p:cNvPr id="9" name="object 9"/>
            <p:cNvSpPr/>
            <p:nvPr/>
          </p:nvSpPr>
          <p:spPr>
            <a:xfrm>
              <a:off x="519684" y="1164335"/>
              <a:ext cx="477012" cy="480060"/>
            </a:xfrm>
            <a:prstGeom prst="rect">
              <a:avLst/>
            </a:prstGeom>
            <a:blipFill>
              <a:blip r:embed="rId4" cstate="print"/>
              <a:stretch>
                <a:fillRect/>
              </a:stretch>
            </a:blipFill>
          </p:spPr>
          <p:txBody>
            <a:bodyPr wrap="square" lIns="0" tIns="0" rIns="0" bIns="0" rtlCol="0"/>
            <a:lstStyle/>
            <a:p>
              <a:endParaRPr sz="2400"/>
            </a:p>
          </p:txBody>
        </p:sp>
        <p:sp>
          <p:nvSpPr>
            <p:cNvPr id="10" name="object 10"/>
            <p:cNvSpPr/>
            <p:nvPr/>
          </p:nvSpPr>
          <p:spPr>
            <a:xfrm>
              <a:off x="661416" y="1306067"/>
              <a:ext cx="198119" cy="201167"/>
            </a:xfrm>
            <a:prstGeom prst="rect">
              <a:avLst/>
            </a:prstGeom>
            <a:blipFill>
              <a:blip r:embed="rId5" cstate="print"/>
              <a:stretch>
                <a:fillRect/>
              </a:stretch>
            </a:blipFill>
          </p:spPr>
          <p:txBody>
            <a:bodyPr wrap="square" lIns="0" tIns="0" rIns="0" bIns="0" rtlCol="0"/>
            <a:lstStyle/>
            <a:p>
              <a:endParaRPr sz="2400"/>
            </a:p>
          </p:txBody>
        </p:sp>
        <p:sp>
          <p:nvSpPr>
            <p:cNvPr id="11" name="object 11"/>
            <p:cNvSpPr/>
            <p:nvPr/>
          </p:nvSpPr>
          <p:spPr>
            <a:xfrm>
              <a:off x="653796" y="2860547"/>
              <a:ext cx="196595" cy="201168"/>
            </a:xfrm>
            <a:prstGeom prst="rect">
              <a:avLst/>
            </a:prstGeom>
            <a:blipFill>
              <a:blip r:embed="rId2" cstate="print"/>
              <a:stretch>
                <a:fillRect/>
              </a:stretch>
            </a:blipFill>
          </p:spPr>
          <p:txBody>
            <a:bodyPr wrap="square" lIns="0" tIns="0" rIns="0" bIns="0" rtlCol="0"/>
            <a:lstStyle/>
            <a:p>
              <a:endParaRPr sz="2400"/>
            </a:p>
          </p:txBody>
        </p:sp>
        <p:sp>
          <p:nvSpPr>
            <p:cNvPr id="12" name="object 12"/>
            <p:cNvSpPr/>
            <p:nvPr/>
          </p:nvSpPr>
          <p:spPr>
            <a:xfrm>
              <a:off x="653796" y="3250691"/>
              <a:ext cx="196595" cy="199644"/>
            </a:xfrm>
            <a:prstGeom prst="rect">
              <a:avLst/>
            </a:prstGeom>
            <a:blipFill>
              <a:blip r:embed="rId6" cstate="print"/>
              <a:stretch>
                <a:fillRect/>
              </a:stretch>
            </a:blipFill>
          </p:spPr>
          <p:txBody>
            <a:bodyPr wrap="square" lIns="0" tIns="0" rIns="0" bIns="0" rtlCol="0"/>
            <a:lstStyle/>
            <a:p>
              <a:endParaRPr sz="2400"/>
            </a:p>
          </p:txBody>
        </p:sp>
        <p:sp>
          <p:nvSpPr>
            <p:cNvPr id="13" name="object 13"/>
            <p:cNvSpPr/>
            <p:nvPr/>
          </p:nvSpPr>
          <p:spPr>
            <a:xfrm>
              <a:off x="661416" y="3639311"/>
              <a:ext cx="198119" cy="201168"/>
            </a:xfrm>
            <a:prstGeom prst="rect">
              <a:avLst/>
            </a:prstGeom>
            <a:blipFill>
              <a:blip r:embed="rId7" cstate="print"/>
              <a:stretch>
                <a:fillRect/>
              </a:stretch>
            </a:blipFill>
          </p:spPr>
          <p:txBody>
            <a:bodyPr wrap="square" lIns="0" tIns="0" rIns="0" bIns="0" rtlCol="0"/>
            <a:lstStyle/>
            <a:p>
              <a:endParaRPr sz="2400"/>
            </a:p>
          </p:txBody>
        </p:sp>
        <p:sp>
          <p:nvSpPr>
            <p:cNvPr id="14" name="object 14"/>
            <p:cNvSpPr/>
            <p:nvPr/>
          </p:nvSpPr>
          <p:spPr>
            <a:xfrm>
              <a:off x="653796" y="4027932"/>
              <a:ext cx="196595" cy="201168"/>
            </a:xfrm>
            <a:prstGeom prst="rect">
              <a:avLst/>
            </a:prstGeom>
            <a:blipFill>
              <a:blip r:embed="rId8" cstate="print"/>
              <a:stretch>
                <a:fillRect/>
              </a:stretch>
            </a:blipFill>
          </p:spPr>
          <p:txBody>
            <a:bodyPr wrap="square" lIns="0" tIns="0" rIns="0" bIns="0" rtlCol="0"/>
            <a:lstStyle/>
            <a:p>
              <a:endParaRPr sz="2400"/>
            </a:p>
          </p:txBody>
        </p:sp>
      </p:grpSp>
      <p:sp>
        <p:nvSpPr>
          <p:cNvPr id="15" name="object 15"/>
          <p:cNvSpPr txBox="1">
            <a:spLocks noGrp="1"/>
          </p:cNvSpPr>
          <p:nvPr>
            <p:ph type="title"/>
          </p:nvPr>
        </p:nvSpPr>
        <p:spPr>
          <a:xfrm>
            <a:off x="627616" y="119246"/>
            <a:ext cx="3178387" cy="1165148"/>
          </a:xfrm>
          <a:prstGeom prst="rect">
            <a:avLst/>
          </a:prstGeom>
        </p:spPr>
        <p:txBody>
          <a:bodyPr vert="horz" wrap="square" lIns="0" tIns="16087" rIns="0" bIns="0" rtlCol="0" anchor="ctr">
            <a:spAutoFit/>
          </a:bodyPr>
          <a:lstStyle/>
          <a:p>
            <a:pPr marL="16933">
              <a:lnSpc>
                <a:spcPct val="100000"/>
              </a:lnSpc>
              <a:spcBef>
                <a:spcPts val="127"/>
              </a:spcBef>
            </a:pPr>
            <a:r>
              <a:rPr sz="3733" b="1" spc="-7" dirty="0">
                <a:latin typeface="Carlito"/>
                <a:cs typeface="Carlito"/>
              </a:rPr>
              <a:t>Features of</a:t>
            </a:r>
            <a:r>
              <a:rPr sz="3733" b="1" spc="-180" dirty="0">
                <a:latin typeface="Carlito"/>
                <a:cs typeface="Carlito"/>
              </a:rPr>
              <a:t> </a:t>
            </a:r>
            <a:r>
              <a:rPr sz="3733" b="1" spc="-33" dirty="0">
                <a:latin typeface="Carlito"/>
                <a:cs typeface="Carlito"/>
              </a:rPr>
              <a:t>Java</a:t>
            </a:r>
            <a:endParaRPr sz="3733">
              <a:latin typeface="Carlito"/>
              <a:cs typeface="Carlito"/>
            </a:endParaRPr>
          </a:p>
        </p:txBody>
      </p:sp>
      <p:sp>
        <p:nvSpPr>
          <p:cNvPr id="22" name="object 22"/>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sp>
        <p:nvSpPr>
          <p:cNvPr id="16" name="object 16"/>
          <p:cNvSpPr txBox="1"/>
          <p:nvPr/>
        </p:nvSpPr>
        <p:spPr>
          <a:xfrm>
            <a:off x="9485376" y="4147311"/>
            <a:ext cx="918633" cy="353943"/>
          </a:xfrm>
          <a:prstGeom prst="rect">
            <a:avLst/>
          </a:prstGeom>
          <a:ln w="12192">
            <a:solidFill>
              <a:srgbClr val="04405E"/>
            </a:solidFill>
          </a:ln>
        </p:spPr>
        <p:txBody>
          <a:bodyPr vert="horz" wrap="square" lIns="0" tIns="106680" rIns="0" bIns="0" rtlCol="0">
            <a:spAutoFit/>
          </a:bodyPr>
          <a:lstStyle/>
          <a:p>
            <a:pPr marL="132923">
              <a:spcBef>
                <a:spcPts val="840"/>
              </a:spcBef>
            </a:pPr>
            <a:r>
              <a:rPr sz="1600" b="1" spc="-40" dirty="0">
                <a:solidFill>
                  <a:srgbClr val="5F5F5F"/>
                </a:solidFill>
                <a:latin typeface="Arial"/>
                <a:cs typeface="Arial"/>
              </a:rPr>
              <a:t>Simple</a:t>
            </a:r>
            <a:endParaRPr sz="1600">
              <a:latin typeface="Arial"/>
              <a:cs typeface="Arial"/>
            </a:endParaRPr>
          </a:p>
        </p:txBody>
      </p:sp>
      <p:grpSp>
        <p:nvGrpSpPr>
          <p:cNvPr id="17" name="object 17"/>
          <p:cNvGrpSpPr/>
          <p:nvPr/>
        </p:nvGrpSpPr>
        <p:grpSpPr>
          <a:xfrm>
            <a:off x="8575039" y="2210815"/>
            <a:ext cx="2641600" cy="2545927"/>
            <a:chOff x="6431279" y="1658111"/>
            <a:chExt cx="1981200" cy="1909445"/>
          </a:xfrm>
        </p:grpSpPr>
        <p:sp>
          <p:nvSpPr>
            <p:cNvPr id="18" name="object 18"/>
            <p:cNvSpPr/>
            <p:nvPr/>
          </p:nvSpPr>
          <p:spPr>
            <a:xfrm>
              <a:off x="6702551" y="1866899"/>
              <a:ext cx="1511807" cy="1092708"/>
            </a:xfrm>
            <a:prstGeom prst="rect">
              <a:avLst/>
            </a:prstGeom>
            <a:blipFill>
              <a:blip r:embed="rId9" cstate="print"/>
              <a:stretch>
                <a:fillRect/>
              </a:stretch>
            </a:blipFill>
          </p:spPr>
          <p:txBody>
            <a:bodyPr wrap="square" lIns="0" tIns="0" rIns="0" bIns="0" rtlCol="0"/>
            <a:lstStyle/>
            <a:p>
              <a:endParaRPr sz="2400"/>
            </a:p>
          </p:txBody>
        </p:sp>
        <p:sp>
          <p:nvSpPr>
            <p:cNvPr id="19" name="object 19"/>
            <p:cNvSpPr/>
            <p:nvPr/>
          </p:nvSpPr>
          <p:spPr>
            <a:xfrm>
              <a:off x="6450329" y="1677161"/>
              <a:ext cx="1943100" cy="1871345"/>
            </a:xfrm>
            <a:custGeom>
              <a:avLst/>
              <a:gdLst/>
              <a:ahLst/>
              <a:cxnLst/>
              <a:rect l="l" t="t" r="r" b="b"/>
              <a:pathLst>
                <a:path w="1943100" h="1871345">
                  <a:moveTo>
                    <a:pt x="0" y="311785"/>
                  </a:moveTo>
                  <a:lnTo>
                    <a:pt x="3429" y="265811"/>
                  </a:lnTo>
                  <a:lnTo>
                    <a:pt x="13208" y="221742"/>
                  </a:lnTo>
                  <a:lnTo>
                    <a:pt x="28956" y="180339"/>
                  </a:lnTo>
                  <a:lnTo>
                    <a:pt x="50292" y="142112"/>
                  </a:lnTo>
                  <a:lnTo>
                    <a:pt x="76580" y="107314"/>
                  </a:lnTo>
                  <a:lnTo>
                    <a:pt x="107315" y="76453"/>
                  </a:lnTo>
                  <a:lnTo>
                    <a:pt x="142240" y="50291"/>
                  </a:lnTo>
                  <a:lnTo>
                    <a:pt x="180594" y="28955"/>
                  </a:lnTo>
                  <a:lnTo>
                    <a:pt x="221996" y="13208"/>
                  </a:lnTo>
                  <a:lnTo>
                    <a:pt x="266065" y="3428"/>
                  </a:lnTo>
                  <a:lnTo>
                    <a:pt x="312166" y="0"/>
                  </a:lnTo>
                  <a:lnTo>
                    <a:pt x="1630679" y="0"/>
                  </a:lnTo>
                  <a:lnTo>
                    <a:pt x="1676780" y="3428"/>
                  </a:lnTo>
                  <a:lnTo>
                    <a:pt x="1720850" y="13208"/>
                  </a:lnTo>
                  <a:lnTo>
                    <a:pt x="1762252" y="28955"/>
                  </a:lnTo>
                  <a:lnTo>
                    <a:pt x="1800605" y="50291"/>
                  </a:lnTo>
                  <a:lnTo>
                    <a:pt x="1835530" y="76453"/>
                  </a:lnTo>
                  <a:lnTo>
                    <a:pt x="1866265" y="107314"/>
                  </a:lnTo>
                  <a:lnTo>
                    <a:pt x="1892553" y="142112"/>
                  </a:lnTo>
                  <a:lnTo>
                    <a:pt x="1913890" y="180339"/>
                  </a:lnTo>
                  <a:lnTo>
                    <a:pt x="1929638" y="221742"/>
                  </a:lnTo>
                  <a:lnTo>
                    <a:pt x="1939417" y="265811"/>
                  </a:lnTo>
                  <a:lnTo>
                    <a:pt x="1942846" y="311785"/>
                  </a:lnTo>
                  <a:lnTo>
                    <a:pt x="1942846" y="1559179"/>
                  </a:lnTo>
                  <a:lnTo>
                    <a:pt x="1939417" y="1605152"/>
                  </a:lnTo>
                  <a:lnTo>
                    <a:pt x="1929638" y="1649221"/>
                  </a:lnTo>
                  <a:lnTo>
                    <a:pt x="1913890" y="1690624"/>
                  </a:lnTo>
                  <a:lnTo>
                    <a:pt x="1892553" y="1728851"/>
                  </a:lnTo>
                  <a:lnTo>
                    <a:pt x="1866265" y="1763649"/>
                  </a:lnTo>
                  <a:lnTo>
                    <a:pt x="1835530" y="1794510"/>
                  </a:lnTo>
                  <a:lnTo>
                    <a:pt x="1800605" y="1820671"/>
                  </a:lnTo>
                  <a:lnTo>
                    <a:pt x="1762252" y="1842008"/>
                  </a:lnTo>
                  <a:lnTo>
                    <a:pt x="1720850" y="1857756"/>
                  </a:lnTo>
                  <a:lnTo>
                    <a:pt x="1676780" y="1867535"/>
                  </a:lnTo>
                  <a:lnTo>
                    <a:pt x="1630679" y="1870964"/>
                  </a:lnTo>
                  <a:lnTo>
                    <a:pt x="312166" y="1870964"/>
                  </a:lnTo>
                  <a:lnTo>
                    <a:pt x="266065" y="1867535"/>
                  </a:lnTo>
                  <a:lnTo>
                    <a:pt x="221996" y="1857756"/>
                  </a:lnTo>
                  <a:lnTo>
                    <a:pt x="180594" y="1842008"/>
                  </a:lnTo>
                  <a:lnTo>
                    <a:pt x="142240" y="1820671"/>
                  </a:lnTo>
                  <a:lnTo>
                    <a:pt x="107315" y="1794510"/>
                  </a:lnTo>
                  <a:lnTo>
                    <a:pt x="76580" y="1763649"/>
                  </a:lnTo>
                  <a:lnTo>
                    <a:pt x="50292" y="1728851"/>
                  </a:lnTo>
                  <a:lnTo>
                    <a:pt x="28956" y="1690624"/>
                  </a:lnTo>
                  <a:lnTo>
                    <a:pt x="13208" y="1649221"/>
                  </a:lnTo>
                  <a:lnTo>
                    <a:pt x="3429" y="1605152"/>
                  </a:lnTo>
                  <a:lnTo>
                    <a:pt x="0" y="1559179"/>
                  </a:lnTo>
                  <a:lnTo>
                    <a:pt x="0" y="311785"/>
                  </a:lnTo>
                  <a:close/>
                </a:path>
              </a:pathLst>
            </a:custGeom>
            <a:ln w="38100">
              <a:solidFill>
                <a:srgbClr val="095A82"/>
              </a:solidFill>
            </a:ln>
          </p:spPr>
          <p:txBody>
            <a:bodyPr wrap="square" lIns="0" tIns="0" rIns="0" bIns="0" rtlCol="0"/>
            <a:lstStyle/>
            <a:p>
              <a:endParaRPr sz="2400"/>
            </a:p>
          </p:txBody>
        </p:sp>
      </p:grpSp>
      <p:sp>
        <p:nvSpPr>
          <p:cNvPr id="20" name="object 20"/>
          <p:cNvSpPr txBox="1"/>
          <p:nvPr/>
        </p:nvSpPr>
        <p:spPr>
          <a:xfrm>
            <a:off x="625855" y="1204977"/>
            <a:ext cx="2497667" cy="4527906"/>
          </a:xfrm>
          <a:prstGeom prst="rect">
            <a:avLst/>
          </a:prstGeom>
        </p:spPr>
        <p:txBody>
          <a:bodyPr vert="horz" wrap="square" lIns="0" tIns="0" rIns="0" bIns="0" rtlCol="0">
            <a:spAutoFit/>
          </a:bodyPr>
          <a:lstStyle/>
          <a:p>
            <a:pPr>
              <a:lnSpc>
                <a:spcPct val="100000"/>
              </a:lnSpc>
            </a:pPr>
            <a:endParaRPr sz="2133">
              <a:latin typeface="Times New Roman"/>
              <a:cs typeface="Times New Roman"/>
            </a:endParaRPr>
          </a:p>
          <a:p>
            <a:pPr marL="679010">
              <a:spcBef>
                <a:spcPts val="1847"/>
              </a:spcBef>
            </a:pPr>
            <a:r>
              <a:rPr sz="2133" b="1" spc="-20" dirty="0">
                <a:solidFill>
                  <a:srgbClr val="FFFFFF"/>
                </a:solidFill>
                <a:latin typeface="Carlito"/>
                <a:cs typeface="Carlito"/>
              </a:rPr>
              <a:t>Simple</a:t>
            </a:r>
            <a:endParaRPr sz="2133">
              <a:latin typeface="Carlito"/>
              <a:cs typeface="Carlito"/>
            </a:endParaRPr>
          </a:p>
          <a:p>
            <a:pPr marL="689169">
              <a:spcBef>
                <a:spcPts val="1613"/>
              </a:spcBef>
            </a:pPr>
            <a:r>
              <a:rPr sz="1867" spc="-20" dirty="0">
                <a:solidFill>
                  <a:srgbClr val="FFFFFF"/>
                </a:solidFill>
                <a:latin typeface="Carlito"/>
                <a:cs typeface="Carlito"/>
              </a:rPr>
              <a:t>Portable</a:t>
            </a:r>
            <a:endParaRPr sz="1867">
              <a:latin typeface="Carlito"/>
              <a:cs typeface="Carlito"/>
            </a:endParaRPr>
          </a:p>
          <a:p>
            <a:pPr>
              <a:spcBef>
                <a:spcPts val="53"/>
              </a:spcBef>
            </a:pPr>
            <a:endParaRPr sz="1333">
              <a:latin typeface="Carlito"/>
              <a:cs typeface="Carlito"/>
            </a:endParaRPr>
          </a:p>
          <a:p>
            <a:pPr marL="682395"/>
            <a:r>
              <a:rPr sz="1867" spc="-20" dirty="0">
                <a:solidFill>
                  <a:srgbClr val="FFFFFF"/>
                </a:solidFill>
                <a:latin typeface="Carlito"/>
                <a:cs typeface="Carlito"/>
              </a:rPr>
              <a:t>Object-oriented</a:t>
            </a:r>
            <a:endParaRPr sz="1867">
              <a:latin typeface="Carlito"/>
              <a:cs typeface="Carlito"/>
            </a:endParaRPr>
          </a:p>
          <a:p>
            <a:pPr marL="680703">
              <a:spcBef>
                <a:spcPts val="1473"/>
              </a:spcBef>
            </a:pPr>
            <a:r>
              <a:rPr sz="1867" spc="-20" dirty="0">
                <a:solidFill>
                  <a:srgbClr val="FFFFFF"/>
                </a:solidFill>
                <a:latin typeface="Carlito"/>
                <a:cs typeface="Carlito"/>
              </a:rPr>
              <a:t>Secure</a:t>
            </a:r>
            <a:endParaRPr sz="1867">
              <a:latin typeface="Carlito"/>
              <a:cs typeface="Carlito"/>
            </a:endParaRPr>
          </a:p>
          <a:p>
            <a:pPr marL="666310" marR="756054">
              <a:lnSpc>
                <a:spcPct val="184000"/>
              </a:lnSpc>
              <a:spcBef>
                <a:spcPts val="7"/>
              </a:spcBef>
            </a:pPr>
            <a:r>
              <a:rPr sz="1867" spc="-13" dirty="0">
                <a:solidFill>
                  <a:srgbClr val="FFFFFF"/>
                </a:solidFill>
                <a:latin typeface="Carlito"/>
                <a:cs typeface="Carlito"/>
              </a:rPr>
              <a:t>D</a:t>
            </a:r>
            <a:r>
              <a:rPr sz="1867" spc="-20" dirty="0">
                <a:solidFill>
                  <a:srgbClr val="FFFFFF"/>
                </a:solidFill>
                <a:latin typeface="Carlito"/>
                <a:cs typeface="Carlito"/>
              </a:rPr>
              <a:t>i</a:t>
            </a:r>
            <a:r>
              <a:rPr sz="1867" spc="-13" dirty="0">
                <a:solidFill>
                  <a:srgbClr val="FFFFFF"/>
                </a:solidFill>
                <a:latin typeface="Carlito"/>
                <a:cs typeface="Carlito"/>
              </a:rPr>
              <a:t>s</a:t>
            </a:r>
            <a:r>
              <a:rPr sz="1867" spc="-20" dirty="0">
                <a:solidFill>
                  <a:srgbClr val="FFFFFF"/>
                </a:solidFill>
                <a:latin typeface="Carlito"/>
                <a:cs typeface="Carlito"/>
              </a:rPr>
              <a:t>t</a:t>
            </a:r>
            <a:r>
              <a:rPr sz="1867" spc="-13" dirty="0">
                <a:solidFill>
                  <a:srgbClr val="FFFFFF"/>
                </a:solidFill>
                <a:latin typeface="Carlito"/>
                <a:cs typeface="Carlito"/>
              </a:rPr>
              <a:t>r</a:t>
            </a:r>
            <a:r>
              <a:rPr sz="1867" spc="-20" dirty="0">
                <a:solidFill>
                  <a:srgbClr val="FFFFFF"/>
                </a:solidFill>
                <a:latin typeface="Carlito"/>
                <a:cs typeface="Carlito"/>
              </a:rPr>
              <a:t>ibute</a:t>
            </a:r>
            <a:r>
              <a:rPr sz="1867" dirty="0">
                <a:solidFill>
                  <a:srgbClr val="FFFFFF"/>
                </a:solidFill>
                <a:latin typeface="Carlito"/>
                <a:cs typeface="Carlito"/>
              </a:rPr>
              <a:t>d  </a:t>
            </a:r>
            <a:r>
              <a:rPr sz="1867" spc="-13" dirty="0">
                <a:solidFill>
                  <a:srgbClr val="FFFFFF"/>
                </a:solidFill>
                <a:latin typeface="Carlito"/>
                <a:cs typeface="Carlito"/>
              </a:rPr>
              <a:t>Dynamic  Robust</a:t>
            </a:r>
            <a:endParaRPr sz="1867">
              <a:latin typeface="Carlito"/>
              <a:cs typeface="Carlito"/>
            </a:endParaRPr>
          </a:p>
          <a:p>
            <a:pPr>
              <a:spcBef>
                <a:spcPts val="73"/>
              </a:spcBef>
            </a:pPr>
            <a:endParaRPr>
              <a:latin typeface="Carlito"/>
              <a:cs typeface="Carlito"/>
            </a:endParaRPr>
          </a:p>
          <a:p>
            <a:pPr marL="674776"/>
            <a:r>
              <a:rPr sz="1867" spc="-7" dirty="0">
                <a:solidFill>
                  <a:srgbClr val="FFFFFF"/>
                </a:solidFill>
                <a:latin typeface="Carlito"/>
                <a:cs typeface="Carlito"/>
              </a:rPr>
              <a:t>High</a:t>
            </a:r>
            <a:r>
              <a:rPr sz="1867" spc="-60" dirty="0">
                <a:solidFill>
                  <a:srgbClr val="FFFFFF"/>
                </a:solidFill>
                <a:latin typeface="Carlito"/>
                <a:cs typeface="Carlito"/>
              </a:rPr>
              <a:t> </a:t>
            </a:r>
            <a:r>
              <a:rPr sz="1867" spc="-20" dirty="0">
                <a:solidFill>
                  <a:srgbClr val="FFFFFF"/>
                </a:solidFill>
                <a:latin typeface="Carlito"/>
                <a:cs typeface="Carlito"/>
              </a:rPr>
              <a:t>Performance</a:t>
            </a:r>
            <a:endParaRPr sz="1867">
              <a:latin typeface="Carlito"/>
              <a:cs typeface="Carlito"/>
            </a:endParaRPr>
          </a:p>
        </p:txBody>
      </p:sp>
      <p:sp>
        <p:nvSpPr>
          <p:cNvPr id="21" name="object 21"/>
          <p:cNvSpPr txBox="1"/>
          <p:nvPr/>
        </p:nvSpPr>
        <p:spPr>
          <a:xfrm>
            <a:off x="3410711" y="1734312"/>
            <a:ext cx="5023272" cy="2325830"/>
          </a:xfrm>
          <a:prstGeom prst="rect">
            <a:avLst/>
          </a:prstGeom>
          <a:ln w="28955">
            <a:solidFill>
              <a:srgbClr val="416F9C"/>
            </a:solidFill>
          </a:ln>
        </p:spPr>
        <p:txBody>
          <a:bodyPr vert="horz" wrap="square" lIns="0" tIns="0" rIns="0" bIns="0" rtlCol="0">
            <a:spAutoFit/>
          </a:bodyPr>
          <a:lstStyle/>
          <a:p>
            <a:pPr>
              <a:lnSpc>
                <a:spcPct val="100000"/>
              </a:lnSpc>
            </a:pPr>
            <a:endParaRPr sz="1867">
              <a:latin typeface="Times New Roman"/>
              <a:cs typeface="Times New Roman"/>
            </a:endParaRPr>
          </a:p>
          <a:p>
            <a:pPr>
              <a:lnSpc>
                <a:spcPct val="100000"/>
              </a:lnSpc>
            </a:pPr>
            <a:endParaRPr sz="1867">
              <a:latin typeface="Times New Roman"/>
              <a:cs typeface="Times New Roman"/>
            </a:endParaRPr>
          </a:p>
          <a:p>
            <a:pPr>
              <a:lnSpc>
                <a:spcPct val="100000"/>
              </a:lnSpc>
            </a:pPr>
            <a:endParaRPr sz="1867">
              <a:latin typeface="Times New Roman"/>
              <a:cs typeface="Times New Roman"/>
            </a:endParaRPr>
          </a:p>
          <a:p>
            <a:pPr>
              <a:lnSpc>
                <a:spcPct val="100000"/>
              </a:lnSpc>
            </a:pPr>
            <a:endParaRPr sz="1867">
              <a:latin typeface="Times New Roman"/>
              <a:cs typeface="Times New Roman"/>
            </a:endParaRPr>
          </a:p>
          <a:p>
            <a:pPr>
              <a:spcBef>
                <a:spcPts val="20"/>
              </a:spcBef>
            </a:pPr>
            <a:endParaRPr sz="2333">
              <a:latin typeface="Times New Roman"/>
              <a:cs typeface="Times New Roman"/>
            </a:endParaRPr>
          </a:p>
          <a:p>
            <a:pPr marL="502061" marR="187109" indent="-382684">
              <a:lnSpc>
                <a:spcPct val="150000"/>
              </a:lnSpc>
              <a:buClr>
                <a:srgbClr val="095A82"/>
              </a:buClr>
              <a:buFont typeface="Wingdings"/>
              <a:buChar char=""/>
              <a:tabLst>
                <a:tab pos="502061" algn="l"/>
                <a:tab pos="502907" algn="l"/>
              </a:tabLst>
            </a:pPr>
            <a:r>
              <a:rPr sz="1867" dirty="0">
                <a:solidFill>
                  <a:srgbClr val="5F5F5F"/>
                </a:solidFill>
                <a:latin typeface="Carlito"/>
                <a:cs typeface="Carlito"/>
              </a:rPr>
              <a:t>Java was designed </a:t>
            </a:r>
            <a:r>
              <a:rPr sz="1867" spc="-7" dirty="0">
                <a:solidFill>
                  <a:srgbClr val="5F5F5F"/>
                </a:solidFill>
                <a:latin typeface="Carlito"/>
                <a:cs typeface="Carlito"/>
              </a:rPr>
              <a:t>to be </a:t>
            </a:r>
            <a:r>
              <a:rPr sz="1867" dirty="0">
                <a:solidFill>
                  <a:srgbClr val="5F5F5F"/>
                </a:solidFill>
                <a:latin typeface="Carlito"/>
                <a:cs typeface="Carlito"/>
              </a:rPr>
              <a:t>easy for</a:t>
            </a:r>
            <a:r>
              <a:rPr sz="1867" spc="-267" dirty="0">
                <a:solidFill>
                  <a:srgbClr val="5F5F5F"/>
                </a:solidFill>
                <a:latin typeface="Carlito"/>
                <a:cs typeface="Carlito"/>
              </a:rPr>
              <a:t> </a:t>
            </a:r>
            <a:r>
              <a:rPr sz="1867" spc="-20" dirty="0">
                <a:solidFill>
                  <a:srgbClr val="5F5F5F"/>
                </a:solidFill>
                <a:latin typeface="Carlito"/>
                <a:cs typeface="Carlito"/>
              </a:rPr>
              <a:t>professional  programmer </a:t>
            </a:r>
            <a:r>
              <a:rPr sz="1867" spc="-7" dirty="0">
                <a:solidFill>
                  <a:srgbClr val="5F5F5F"/>
                </a:solidFill>
                <a:latin typeface="Carlito"/>
                <a:cs typeface="Carlito"/>
              </a:rPr>
              <a:t>to </a:t>
            </a:r>
            <a:r>
              <a:rPr sz="1867" dirty="0">
                <a:solidFill>
                  <a:srgbClr val="5F5F5F"/>
                </a:solidFill>
                <a:latin typeface="Carlito"/>
                <a:cs typeface="Carlito"/>
              </a:rPr>
              <a:t>learn </a:t>
            </a:r>
            <a:r>
              <a:rPr sz="1867" spc="-7" dirty="0">
                <a:solidFill>
                  <a:srgbClr val="5F5F5F"/>
                </a:solidFill>
                <a:latin typeface="Carlito"/>
                <a:cs typeface="Carlito"/>
              </a:rPr>
              <a:t>and use</a:t>
            </a:r>
            <a:r>
              <a:rPr sz="1867" spc="-67" dirty="0">
                <a:solidFill>
                  <a:srgbClr val="5F5F5F"/>
                </a:solidFill>
                <a:latin typeface="Carlito"/>
                <a:cs typeface="Carlito"/>
              </a:rPr>
              <a:t> </a:t>
            </a:r>
            <a:r>
              <a:rPr sz="1867" spc="-20" dirty="0">
                <a:solidFill>
                  <a:srgbClr val="5F5F5F"/>
                </a:solidFill>
                <a:latin typeface="Carlito"/>
                <a:cs typeface="Carlito"/>
              </a:rPr>
              <a:t>effectively</a:t>
            </a:r>
            <a:endParaRPr sz="1867">
              <a:latin typeface="Carlito"/>
              <a:cs typeface="Carli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5367" y="1127590"/>
            <a:ext cx="10985500" cy="5122333"/>
            <a:chOff x="454025" y="845692"/>
            <a:chExt cx="8239125" cy="3841750"/>
          </a:xfrm>
        </p:grpSpPr>
        <p:sp>
          <p:nvSpPr>
            <p:cNvPr id="3" name="object 3"/>
            <p:cNvSpPr/>
            <p:nvPr/>
          </p:nvSpPr>
          <p:spPr>
            <a:xfrm>
              <a:off x="468629" y="860297"/>
              <a:ext cx="8209915" cy="0"/>
            </a:xfrm>
            <a:custGeom>
              <a:avLst/>
              <a:gdLst/>
              <a:ahLst/>
              <a:cxnLst/>
              <a:rect l="l" t="t" r="r" b="b"/>
              <a:pathLst>
                <a:path w="8209915">
                  <a:moveTo>
                    <a:pt x="0" y="0"/>
                  </a:moveTo>
                  <a:lnTo>
                    <a:pt x="8209788" y="0"/>
                  </a:lnTo>
                </a:path>
              </a:pathLst>
            </a:custGeom>
            <a:ln w="28956">
              <a:solidFill>
                <a:srgbClr val="095A82"/>
              </a:solidFill>
            </a:ln>
          </p:spPr>
          <p:txBody>
            <a:bodyPr wrap="square" lIns="0" tIns="0" rIns="0" bIns="0" rtlCol="0"/>
            <a:lstStyle/>
            <a:p>
              <a:endParaRPr sz="2400"/>
            </a:p>
          </p:txBody>
        </p:sp>
        <p:sp>
          <p:nvSpPr>
            <p:cNvPr id="4" name="object 4"/>
            <p:cNvSpPr/>
            <p:nvPr/>
          </p:nvSpPr>
          <p:spPr>
            <a:xfrm>
              <a:off x="469392" y="903731"/>
              <a:ext cx="1873250" cy="3783965"/>
            </a:xfrm>
            <a:custGeom>
              <a:avLst/>
              <a:gdLst/>
              <a:ahLst/>
              <a:cxnLst/>
              <a:rect l="l" t="t" r="r" b="b"/>
              <a:pathLst>
                <a:path w="1873250" h="3783965">
                  <a:moveTo>
                    <a:pt x="1872742" y="0"/>
                  </a:moveTo>
                  <a:lnTo>
                    <a:pt x="0" y="0"/>
                  </a:lnTo>
                  <a:lnTo>
                    <a:pt x="0" y="3783584"/>
                  </a:lnTo>
                  <a:lnTo>
                    <a:pt x="1872742" y="3783584"/>
                  </a:lnTo>
                  <a:lnTo>
                    <a:pt x="1872742" y="0"/>
                  </a:lnTo>
                  <a:close/>
                </a:path>
              </a:pathLst>
            </a:custGeom>
            <a:solidFill>
              <a:srgbClr val="095A82"/>
            </a:solidFill>
          </p:spPr>
          <p:txBody>
            <a:bodyPr wrap="square" lIns="0" tIns="0" rIns="0" bIns="0" rtlCol="0"/>
            <a:lstStyle/>
            <a:p>
              <a:endParaRPr sz="2400"/>
            </a:p>
          </p:txBody>
        </p:sp>
        <p:sp>
          <p:nvSpPr>
            <p:cNvPr id="5" name="object 5"/>
            <p:cNvSpPr/>
            <p:nvPr/>
          </p:nvSpPr>
          <p:spPr>
            <a:xfrm>
              <a:off x="752856" y="1411223"/>
              <a:ext cx="5080" cy="2818130"/>
            </a:xfrm>
            <a:custGeom>
              <a:avLst/>
              <a:gdLst/>
              <a:ahLst/>
              <a:cxnLst/>
              <a:rect l="l" t="t" r="r" b="b"/>
              <a:pathLst>
                <a:path w="5079" h="2818129">
                  <a:moveTo>
                    <a:pt x="4521" y="0"/>
                  </a:moveTo>
                  <a:lnTo>
                    <a:pt x="0" y="2817876"/>
                  </a:lnTo>
                </a:path>
              </a:pathLst>
            </a:custGeom>
            <a:ln w="12192">
              <a:solidFill>
                <a:srgbClr val="000000"/>
              </a:solidFill>
            </a:ln>
          </p:spPr>
          <p:txBody>
            <a:bodyPr wrap="square" lIns="0" tIns="0" rIns="0" bIns="0" rtlCol="0"/>
            <a:lstStyle/>
            <a:p>
              <a:endParaRPr sz="2400"/>
            </a:p>
          </p:txBody>
        </p:sp>
        <p:sp>
          <p:nvSpPr>
            <p:cNvPr id="6" name="object 6"/>
            <p:cNvSpPr/>
            <p:nvPr/>
          </p:nvSpPr>
          <p:spPr>
            <a:xfrm>
              <a:off x="512064" y="1552955"/>
              <a:ext cx="475487" cy="480059"/>
            </a:xfrm>
            <a:prstGeom prst="rect">
              <a:avLst/>
            </a:prstGeom>
            <a:blipFill>
              <a:blip r:embed="rId2" cstate="print"/>
              <a:stretch>
                <a:fillRect/>
              </a:stretch>
            </a:blipFill>
          </p:spPr>
          <p:txBody>
            <a:bodyPr wrap="square" lIns="0" tIns="0" rIns="0" bIns="0" rtlCol="0"/>
            <a:lstStyle/>
            <a:p>
              <a:endParaRPr sz="2400"/>
            </a:p>
          </p:txBody>
        </p:sp>
        <p:sp>
          <p:nvSpPr>
            <p:cNvPr id="7" name="object 7"/>
            <p:cNvSpPr/>
            <p:nvPr/>
          </p:nvSpPr>
          <p:spPr>
            <a:xfrm>
              <a:off x="653795" y="1694687"/>
              <a:ext cx="196595" cy="201168"/>
            </a:xfrm>
            <a:prstGeom prst="rect">
              <a:avLst/>
            </a:prstGeom>
            <a:blipFill>
              <a:blip r:embed="rId3" cstate="print"/>
              <a:stretch>
                <a:fillRect/>
              </a:stretch>
            </a:blipFill>
          </p:spPr>
          <p:txBody>
            <a:bodyPr wrap="square" lIns="0" tIns="0" rIns="0" bIns="0" rtlCol="0"/>
            <a:lstStyle/>
            <a:p>
              <a:endParaRPr sz="2400"/>
            </a:p>
          </p:txBody>
        </p:sp>
        <p:sp>
          <p:nvSpPr>
            <p:cNvPr id="8" name="object 8"/>
            <p:cNvSpPr/>
            <p:nvPr/>
          </p:nvSpPr>
          <p:spPr>
            <a:xfrm>
              <a:off x="658368" y="2083307"/>
              <a:ext cx="198119" cy="201168"/>
            </a:xfrm>
            <a:prstGeom prst="rect">
              <a:avLst/>
            </a:prstGeom>
            <a:blipFill>
              <a:blip r:embed="rId4" cstate="print"/>
              <a:stretch>
                <a:fillRect/>
              </a:stretch>
            </a:blipFill>
          </p:spPr>
          <p:txBody>
            <a:bodyPr wrap="square" lIns="0" tIns="0" rIns="0" bIns="0" rtlCol="0"/>
            <a:lstStyle/>
            <a:p>
              <a:endParaRPr sz="2400"/>
            </a:p>
          </p:txBody>
        </p:sp>
        <p:sp>
          <p:nvSpPr>
            <p:cNvPr id="9" name="object 9"/>
            <p:cNvSpPr/>
            <p:nvPr/>
          </p:nvSpPr>
          <p:spPr>
            <a:xfrm>
              <a:off x="658368" y="2471927"/>
              <a:ext cx="196596" cy="201168"/>
            </a:xfrm>
            <a:prstGeom prst="rect">
              <a:avLst/>
            </a:prstGeom>
            <a:blipFill>
              <a:blip r:embed="rId3" cstate="print"/>
              <a:stretch>
                <a:fillRect/>
              </a:stretch>
            </a:blipFill>
          </p:spPr>
          <p:txBody>
            <a:bodyPr wrap="square" lIns="0" tIns="0" rIns="0" bIns="0" rtlCol="0"/>
            <a:lstStyle/>
            <a:p>
              <a:endParaRPr sz="2400"/>
            </a:p>
          </p:txBody>
        </p:sp>
        <p:sp>
          <p:nvSpPr>
            <p:cNvPr id="10" name="object 10"/>
            <p:cNvSpPr/>
            <p:nvPr/>
          </p:nvSpPr>
          <p:spPr>
            <a:xfrm>
              <a:off x="661415" y="1306067"/>
              <a:ext cx="198119" cy="201167"/>
            </a:xfrm>
            <a:prstGeom prst="rect">
              <a:avLst/>
            </a:prstGeom>
            <a:blipFill>
              <a:blip r:embed="rId5" cstate="print"/>
              <a:stretch>
                <a:fillRect/>
              </a:stretch>
            </a:blipFill>
          </p:spPr>
          <p:txBody>
            <a:bodyPr wrap="square" lIns="0" tIns="0" rIns="0" bIns="0" rtlCol="0"/>
            <a:lstStyle/>
            <a:p>
              <a:endParaRPr sz="2400"/>
            </a:p>
          </p:txBody>
        </p:sp>
        <p:sp>
          <p:nvSpPr>
            <p:cNvPr id="11" name="object 11"/>
            <p:cNvSpPr/>
            <p:nvPr/>
          </p:nvSpPr>
          <p:spPr>
            <a:xfrm>
              <a:off x="653795" y="2860547"/>
              <a:ext cx="196595" cy="201168"/>
            </a:xfrm>
            <a:prstGeom prst="rect">
              <a:avLst/>
            </a:prstGeom>
            <a:blipFill>
              <a:blip r:embed="rId3" cstate="print"/>
              <a:stretch>
                <a:fillRect/>
              </a:stretch>
            </a:blipFill>
          </p:spPr>
          <p:txBody>
            <a:bodyPr wrap="square" lIns="0" tIns="0" rIns="0" bIns="0" rtlCol="0"/>
            <a:lstStyle/>
            <a:p>
              <a:endParaRPr sz="2400"/>
            </a:p>
          </p:txBody>
        </p:sp>
        <p:sp>
          <p:nvSpPr>
            <p:cNvPr id="12" name="object 12"/>
            <p:cNvSpPr/>
            <p:nvPr/>
          </p:nvSpPr>
          <p:spPr>
            <a:xfrm>
              <a:off x="653795" y="3250691"/>
              <a:ext cx="196595" cy="199644"/>
            </a:xfrm>
            <a:prstGeom prst="rect">
              <a:avLst/>
            </a:prstGeom>
            <a:blipFill>
              <a:blip r:embed="rId6" cstate="print"/>
              <a:stretch>
                <a:fillRect/>
              </a:stretch>
            </a:blipFill>
          </p:spPr>
          <p:txBody>
            <a:bodyPr wrap="square" lIns="0" tIns="0" rIns="0" bIns="0" rtlCol="0"/>
            <a:lstStyle/>
            <a:p>
              <a:endParaRPr sz="2400"/>
            </a:p>
          </p:txBody>
        </p:sp>
        <p:sp>
          <p:nvSpPr>
            <p:cNvPr id="13" name="object 13"/>
            <p:cNvSpPr/>
            <p:nvPr/>
          </p:nvSpPr>
          <p:spPr>
            <a:xfrm>
              <a:off x="661415" y="3639311"/>
              <a:ext cx="198119" cy="201168"/>
            </a:xfrm>
            <a:prstGeom prst="rect">
              <a:avLst/>
            </a:prstGeom>
            <a:blipFill>
              <a:blip r:embed="rId7" cstate="print"/>
              <a:stretch>
                <a:fillRect/>
              </a:stretch>
            </a:blipFill>
          </p:spPr>
          <p:txBody>
            <a:bodyPr wrap="square" lIns="0" tIns="0" rIns="0" bIns="0" rtlCol="0"/>
            <a:lstStyle/>
            <a:p>
              <a:endParaRPr sz="2400"/>
            </a:p>
          </p:txBody>
        </p:sp>
        <p:sp>
          <p:nvSpPr>
            <p:cNvPr id="14" name="object 14"/>
            <p:cNvSpPr/>
            <p:nvPr/>
          </p:nvSpPr>
          <p:spPr>
            <a:xfrm>
              <a:off x="653795" y="4027932"/>
              <a:ext cx="196595" cy="201168"/>
            </a:xfrm>
            <a:prstGeom prst="rect">
              <a:avLst/>
            </a:prstGeom>
            <a:blipFill>
              <a:blip r:embed="rId8" cstate="print"/>
              <a:stretch>
                <a:fillRect/>
              </a:stretch>
            </a:blipFill>
          </p:spPr>
          <p:txBody>
            <a:bodyPr wrap="square" lIns="0" tIns="0" rIns="0" bIns="0" rtlCol="0"/>
            <a:lstStyle/>
            <a:p>
              <a:endParaRPr sz="2400"/>
            </a:p>
          </p:txBody>
        </p:sp>
      </p:grpSp>
      <p:sp>
        <p:nvSpPr>
          <p:cNvPr id="15" name="object 15"/>
          <p:cNvSpPr txBox="1">
            <a:spLocks noGrp="1"/>
          </p:cNvSpPr>
          <p:nvPr>
            <p:ph type="title"/>
          </p:nvPr>
        </p:nvSpPr>
        <p:spPr>
          <a:xfrm>
            <a:off x="627616" y="119246"/>
            <a:ext cx="3178387" cy="1165148"/>
          </a:xfrm>
          <a:prstGeom prst="rect">
            <a:avLst/>
          </a:prstGeom>
        </p:spPr>
        <p:txBody>
          <a:bodyPr vert="horz" wrap="square" lIns="0" tIns="16087" rIns="0" bIns="0" rtlCol="0" anchor="ctr">
            <a:spAutoFit/>
          </a:bodyPr>
          <a:lstStyle/>
          <a:p>
            <a:pPr marL="16933">
              <a:lnSpc>
                <a:spcPct val="100000"/>
              </a:lnSpc>
              <a:spcBef>
                <a:spcPts val="127"/>
              </a:spcBef>
            </a:pPr>
            <a:r>
              <a:rPr sz="3733" b="1" spc="-7" dirty="0">
                <a:latin typeface="Carlito"/>
                <a:cs typeface="Carlito"/>
              </a:rPr>
              <a:t>Features of</a:t>
            </a:r>
            <a:r>
              <a:rPr sz="3733" b="1" spc="-180" dirty="0">
                <a:latin typeface="Carlito"/>
                <a:cs typeface="Carlito"/>
              </a:rPr>
              <a:t> </a:t>
            </a:r>
            <a:r>
              <a:rPr sz="3733" b="1" spc="-33" dirty="0">
                <a:latin typeface="Carlito"/>
                <a:cs typeface="Carlito"/>
              </a:rPr>
              <a:t>Java</a:t>
            </a:r>
            <a:endParaRPr sz="3733">
              <a:latin typeface="Carlito"/>
              <a:cs typeface="Carlito"/>
            </a:endParaRPr>
          </a:p>
        </p:txBody>
      </p:sp>
      <p:sp>
        <p:nvSpPr>
          <p:cNvPr id="27" name="object 27"/>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sp>
        <p:nvSpPr>
          <p:cNvPr id="16" name="object 16"/>
          <p:cNvSpPr txBox="1"/>
          <p:nvPr/>
        </p:nvSpPr>
        <p:spPr>
          <a:xfrm>
            <a:off x="625855" y="1204976"/>
            <a:ext cx="2497667" cy="4528740"/>
          </a:xfrm>
          <a:prstGeom prst="rect">
            <a:avLst/>
          </a:prstGeom>
        </p:spPr>
        <p:txBody>
          <a:bodyPr vert="horz" wrap="square" lIns="0" tIns="0" rIns="0" bIns="0" rtlCol="0">
            <a:spAutoFit/>
          </a:bodyPr>
          <a:lstStyle/>
          <a:p>
            <a:pPr>
              <a:lnSpc>
                <a:spcPct val="100000"/>
              </a:lnSpc>
            </a:pPr>
            <a:endParaRPr sz="1867">
              <a:latin typeface="Times New Roman"/>
              <a:cs typeface="Times New Roman"/>
            </a:endParaRPr>
          </a:p>
          <a:p>
            <a:pPr>
              <a:spcBef>
                <a:spcPts val="60"/>
              </a:spcBef>
            </a:pPr>
            <a:endParaRPr>
              <a:latin typeface="Times New Roman"/>
              <a:cs typeface="Times New Roman"/>
            </a:endParaRPr>
          </a:p>
          <a:p>
            <a:pPr marL="679010"/>
            <a:r>
              <a:rPr sz="1867" spc="-20" dirty="0">
                <a:solidFill>
                  <a:srgbClr val="FFFFFF"/>
                </a:solidFill>
                <a:latin typeface="Carlito"/>
                <a:cs typeface="Carlito"/>
              </a:rPr>
              <a:t>Simple</a:t>
            </a:r>
            <a:endParaRPr sz="1867">
              <a:latin typeface="Carlito"/>
              <a:cs typeface="Carlito"/>
            </a:endParaRPr>
          </a:p>
          <a:p>
            <a:pPr marL="680703" marR="298019" indent="7620">
              <a:lnSpc>
                <a:spcPct val="161800"/>
              </a:lnSpc>
              <a:spcBef>
                <a:spcPts val="253"/>
              </a:spcBef>
            </a:pPr>
            <a:r>
              <a:rPr sz="2133" b="1" spc="-20" dirty="0">
                <a:solidFill>
                  <a:srgbClr val="FFFFFF"/>
                </a:solidFill>
                <a:latin typeface="Carlito"/>
                <a:cs typeface="Carlito"/>
              </a:rPr>
              <a:t>Portable  </a:t>
            </a:r>
            <a:r>
              <a:rPr sz="1867" spc="-27" dirty="0">
                <a:solidFill>
                  <a:srgbClr val="FFFFFF"/>
                </a:solidFill>
                <a:latin typeface="Carlito"/>
                <a:cs typeface="Carlito"/>
              </a:rPr>
              <a:t>Ob</a:t>
            </a:r>
            <a:r>
              <a:rPr sz="1867" spc="-20" dirty="0">
                <a:solidFill>
                  <a:srgbClr val="FFFFFF"/>
                </a:solidFill>
                <a:latin typeface="Carlito"/>
                <a:cs typeface="Carlito"/>
              </a:rPr>
              <a:t>je</a:t>
            </a:r>
            <a:r>
              <a:rPr sz="1867" spc="-27" dirty="0">
                <a:solidFill>
                  <a:srgbClr val="FFFFFF"/>
                </a:solidFill>
                <a:latin typeface="Carlito"/>
                <a:cs typeface="Carlito"/>
              </a:rPr>
              <a:t>ct</a:t>
            </a:r>
            <a:r>
              <a:rPr sz="1867" spc="-13" dirty="0">
                <a:solidFill>
                  <a:srgbClr val="FFFFFF"/>
                </a:solidFill>
                <a:latin typeface="Carlito"/>
                <a:cs typeface="Carlito"/>
              </a:rPr>
              <a:t>-or</a:t>
            </a:r>
            <a:r>
              <a:rPr sz="1867" spc="-20" dirty="0">
                <a:solidFill>
                  <a:srgbClr val="FFFFFF"/>
                </a:solidFill>
                <a:latin typeface="Carlito"/>
                <a:cs typeface="Carlito"/>
              </a:rPr>
              <a:t>ie</a:t>
            </a:r>
            <a:r>
              <a:rPr sz="1867" spc="-27" dirty="0">
                <a:solidFill>
                  <a:srgbClr val="FFFFFF"/>
                </a:solidFill>
                <a:latin typeface="Carlito"/>
                <a:cs typeface="Carlito"/>
              </a:rPr>
              <a:t>n</a:t>
            </a:r>
            <a:r>
              <a:rPr sz="1867" spc="-20" dirty="0">
                <a:solidFill>
                  <a:srgbClr val="FFFFFF"/>
                </a:solidFill>
                <a:latin typeface="Carlito"/>
                <a:cs typeface="Carlito"/>
              </a:rPr>
              <a:t>te</a:t>
            </a:r>
            <a:r>
              <a:rPr sz="1867" dirty="0">
                <a:solidFill>
                  <a:srgbClr val="FFFFFF"/>
                </a:solidFill>
                <a:latin typeface="Carlito"/>
                <a:cs typeface="Carlito"/>
              </a:rPr>
              <a:t>d  </a:t>
            </a:r>
            <a:r>
              <a:rPr sz="1867" spc="-20" dirty="0">
                <a:solidFill>
                  <a:srgbClr val="FFFFFF"/>
                </a:solidFill>
                <a:latin typeface="Carlito"/>
                <a:cs typeface="Carlito"/>
              </a:rPr>
              <a:t>Secure</a:t>
            </a:r>
            <a:endParaRPr sz="1867">
              <a:latin typeface="Carlito"/>
              <a:cs typeface="Carlito"/>
            </a:endParaRPr>
          </a:p>
          <a:p>
            <a:pPr marL="666310" marR="756054">
              <a:lnSpc>
                <a:spcPct val="184000"/>
              </a:lnSpc>
              <a:spcBef>
                <a:spcPts val="7"/>
              </a:spcBef>
            </a:pPr>
            <a:r>
              <a:rPr sz="1867" spc="-13" dirty="0">
                <a:solidFill>
                  <a:srgbClr val="FFFFFF"/>
                </a:solidFill>
                <a:latin typeface="Carlito"/>
                <a:cs typeface="Carlito"/>
              </a:rPr>
              <a:t>D</a:t>
            </a:r>
            <a:r>
              <a:rPr sz="1867" spc="-20" dirty="0">
                <a:solidFill>
                  <a:srgbClr val="FFFFFF"/>
                </a:solidFill>
                <a:latin typeface="Carlito"/>
                <a:cs typeface="Carlito"/>
              </a:rPr>
              <a:t>i</a:t>
            </a:r>
            <a:r>
              <a:rPr sz="1867" spc="-13" dirty="0">
                <a:solidFill>
                  <a:srgbClr val="FFFFFF"/>
                </a:solidFill>
                <a:latin typeface="Carlito"/>
                <a:cs typeface="Carlito"/>
              </a:rPr>
              <a:t>s</a:t>
            </a:r>
            <a:r>
              <a:rPr sz="1867" spc="-20" dirty="0">
                <a:solidFill>
                  <a:srgbClr val="FFFFFF"/>
                </a:solidFill>
                <a:latin typeface="Carlito"/>
                <a:cs typeface="Carlito"/>
              </a:rPr>
              <a:t>t</a:t>
            </a:r>
            <a:r>
              <a:rPr sz="1867" spc="-13" dirty="0">
                <a:solidFill>
                  <a:srgbClr val="FFFFFF"/>
                </a:solidFill>
                <a:latin typeface="Carlito"/>
                <a:cs typeface="Carlito"/>
              </a:rPr>
              <a:t>r</a:t>
            </a:r>
            <a:r>
              <a:rPr sz="1867" spc="-20" dirty="0">
                <a:solidFill>
                  <a:srgbClr val="FFFFFF"/>
                </a:solidFill>
                <a:latin typeface="Carlito"/>
                <a:cs typeface="Carlito"/>
              </a:rPr>
              <a:t>ibute</a:t>
            </a:r>
            <a:r>
              <a:rPr sz="1867" dirty="0">
                <a:solidFill>
                  <a:srgbClr val="FFFFFF"/>
                </a:solidFill>
                <a:latin typeface="Carlito"/>
                <a:cs typeface="Carlito"/>
              </a:rPr>
              <a:t>d  </a:t>
            </a:r>
            <a:r>
              <a:rPr sz="1867" spc="-13" dirty="0">
                <a:solidFill>
                  <a:srgbClr val="FFFFFF"/>
                </a:solidFill>
                <a:latin typeface="Carlito"/>
                <a:cs typeface="Carlito"/>
              </a:rPr>
              <a:t>Dynamic  Robust</a:t>
            </a:r>
            <a:endParaRPr sz="1867">
              <a:latin typeface="Carlito"/>
              <a:cs typeface="Carlito"/>
            </a:endParaRPr>
          </a:p>
          <a:p>
            <a:pPr>
              <a:spcBef>
                <a:spcPts val="73"/>
              </a:spcBef>
            </a:pPr>
            <a:endParaRPr>
              <a:latin typeface="Carlito"/>
              <a:cs typeface="Carlito"/>
            </a:endParaRPr>
          </a:p>
          <a:p>
            <a:pPr marL="674776"/>
            <a:r>
              <a:rPr sz="1867" spc="-7" dirty="0">
                <a:solidFill>
                  <a:srgbClr val="FFFFFF"/>
                </a:solidFill>
                <a:latin typeface="Carlito"/>
                <a:cs typeface="Carlito"/>
              </a:rPr>
              <a:t>High</a:t>
            </a:r>
            <a:r>
              <a:rPr sz="1867" spc="-60" dirty="0">
                <a:solidFill>
                  <a:srgbClr val="FFFFFF"/>
                </a:solidFill>
                <a:latin typeface="Carlito"/>
                <a:cs typeface="Carlito"/>
              </a:rPr>
              <a:t> </a:t>
            </a:r>
            <a:r>
              <a:rPr sz="1867" spc="-20" dirty="0">
                <a:solidFill>
                  <a:srgbClr val="FFFFFF"/>
                </a:solidFill>
                <a:latin typeface="Carlito"/>
                <a:cs typeface="Carlito"/>
              </a:rPr>
              <a:t>Performance</a:t>
            </a:r>
            <a:endParaRPr sz="1867">
              <a:latin typeface="Carlito"/>
              <a:cs typeface="Carlito"/>
            </a:endParaRPr>
          </a:p>
        </p:txBody>
      </p:sp>
      <p:grpSp>
        <p:nvGrpSpPr>
          <p:cNvPr id="17" name="object 17"/>
          <p:cNvGrpSpPr/>
          <p:nvPr/>
        </p:nvGrpSpPr>
        <p:grpSpPr>
          <a:xfrm>
            <a:off x="9034272" y="2572511"/>
            <a:ext cx="2384213" cy="1384300"/>
            <a:chOff x="6775704" y="1929383"/>
            <a:chExt cx="1788160" cy="1038225"/>
          </a:xfrm>
        </p:grpSpPr>
        <p:sp>
          <p:nvSpPr>
            <p:cNvPr id="18" name="object 18"/>
            <p:cNvSpPr/>
            <p:nvPr/>
          </p:nvSpPr>
          <p:spPr>
            <a:xfrm>
              <a:off x="7260336" y="2014727"/>
              <a:ext cx="760476" cy="323088"/>
            </a:xfrm>
            <a:prstGeom prst="rect">
              <a:avLst/>
            </a:prstGeom>
            <a:blipFill>
              <a:blip r:embed="rId9" cstate="print"/>
              <a:stretch>
                <a:fillRect/>
              </a:stretch>
            </a:blipFill>
          </p:spPr>
          <p:txBody>
            <a:bodyPr wrap="square" lIns="0" tIns="0" rIns="0" bIns="0" rtlCol="0"/>
            <a:lstStyle/>
            <a:p>
              <a:endParaRPr sz="2400"/>
            </a:p>
          </p:txBody>
        </p:sp>
        <p:sp>
          <p:nvSpPr>
            <p:cNvPr id="19" name="object 19"/>
            <p:cNvSpPr/>
            <p:nvPr/>
          </p:nvSpPr>
          <p:spPr>
            <a:xfrm>
              <a:off x="6775704" y="2531363"/>
              <a:ext cx="376427" cy="435863"/>
            </a:xfrm>
            <a:prstGeom prst="rect">
              <a:avLst/>
            </a:prstGeom>
            <a:blipFill>
              <a:blip r:embed="rId10" cstate="print"/>
              <a:stretch>
                <a:fillRect/>
              </a:stretch>
            </a:blipFill>
          </p:spPr>
          <p:txBody>
            <a:bodyPr wrap="square" lIns="0" tIns="0" rIns="0" bIns="0" rtlCol="0"/>
            <a:lstStyle/>
            <a:p>
              <a:endParaRPr sz="2400"/>
            </a:p>
          </p:txBody>
        </p:sp>
        <p:sp>
          <p:nvSpPr>
            <p:cNvPr id="20" name="object 20"/>
            <p:cNvSpPr/>
            <p:nvPr/>
          </p:nvSpPr>
          <p:spPr>
            <a:xfrm>
              <a:off x="7348728" y="2520695"/>
              <a:ext cx="534924" cy="306324"/>
            </a:xfrm>
            <a:prstGeom prst="rect">
              <a:avLst/>
            </a:prstGeom>
            <a:blipFill>
              <a:blip r:embed="rId11" cstate="print"/>
              <a:stretch>
                <a:fillRect/>
              </a:stretch>
            </a:blipFill>
          </p:spPr>
          <p:txBody>
            <a:bodyPr wrap="square" lIns="0" tIns="0" rIns="0" bIns="0" rtlCol="0"/>
            <a:lstStyle/>
            <a:p>
              <a:endParaRPr sz="2400"/>
            </a:p>
          </p:txBody>
        </p:sp>
        <p:sp>
          <p:nvSpPr>
            <p:cNvPr id="21" name="object 21"/>
            <p:cNvSpPr/>
            <p:nvPr/>
          </p:nvSpPr>
          <p:spPr>
            <a:xfrm>
              <a:off x="6781800" y="1929383"/>
              <a:ext cx="364235" cy="429768"/>
            </a:xfrm>
            <a:prstGeom prst="rect">
              <a:avLst/>
            </a:prstGeom>
            <a:blipFill>
              <a:blip r:embed="rId12" cstate="print"/>
              <a:stretch>
                <a:fillRect/>
              </a:stretch>
            </a:blipFill>
          </p:spPr>
          <p:txBody>
            <a:bodyPr wrap="square" lIns="0" tIns="0" rIns="0" bIns="0" rtlCol="0"/>
            <a:lstStyle/>
            <a:p>
              <a:endParaRPr sz="2400"/>
            </a:p>
          </p:txBody>
        </p:sp>
        <p:sp>
          <p:nvSpPr>
            <p:cNvPr id="22" name="object 22"/>
            <p:cNvSpPr/>
            <p:nvPr/>
          </p:nvSpPr>
          <p:spPr>
            <a:xfrm>
              <a:off x="8159496" y="1929383"/>
              <a:ext cx="364235" cy="466344"/>
            </a:xfrm>
            <a:prstGeom prst="rect">
              <a:avLst/>
            </a:prstGeom>
            <a:blipFill>
              <a:blip r:embed="rId13" cstate="print"/>
              <a:stretch>
                <a:fillRect/>
              </a:stretch>
            </a:blipFill>
          </p:spPr>
          <p:txBody>
            <a:bodyPr wrap="square" lIns="0" tIns="0" rIns="0" bIns="0" rtlCol="0"/>
            <a:lstStyle/>
            <a:p>
              <a:endParaRPr sz="2400"/>
            </a:p>
          </p:txBody>
        </p:sp>
        <p:sp>
          <p:nvSpPr>
            <p:cNvPr id="23" name="object 23"/>
            <p:cNvSpPr/>
            <p:nvPr/>
          </p:nvSpPr>
          <p:spPr>
            <a:xfrm>
              <a:off x="8121396" y="2523743"/>
              <a:ext cx="441959" cy="441959"/>
            </a:xfrm>
            <a:prstGeom prst="rect">
              <a:avLst/>
            </a:prstGeom>
            <a:blipFill>
              <a:blip r:embed="rId14" cstate="print"/>
              <a:stretch>
                <a:fillRect/>
              </a:stretch>
            </a:blipFill>
          </p:spPr>
          <p:txBody>
            <a:bodyPr wrap="square" lIns="0" tIns="0" rIns="0" bIns="0" rtlCol="0"/>
            <a:lstStyle/>
            <a:p>
              <a:endParaRPr sz="2400"/>
            </a:p>
          </p:txBody>
        </p:sp>
      </p:grpSp>
      <p:sp>
        <p:nvSpPr>
          <p:cNvPr id="24" name="object 24"/>
          <p:cNvSpPr txBox="1"/>
          <p:nvPr/>
        </p:nvSpPr>
        <p:spPr>
          <a:xfrm>
            <a:off x="9633711" y="4259072"/>
            <a:ext cx="1246292" cy="355653"/>
          </a:xfrm>
          <a:prstGeom prst="rect">
            <a:avLst/>
          </a:prstGeom>
          <a:ln w="12192">
            <a:solidFill>
              <a:srgbClr val="04405E"/>
            </a:solidFill>
          </a:ln>
        </p:spPr>
        <p:txBody>
          <a:bodyPr vert="horz" wrap="square" lIns="0" tIns="108373" rIns="0" bIns="0" rtlCol="0">
            <a:spAutoFit/>
          </a:bodyPr>
          <a:lstStyle/>
          <a:p>
            <a:pPr marL="220974">
              <a:spcBef>
                <a:spcPts val="853"/>
              </a:spcBef>
            </a:pPr>
            <a:r>
              <a:rPr sz="1600" b="1" spc="-20" dirty="0">
                <a:solidFill>
                  <a:srgbClr val="5F5F5F"/>
                </a:solidFill>
                <a:latin typeface="Arial"/>
                <a:cs typeface="Arial"/>
              </a:rPr>
              <a:t>Portable</a:t>
            </a:r>
            <a:endParaRPr sz="1600">
              <a:latin typeface="Arial"/>
              <a:cs typeface="Arial"/>
            </a:endParaRPr>
          </a:p>
        </p:txBody>
      </p:sp>
      <p:sp>
        <p:nvSpPr>
          <p:cNvPr id="25" name="object 25"/>
          <p:cNvSpPr/>
          <p:nvPr/>
        </p:nvSpPr>
        <p:spPr>
          <a:xfrm>
            <a:off x="8716263" y="2128520"/>
            <a:ext cx="2962487" cy="2727113"/>
          </a:xfrm>
          <a:custGeom>
            <a:avLst/>
            <a:gdLst/>
            <a:ahLst/>
            <a:cxnLst/>
            <a:rect l="l" t="t" r="r" b="b"/>
            <a:pathLst>
              <a:path w="2221865" h="2045335">
                <a:moveTo>
                  <a:pt x="0" y="340741"/>
                </a:moveTo>
                <a:lnTo>
                  <a:pt x="3048" y="294513"/>
                </a:lnTo>
                <a:lnTo>
                  <a:pt x="12192" y="250189"/>
                </a:lnTo>
                <a:lnTo>
                  <a:pt x="26797" y="208152"/>
                </a:lnTo>
                <a:lnTo>
                  <a:pt x="46481" y="168783"/>
                </a:lnTo>
                <a:lnTo>
                  <a:pt x="70993" y="132587"/>
                </a:lnTo>
                <a:lnTo>
                  <a:pt x="99822" y="99822"/>
                </a:lnTo>
                <a:lnTo>
                  <a:pt x="132587" y="70993"/>
                </a:lnTo>
                <a:lnTo>
                  <a:pt x="168782" y="46482"/>
                </a:lnTo>
                <a:lnTo>
                  <a:pt x="208152" y="26797"/>
                </a:lnTo>
                <a:lnTo>
                  <a:pt x="250190" y="12192"/>
                </a:lnTo>
                <a:lnTo>
                  <a:pt x="294640" y="3048"/>
                </a:lnTo>
                <a:lnTo>
                  <a:pt x="340868" y="0"/>
                </a:lnTo>
                <a:lnTo>
                  <a:pt x="1880997" y="0"/>
                </a:lnTo>
                <a:lnTo>
                  <a:pt x="1927225" y="3048"/>
                </a:lnTo>
                <a:lnTo>
                  <a:pt x="1971675" y="12192"/>
                </a:lnTo>
                <a:lnTo>
                  <a:pt x="2013711" y="26797"/>
                </a:lnTo>
                <a:lnTo>
                  <a:pt x="2053081" y="46482"/>
                </a:lnTo>
                <a:lnTo>
                  <a:pt x="2089277" y="70993"/>
                </a:lnTo>
                <a:lnTo>
                  <a:pt x="2122043" y="99822"/>
                </a:lnTo>
                <a:lnTo>
                  <a:pt x="2150872" y="132587"/>
                </a:lnTo>
                <a:lnTo>
                  <a:pt x="2175382" y="168783"/>
                </a:lnTo>
                <a:lnTo>
                  <a:pt x="2195068" y="208152"/>
                </a:lnTo>
                <a:lnTo>
                  <a:pt x="2209673" y="250189"/>
                </a:lnTo>
                <a:lnTo>
                  <a:pt x="2218690" y="294513"/>
                </a:lnTo>
                <a:lnTo>
                  <a:pt x="2221865" y="340741"/>
                </a:lnTo>
                <a:lnTo>
                  <a:pt x="2221865" y="1704086"/>
                </a:lnTo>
                <a:lnTo>
                  <a:pt x="2218690" y="1750314"/>
                </a:lnTo>
                <a:lnTo>
                  <a:pt x="2209673" y="1794637"/>
                </a:lnTo>
                <a:lnTo>
                  <a:pt x="2195068" y="1836674"/>
                </a:lnTo>
                <a:lnTo>
                  <a:pt x="2175382" y="1876044"/>
                </a:lnTo>
                <a:lnTo>
                  <a:pt x="2150872" y="1912239"/>
                </a:lnTo>
                <a:lnTo>
                  <a:pt x="2122043" y="1945005"/>
                </a:lnTo>
                <a:lnTo>
                  <a:pt x="2089277" y="1973834"/>
                </a:lnTo>
                <a:lnTo>
                  <a:pt x="2053081" y="1998345"/>
                </a:lnTo>
                <a:lnTo>
                  <a:pt x="2013711" y="2018030"/>
                </a:lnTo>
                <a:lnTo>
                  <a:pt x="1971675" y="2032635"/>
                </a:lnTo>
                <a:lnTo>
                  <a:pt x="1927225" y="2041779"/>
                </a:lnTo>
                <a:lnTo>
                  <a:pt x="1880997" y="2044827"/>
                </a:lnTo>
                <a:lnTo>
                  <a:pt x="340868" y="2044827"/>
                </a:lnTo>
                <a:lnTo>
                  <a:pt x="294640" y="2041779"/>
                </a:lnTo>
                <a:lnTo>
                  <a:pt x="250190" y="2032635"/>
                </a:lnTo>
                <a:lnTo>
                  <a:pt x="208152" y="2018030"/>
                </a:lnTo>
                <a:lnTo>
                  <a:pt x="168782" y="1998345"/>
                </a:lnTo>
                <a:lnTo>
                  <a:pt x="132587" y="1973834"/>
                </a:lnTo>
                <a:lnTo>
                  <a:pt x="99822" y="1945005"/>
                </a:lnTo>
                <a:lnTo>
                  <a:pt x="70993" y="1912239"/>
                </a:lnTo>
                <a:lnTo>
                  <a:pt x="46481" y="1876044"/>
                </a:lnTo>
                <a:lnTo>
                  <a:pt x="26797" y="1836674"/>
                </a:lnTo>
                <a:lnTo>
                  <a:pt x="12192" y="1794637"/>
                </a:lnTo>
                <a:lnTo>
                  <a:pt x="3048" y="1750314"/>
                </a:lnTo>
                <a:lnTo>
                  <a:pt x="0" y="1704086"/>
                </a:lnTo>
                <a:lnTo>
                  <a:pt x="0" y="340741"/>
                </a:lnTo>
                <a:close/>
              </a:path>
            </a:pathLst>
          </a:custGeom>
          <a:ln w="38100">
            <a:solidFill>
              <a:srgbClr val="095A82"/>
            </a:solidFill>
          </a:ln>
        </p:spPr>
        <p:txBody>
          <a:bodyPr wrap="square" lIns="0" tIns="0" rIns="0" bIns="0" rtlCol="0"/>
          <a:lstStyle/>
          <a:p>
            <a:endParaRPr sz="2400"/>
          </a:p>
        </p:txBody>
      </p:sp>
      <p:sp>
        <p:nvSpPr>
          <p:cNvPr id="26" name="object 26"/>
          <p:cNvSpPr txBox="1"/>
          <p:nvPr/>
        </p:nvSpPr>
        <p:spPr>
          <a:xfrm>
            <a:off x="3410711" y="1734311"/>
            <a:ext cx="5023272" cy="2708242"/>
          </a:xfrm>
          <a:prstGeom prst="rect">
            <a:avLst/>
          </a:prstGeom>
          <a:ln w="28955">
            <a:solidFill>
              <a:srgbClr val="416F9C"/>
            </a:solidFill>
          </a:ln>
        </p:spPr>
        <p:txBody>
          <a:bodyPr vert="horz" wrap="square" lIns="0" tIns="0" rIns="0" bIns="0" rtlCol="0">
            <a:spAutoFit/>
          </a:bodyPr>
          <a:lstStyle/>
          <a:p>
            <a:pPr>
              <a:lnSpc>
                <a:spcPct val="100000"/>
              </a:lnSpc>
            </a:pPr>
            <a:endParaRPr sz="1867">
              <a:latin typeface="Times New Roman"/>
              <a:cs typeface="Times New Roman"/>
            </a:endParaRPr>
          </a:p>
          <a:p>
            <a:pPr>
              <a:lnSpc>
                <a:spcPct val="100000"/>
              </a:lnSpc>
            </a:pPr>
            <a:endParaRPr sz="1867">
              <a:latin typeface="Times New Roman"/>
              <a:cs typeface="Times New Roman"/>
            </a:endParaRPr>
          </a:p>
          <a:p>
            <a:pPr>
              <a:lnSpc>
                <a:spcPct val="100000"/>
              </a:lnSpc>
            </a:pPr>
            <a:endParaRPr sz="1867">
              <a:latin typeface="Times New Roman"/>
              <a:cs typeface="Times New Roman"/>
            </a:endParaRPr>
          </a:p>
          <a:p>
            <a:pPr marL="502061" marR="308179" indent="-382684">
              <a:lnSpc>
                <a:spcPct val="150000"/>
              </a:lnSpc>
              <a:spcBef>
                <a:spcPts val="1267"/>
              </a:spcBef>
              <a:buClr>
                <a:srgbClr val="095A82"/>
              </a:buClr>
              <a:buFont typeface="Wingdings"/>
              <a:buChar char=""/>
              <a:tabLst>
                <a:tab pos="502061" algn="l"/>
                <a:tab pos="502907" algn="l"/>
              </a:tabLst>
            </a:pPr>
            <a:r>
              <a:rPr sz="1867" dirty="0">
                <a:solidFill>
                  <a:srgbClr val="5F5F5F"/>
                </a:solidFill>
                <a:latin typeface="Carlito"/>
                <a:cs typeface="Carlito"/>
              </a:rPr>
              <a:t>Applications written </a:t>
            </a:r>
            <a:r>
              <a:rPr sz="1867" spc="-7" dirty="0">
                <a:solidFill>
                  <a:srgbClr val="5F5F5F"/>
                </a:solidFill>
                <a:latin typeface="Carlito"/>
                <a:cs typeface="Carlito"/>
              </a:rPr>
              <a:t>using </a:t>
            </a:r>
            <a:r>
              <a:rPr sz="1867" dirty="0">
                <a:solidFill>
                  <a:srgbClr val="5F5F5F"/>
                </a:solidFill>
                <a:latin typeface="Carlito"/>
                <a:cs typeface="Carlito"/>
              </a:rPr>
              <a:t>Java are</a:t>
            </a:r>
            <a:r>
              <a:rPr sz="1867" spc="-305" dirty="0">
                <a:solidFill>
                  <a:srgbClr val="5F5F5F"/>
                </a:solidFill>
                <a:latin typeface="Carlito"/>
                <a:cs typeface="Carlito"/>
              </a:rPr>
              <a:t> </a:t>
            </a:r>
            <a:r>
              <a:rPr sz="1867" spc="-20" dirty="0">
                <a:solidFill>
                  <a:srgbClr val="5F5F5F"/>
                </a:solidFill>
                <a:latin typeface="Carlito"/>
                <a:cs typeface="Carlito"/>
              </a:rPr>
              <a:t>portable  </a:t>
            </a:r>
            <a:r>
              <a:rPr sz="1867" dirty="0">
                <a:solidFill>
                  <a:srgbClr val="5F5F5F"/>
                </a:solidFill>
                <a:latin typeface="Carlito"/>
                <a:cs typeface="Carlito"/>
              </a:rPr>
              <a:t>in </a:t>
            </a:r>
            <a:r>
              <a:rPr sz="1867" spc="-7" dirty="0">
                <a:solidFill>
                  <a:srgbClr val="5F5F5F"/>
                </a:solidFill>
                <a:latin typeface="Carlito"/>
                <a:cs typeface="Carlito"/>
              </a:rPr>
              <a:t>the sense that they can be executed </a:t>
            </a:r>
            <a:r>
              <a:rPr sz="1867" spc="-20" dirty="0">
                <a:solidFill>
                  <a:srgbClr val="5F5F5F"/>
                </a:solidFill>
                <a:latin typeface="Carlito"/>
                <a:cs typeface="Carlito"/>
              </a:rPr>
              <a:t>on  </a:t>
            </a:r>
            <a:r>
              <a:rPr sz="1867" spc="-7" dirty="0">
                <a:solidFill>
                  <a:srgbClr val="5F5F5F"/>
                </a:solidFill>
                <a:latin typeface="Carlito"/>
                <a:cs typeface="Carlito"/>
              </a:rPr>
              <a:t>any kind </a:t>
            </a:r>
            <a:r>
              <a:rPr sz="1867" dirty="0">
                <a:solidFill>
                  <a:srgbClr val="5F5F5F"/>
                </a:solidFill>
                <a:latin typeface="Carlito"/>
                <a:cs typeface="Carlito"/>
              </a:rPr>
              <a:t>of </a:t>
            </a:r>
            <a:r>
              <a:rPr sz="1867" spc="-7" dirty="0">
                <a:solidFill>
                  <a:srgbClr val="5F5F5F"/>
                </a:solidFill>
                <a:latin typeface="Carlito"/>
                <a:cs typeface="Carlito"/>
              </a:rPr>
              <a:t>computer containing any CPU</a:t>
            </a:r>
            <a:r>
              <a:rPr sz="1867" spc="-267" dirty="0">
                <a:solidFill>
                  <a:srgbClr val="5F5F5F"/>
                </a:solidFill>
                <a:latin typeface="Carlito"/>
                <a:cs typeface="Carlito"/>
              </a:rPr>
              <a:t> </a:t>
            </a:r>
            <a:r>
              <a:rPr sz="1867" spc="-20" dirty="0">
                <a:solidFill>
                  <a:srgbClr val="5F5F5F"/>
                </a:solidFill>
                <a:latin typeface="Carlito"/>
                <a:cs typeface="Carlito"/>
              </a:rPr>
              <a:t>or  </a:t>
            </a:r>
            <a:r>
              <a:rPr sz="1867" spc="-7" dirty="0">
                <a:solidFill>
                  <a:srgbClr val="5F5F5F"/>
                </a:solidFill>
                <a:latin typeface="Carlito"/>
                <a:cs typeface="Carlito"/>
              </a:rPr>
              <a:t>any operating</a:t>
            </a:r>
            <a:r>
              <a:rPr sz="1867" spc="-120" dirty="0">
                <a:solidFill>
                  <a:srgbClr val="5F5F5F"/>
                </a:solidFill>
                <a:latin typeface="Carlito"/>
                <a:cs typeface="Carlito"/>
              </a:rPr>
              <a:t> </a:t>
            </a:r>
            <a:r>
              <a:rPr sz="1867" spc="-13" dirty="0">
                <a:solidFill>
                  <a:srgbClr val="5F5F5F"/>
                </a:solidFill>
                <a:latin typeface="Carlito"/>
                <a:cs typeface="Carlito"/>
              </a:rPr>
              <a:t>system</a:t>
            </a:r>
            <a:endParaRPr sz="1867">
              <a:latin typeface="Carlito"/>
              <a:cs typeface="Carli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5367" y="1127590"/>
            <a:ext cx="10985500" cy="5122333"/>
            <a:chOff x="454025" y="845692"/>
            <a:chExt cx="8239125" cy="3841750"/>
          </a:xfrm>
        </p:grpSpPr>
        <p:sp>
          <p:nvSpPr>
            <p:cNvPr id="3" name="object 3"/>
            <p:cNvSpPr/>
            <p:nvPr/>
          </p:nvSpPr>
          <p:spPr>
            <a:xfrm>
              <a:off x="468629" y="860297"/>
              <a:ext cx="8209915" cy="0"/>
            </a:xfrm>
            <a:custGeom>
              <a:avLst/>
              <a:gdLst/>
              <a:ahLst/>
              <a:cxnLst/>
              <a:rect l="l" t="t" r="r" b="b"/>
              <a:pathLst>
                <a:path w="8209915">
                  <a:moveTo>
                    <a:pt x="0" y="0"/>
                  </a:moveTo>
                  <a:lnTo>
                    <a:pt x="8209788" y="0"/>
                  </a:lnTo>
                </a:path>
              </a:pathLst>
            </a:custGeom>
            <a:ln w="28956">
              <a:solidFill>
                <a:srgbClr val="095A82"/>
              </a:solidFill>
            </a:ln>
          </p:spPr>
          <p:txBody>
            <a:bodyPr wrap="square" lIns="0" tIns="0" rIns="0" bIns="0" rtlCol="0"/>
            <a:lstStyle/>
            <a:p>
              <a:endParaRPr sz="2400"/>
            </a:p>
          </p:txBody>
        </p:sp>
        <p:sp>
          <p:nvSpPr>
            <p:cNvPr id="4" name="object 4"/>
            <p:cNvSpPr/>
            <p:nvPr/>
          </p:nvSpPr>
          <p:spPr>
            <a:xfrm>
              <a:off x="469392" y="903731"/>
              <a:ext cx="1873250" cy="3783965"/>
            </a:xfrm>
            <a:custGeom>
              <a:avLst/>
              <a:gdLst/>
              <a:ahLst/>
              <a:cxnLst/>
              <a:rect l="l" t="t" r="r" b="b"/>
              <a:pathLst>
                <a:path w="1873250" h="3783965">
                  <a:moveTo>
                    <a:pt x="1872742" y="0"/>
                  </a:moveTo>
                  <a:lnTo>
                    <a:pt x="0" y="0"/>
                  </a:lnTo>
                  <a:lnTo>
                    <a:pt x="0" y="3783584"/>
                  </a:lnTo>
                  <a:lnTo>
                    <a:pt x="1872742" y="3783584"/>
                  </a:lnTo>
                  <a:lnTo>
                    <a:pt x="1872742" y="0"/>
                  </a:lnTo>
                  <a:close/>
                </a:path>
              </a:pathLst>
            </a:custGeom>
            <a:solidFill>
              <a:srgbClr val="095A82"/>
            </a:solidFill>
          </p:spPr>
          <p:txBody>
            <a:bodyPr wrap="square" lIns="0" tIns="0" rIns="0" bIns="0" rtlCol="0"/>
            <a:lstStyle/>
            <a:p>
              <a:endParaRPr sz="2400"/>
            </a:p>
          </p:txBody>
        </p:sp>
        <p:sp>
          <p:nvSpPr>
            <p:cNvPr id="5" name="object 5"/>
            <p:cNvSpPr/>
            <p:nvPr/>
          </p:nvSpPr>
          <p:spPr>
            <a:xfrm>
              <a:off x="752856" y="1411223"/>
              <a:ext cx="5080" cy="2818130"/>
            </a:xfrm>
            <a:custGeom>
              <a:avLst/>
              <a:gdLst/>
              <a:ahLst/>
              <a:cxnLst/>
              <a:rect l="l" t="t" r="r" b="b"/>
              <a:pathLst>
                <a:path w="5079" h="2818129">
                  <a:moveTo>
                    <a:pt x="4521" y="0"/>
                  </a:moveTo>
                  <a:lnTo>
                    <a:pt x="0" y="2817876"/>
                  </a:lnTo>
                </a:path>
              </a:pathLst>
            </a:custGeom>
            <a:ln w="12192">
              <a:solidFill>
                <a:srgbClr val="000000"/>
              </a:solidFill>
            </a:ln>
          </p:spPr>
          <p:txBody>
            <a:bodyPr wrap="square" lIns="0" tIns="0" rIns="0" bIns="0" rtlCol="0"/>
            <a:lstStyle/>
            <a:p>
              <a:endParaRPr sz="2400"/>
            </a:p>
          </p:txBody>
        </p:sp>
        <p:sp>
          <p:nvSpPr>
            <p:cNvPr id="6" name="object 6"/>
            <p:cNvSpPr/>
            <p:nvPr/>
          </p:nvSpPr>
          <p:spPr>
            <a:xfrm>
              <a:off x="653795" y="1694687"/>
              <a:ext cx="196595" cy="201168"/>
            </a:xfrm>
            <a:prstGeom prst="rect">
              <a:avLst/>
            </a:prstGeom>
            <a:blipFill>
              <a:blip r:embed="rId2" cstate="print"/>
              <a:stretch>
                <a:fillRect/>
              </a:stretch>
            </a:blipFill>
          </p:spPr>
          <p:txBody>
            <a:bodyPr wrap="square" lIns="0" tIns="0" rIns="0" bIns="0" rtlCol="0"/>
            <a:lstStyle/>
            <a:p>
              <a:endParaRPr sz="2400"/>
            </a:p>
          </p:txBody>
        </p:sp>
        <p:sp>
          <p:nvSpPr>
            <p:cNvPr id="7" name="object 7"/>
            <p:cNvSpPr/>
            <p:nvPr/>
          </p:nvSpPr>
          <p:spPr>
            <a:xfrm>
              <a:off x="516635" y="1941575"/>
              <a:ext cx="477012" cy="480060"/>
            </a:xfrm>
            <a:prstGeom prst="rect">
              <a:avLst/>
            </a:prstGeom>
            <a:blipFill>
              <a:blip r:embed="rId3" cstate="print"/>
              <a:stretch>
                <a:fillRect/>
              </a:stretch>
            </a:blipFill>
          </p:spPr>
          <p:txBody>
            <a:bodyPr wrap="square" lIns="0" tIns="0" rIns="0" bIns="0" rtlCol="0"/>
            <a:lstStyle/>
            <a:p>
              <a:endParaRPr sz="2400"/>
            </a:p>
          </p:txBody>
        </p:sp>
        <p:sp>
          <p:nvSpPr>
            <p:cNvPr id="8" name="object 8"/>
            <p:cNvSpPr/>
            <p:nvPr/>
          </p:nvSpPr>
          <p:spPr>
            <a:xfrm>
              <a:off x="658368" y="2083307"/>
              <a:ext cx="198119" cy="201168"/>
            </a:xfrm>
            <a:prstGeom prst="rect">
              <a:avLst/>
            </a:prstGeom>
            <a:blipFill>
              <a:blip r:embed="rId4" cstate="print"/>
              <a:stretch>
                <a:fillRect/>
              </a:stretch>
            </a:blipFill>
          </p:spPr>
          <p:txBody>
            <a:bodyPr wrap="square" lIns="0" tIns="0" rIns="0" bIns="0" rtlCol="0"/>
            <a:lstStyle/>
            <a:p>
              <a:endParaRPr sz="2400"/>
            </a:p>
          </p:txBody>
        </p:sp>
        <p:sp>
          <p:nvSpPr>
            <p:cNvPr id="9" name="object 9"/>
            <p:cNvSpPr/>
            <p:nvPr/>
          </p:nvSpPr>
          <p:spPr>
            <a:xfrm>
              <a:off x="658368" y="2471927"/>
              <a:ext cx="196596" cy="201168"/>
            </a:xfrm>
            <a:prstGeom prst="rect">
              <a:avLst/>
            </a:prstGeom>
            <a:blipFill>
              <a:blip r:embed="rId2" cstate="print"/>
              <a:stretch>
                <a:fillRect/>
              </a:stretch>
            </a:blipFill>
          </p:spPr>
          <p:txBody>
            <a:bodyPr wrap="square" lIns="0" tIns="0" rIns="0" bIns="0" rtlCol="0"/>
            <a:lstStyle/>
            <a:p>
              <a:endParaRPr sz="2400"/>
            </a:p>
          </p:txBody>
        </p:sp>
        <p:sp>
          <p:nvSpPr>
            <p:cNvPr id="10" name="object 10"/>
            <p:cNvSpPr/>
            <p:nvPr/>
          </p:nvSpPr>
          <p:spPr>
            <a:xfrm>
              <a:off x="661415" y="1306067"/>
              <a:ext cx="198119" cy="201167"/>
            </a:xfrm>
            <a:prstGeom prst="rect">
              <a:avLst/>
            </a:prstGeom>
            <a:blipFill>
              <a:blip r:embed="rId5" cstate="print"/>
              <a:stretch>
                <a:fillRect/>
              </a:stretch>
            </a:blipFill>
          </p:spPr>
          <p:txBody>
            <a:bodyPr wrap="square" lIns="0" tIns="0" rIns="0" bIns="0" rtlCol="0"/>
            <a:lstStyle/>
            <a:p>
              <a:endParaRPr sz="2400"/>
            </a:p>
          </p:txBody>
        </p:sp>
        <p:sp>
          <p:nvSpPr>
            <p:cNvPr id="11" name="object 11"/>
            <p:cNvSpPr/>
            <p:nvPr/>
          </p:nvSpPr>
          <p:spPr>
            <a:xfrm>
              <a:off x="653795" y="2860547"/>
              <a:ext cx="196595" cy="201168"/>
            </a:xfrm>
            <a:prstGeom prst="rect">
              <a:avLst/>
            </a:prstGeom>
            <a:blipFill>
              <a:blip r:embed="rId2" cstate="print"/>
              <a:stretch>
                <a:fillRect/>
              </a:stretch>
            </a:blipFill>
          </p:spPr>
          <p:txBody>
            <a:bodyPr wrap="square" lIns="0" tIns="0" rIns="0" bIns="0" rtlCol="0"/>
            <a:lstStyle/>
            <a:p>
              <a:endParaRPr sz="2400"/>
            </a:p>
          </p:txBody>
        </p:sp>
        <p:sp>
          <p:nvSpPr>
            <p:cNvPr id="12" name="object 12"/>
            <p:cNvSpPr/>
            <p:nvPr/>
          </p:nvSpPr>
          <p:spPr>
            <a:xfrm>
              <a:off x="653795" y="3250691"/>
              <a:ext cx="196595" cy="199644"/>
            </a:xfrm>
            <a:prstGeom prst="rect">
              <a:avLst/>
            </a:prstGeom>
            <a:blipFill>
              <a:blip r:embed="rId6" cstate="print"/>
              <a:stretch>
                <a:fillRect/>
              </a:stretch>
            </a:blipFill>
          </p:spPr>
          <p:txBody>
            <a:bodyPr wrap="square" lIns="0" tIns="0" rIns="0" bIns="0" rtlCol="0"/>
            <a:lstStyle/>
            <a:p>
              <a:endParaRPr sz="2400"/>
            </a:p>
          </p:txBody>
        </p:sp>
        <p:sp>
          <p:nvSpPr>
            <p:cNvPr id="13" name="object 13"/>
            <p:cNvSpPr/>
            <p:nvPr/>
          </p:nvSpPr>
          <p:spPr>
            <a:xfrm>
              <a:off x="661415" y="3639311"/>
              <a:ext cx="198119" cy="201168"/>
            </a:xfrm>
            <a:prstGeom prst="rect">
              <a:avLst/>
            </a:prstGeom>
            <a:blipFill>
              <a:blip r:embed="rId7" cstate="print"/>
              <a:stretch>
                <a:fillRect/>
              </a:stretch>
            </a:blipFill>
          </p:spPr>
          <p:txBody>
            <a:bodyPr wrap="square" lIns="0" tIns="0" rIns="0" bIns="0" rtlCol="0"/>
            <a:lstStyle/>
            <a:p>
              <a:endParaRPr sz="2400"/>
            </a:p>
          </p:txBody>
        </p:sp>
        <p:sp>
          <p:nvSpPr>
            <p:cNvPr id="14" name="object 14"/>
            <p:cNvSpPr/>
            <p:nvPr/>
          </p:nvSpPr>
          <p:spPr>
            <a:xfrm>
              <a:off x="653795" y="4027932"/>
              <a:ext cx="196595" cy="201168"/>
            </a:xfrm>
            <a:prstGeom prst="rect">
              <a:avLst/>
            </a:prstGeom>
            <a:blipFill>
              <a:blip r:embed="rId8" cstate="print"/>
              <a:stretch>
                <a:fillRect/>
              </a:stretch>
            </a:blipFill>
          </p:spPr>
          <p:txBody>
            <a:bodyPr wrap="square" lIns="0" tIns="0" rIns="0" bIns="0" rtlCol="0"/>
            <a:lstStyle/>
            <a:p>
              <a:endParaRPr sz="2400"/>
            </a:p>
          </p:txBody>
        </p:sp>
      </p:grpSp>
      <p:sp>
        <p:nvSpPr>
          <p:cNvPr id="15" name="object 15"/>
          <p:cNvSpPr txBox="1">
            <a:spLocks noGrp="1"/>
          </p:cNvSpPr>
          <p:nvPr>
            <p:ph type="title"/>
          </p:nvPr>
        </p:nvSpPr>
        <p:spPr>
          <a:xfrm>
            <a:off x="627616" y="119246"/>
            <a:ext cx="3178387" cy="1165148"/>
          </a:xfrm>
          <a:prstGeom prst="rect">
            <a:avLst/>
          </a:prstGeom>
        </p:spPr>
        <p:txBody>
          <a:bodyPr vert="horz" wrap="square" lIns="0" tIns="16087" rIns="0" bIns="0" rtlCol="0" anchor="ctr">
            <a:spAutoFit/>
          </a:bodyPr>
          <a:lstStyle/>
          <a:p>
            <a:pPr marL="16933">
              <a:lnSpc>
                <a:spcPct val="100000"/>
              </a:lnSpc>
              <a:spcBef>
                <a:spcPts val="127"/>
              </a:spcBef>
            </a:pPr>
            <a:r>
              <a:rPr sz="3733" b="1" spc="-7" dirty="0">
                <a:latin typeface="Carlito"/>
                <a:cs typeface="Carlito"/>
              </a:rPr>
              <a:t>Features of</a:t>
            </a:r>
            <a:r>
              <a:rPr sz="3733" b="1" spc="-180" dirty="0">
                <a:latin typeface="Carlito"/>
                <a:cs typeface="Carlito"/>
              </a:rPr>
              <a:t> </a:t>
            </a:r>
            <a:r>
              <a:rPr sz="3733" b="1" spc="-33" dirty="0">
                <a:latin typeface="Carlito"/>
                <a:cs typeface="Carlito"/>
              </a:rPr>
              <a:t>Java</a:t>
            </a:r>
            <a:endParaRPr sz="3733">
              <a:latin typeface="Carlito"/>
              <a:cs typeface="Carlito"/>
            </a:endParaRPr>
          </a:p>
        </p:txBody>
      </p:sp>
      <p:sp>
        <p:nvSpPr>
          <p:cNvPr id="22" name="object 22"/>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sp>
        <p:nvSpPr>
          <p:cNvPr id="16" name="object 16"/>
          <p:cNvSpPr txBox="1"/>
          <p:nvPr/>
        </p:nvSpPr>
        <p:spPr>
          <a:xfrm>
            <a:off x="625855" y="1204976"/>
            <a:ext cx="2497667" cy="4524957"/>
          </a:xfrm>
          <a:prstGeom prst="rect">
            <a:avLst/>
          </a:prstGeom>
        </p:spPr>
        <p:txBody>
          <a:bodyPr vert="horz" wrap="square" lIns="0" tIns="0" rIns="0" bIns="0" rtlCol="0">
            <a:spAutoFit/>
          </a:bodyPr>
          <a:lstStyle/>
          <a:p>
            <a:pPr>
              <a:lnSpc>
                <a:spcPct val="100000"/>
              </a:lnSpc>
            </a:pPr>
            <a:endParaRPr sz="1867">
              <a:latin typeface="Times New Roman"/>
              <a:cs typeface="Times New Roman"/>
            </a:endParaRPr>
          </a:p>
          <a:p>
            <a:pPr>
              <a:spcBef>
                <a:spcPts val="60"/>
              </a:spcBef>
            </a:pPr>
            <a:endParaRPr>
              <a:latin typeface="Times New Roman"/>
              <a:cs typeface="Times New Roman"/>
            </a:endParaRPr>
          </a:p>
          <a:p>
            <a:pPr marL="679010"/>
            <a:r>
              <a:rPr sz="1867" spc="-20" dirty="0">
                <a:solidFill>
                  <a:srgbClr val="FFFFFF"/>
                </a:solidFill>
                <a:latin typeface="Carlito"/>
                <a:cs typeface="Carlito"/>
              </a:rPr>
              <a:t>Simple</a:t>
            </a:r>
            <a:endParaRPr sz="1867">
              <a:latin typeface="Carlito"/>
              <a:cs typeface="Carlito"/>
            </a:endParaRPr>
          </a:p>
          <a:p>
            <a:pPr>
              <a:spcBef>
                <a:spcPts val="33"/>
              </a:spcBef>
            </a:pPr>
            <a:endParaRPr sz="1600">
              <a:latin typeface="Carlito"/>
              <a:cs typeface="Carlito"/>
            </a:endParaRPr>
          </a:p>
          <a:p>
            <a:pPr marL="689169"/>
            <a:r>
              <a:rPr sz="1867" spc="-20" dirty="0">
                <a:solidFill>
                  <a:srgbClr val="FFFFFF"/>
                </a:solidFill>
                <a:latin typeface="Carlito"/>
                <a:cs typeface="Carlito"/>
              </a:rPr>
              <a:t>Portable</a:t>
            </a:r>
            <a:endParaRPr sz="1867">
              <a:latin typeface="Carlito"/>
              <a:cs typeface="Carlito"/>
            </a:endParaRPr>
          </a:p>
          <a:p>
            <a:pPr marL="666310" marR="255687" indent="16086">
              <a:lnSpc>
                <a:spcPct val="174700"/>
              </a:lnSpc>
              <a:spcBef>
                <a:spcPts val="7"/>
              </a:spcBef>
            </a:pPr>
            <a:r>
              <a:rPr sz="1867" b="1" spc="-20" dirty="0">
                <a:solidFill>
                  <a:srgbClr val="FFFFFF"/>
                </a:solidFill>
                <a:latin typeface="Carlito"/>
                <a:cs typeface="Carlito"/>
              </a:rPr>
              <a:t>O</a:t>
            </a:r>
            <a:r>
              <a:rPr sz="1867" b="1" spc="-13" dirty="0">
                <a:solidFill>
                  <a:srgbClr val="FFFFFF"/>
                </a:solidFill>
                <a:latin typeface="Carlito"/>
                <a:cs typeface="Carlito"/>
              </a:rPr>
              <a:t>b</a:t>
            </a:r>
            <a:r>
              <a:rPr sz="1867" b="1" spc="-20" dirty="0">
                <a:solidFill>
                  <a:srgbClr val="FFFFFF"/>
                </a:solidFill>
                <a:latin typeface="Carlito"/>
                <a:cs typeface="Carlito"/>
              </a:rPr>
              <a:t>jec</a:t>
            </a:r>
            <a:r>
              <a:rPr sz="1867" b="1" spc="-13" dirty="0">
                <a:solidFill>
                  <a:srgbClr val="FFFFFF"/>
                </a:solidFill>
                <a:latin typeface="Carlito"/>
                <a:cs typeface="Carlito"/>
              </a:rPr>
              <a:t>t-</a:t>
            </a:r>
            <a:r>
              <a:rPr sz="1867" b="1" spc="-20" dirty="0">
                <a:solidFill>
                  <a:srgbClr val="FFFFFF"/>
                </a:solidFill>
                <a:latin typeface="Carlito"/>
                <a:cs typeface="Carlito"/>
              </a:rPr>
              <a:t>o</a:t>
            </a:r>
            <a:r>
              <a:rPr sz="1867" b="1" spc="-13" dirty="0">
                <a:solidFill>
                  <a:srgbClr val="FFFFFF"/>
                </a:solidFill>
                <a:latin typeface="Carlito"/>
                <a:cs typeface="Carlito"/>
              </a:rPr>
              <a:t>ri</a:t>
            </a:r>
            <a:r>
              <a:rPr sz="1867" b="1" spc="-20" dirty="0">
                <a:solidFill>
                  <a:srgbClr val="FFFFFF"/>
                </a:solidFill>
                <a:latin typeface="Carlito"/>
                <a:cs typeface="Carlito"/>
              </a:rPr>
              <a:t>e</a:t>
            </a:r>
            <a:r>
              <a:rPr sz="1867" b="1" spc="-13" dirty="0">
                <a:solidFill>
                  <a:srgbClr val="FFFFFF"/>
                </a:solidFill>
                <a:latin typeface="Carlito"/>
                <a:cs typeface="Carlito"/>
              </a:rPr>
              <a:t>nt</a:t>
            </a:r>
            <a:r>
              <a:rPr sz="1867" b="1" spc="-20" dirty="0">
                <a:solidFill>
                  <a:srgbClr val="FFFFFF"/>
                </a:solidFill>
                <a:latin typeface="Carlito"/>
                <a:cs typeface="Carlito"/>
              </a:rPr>
              <a:t>e</a:t>
            </a:r>
            <a:r>
              <a:rPr sz="1867" b="1" dirty="0">
                <a:solidFill>
                  <a:srgbClr val="FFFFFF"/>
                </a:solidFill>
                <a:latin typeface="Carlito"/>
                <a:cs typeface="Carlito"/>
              </a:rPr>
              <a:t>d  </a:t>
            </a:r>
            <a:r>
              <a:rPr sz="1867" spc="-20" dirty="0">
                <a:solidFill>
                  <a:srgbClr val="FFFFFF"/>
                </a:solidFill>
                <a:latin typeface="Carlito"/>
                <a:cs typeface="Carlito"/>
              </a:rPr>
              <a:t>Secure  Distributed</a:t>
            </a:r>
            <a:endParaRPr sz="1867">
              <a:latin typeface="Carlito"/>
              <a:cs typeface="Carlito"/>
            </a:endParaRPr>
          </a:p>
          <a:p>
            <a:pPr marL="666310" marR="993962">
              <a:lnSpc>
                <a:spcPts val="4133"/>
              </a:lnSpc>
              <a:spcBef>
                <a:spcPts val="453"/>
              </a:spcBef>
            </a:pPr>
            <a:r>
              <a:rPr sz="1867" spc="-13" dirty="0">
                <a:solidFill>
                  <a:srgbClr val="FFFFFF"/>
                </a:solidFill>
                <a:latin typeface="Carlito"/>
                <a:cs typeface="Carlito"/>
              </a:rPr>
              <a:t>Dy</a:t>
            </a:r>
            <a:r>
              <a:rPr sz="1867" spc="-20" dirty="0">
                <a:solidFill>
                  <a:srgbClr val="FFFFFF"/>
                </a:solidFill>
                <a:latin typeface="Carlito"/>
                <a:cs typeface="Carlito"/>
              </a:rPr>
              <a:t>n</a:t>
            </a:r>
            <a:r>
              <a:rPr sz="1867" spc="-13" dirty="0">
                <a:solidFill>
                  <a:srgbClr val="FFFFFF"/>
                </a:solidFill>
                <a:latin typeface="Carlito"/>
                <a:cs typeface="Carlito"/>
              </a:rPr>
              <a:t>a</a:t>
            </a:r>
            <a:r>
              <a:rPr sz="1867" spc="-27" dirty="0">
                <a:solidFill>
                  <a:srgbClr val="FFFFFF"/>
                </a:solidFill>
                <a:latin typeface="Carlito"/>
                <a:cs typeface="Carlito"/>
              </a:rPr>
              <a:t>m</a:t>
            </a:r>
            <a:r>
              <a:rPr sz="1867" spc="-20" dirty="0">
                <a:solidFill>
                  <a:srgbClr val="FFFFFF"/>
                </a:solidFill>
                <a:latin typeface="Carlito"/>
                <a:cs typeface="Carlito"/>
              </a:rPr>
              <a:t>i</a:t>
            </a:r>
            <a:r>
              <a:rPr sz="1867" dirty="0">
                <a:solidFill>
                  <a:srgbClr val="FFFFFF"/>
                </a:solidFill>
                <a:latin typeface="Carlito"/>
                <a:cs typeface="Carlito"/>
              </a:rPr>
              <a:t>c  </a:t>
            </a:r>
            <a:r>
              <a:rPr sz="1867" spc="-13" dirty="0">
                <a:solidFill>
                  <a:srgbClr val="FFFFFF"/>
                </a:solidFill>
                <a:latin typeface="Carlito"/>
                <a:cs typeface="Carlito"/>
              </a:rPr>
              <a:t>Robust</a:t>
            </a:r>
            <a:endParaRPr sz="1867">
              <a:latin typeface="Carlito"/>
              <a:cs typeface="Carlito"/>
            </a:endParaRPr>
          </a:p>
          <a:p>
            <a:pPr>
              <a:spcBef>
                <a:spcPts val="40"/>
              </a:spcBef>
            </a:pPr>
            <a:endParaRPr sz="1400">
              <a:latin typeface="Carlito"/>
              <a:cs typeface="Carlito"/>
            </a:endParaRPr>
          </a:p>
          <a:p>
            <a:pPr marL="674776"/>
            <a:r>
              <a:rPr sz="1867" spc="-7" dirty="0">
                <a:solidFill>
                  <a:srgbClr val="FFFFFF"/>
                </a:solidFill>
                <a:latin typeface="Carlito"/>
                <a:cs typeface="Carlito"/>
              </a:rPr>
              <a:t>High</a:t>
            </a:r>
            <a:r>
              <a:rPr sz="1867" spc="-60" dirty="0">
                <a:solidFill>
                  <a:srgbClr val="FFFFFF"/>
                </a:solidFill>
                <a:latin typeface="Carlito"/>
                <a:cs typeface="Carlito"/>
              </a:rPr>
              <a:t> </a:t>
            </a:r>
            <a:r>
              <a:rPr sz="1867" spc="-20" dirty="0">
                <a:solidFill>
                  <a:srgbClr val="FFFFFF"/>
                </a:solidFill>
                <a:latin typeface="Carlito"/>
                <a:cs typeface="Carlito"/>
              </a:rPr>
              <a:t>Performance</a:t>
            </a:r>
            <a:endParaRPr sz="1867">
              <a:latin typeface="Carlito"/>
              <a:cs typeface="Carlito"/>
            </a:endParaRPr>
          </a:p>
        </p:txBody>
      </p:sp>
      <p:sp>
        <p:nvSpPr>
          <p:cNvPr id="17" name="object 17"/>
          <p:cNvSpPr txBox="1"/>
          <p:nvPr/>
        </p:nvSpPr>
        <p:spPr>
          <a:xfrm>
            <a:off x="9156191" y="3862831"/>
            <a:ext cx="1816947" cy="355653"/>
          </a:xfrm>
          <a:prstGeom prst="rect">
            <a:avLst/>
          </a:prstGeom>
          <a:ln w="12192">
            <a:solidFill>
              <a:srgbClr val="04405E"/>
            </a:solidFill>
          </a:ln>
        </p:spPr>
        <p:txBody>
          <a:bodyPr vert="horz" wrap="square" lIns="0" tIns="108373" rIns="0" bIns="0" rtlCol="0">
            <a:spAutoFit/>
          </a:bodyPr>
          <a:lstStyle/>
          <a:p>
            <a:pPr marL="153243">
              <a:spcBef>
                <a:spcPts val="853"/>
              </a:spcBef>
            </a:pPr>
            <a:r>
              <a:rPr sz="1600" b="1" spc="-13" dirty="0">
                <a:solidFill>
                  <a:srgbClr val="5F5F5F"/>
                </a:solidFill>
                <a:latin typeface="Arial"/>
                <a:cs typeface="Arial"/>
              </a:rPr>
              <a:t>Object-oriented</a:t>
            </a:r>
            <a:endParaRPr sz="1600">
              <a:latin typeface="Arial"/>
              <a:cs typeface="Arial"/>
            </a:endParaRPr>
          </a:p>
        </p:txBody>
      </p:sp>
      <p:sp>
        <p:nvSpPr>
          <p:cNvPr id="18" name="object 18"/>
          <p:cNvSpPr/>
          <p:nvPr/>
        </p:nvSpPr>
        <p:spPr>
          <a:xfrm>
            <a:off x="9078976" y="2458719"/>
            <a:ext cx="1893993" cy="1188720"/>
          </a:xfrm>
          <a:custGeom>
            <a:avLst/>
            <a:gdLst/>
            <a:ahLst/>
            <a:cxnLst/>
            <a:rect l="l" t="t" r="r" b="b"/>
            <a:pathLst>
              <a:path w="1420495" h="891539">
                <a:moveTo>
                  <a:pt x="1271651" y="0"/>
                </a:moveTo>
                <a:lnTo>
                  <a:pt x="148590" y="0"/>
                </a:lnTo>
                <a:lnTo>
                  <a:pt x="101600" y="7620"/>
                </a:lnTo>
                <a:lnTo>
                  <a:pt x="60833" y="28701"/>
                </a:lnTo>
                <a:lnTo>
                  <a:pt x="28701" y="60833"/>
                </a:lnTo>
                <a:lnTo>
                  <a:pt x="7620" y="101600"/>
                </a:lnTo>
                <a:lnTo>
                  <a:pt x="0" y="148590"/>
                </a:lnTo>
                <a:lnTo>
                  <a:pt x="0" y="742950"/>
                </a:lnTo>
                <a:lnTo>
                  <a:pt x="7620" y="789940"/>
                </a:lnTo>
                <a:lnTo>
                  <a:pt x="28701" y="830707"/>
                </a:lnTo>
                <a:lnTo>
                  <a:pt x="60833" y="862838"/>
                </a:lnTo>
                <a:lnTo>
                  <a:pt x="101600" y="883920"/>
                </a:lnTo>
                <a:lnTo>
                  <a:pt x="148590" y="891540"/>
                </a:lnTo>
                <a:lnTo>
                  <a:pt x="1271651" y="891540"/>
                </a:lnTo>
                <a:lnTo>
                  <a:pt x="1318641" y="883920"/>
                </a:lnTo>
                <a:lnTo>
                  <a:pt x="1359408" y="862838"/>
                </a:lnTo>
                <a:lnTo>
                  <a:pt x="1391539" y="830707"/>
                </a:lnTo>
                <a:lnTo>
                  <a:pt x="1412621" y="789940"/>
                </a:lnTo>
                <a:lnTo>
                  <a:pt x="1420241" y="742950"/>
                </a:lnTo>
                <a:lnTo>
                  <a:pt x="1420241" y="148590"/>
                </a:lnTo>
                <a:lnTo>
                  <a:pt x="1412621" y="101600"/>
                </a:lnTo>
                <a:lnTo>
                  <a:pt x="1391539" y="60833"/>
                </a:lnTo>
                <a:lnTo>
                  <a:pt x="1359408" y="28701"/>
                </a:lnTo>
                <a:lnTo>
                  <a:pt x="1318641" y="7620"/>
                </a:lnTo>
                <a:lnTo>
                  <a:pt x="1271651" y="0"/>
                </a:lnTo>
                <a:close/>
              </a:path>
            </a:pathLst>
          </a:custGeom>
          <a:solidFill>
            <a:srgbClr val="DF412E"/>
          </a:solidFill>
        </p:spPr>
        <p:txBody>
          <a:bodyPr wrap="square" lIns="0" tIns="0" rIns="0" bIns="0" rtlCol="0"/>
          <a:lstStyle/>
          <a:p>
            <a:endParaRPr sz="2400"/>
          </a:p>
        </p:txBody>
      </p:sp>
      <p:sp>
        <p:nvSpPr>
          <p:cNvPr id="19" name="object 19"/>
          <p:cNvSpPr txBox="1"/>
          <p:nvPr/>
        </p:nvSpPr>
        <p:spPr>
          <a:xfrm>
            <a:off x="9432713" y="2735174"/>
            <a:ext cx="1230207" cy="509541"/>
          </a:xfrm>
          <a:prstGeom prst="rect">
            <a:avLst/>
          </a:prstGeom>
        </p:spPr>
        <p:txBody>
          <a:bodyPr vert="horz" wrap="square" lIns="0" tIns="16933" rIns="0" bIns="0" rtlCol="0">
            <a:spAutoFit/>
          </a:bodyPr>
          <a:lstStyle/>
          <a:p>
            <a:pPr marL="16933">
              <a:spcBef>
                <a:spcPts val="133"/>
              </a:spcBef>
            </a:pPr>
            <a:r>
              <a:rPr sz="3200" b="1" spc="-60" dirty="0">
                <a:solidFill>
                  <a:srgbClr val="DCE1E2"/>
                </a:solidFill>
                <a:latin typeface="Carlito"/>
                <a:cs typeface="Carlito"/>
              </a:rPr>
              <a:t>{</a:t>
            </a:r>
            <a:r>
              <a:rPr sz="3200" b="1" spc="-73" dirty="0">
                <a:solidFill>
                  <a:srgbClr val="DCE1E2"/>
                </a:solidFill>
                <a:latin typeface="Carlito"/>
                <a:cs typeface="Carlito"/>
              </a:rPr>
              <a:t>OO</a:t>
            </a:r>
            <a:r>
              <a:rPr sz="3200" b="1" spc="-80" dirty="0">
                <a:solidFill>
                  <a:srgbClr val="DCE1E2"/>
                </a:solidFill>
                <a:latin typeface="Carlito"/>
                <a:cs typeface="Carlito"/>
              </a:rPr>
              <a:t>P</a:t>
            </a:r>
            <a:r>
              <a:rPr sz="3200" b="1" spc="-60" dirty="0">
                <a:solidFill>
                  <a:srgbClr val="DCE1E2"/>
                </a:solidFill>
                <a:latin typeface="Carlito"/>
                <a:cs typeface="Carlito"/>
              </a:rPr>
              <a:t>S</a:t>
            </a:r>
            <a:r>
              <a:rPr sz="3200" b="1" dirty="0">
                <a:solidFill>
                  <a:srgbClr val="DCE1E2"/>
                </a:solidFill>
                <a:latin typeface="Carlito"/>
                <a:cs typeface="Carlito"/>
              </a:rPr>
              <a:t>}</a:t>
            </a:r>
            <a:endParaRPr sz="3200">
              <a:latin typeface="Carlito"/>
              <a:cs typeface="Carlito"/>
            </a:endParaRPr>
          </a:p>
        </p:txBody>
      </p:sp>
      <p:sp>
        <p:nvSpPr>
          <p:cNvPr id="20" name="object 20"/>
          <p:cNvSpPr/>
          <p:nvPr/>
        </p:nvSpPr>
        <p:spPr>
          <a:xfrm>
            <a:off x="8728456" y="2049271"/>
            <a:ext cx="2589107" cy="2496819"/>
          </a:xfrm>
          <a:custGeom>
            <a:avLst/>
            <a:gdLst/>
            <a:ahLst/>
            <a:cxnLst/>
            <a:rect l="l" t="t" r="r" b="b"/>
            <a:pathLst>
              <a:path w="1941829" h="1872614">
                <a:moveTo>
                  <a:pt x="0" y="312038"/>
                </a:moveTo>
                <a:lnTo>
                  <a:pt x="3428" y="265938"/>
                </a:lnTo>
                <a:lnTo>
                  <a:pt x="13207" y="221996"/>
                </a:lnTo>
                <a:lnTo>
                  <a:pt x="28955" y="180594"/>
                </a:lnTo>
                <a:lnTo>
                  <a:pt x="50291" y="142112"/>
                </a:lnTo>
                <a:lnTo>
                  <a:pt x="76453" y="107315"/>
                </a:lnTo>
                <a:lnTo>
                  <a:pt x="107314" y="76581"/>
                </a:lnTo>
                <a:lnTo>
                  <a:pt x="142112" y="50292"/>
                </a:lnTo>
                <a:lnTo>
                  <a:pt x="180466" y="28956"/>
                </a:lnTo>
                <a:lnTo>
                  <a:pt x="221868" y="13208"/>
                </a:lnTo>
                <a:lnTo>
                  <a:pt x="265810" y="3429"/>
                </a:lnTo>
                <a:lnTo>
                  <a:pt x="311911" y="0"/>
                </a:lnTo>
                <a:lnTo>
                  <a:pt x="1629409" y="0"/>
                </a:lnTo>
                <a:lnTo>
                  <a:pt x="1675510" y="3429"/>
                </a:lnTo>
                <a:lnTo>
                  <a:pt x="1719452" y="13208"/>
                </a:lnTo>
                <a:lnTo>
                  <a:pt x="1760854" y="28956"/>
                </a:lnTo>
                <a:lnTo>
                  <a:pt x="1799208" y="50292"/>
                </a:lnTo>
                <a:lnTo>
                  <a:pt x="1834006" y="76581"/>
                </a:lnTo>
                <a:lnTo>
                  <a:pt x="1864867" y="107315"/>
                </a:lnTo>
                <a:lnTo>
                  <a:pt x="1891029" y="142112"/>
                </a:lnTo>
                <a:lnTo>
                  <a:pt x="1912365" y="180594"/>
                </a:lnTo>
                <a:lnTo>
                  <a:pt x="1928113" y="221996"/>
                </a:lnTo>
                <a:lnTo>
                  <a:pt x="1937892" y="265938"/>
                </a:lnTo>
                <a:lnTo>
                  <a:pt x="1941322" y="312038"/>
                </a:lnTo>
                <a:lnTo>
                  <a:pt x="1941322" y="1560449"/>
                </a:lnTo>
                <a:lnTo>
                  <a:pt x="1937892" y="1606550"/>
                </a:lnTo>
                <a:lnTo>
                  <a:pt x="1928113" y="1650492"/>
                </a:lnTo>
                <a:lnTo>
                  <a:pt x="1912365" y="1691894"/>
                </a:lnTo>
                <a:lnTo>
                  <a:pt x="1891029" y="1730375"/>
                </a:lnTo>
                <a:lnTo>
                  <a:pt x="1864867" y="1765173"/>
                </a:lnTo>
                <a:lnTo>
                  <a:pt x="1834006" y="1795907"/>
                </a:lnTo>
                <a:lnTo>
                  <a:pt x="1799208" y="1822196"/>
                </a:lnTo>
                <a:lnTo>
                  <a:pt x="1760854" y="1843532"/>
                </a:lnTo>
                <a:lnTo>
                  <a:pt x="1719452" y="1859280"/>
                </a:lnTo>
                <a:lnTo>
                  <a:pt x="1675510" y="1869059"/>
                </a:lnTo>
                <a:lnTo>
                  <a:pt x="1629409" y="1872488"/>
                </a:lnTo>
                <a:lnTo>
                  <a:pt x="311911" y="1872488"/>
                </a:lnTo>
                <a:lnTo>
                  <a:pt x="265810" y="1869059"/>
                </a:lnTo>
                <a:lnTo>
                  <a:pt x="221868" y="1859280"/>
                </a:lnTo>
                <a:lnTo>
                  <a:pt x="180466" y="1843532"/>
                </a:lnTo>
                <a:lnTo>
                  <a:pt x="142112" y="1822196"/>
                </a:lnTo>
                <a:lnTo>
                  <a:pt x="107314" y="1795907"/>
                </a:lnTo>
                <a:lnTo>
                  <a:pt x="76453" y="1765173"/>
                </a:lnTo>
                <a:lnTo>
                  <a:pt x="50291" y="1730375"/>
                </a:lnTo>
                <a:lnTo>
                  <a:pt x="28955" y="1691894"/>
                </a:lnTo>
                <a:lnTo>
                  <a:pt x="13207" y="1650492"/>
                </a:lnTo>
                <a:lnTo>
                  <a:pt x="3428" y="1606550"/>
                </a:lnTo>
                <a:lnTo>
                  <a:pt x="0" y="1560449"/>
                </a:lnTo>
                <a:lnTo>
                  <a:pt x="0" y="312038"/>
                </a:lnTo>
                <a:close/>
              </a:path>
            </a:pathLst>
          </a:custGeom>
          <a:ln w="38100">
            <a:solidFill>
              <a:srgbClr val="095A82"/>
            </a:solidFill>
          </a:ln>
        </p:spPr>
        <p:txBody>
          <a:bodyPr wrap="square" lIns="0" tIns="0" rIns="0" bIns="0" rtlCol="0"/>
          <a:lstStyle/>
          <a:p>
            <a:endParaRPr sz="2400"/>
          </a:p>
        </p:txBody>
      </p:sp>
      <p:sp>
        <p:nvSpPr>
          <p:cNvPr id="21" name="object 21"/>
          <p:cNvSpPr txBox="1"/>
          <p:nvPr/>
        </p:nvSpPr>
        <p:spPr>
          <a:xfrm>
            <a:off x="3410711" y="1734311"/>
            <a:ext cx="5023272" cy="2777042"/>
          </a:xfrm>
          <a:prstGeom prst="rect">
            <a:avLst/>
          </a:prstGeom>
          <a:ln w="28955">
            <a:solidFill>
              <a:srgbClr val="416F9C"/>
            </a:solidFill>
          </a:ln>
        </p:spPr>
        <p:txBody>
          <a:bodyPr vert="horz" wrap="square" lIns="0" tIns="0" rIns="0" bIns="0" rtlCol="0">
            <a:spAutoFit/>
          </a:bodyPr>
          <a:lstStyle/>
          <a:p>
            <a:pPr>
              <a:lnSpc>
                <a:spcPct val="100000"/>
              </a:lnSpc>
            </a:pPr>
            <a:endParaRPr sz="2133">
              <a:latin typeface="Times New Roman"/>
              <a:cs typeface="Times New Roman"/>
            </a:endParaRPr>
          </a:p>
          <a:p>
            <a:pPr>
              <a:lnSpc>
                <a:spcPct val="100000"/>
              </a:lnSpc>
            </a:pPr>
            <a:endParaRPr sz="2133">
              <a:latin typeface="Times New Roman"/>
              <a:cs typeface="Times New Roman"/>
            </a:endParaRPr>
          </a:p>
          <a:p>
            <a:pPr>
              <a:lnSpc>
                <a:spcPct val="100000"/>
              </a:lnSpc>
            </a:pPr>
            <a:endParaRPr sz="2133">
              <a:latin typeface="Times New Roman"/>
              <a:cs typeface="Times New Roman"/>
            </a:endParaRPr>
          </a:p>
          <a:p>
            <a:pPr marL="502061" indent="-382684">
              <a:spcBef>
                <a:spcPts val="1387"/>
              </a:spcBef>
              <a:buClr>
                <a:srgbClr val="095A82"/>
              </a:buClr>
              <a:buFont typeface="Wingdings"/>
              <a:buChar char=""/>
              <a:tabLst>
                <a:tab pos="502061" algn="l"/>
                <a:tab pos="502907" algn="l"/>
              </a:tabLst>
            </a:pPr>
            <a:r>
              <a:rPr sz="1867" dirty="0">
                <a:solidFill>
                  <a:srgbClr val="5F5F5F"/>
                </a:solidFill>
                <a:latin typeface="Carlito"/>
                <a:cs typeface="Carlito"/>
              </a:rPr>
              <a:t>Java is </a:t>
            </a:r>
            <a:r>
              <a:rPr sz="1867" spc="-7" dirty="0">
                <a:solidFill>
                  <a:srgbClr val="5F5F5F"/>
                </a:solidFill>
                <a:latin typeface="Carlito"/>
                <a:cs typeface="Carlito"/>
              </a:rPr>
              <a:t>true object oriented</a:t>
            </a:r>
            <a:r>
              <a:rPr sz="1867" spc="-133" dirty="0">
                <a:solidFill>
                  <a:srgbClr val="5F5F5F"/>
                </a:solidFill>
                <a:latin typeface="Carlito"/>
                <a:cs typeface="Carlito"/>
              </a:rPr>
              <a:t> </a:t>
            </a:r>
            <a:r>
              <a:rPr sz="1867" spc="-20" dirty="0">
                <a:solidFill>
                  <a:srgbClr val="5F5F5F"/>
                </a:solidFill>
                <a:latin typeface="Carlito"/>
                <a:cs typeface="Carlito"/>
              </a:rPr>
              <a:t>language.</a:t>
            </a:r>
            <a:endParaRPr sz="1867">
              <a:latin typeface="Carlito"/>
              <a:cs typeface="Carlito"/>
            </a:endParaRPr>
          </a:p>
          <a:p>
            <a:pPr marL="502061" marR="204888" indent="-382684">
              <a:lnSpc>
                <a:spcPct val="150100"/>
              </a:lnSpc>
              <a:spcBef>
                <a:spcPts val="593"/>
              </a:spcBef>
              <a:buClr>
                <a:srgbClr val="095A82"/>
              </a:buClr>
              <a:buFont typeface="Wingdings"/>
              <a:buChar char=""/>
              <a:tabLst>
                <a:tab pos="502061" algn="l"/>
                <a:tab pos="502907" algn="l"/>
              </a:tabLst>
            </a:pPr>
            <a:r>
              <a:rPr sz="1867" spc="-7" dirty="0">
                <a:solidFill>
                  <a:srgbClr val="5F5F5F"/>
                </a:solidFill>
                <a:latin typeface="Carlito"/>
                <a:cs typeface="Carlito"/>
              </a:rPr>
              <a:t>Everything </a:t>
            </a:r>
            <a:r>
              <a:rPr sz="1867" dirty="0">
                <a:solidFill>
                  <a:srgbClr val="5F5F5F"/>
                </a:solidFill>
                <a:latin typeface="Carlito"/>
                <a:cs typeface="Carlito"/>
              </a:rPr>
              <a:t>is </a:t>
            </a:r>
            <a:r>
              <a:rPr sz="1867" spc="-20" dirty="0">
                <a:solidFill>
                  <a:srgbClr val="5F5F5F"/>
                </a:solidFill>
                <a:latin typeface="Carlito"/>
                <a:cs typeface="Carlito"/>
              </a:rPr>
              <a:t>considered </a:t>
            </a:r>
            <a:r>
              <a:rPr sz="1867" spc="-7" dirty="0">
                <a:solidFill>
                  <a:srgbClr val="5F5F5F"/>
                </a:solidFill>
                <a:latin typeface="Carlito"/>
                <a:cs typeface="Carlito"/>
              </a:rPr>
              <a:t>to be an </a:t>
            </a:r>
            <a:r>
              <a:rPr sz="1867" spc="-20" dirty="0">
                <a:solidFill>
                  <a:srgbClr val="5F5F5F"/>
                </a:solidFill>
                <a:latin typeface="Carlito"/>
                <a:cs typeface="Carlito"/>
              </a:rPr>
              <a:t>“object”  </a:t>
            </a:r>
            <a:r>
              <a:rPr sz="1867" spc="-7" dirty="0">
                <a:solidFill>
                  <a:srgbClr val="5F5F5F"/>
                </a:solidFill>
                <a:latin typeface="Carlito"/>
                <a:cs typeface="Carlito"/>
              </a:rPr>
              <a:t>and </a:t>
            </a:r>
            <a:r>
              <a:rPr sz="1867" dirty="0">
                <a:solidFill>
                  <a:srgbClr val="5F5F5F"/>
                </a:solidFill>
                <a:latin typeface="Carlito"/>
                <a:cs typeface="Carlito"/>
              </a:rPr>
              <a:t>all </a:t>
            </a:r>
            <a:r>
              <a:rPr sz="1867" spc="-7" dirty="0">
                <a:solidFill>
                  <a:srgbClr val="5F5F5F"/>
                </a:solidFill>
                <a:latin typeface="Carlito"/>
                <a:cs typeface="Carlito"/>
              </a:rPr>
              <a:t>operations </a:t>
            </a:r>
            <a:r>
              <a:rPr sz="1867" dirty="0">
                <a:solidFill>
                  <a:srgbClr val="5F5F5F"/>
                </a:solidFill>
                <a:latin typeface="Carlito"/>
                <a:cs typeface="Carlito"/>
              </a:rPr>
              <a:t>are performed </a:t>
            </a:r>
            <a:r>
              <a:rPr sz="1867" spc="-7" dirty="0">
                <a:solidFill>
                  <a:srgbClr val="5F5F5F"/>
                </a:solidFill>
                <a:latin typeface="Carlito"/>
                <a:cs typeface="Carlito"/>
              </a:rPr>
              <a:t>using</a:t>
            </a:r>
            <a:r>
              <a:rPr sz="1867" spc="-267" dirty="0">
                <a:solidFill>
                  <a:srgbClr val="5F5F5F"/>
                </a:solidFill>
                <a:latin typeface="Carlito"/>
                <a:cs typeface="Carlito"/>
              </a:rPr>
              <a:t> </a:t>
            </a:r>
            <a:r>
              <a:rPr sz="1867" spc="-20" dirty="0">
                <a:solidFill>
                  <a:srgbClr val="5F5F5F"/>
                </a:solidFill>
                <a:latin typeface="Carlito"/>
                <a:cs typeface="Carlito"/>
              </a:rPr>
              <a:t>these  objects</a:t>
            </a:r>
            <a:endParaRPr sz="1867">
              <a:latin typeface="Carlito"/>
              <a:cs typeface="Carli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5367" y="1127590"/>
            <a:ext cx="10985500" cy="5122333"/>
            <a:chOff x="454025" y="845692"/>
            <a:chExt cx="8239125" cy="3841750"/>
          </a:xfrm>
        </p:grpSpPr>
        <p:sp>
          <p:nvSpPr>
            <p:cNvPr id="3" name="object 3"/>
            <p:cNvSpPr/>
            <p:nvPr/>
          </p:nvSpPr>
          <p:spPr>
            <a:xfrm>
              <a:off x="468629" y="860297"/>
              <a:ext cx="8209915" cy="0"/>
            </a:xfrm>
            <a:custGeom>
              <a:avLst/>
              <a:gdLst/>
              <a:ahLst/>
              <a:cxnLst/>
              <a:rect l="l" t="t" r="r" b="b"/>
              <a:pathLst>
                <a:path w="8209915">
                  <a:moveTo>
                    <a:pt x="0" y="0"/>
                  </a:moveTo>
                  <a:lnTo>
                    <a:pt x="8209788" y="0"/>
                  </a:lnTo>
                </a:path>
              </a:pathLst>
            </a:custGeom>
            <a:ln w="28956">
              <a:solidFill>
                <a:srgbClr val="095A82"/>
              </a:solidFill>
            </a:ln>
          </p:spPr>
          <p:txBody>
            <a:bodyPr wrap="square" lIns="0" tIns="0" rIns="0" bIns="0" rtlCol="0"/>
            <a:lstStyle/>
            <a:p>
              <a:endParaRPr sz="2400"/>
            </a:p>
          </p:txBody>
        </p:sp>
        <p:sp>
          <p:nvSpPr>
            <p:cNvPr id="4" name="object 4"/>
            <p:cNvSpPr/>
            <p:nvPr/>
          </p:nvSpPr>
          <p:spPr>
            <a:xfrm>
              <a:off x="469392" y="903731"/>
              <a:ext cx="1873250" cy="3783965"/>
            </a:xfrm>
            <a:custGeom>
              <a:avLst/>
              <a:gdLst/>
              <a:ahLst/>
              <a:cxnLst/>
              <a:rect l="l" t="t" r="r" b="b"/>
              <a:pathLst>
                <a:path w="1873250" h="3783965">
                  <a:moveTo>
                    <a:pt x="1872742" y="0"/>
                  </a:moveTo>
                  <a:lnTo>
                    <a:pt x="0" y="0"/>
                  </a:lnTo>
                  <a:lnTo>
                    <a:pt x="0" y="3783584"/>
                  </a:lnTo>
                  <a:lnTo>
                    <a:pt x="1872742" y="3783584"/>
                  </a:lnTo>
                  <a:lnTo>
                    <a:pt x="1872742" y="0"/>
                  </a:lnTo>
                  <a:close/>
                </a:path>
              </a:pathLst>
            </a:custGeom>
            <a:solidFill>
              <a:srgbClr val="095A82"/>
            </a:solidFill>
          </p:spPr>
          <p:txBody>
            <a:bodyPr wrap="square" lIns="0" tIns="0" rIns="0" bIns="0" rtlCol="0"/>
            <a:lstStyle/>
            <a:p>
              <a:endParaRPr sz="2400"/>
            </a:p>
          </p:txBody>
        </p:sp>
        <p:sp>
          <p:nvSpPr>
            <p:cNvPr id="5" name="object 5"/>
            <p:cNvSpPr/>
            <p:nvPr/>
          </p:nvSpPr>
          <p:spPr>
            <a:xfrm>
              <a:off x="752856" y="1411223"/>
              <a:ext cx="5080" cy="2818130"/>
            </a:xfrm>
            <a:custGeom>
              <a:avLst/>
              <a:gdLst/>
              <a:ahLst/>
              <a:cxnLst/>
              <a:rect l="l" t="t" r="r" b="b"/>
              <a:pathLst>
                <a:path w="5079" h="2818129">
                  <a:moveTo>
                    <a:pt x="4521" y="0"/>
                  </a:moveTo>
                  <a:lnTo>
                    <a:pt x="0" y="2817876"/>
                  </a:lnTo>
                </a:path>
              </a:pathLst>
            </a:custGeom>
            <a:ln w="12192">
              <a:solidFill>
                <a:srgbClr val="000000"/>
              </a:solidFill>
            </a:ln>
          </p:spPr>
          <p:txBody>
            <a:bodyPr wrap="square" lIns="0" tIns="0" rIns="0" bIns="0" rtlCol="0"/>
            <a:lstStyle/>
            <a:p>
              <a:endParaRPr sz="2400"/>
            </a:p>
          </p:txBody>
        </p:sp>
        <p:sp>
          <p:nvSpPr>
            <p:cNvPr id="6" name="object 6"/>
            <p:cNvSpPr/>
            <p:nvPr/>
          </p:nvSpPr>
          <p:spPr>
            <a:xfrm>
              <a:off x="653795" y="1694687"/>
              <a:ext cx="196595" cy="201168"/>
            </a:xfrm>
            <a:prstGeom prst="rect">
              <a:avLst/>
            </a:prstGeom>
            <a:blipFill>
              <a:blip r:embed="rId2" cstate="print"/>
              <a:stretch>
                <a:fillRect/>
              </a:stretch>
            </a:blipFill>
          </p:spPr>
          <p:txBody>
            <a:bodyPr wrap="square" lIns="0" tIns="0" rIns="0" bIns="0" rtlCol="0"/>
            <a:lstStyle/>
            <a:p>
              <a:endParaRPr sz="2400"/>
            </a:p>
          </p:txBody>
        </p:sp>
        <p:sp>
          <p:nvSpPr>
            <p:cNvPr id="7" name="object 7"/>
            <p:cNvSpPr/>
            <p:nvPr/>
          </p:nvSpPr>
          <p:spPr>
            <a:xfrm>
              <a:off x="658368" y="2083307"/>
              <a:ext cx="198119" cy="201168"/>
            </a:xfrm>
            <a:prstGeom prst="rect">
              <a:avLst/>
            </a:prstGeom>
            <a:blipFill>
              <a:blip r:embed="rId3" cstate="print"/>
              <a:stretch>
                <a:fillRect/>
              </a:stretch>
            </a:blipFill>
          </p:spPr>
          <p:txBody>
            <a:bodyPr wrap="square" lIns="0" tIns="0" rIns="0" bIns="0" rtlCol="0"/>
            <a:lstStyle/>
            <a:p>
              <a:endParaRPr sz="2400"/>
            </a:p>
          </p:txBody>
        </p:sp>
        <p:sp>
          <p:nvSpPr>
            <p:cNvPr id="8" name="object 8"/>
            <p:cNvSpPr/>
            <p:nvPr/>
          </p:nvSpPr>
          <p:spPr>
            <a:xfrm>
              <a:off x="516635" y="2330195"/>
              <a:ext cx="475488" cy="480059"/>
            </a:xfrm>
            <a:prstGeom prst="rect">
              <a:avLst/>
            </a:prstGeom>
            <a:blipFill>
              <a:blip r:embed="rId4" cstate="print"/>
              <a:stretch>
                <a:fillRect/>
              </a:stretch>
            </a:blipFill>
          </p:spPr>
          <p:txBody>
            <a:bodyPr wrap="square" lIns="0" tIns="0" rIns="0" bIns="0" rtlCol="0"/>
            <a:lstStyle/>
            <a:p>
              <a:endParaRPr sz="2400"/>
            </a:p>
          </p:txBody>
        </p:sp>
        <p:sp>
          <p:nvSpPr>
            <p:cNvPr id="9" name="object 9"/>
            <p:cNvSpPr/>
            <p:nvPr/>
          </p:nvSpPr>
          <p:spPr>
            <a:xfrm>
              <a:off x="658368" y="2471927"/>
              <a:ext cx="196596" cy="201168"/>
            </a:xfrm>
            <a:prstGeom prst="rect">
              <a:avLst/>
            </a:prstGeom>
            <a:blipFill>
              <a:blip r:embed="rId2" cstate="print"/>
              <a:stretch>
                <a:fillRect/>
              </a:stretch>
            </a:blipFill>
          </p:spPr>
          <p:txBody>
            <a:bodyPr wrap="square" lIns="0" tIns="0" rIns="0" bIns="0" rtlCol="0"/>
            <a:lstStyle/>
            <a:p>
              <a:endParaRPr sz="2400"/>
            </a:p>
          </p:txBody>
        </p:sp>
        <p:sp>
          <p:nvSpPr>
            <p:cNvPr id="10" name="object 10"/>
            <p:cNvSpPr/>
            <p:nvPr/>
          </p:nvSpPr>
          <p:spPr>
            <a:xfrm>
              <a:off x="661415" y="1306067"/>
              <a:ext cx="198119" cy="201167"/>
            </a:xfrm>
            <a:prstGeom prst="rect">
              <a:avLst/>
            </a:prstGeom>
            <a:blipFill>
              <a:blip r:embed="rId5" cstate="print"/>
              <a:stretch>
                <a:fillRect/>
              </a:stretch>
            </a:blipFill>
          </p:spPr>
          <p:txBody>
            <a:bodyPr wrap="square" lIns="0" tIns="0" rIns="0" bIns="0" rtlCol="0"/>
            <a:lstStyle/>
            <a:p>
              <a:endParaRPr sz="2400"/>
            </a:p>
          </p:txBody>
        </p:sp>
        <p:sp>
          <p:nvSpPr>
            <p:cNvPr id="11" name="object 11"/>
            <p:cNvSpPr/>
            <p:nvPr/>
          </p:nvSpPr>
          <p:spPr>
            <a:xfrm>
              <a:off x="653795" y="2860547"/>
              <a:ext cx="196595" cy="201168"/>
            </a:xfrm>
            <a:prstGeom prst="rect">
              <a:avLst/>
            </a:prstGeom>
            <a:blipFill>
              <a:blip r:embed="rId2" cstate="print"/>
              <a:stretch>
                <a:fillRect/>
              </a:stretch>
            </a:blipFill>
          </p:spPr>
          <p:txBody>
            <a:bodyPr wrap="square" lIns="0" tIns="0" rIns="0" bIns="0" rtlCol="0"/>
            <a:lstStyle/>
            <a:p>
              <a:endParaRPr sz="2400"/>
            </a:p>
          </p:txBody>
        </p:sp>
        <p:sp>
          <p:nvSpPr>
            <p:cNvPr id="12" name="object 12"/>
            <p:cNvSpPr/>
            <p:nvPr/>
          </p:nvSpPr>
          <p:spPr>
            <a:xfrm>
              <a:off x="653795" y="3250691"/>
              <a:ext cx="196595" cy="199644"/>
            </a:xfrm>
            <a:prstGeom prst="rect">
              <a:avLst/>
            </a:prstGeom>
            <a:blipFill>
              <a:blip r:embed="rId6" cstate="print"/>
              <a:stretch>
                <a:fillRect/>
              </a:stretch>
            </a:blipFill>
          </p:spPr>
          <p:txBody>
            <a:bodyPr wrap="square" lIns="0" tIns="0" rIns="0" bIns="0" rtlCol="0"/>
            <a:lstStyle/>
            <a:p>
              <a:endParaRPr sz="2400"/>
            </a:p>
          </p:txBody>
        </p:sp>
        <p:sp>
          <p:nvSpPr>
            <p:cNvPr id="13" name="object 13"/>
            <p:cNvSpPr/>
            <p:nvPr/>
          </p:nvSpPr>
          <p:spPr>
            <a:xfrm>
              <a:off x="661415" y="3639311"/>
              <a:ext cx="198119" cy="201168"/>
            </a:xfrm>
            <a:prstGeom prst="rect">
              <a:avLst/>
            </a:prstGeom>
            <a:blipFill>
              <a:blip r:embed="rId7" cstate="print"/>
              <a:stretch>
                <a:fillRect/>
              </a:stretch>
            </a:blipFill>
          </p:spPr>
          <p:txBody>
            <a:bodyPr wrap="square" lIns="0" tIns="0" rIns="0" bIns="0" rtlCol="0"/>
            <a:lstStyle/>
            <a:p>
              <a:endParaRPr sz="2400"/>
            </a:p>
          </p:txBody>
        </p:sp>
        <p:sp>
          <p:nvSpPr>
            <p:cNvPr id="14" name="object 14"/>
            <p:cNvSpPr/>
            <p:nvPr/>
          </p:nvSpPr>
          <p:spPr>
            <a:xfrm>
              <a:off x="653795" y="4027932"/>
              <a:ext cx="196595" cy="201168"/>
            </a:xfrm>
            <a:prstGeom prst="rect">
              <a:avLst/>
            </a:prstGeom>
            <a:blipFill>
              <a:blip r:embed="rId8" cstate="print"/>
              <a:stretch>
                <a:fillRect/>
              </a:stretch>
            </a:blipFill>
          </p:spPr>
          <p:txBody>
            <a:bodyPr wrap="square" lIns="0" tIns="0" rIns="0" bIns="0" rtlCol="0"/>
            <a:lstStyle/>
            <a:p>
              <a:endParaRPr sz="2400"/>
            </a:p>
          </p:txBody>
        </p:sp>
      </p:grpSp>
      <p:sp>
        <p:nvSpPr>
          <p:cNvPr id="15" name="object 15"/>
          <p:cNvSpPr txBox="1">
            <a:spLocks noGrp="1"/>
          </p:cNvSpPr>
          <p:nvPr>
            <p:ph type="title"/>
          </p:nvPr>
        </p:nvSpPr>
        <p:spPr>
          <a:xfrm>
            <a:off x="627616" y="119246"/>
            <a:ext cx="3178387" cy="1165148"/>
          </a:xfrm>
          <a:prstGeom prst="rect">
            <a:avLst/>
          </a:prstGeom>
        </p:spPr>
        <p:txBody>
          <a:bodyPr vert="horz" wrap="square" lIns="0" tIns="16087" rIns="0" bIns="0" rtlCol="0" anchor="ctr">
            <a:spAutoFit/>
          </a:bodyPr>
          <a:lstStyle/>
          <a:p>
            <a:pPr marL="16933">
              <a:lnSpc>
                <a:spcPct val="100000"/>
              </a:lnSpc>
              <a:spcBef>
                <a:spcPts val="127"/>
              </a:spcBef>
            </a:pPr>
            <a:r>
              <a:rPr sz="3733" b="1" spc="-7" dirty="0">
                <a:latin typeface="Carlito"/>
                <a:cs typeface="Carlito"/>
              </a:rPr>
              <a:t>Features of</a:t>
            </a:r>
            <a:r>
              <a:rPr sz="3733" b="1" spc="-180" dirty="0">
                <a:latin typeface="Carlito"/>
                <a:cs typeface="Carlito"/>
              </a:rPr>
              <a:t> </a:t>
            </a:r>
            <a:r>
              <a:rPr sz="3733" b="1" spc="-33" dirty="0">
                <a:latin typeface="Carlito"/>
                <a:cs typeface="Carlito"/>
              </a:rPr>
              <a:t>Java</a:t>
            </a:r>
            <a:endParaRPr sz="3733">
              <a:latin typeface="Carlito"/>
              <a:cs typeface="Carlito"/>
            </a:endParaRPr>
          </a:p>
        </p:txBody>
      </p:sp>
      <p:sp>
        <p:nvSpPr>
          <p:cNvPr id="21" name="object 21"/>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sp>
        <p:nvSpPr>
          <p:cNvPr id="16" name="object 16"/>
          <p:cNvSpPr txBox="1"/>
          <p:nvPr/>
        </p:nvSpPr>
        <p:spPr>
          <a:xfrm>
            <a:off x="625855" y="1204976"/>
            <a:ext cx="2497667" cy="4524508"/>
          </a:xfrm>
          <a:prstGeom prst="rect">
            <a:avLst/>
          </a:prstGeom>
        </p:spPr>
        <p:txBody>
          <a:bodyPr vert="horz" wrap="square" lIns="0" tIns="0" rIns="0" bIns="0" rtlCol="0">
            <a:spAutoFit/>
          </a:bodyPr>
          <a:lstStyle/>
          <a:p>
            <a:pPr>
              <a:lnSpc>
                <a:spcPct val="100000"/>
              </a:lnSpc>
            </a:pPr>
            <a:endParaRPr sz="1867">
              <a:latin typeface="Times New Roman"/>
              <a:cs typeface="Times New Roman"/>
            </a:endParaRPr>
          </a:p>
          <a:p>
            <a:pPr>
              <a:spcBef>
                <a:spcPts val="60"/>
              </a:spcBef>
            </a:pPr>
            <a:endParaRPr>
              <a:latin typeface="Times New Roman"/>
              <a:cs typeface="Times New Roman"/>
            </a:endParaRPr>
          </a:p>
          <a:p>
            <a:pPr marL="679010"/>
            <a:r>
              <a:rPr sz="1867" spc="-20" dirty="0">
                <a:solidFill>
                  <a:srgbClr val="FFFFFF"/>
                </a:solidFill>
                <a:latin typeface="Carlito"/>
                <a:cs typeface="Carlito"/>
              </a:rPr>
              <a:t>Simple</a:t>
            </a:r>
            <a:endParaRPr sz="1867">
              <a:latin typeface="Carlito"/>
              <a:cs typeface="Carlito"/>
            </a:endParaRPr>
          </a:p>
          <a:p>
            <a:pPr>
              <a:spcBef>
                <a:spcPts val="33"/>
              </a:spcBef>
            </a:pPr>
            <a:endParaRPr sz="1600">
              <a:latin typeface="Carlito"/>
              <a:cs typeface="Carlito"/>
            </a:endParaRPr>
          </a:p>
          <a:p>
            <a:pPr marL="689169"/>
            <a:r>
              <a:rPr sz="1867" spc="-20" dirty="0">
                <a:solidFill>
                  <a:srgbClr val="FFFFFF"/>
                </a:solidFill>
                <a:latin typeface="Carlito"/>
                <a:cs typeface="Carlito"/>
              </a:rPr>
              <a:t>Portable</a:t>
            </a:r>
            <a:endParaRPr sz="1867">
              <a:latin typeface="Carlito"/>
              <a:cs typeface="Carlito"/>
            </a:endParaRPr>
          </a:p>
          <a:p>
            <a:pPr>
              <a:spcBef>
                <a:spcPts val="53"/>
              </a:spcBef>
            </a:pPr>
            <a:endParaRPr sz="1333">
              <a:latin typeface="Carlito"/>
              <a:cs typeface="Carlito"/>
            </a:endParaRPr>
          </a:p>
          <a:p>
            <a:pPr marL="682395"/>
            <a:r>
              <a:rPr sz="1867" spc="-20" dirty="0">
                <a:solidFill>
                  <a:srgbClr val="FFFFFF"/>
                </a:solidFill>
                <a:latin typeface="Carlito"/>
                <a:cs typeface="Carlito"/>
              </a:rPr>
              <a:t>Object-oriented</a:t>
            </a:r>
            <a:endParaRPr sz="1867">
              <a:latin typeface="Carlito"/>
              <a:cs typeface="Carlito"/>
            </a:endParaRPr>
          </a:p>
          <a:p>
            <a:pPr>
              <a:spcBef>
                <a:spcPts val="27"/>
              </a:spcBef>
            </a:pPr>
            <a:endParaRPr sz="1600">
              <a:latin typeface="Carlito"/>
              <a:cs typeface="Carlito"/>
            </a:endParaRPr>
          </a:p>
          <a:p>
            <a:pPr marL="682395"/>
            <a:r>
              <a:rPr sz="2133" b="1" spc="-27" dirty="0">
                <a:solidFill>
                  <a:srgbClr val="FFFFFF"/>
                </a:solidFill>
                <a:latin typeface="Carlito"/>
                <a:cs typeface="Carlito"/>
              </a:rPr>
              <a:t>Secure</a:t>
            </a:r>
            <a:endParaRPr sz="2133">
              <a:latin typeface="Carlito"/>
              <a:cs typeface="Carlito"/>
            </a:endParaRPr>
          </a:p>
          <a:p>
            <a:pPr marL="674776" marR="756054" indent="-9313">
              <a:lnSpc>
                <a:spcPts val="4000"/>
              </a:lnSpc>
              <a:spcBef>
                <a:spcPts val="67"/>
              </a:spcBef>
            </a:pPr>
            <a:r>
              <a:rPr sz="1867" spc="-13" dirty="0">
                <a:solidFill>
                  <a:srgbClr val="FFFFFF"/>
                </a:solidFill>
                <a:latin typeface="Carlito"/>
                <a:cs typeface="Carlito"/>
              </a:rPr>
              <a:t>D</a:t>
            </a:r>
            <a:r>
              <a:rPr sz="1867" spc="-20" dirty="0">
                <a:solidFill>
                  <a:srgbClr val="FFFFFF"/>
                </a:solidFill>
                <a:latin typeface="Carlito"/>
                <a:cs typeface="Carlito"/>
              </a:rPr>
              <a:t>i</a:t>
            </a:r>
            <a:r>
              <a:rPr sz="1867" spc="-13" dirty="0">
                <a:solidFill>
                  <a:srgbClr val="FFFFFF"/>
                </a:solidFill>
                <a:latin typeface="Carlito"/>
                <a:cs typeface="Carlito"/>
              </a:rPr>
              <a:t>s</a:t>
            </a:r>
            <a:r>
              <a:rPr sz="1867" spc="-20" dirty="0">
                <a:solidFill>
                  <a:srgbClr val="FFFFFF"/>
                </a:solidFill>
                <a:latin typeface="Carlito"/>
                <a:cs typeface="Carlito"/>
              </a:rPr>
              <a:t>t</a:t>
            </a:r>
            <a:r>
              <a:rPr sz="1867" spc="-13" dirty="0">
                <a:solidFill>
                  <a:srgbClr val="FFFFFF"/>
                </a:solidFill>
                <a:latin typeface="Carlito"/>
                <a:cs typeface="Carlito"/>
              </a:rPr>
              <a:t>r</a:t>
            </a:r>
            <a:r>
              <a:rPr sz="1867" spc="-20" dirty="0">
                <a:solidFill>
                  <a:srgbClr val="FFFFFF"/>
                </a:solidFill>
                <a:latin typeface="Carlito"/>
                <a:cs typeface="Carlito"/>
              </a:rPr>
              <a:t>ibute</a:t>
            </a:r>
            <a:r>
              <a:rPr sz="1867" dirty="0">
                <a:solidFill>
                  <a:srgbClr val="FFFFFF"/>
                </a:solidFill>
                <a:latin typeface="Carlito"/>
                <a:cs typeface="Carlito"/>
              </a:rPr>
              <a:t>d  </a:t>
            </a:r>
            <a:r>
              <a:rPr sz="1867" spc="-20" dirty="0">
                <a:solidFill>
                  <a:srgbClr val="FFFFFF"/>
                </a:solidFill>
                <a:latin typeface="Carlito"/>
                <a:cs typeface="Carlito"/>
              </a:rPr>
              <a:t>Dynamic</a:t>
            </a:r>
            <a:endParaRPr sz="1867">
              <a:latin typeface="Carlito"/>
              <a:cs typeface="Carlito"/>
            </a:endParaRPr>
          </a:p>
          <a:p>
            <a:pPr>
              <a:spcBef>
                <a:spcPts val="60"/>
              </a:spcBef>
            </a:pPr>
            <a:endParaRPr sz="1333">
              <a:latin typeface="Carlito"/>
              <a:cs typeface="Carlito"/>
            </a:endParaRPr>
          </a:p>
          <a:p>
            <a:pPr marL="674776"/>
            <a:r>
              <a:rPr sz="1867" spc="-13" dirty="0">
                <a:solidFill>
                  <a:srgbClr val="FFFFFF"/>
                </a:solidFill>
                <a:latin typeface="Carlito"/>
                <a:cs typeface="Carlito"/>
              </a:rPr>
              <a:t>Robust</a:t>
            </a:r>
            <a:endParaRPr sz="1867">
              <a:latin typeface="Carlito"/>
              <a:cs typeface="Carlito"/>
            </a:endParaRPr>
          </a:p>
          <a:p>
            <a:pPr>
              <a:spcBef>
                <a:spcPts val="20"/>
              </a:spcBef>
            </a:pPr>
            <a:endParaRPr sz="1400">
              <a:latin typeface="Carlito"/>
              <a:cs typeface="Carlito"/>
            </a:endParaRPr>
          </a:p>
          <a:p>
            <a:pPr marL="674776"/>
            <a:r>
              <a:rPr sz="1867" spc="-7" dirty="0">
                <a:solidFill>
                  <a:srgbClr val="FFFFFF"/>
                </a:solidFill>
                <a:latin typeface="Carlito"/>
                <a:cs typeface="Carlito"/>
              </a:rPr>
              <a:t>High</a:t>
            </a:r>
            <a:r>
              <a:rPr sz="1867" spc="-60" dirty="0">
                <a:solidFill>
                  <a:srgbClr val="FFFFFF"/>
                </a:solidFill>
                <a:latin typeface="Carlito"/>
                <a:cs typeface="Carlito"/>
              </a:rPr>
              <a:t> </a:t>
            </a:r>
            <a:r>
              <a:rPr sz="1867" spc="-20" dirty="0">
                <a:solidFill>
                  <a:srgbClr val="FFFFFF"/>
                </a:solidFill>
                <a:latin typeface="Carlito"/>
                <a:cs typeface="Carlito"/>
              </a:rPr>
              <a:t>Performance</a:t>
            </a:r>
            <a:endParaRPr sz="1867">
              <a:latin typeface="Carlito"/>
              <a:cs typeface="Carlito"/>
            </a:endParaRPr>
          </a:p>
        </p:txBody>
      </p:sp>
      <p:sp>
        <p:nvSpPr>
          <p:cNvPr id="17" name="object 17"/>
          <p:cNvSpPr/>
          <p:nvPr/>
        </p:nvSpPr>
        <p:spPr>
          <a:xfrm>
            <a:off x="9686543" y="2580639"/>
            <a:ext cx="953007" cy="1444752"/>
          </a:xfrm>
          <a:prstGeom prst="rect">
            <a:avLst/>
          </a:prstGeom>
          <a:blipFill>
            <a:blip r:embed="rId9" cstate="print"/>
            <a:stretch>
              <a:fillRect/>
            </a:stretch>
          </a:blipFill>
        </p:spPr>
        <p:txBody>
          <a:bodyPr wrap="square" lIns="0" tIns="0" rIns="0" bIns="0" rtlCol="0"/>
          <a:lstStyle/>
          <a:p>
            <a:endParaRPr sz="2400"/>
          </a:p>
        </p:txBody>
      </p:sp>
      <p:sp>
        <p:nvSpPr>
          <p:cNvPr id="18" name="object 18"/>
          <p:cNvSpPr txBox="1"/>
          <p:nvPr/>
        </p:nvSpPr>
        <p:spPr>
          <a:xfrm>
            <a:off x="9617457" y="4139184"/>
            <a:ext cx="1091353" cy="355653"/>
          </a:xfrm>
          <a:prstGeom prst="rect">
            <a:avLst/>
          </a:prstGeom>
          <a:ln w="12192">
            <a:solidFill>
              <a:srgbClr val="04405E"/>
            </a:solidFill>
          </a:ln>
        </p:spPr>
        <p:txBody>
          <a:bodyPr vert="horz" wrap="square" lIns="0" tIns="108373" rIns="0" bIns="0" rtlCol="0">
            <a:spAutoFit/>
          </a:bodyPr>
          <a:lstStyle/>
          <a:p>
            <a:pPr marL="231134">
              <a:spcBef>
                <a:spcPts val="853"/>
              </a:spcBef>
            </a:pPr>
            <a:r>
              <a:rPr sz="1600" b="1" spc="-73" dirty="0">
                <a:solidFill>
                  <a:srgbClr val="5F5F5F"/>
                </a:solidFill>
                <a:latin typeface="Arial"/>
                <a:cs typeface="Arial"/>
              </a:rPr>
              <a:t>Secure</a:t>
            </a:r>
            <a:endParaRPr sz="1600">
              <a:latin typeface="Arial"/>
              <a:cs typeface="Arial"/>
            </a:endParaRPr>
          </a:p>
        </p:txBody>
      </p:sp>
      <p:sp>
        <p:nvSpPr>
          <p:cNvPr id="19" name="object 19"/>
          <p:cNvSpPr/>
          <p:nvPr/>
        </p:nvSpPr>
        <p:spPr>
          <a:xfrm>
            <a:off x="8874759" y="2242311"/>
            <a:ext cx="2590800" cy="2495127"/>
          </a:xfrm>
          <a:custGeom>
            <a:avLst/>
            <a:gdLst/>
            <a:ahLst/>
            <a:cxnLst/>
            <a:rect l="l" t="t" r="r" b="b"/>
            <a:pathLst>
              <a:path w="1943100" h="1871345">
                <a:moveTo>
                  <a:pt x="0" y="311784"/>
                </a:moveTo>
                <a:lnTo>
                  <a:pt x="3428" y="265810"/>
                </a:lnTo>
                <a:lnTo>
                  <a:pt x="13207" y="221741"/>
                </a:lnTo>
                <a:lnTo>
                  <a:pt x="28955" y="180339"/>
                </a:lnTo>
                <a:lnTo>
                  <a:pt x="50291" y="142112"/>
                </a:lnTo>
                <a:lnTo>
                  <a:pt x="76580" y="107314"/>
                </a:lnTo>
                <a:lnTo>
                  <a:pt x="107314" y="76453"/>
                </a:lnTo>
                <a:lnTo>
                  <a:pt x="142239" y="50291"/>
                </a:lnTo>
                <a:lnTo>
                  <a:pt x="180594" y="28955"/>
                </a:lnTo>
                <a:lnTo>
                  <a:pt x="221996" y="13207"/>
                </a:lnTo>
                <a:lnTo>
                  <a:pt x="266064" y="3428"/>
                </a:lnTo>
                <a:lnTo>
                  <a:pt x="312165" y="0"/>
                </a:lnTo>
                <a:lnTo>
                  <a:pt x="1630679" y="0"/>
                </a:lnTo>
                <a:lnTo>
                  <a:pt x="1676780" y="3428"/>
                </a:lnTo>
                <a:lnTo>
                  <a:pt x="1720850" y="13207"/>
                </a:lnTo>
                <a:lnTo>
                  <a:pt x="1762252" y="28955"/>
                </a:lnTo>
                <a:lnTo>
                  <a:pt x="1800605" y="50291"/>
                </a:lnTo>
                <a:lnTo>
                  <a:pt x="1835530" y="76453"/>
                </a:lnTo>
                <a:lnTo>
                  <a:pt x="1866264" y="107314"/>
                </a:lnTo>
                <a:lnTo>
                  <a:pt x="1892553" y="142112"/>
                </a:lnTo>
                <a:lnTo>
                  <a:pt x="1913889" y="180339"/>
                </a:lnTo>
                <a:lnTo>
                  <a:pt x="1929637" y="221741"/>
                </a:lnTo>
                <a:lnTo>
                  <a:pt x="1939416" y="265810"/>
                </a:lnTo>
                <a:lnTo>
                  <a:pt x="1942846" y="311784"/>
                </a:lnTo>
                <a:lnTo>
                  <a:pt x="1942846" y="1559178"/>
                </a:lnTo>
                <a:lnTo>
                  <a:pt x="1939416" y="1605152"/>
                </a:lnTo>
                <a:lnTo>
                  <a:pt x="1929637" y="1649221"/>
                </a:lnTo>
                <a:lnTo>
                  <a:pt x="1913889" y="1690623"/>
                </a:lnTo>
                <a:lnTo>
                  <a:pt x="1892553" y="1728851"/>
                </a:lnTo>
                <a:lnTo>
                  <a:pt x="1866264" y="1763648"/>
                </a:lnTo>
                <a:lnTo>
                  <a:pt x="1835530" y="1794509"/>
                </a:lnTo>
                <a:lnTo>
                  <a:pt x="1800605" y="1820671"/>
                </a:lnTo>
                <a:lnTo>
                  <a:pt x="1762252" y="1842007"/>
                </a:lnTo>
                <a:lnTo>
                  <a:pt x="1720850" y="1857755"/>
                </a:lnTo>
                <a:lnTo>
                  <a:pt x="1676780" y="1867534"/>
                </a:lnTo>
                <a:lnTo>
                  <a:pt x="1630679" y="1870964"/>
                </a:lnTo>
                <a:lnTo>
                  <a:pt x="312165" y="1870964"/>
                </a:lnTo>
                <a:lnTo>
                  <a:pt x="266064" y="1867534"/>
                </a:lnTo>
                <a:lnTo>
                  <a:pt x="221996" y="1857755"/>
                </a:lnTo>
                <a:lnTo>
                  <a:pt x="180594" y="1842007"/>
                </a:lnTo>
                <a:lnTo>
                  <a:pt x="142239" y="1820671"/>
                </a:lnTo>
                <a:lnTo>
                  <a:pt x="107314" y="1794509"/>
                </a:lnTo>
                <a:lnTo>
                  <a:pt x="76580" y="1763648"/>
                </a:lnTo>
                <a:lnTo>
                  <a:pt x="50291" y="1728851"/>
                </a:lnTo>
                <a:lnTo>
                  <a:pt x="28955" y="1690623"/>
                </a:lnTo>
                <a:lnTo>
                  <a:pt x="13207" y="1649221"/>
                </a:lnTo>
                <a:lnTo>
                  <a:pt x="3428" y="1605152"/>
                </a:lnTo>
                <a:lnTo>
                  <a:pt x="0" y="1559178"/>
                </a:lnTo>
                <a:lnTo>
                  <a:pt x="0" y="311784"/>
                </a:lnTo>
                <a:close/>
              </a:path>
            </a:pathLst>
          </a:custGeom>
          <a:ln w="38100">
            <a:solidFill>
              <a:srgbClr val="095A82"/>
            </a:solidFill>
          </a:ln>
        </p:spPr>
        <p:txBody>
          <a:bodyPr wrap="square" lIns="0" tIns="0" rIns="0" bIns="0" rtlCol="0"/>
          <a:lstStyle/>
          <a:p>
            <a:endParaRPr sz="2400"/>
          </a:p>
        </p:txBody>
      </p:sp>
      <p:sp>
        <p:nvSpPr>
          <p:cNvPr id="20" name="object 20"/>
          <p:cNvSpPr txBox="1"/>
          <p:nvPr/>
        </p:nvSpPr>
        <p:spPr>
          <a:xfrm>
            <a:off x="3410711" y="1734311"/>
            <a:ext cx="5023272" cy="2855269"/>
          </a:xfrm>
          <a:prstGeom prst="rect">
            <a:avLst/>
          </a:prstGeom>
          <a:ln w="28955">
            <a:solidFill>
              <a:srgbClr val="416F9C"/>
            </a:solidFill>
          </a:ln>
        </p:spPr>
        <p:txBody>
          <a:bodyPr vert="horz" wrap="square" lIns="0" tIns="0" rIns="0" bIns="0" rtlCol="0">
            <a:spAutoFit/>
          </a:bodyPr>
          <a:lstStyle/>
          <a:p>
            <a:pPr>
              <a:lnSpc>
                <a:spcPct val="100000"/>
              </a:lnSpc>
            </a:pPr>
            <a:endParaRPr sz="1867">
              <a:latin typeface="Times New Roman"/>
              <a:cs typeface="Times New Roman"/>
            </a:endParaRPr>
          </a:p>
          <a:p>
            <a:pPr>
              <a:lnSpc>
                <a:spcPct val="100000"/>
              </a:lnSpc>
            </a:pPr>
            <a:endParaRPr sz="1867">
              <a:latin typeface="Times New Roman"/>
              <a:cs typeface="Times New Roman"/>
            </a:endParaRPr>
          </a:p>
          <a:p>
            <a:pPr>
              <a:spcBef>
                <a:spcPts val="7"/>
              </a:spcBef>
            </a:pPr>
            <a:endParaRPr sz="2600">
              <a:latin typeface="Times New Roman"/>
              <a:cs typeface="Times New Roman"/>
            </a:endParaRPr>
          </a:p>
          <a:p>
            <a:pPr marL="502061" marR="601964" indent="-382684">
              <a:lnSpc>
                <a:spcPct val="150000"/>
              </a:lnSpc>
              <a:buClr>
                <a:srgbClr val="095A82"/>
              </a:buClr>
              <a:buFont typeface="Wingdings"/>
              <a:buChar char=""/>
              <a:tabLst>
                <a:tab pos="502061" algn="l"/>
                <a:tab pos="502907" algn="l"/>
              </a:tabLst>
            </a:pPr>
            <a:r>
              <a:rPr sz="1867" dirty="0">
                <a:solidFill>
                  <a:srgbClr val="5F5F5F"/>
                </a:solidFill>
                <a:latin typeface="Carlito"/>
                <a:cs typeface="Carlito"/>
              </a:rPr>
              <a:t>Java </a:t>
            </a:r>
            <a:r>
              <a:rPr sz="1867" spc="-20" dirty="0">
                <a:solidFill>
                  <a:srgbClr val="5F5F5F"/>
                </a:solidFill>
                <a:latin typeface="Carlito"/>
                <a:cs typeface="Carlito"/>
              </a:rPr>
              <a:t>Programs </a:t>
            </a:r>
            <a:r>
              <a:rPr sz="1867" dirty="0">
                <a:solidFill>
                  <a:srgbClr val="5F5F5F"/>
                </a:solidFill>
                <a:latin typeface="Carlito"/>
                <a:cs typeface="Carlito"/>
              </a:rPr>
              <a:t>run inside virtual</a:t>
            </a:r>
            <a:r>
              <a:rPr sz="1867" spc="-120" dirty="0">
                <a:solidFill>
                  <a:srgbClr val="5F5F5F"/>
                </a:solidFill>
                <a:latin typeface="Carlito"/>
                <a:cs typeface="Carlito"/>
              </a:rPr>
              <a:t> </a:t>
            </a:r>
            <a:r>
              <a:rPr sz="1867" spc="-20" dirty="0">
                <a:solidFill>
                  <a:srgbClr val="5F5F5F"/>
                </a:solidFill>
                <a:latin typeface="Carlito"/>
                <a:cs typeface="Carlito"/>
              </a:rPr>
              <a:t>machine  </a:t>
            </a:r>
            <a:r>
              <a:rPr sz="1867" spc="-7" dirty="0">
                <a:solidFill>
                  <a:srgbClr val="5F5F5F"/>
                </a:solidFill>
                <a:latin typeface="Carlito"/>
                <a:cs typeface="Carlito"/>
              </a:rPr>
              <a:t>sandbox to prevent any </a:t>
            </a:r>
            <a:r>
              <a:rPr sz="1867" dirty="0">
                <a:solidFill>
                  <a:srgbClr val="5F5F5F"/>
                </a:solidFill>
                <a:latin typeface="Carlito"/>
                <a:cs typeface="Carlito"/>
              </a:rPr>
              <a:t>activity </a:t>
            </a:r>
            <a:r>
              <a:rPr sz="1867" spc="-27" dirty="0">
                <a:solidFill>
                  <a:srgbClr val="5F5F5F"/>
                </a:solidFill>
                <a:latin typeface="Carlito"/>
                <a:cs typeface="Carlito"/>
              </a:rPr>
              <a:t>from  </a:t>
            </a:r>
            <a:r>
              <a:rPr sz="1867" spc="-7" dirty="0">
                <a:solidFill>
                  <a:srgbClr val="5F5F5F"/>
                </a:solidFill>
                <a:latin typeface="Carlito"/>
                <a:cs typeface="Carlito"/>
              </a:rPr>
              <a:t>untrusted</a:t>
            </a:r>
            <a:r>
              <a:rPr sz="1867" spc="-53" dirty="0">
                <a:solidFill>
                  <a:srgbClr val="5F5F5F"/>
                </a:solidFill>
                <a:latin typeface="Carlito"/>
                <a:cs typeface="Carlito"/>
              </a:rPr>
              <a:t> </a:t>
            </a:r>
            <a:r>
              <a:rPr sz="1867" spc="-20" dirty="0">
                <a:solidFill>
                  <a:srgbClr val="5F5F5F"/>
                </a:solidFill>
                <a:latin typeface="Carlito"/>
                <a:cs typeface="Carlito"/>
              </a:rPr>
              <a:t>sources.</a:t>
            </a:r>
            <a:endParaRPr sz="1867">
              <a:latin typeface="Carlito"/>
              <a:cs typeface="Carlito"/>
            </a:endParaRPr>
          </a:p>
          <a:p>
            <a:pPr>
              <a:spcBef>
                <a:spcPts val="60"/>
              </a:spcBef>
              <a:buClr>
                <a:srgbClr val="095A82"/>
              </a:buClr>
              <a:buFont typeface="Wingdings"/>
              <a:buChar char=""/>
            </a:pPr>
            <a:endParaRPr sz="1867">
              <a:latin typeface="Carlito"/>
              <a:cs typeface="Carlito"/>
            </a:endParaRPr>
          </a:p>
          <a:p>
            <a:pPr marL="502061" indent="-382684">
              <a:buClr>
                <a:srgbClr val="095A82"/>
              </a:buClr>
              <a:buFont typeface="Wingdings"/>
              <a:buChar char=""/>
              <a:tabLst>
                <a:tab pos="502061" algn="l"/>
                <a:tab pos="502907" algn="l"/>
              </a:tabLst>
            </a:pPr>
            <a:r>
              <a:rPr sz="1867" dirty="0">
                <a:solidFill>
                  <a:srgbClr val="5F5F5F"/>
                </a:solidFill>
                <a:latin typeface="Carlito"/>
                <a:cs typeface="Carlito"/>
              </a:rPr>
              <a:t>No </a:t>
            </a:r>
            <a:r>
              <a:rPr sz="1867" spc="-7" dirty="0">
                <a:solidFill>
                  <a:srgbClr val="5F5F5F"/>
                </a:solidFill>
                <a:latin typeface="Carlito"/>
                <a:cs typeface="Carlito"/>
              </a:rPr>
              <a:t>use </a:t>
            </a:r>
            <a:r>
              <a:rPr sz="1867" dirty="0">
                <a:solidFill>
                  <a:srgbClr val="5F5F5F"/>
                </a:solidFill>
                <a:latin typeface="Carlito"/>
                <a:cs typeface="Carlito"/>
              </a:rPr>
              <a:t>of explicit</a:t>
            </a:r>
            <a:r>
              <a:rPr sz="1867" spc="-160" dirty="0">
                <a:solidFill>
                  <a:srgbClr val="5F5F5F"/>
                </a:solidFill>
                <a:latin typeface="Carlito"/>
                <a:cs typeface="Carlito"/>
              </a:rPr>
              <a:t> </a:t>
            </a:r>
            <a:r>
              <a:rPr sz="1867" spc="-20" dirty="0">
                <a:solidFill>
                  <a:srgbClr val="5F5F5F"/>
                </a:solidFill>
                <a:latin typeface="Carlito"/>
                <a:cs typeface="Carlito"/>
              </a:rPr>
              <a:t>pointer</a:t>
            </a:r>
            <a:endParaRPr sz="1867">
              <a:latin typeface="Carlito"/>
              <a:cs typeface="Carli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5367" y="1127590"/>
            <a:ext cx="10985500" cy="5122333"/>
            <a:chOff x="454025" y="845692"/>
            <a:chExt cx="8239125" cy="3841750"/>
          </a:xfrm>
        </p:grpSpPr>
        <p:sp>
          <p:nvSpPr>
            <p:cNvPr id="3" name="object 3"/>
            <p:cNvSpPr/>
            <p:nvPr/>
          </p:nvSpPr>
          <p:spPr>
            <a:xfrm>
              <a:off x="468629" y="860297"/>
              <a:ext cx="8209915" cy="0"/>
            </a:xfrm>
            <a:custGeom>
              <a:avLst/>
              <a:gdLst/>
              <a:ahLst/>
              <a:cxnLst/>
              <a:rect l="l" t="t" r="r" b="b"/>
              <a:pathLst>
                <a:path w="8209915">
                  <a:moveTo>
                    <a:pt x="0" y="0"/>
                  </a:moveTo>
                  <a:lnTo>
                    <a:pt x="8209788" y="0"/>
                  </a:lnTo>
                </a:path>
              </a:pathLst>
            </a:custGeom>
            <a:ln w="28956">
              <a:solidFill>
                <a:srgbClr val="095A82"/>
              </a:solidFill>
            </a:ln>
          </p:spPr>
          <p:txBody>
            <a:bodyPr wrap="square" lIns="0" tIns="0" rIns="0" bIns="0" rtlCol="0"/>
            <a:lstStyle/>
            <a:p>
              <a:endParaRPr sz="2400"/>
            </a:p>
          </p:txBody>
        </p:sp>
        <p:sp>
          <p:nvSpPr>
            <p:cNvPr id="4" name="object 4"/>
            <p:cNvSpPr/>
            <p:nvPr/>
          </p:nvSpPr>
          <p:spPr>
            <a:xfrm>
              <a:off x="469392" y="903731"/>
              <a:ext cx="1873250" cy="3783965"/>
            </a:xfrm>
            <a:custGeom>
              <a:avLst/>
              <a:gdLst/>
              <a:ahLst/>
              <a:cxnLst/>
              <a:rect l="l" t="t" r="r" b="b"/>
              <a:pathLst>
                <a:path w="1873250" h="3783965">
                  <a:moveTo>
                    <a:pt x="1872742" y="0"/>
                  </a:moveTo>
                  <a:lnTo>
                    <a:pt x="0" y="0"/>
                  </a:lnTo>
                  <a:lnTo>
                    <a:pt x="0" y="3783584"/>
                  </a:lnTo>
                  <a:lnTo>
                    <a:pt x="1872742" y="3783584"/>
                  </a:lnTo>
                  <a:lnTo>
                    <a:pt x="1872742" y="0"/>
                  </a:lnTo>
                  <a:close/>
                </a:path>
              </a:pathLst>
            </a:custGeom>
            <a:solidFill>
              <a:srgbClr val="095A82"/>
            </a:solidFill>
          </p:spPr>
          <p:txBody>
            <a:bodyPr wrap="square" lIns="0" tIns="0" rIns="0" bIns="0" rtlCol="0"/>
            <a:lstStyle/>
            <a:p>
              <a:endParaRPr sz="2400"/>
            </a:p>
          </p:txBody>
        </p:sp>
        <p:sp>
          <p:nvSpPr>
            <p:cNvPr id="5" name="object 5"/>
            <p:cNvSpPr/>
            <p:nvPr/>
          </p:nvSpPr>
          <p:spPr>
            <a:xfrm>
              <a:off x="752856" y="1411223"/>
              <a:ext cx="5080" cy="2818130"/>
            </a:xfrm>
            <a:custGeom>
              <a:avLst/>
              <a:gdLst/>
              <a:ahLst/>
              <a:cxnLst/>
              <a:rect l="l" t="t" r="r" b="b"/>
              <a:pathLst>
                <a:path w="5079" h="2818129">
                  <a:moveTo>
                    <a:pt x="4521" y="0"/>
                  </a:moveTo>
                  <a:lnTo>
                    <a:pt x="0" y="2817876"/>
                  </a:lnTo>
                </a:path>
              </a:pathLst>
            </a:custGeom>
            <a:ln w="12192">
              <a:solidFill>
                <a:srgbClr val="000000"/>
              </a:solidFill>
            </a:ln>
          </p:spPr>
          <p:txBody>
            <a:bodyPr wrap="square" lIns="0" tIns="0" rIns="0" bIns="0" rtlCol="0"/>
            <a:lstStyle/>
            <a:p>
              <a:endParaRPr sz="2400"/>
            </a:p>
          </p:txBody>
        </p:sp>
        <p:sp>
          <p:nvSpPr>
            <p:cNvPr id="6" name="object 6"/>
            <p:cNvSpPr/>
            <p:nvPr/>
          </p:nvSpPr>
          <p:spPr>
            <a:xfrm>
              <a:off x="653795" y="1694687"/>
              <a:ext cx="196595" cy="201168"/>
            </a:xfrm>
            <a:prstGeom prst="rect">
              <a:avLst/>
            </a:prstGeom>
            <a:blipFill>
              <a:blip r:embed="rId2" cstate="print"/>
              <a:stretch>
                <a:fillRect/>
              </a:stretch>
            </a:blipFill>
          </p:spPr>
          <p:txBody>
            <a:bodyPr wrap="square" lIns="0" tIns="0" rIns="0" bIns="0" rtlCol="0"/>
            <a:lstStyle/>
            <a:p>
              <a:endParaRPr sz="2400"/>
            </a:p>
          </p:txBody>
        </p:sp>
        <p:sp>
          <p:nvSpPr>
            <p:cNvPr id="7" name="object 7"/>
            <p:cNvSpPr/>
            <p:nvPr/>
          </p:nvSpPr>
          <p:spPr>
            <a:xfrm>
              <a:off x="658368" y="2083307"/>
              <a:ext cx="198119" cy="201168"/>
            </a:xfrm>
            <a:prstGeom prst="rect">
              <a:avLst/>
            </a:prstGeom>
            <a:blipFill>
              <a:blip r:embed="rId3" cstate="print"/>
              <a:stretch>
                <a:fillRect/>
              </a:stretch>
            </a:blipFill>
          </p:spPr>
          <p:txBody>
            <a:bodyPr wrap="square" lIns="0" tIns="0" rIns="0" bIns="0" rtlCol="0"/>
            <a:lstStyle/>
            <a:p>
              <a:endParaRPr sz="2400"/>
            </a:p>
          </p:txBody>
        </p:sp>
        <p:sp>
          <p:nvSpPr>
            <p:cNvPr id="8" name="object 8"/>
            <p:cNvSpPr/>
            <p:nvPr/>
          </p:nvSpPr>
          <p:spPr>
            <a:xfrm>
              <a:off x="658368" y="2471927"/>
              <a:ext cx="196596" cy="201168"/>
            </a:xfrm>
            <a:prstGeom prst="rect">
              <a:avLst/>
            </a:prstGeom>
            <a:blipFill>
              <a:blip r:embed="rId2" cstate="print"/>
              <a:stretch>
                <a:fillRect/>
              </a:stretch>
            </a:blipFill>
          </p:spPr>
          <p:txBody>
            <a:bodyPr wrap="square" lIns="0" tIns="0" rIns="0" bIns="0" rtlCol="0"/>
            <a:lstStyle/>
            <a:p>
              <a:endParaRPr sz="2400"/>
            </a:p>
          </p:txBody>
        </p:sp>
        <p:sp>
          <p:nvSpPr>
            <p:cNvPr id="9" name="object 9"/>
            <p:cNvSpPr/>
            <p:nvPr/>
          </p:nvSpPr>
          <p:spPr>
            <a:xfrm>
              <a:off x="661415" y="1306067"/>
              <a:ext cx="198119" cy="201167"/>
            </a:xfrm>
            <a:prstGeom prst="rect">
              <a:avLst/>
            </a:prstGeom>
            <a:blipFill>
              <a:blip r:embed="rId4" cstate="print"/>
              <a:stretch>
                <a:fillRect/>
              </a:stretch>
            </a:blipFill>
          </p:spPr>
          <p:txBody>
            <a:bodyPr wrap="square" lIns="0" tIns="0" rIns="0" bIns="0" rtlCol="0"/>
            <a:lstStyle/>
            <a:p>
              <a:endParaRPr sz="2400"/>
            </a:p>
          </p:txBody>
        </p:sp>
        <p:sp>
          <p:nvSpPr>
            <p:cNvPr id="10" name="object 10"/>
            <p:cNvSpPr/>
            <p:nvPr/>
          </p:nvSpPr>
          <p:spPr>
            <a:xfrm>
              <a:off x="512064" y="2718816"/>
              <a:ext cx="475487" cy="480060"/>
            </a:xfrm>
            <a:prstGeom prst="rect">
              <a:avLst/>
            </a:prstGeom>
            <a:blipFill>
              <a:blip r:embed="rId5" cstate="print"/>
              <a:stretch>
                <a:fillRect/>
              </a:stretch>
            </a:blipFill>
          </p:spPr>
          <p:txBody>
            <a:bodyPr wrap="square" lIns="0" tIns="0" rIns="0" bIns="0" rtlCol="0"/>
            <a:lstStyle/>
            <a:p>
              <a:endParaRPr sz="2400"/>
            </a:p>
          </p:txBody>
        </p:sp>
        <p:sp>
          <p:nvSpPr>
            <p:cNvPr id="11" name="object 11"/>
            <p:cNvSpPr/>
            <p:nvPr/>
          </p:nvSpPr>
          <p:spPr>
            <a:xfrm>
              <a:off x="653795" y="2860547"/>
              <a:ext cx="196595" cy="201168"/>
            </a:xfrm>
            <a:prstGeom prst="rect">
              <a:avLst/>
            </a:prstGeom>
            <a:blipFill>
              <a:blip r:embed="rId2" cstate="print"/>
              <a:stretch>
                <a:fillRect/>
              </a:stretch>
            </a:blipFill>
          </p:spPr>
          <p:txBody>
            <a:bodyPr wrap="square" lIns="0" tIns="0" rIns="0" bIns="0" rtlCol="0"/>
            <a:lstStyle/>
            <a:p>
              <a:endParaRPr sz="2400"/>
            </a:p>
          </p:txBody>
        </p:sp>
        <p:sp>
          <p:nvSpPr>
            <p:cNvPr id="12" name="object 12"/>
            <p:cNvSpPr/>
            <p:nvPr/>
          </p:nvSpPr>
          <p:spPr>
            <a:xfrm>
              <a:off x="653795" y="3250691"/>
              <a:ext cx="196595" cy="199644"/>
            </a:xfrm>
            <a:prstGeom prst="rect">
              <a:avLst/>
            </a:prstGeom>
            <a:blipFill>
              <a:blip r:embed="rId6" cstate="print"/>
              <a:stretch>
                <a:fillRect/>
              </a:stretch>
            </a:blipFill>
          </p:spPr>
          <p:txBody>
            <a:bodyPr wrap="square" lIns="0" tIns="0" rIns="0" bIns="0" rtlCol="0"/>
            <a:lstStyle/>
            <a:p>
              <a:endParaRPr sz="2400"/>
            </a:p>
          </p:txBody>
        </p:sp>
        <p:sp>
          <p:nvSpPr>
            <p:cNvPr id="13" name="object 13"/>
            <p:cNvSpPr/>
            <p:nvPr/>
          </p:nvSpPr>
          <p:spPr>
            <a:xfrm>
              <a:off x="661415" y="3639311"/>
              <a:ext cx="198119" cy="201168"/>
            </a:xfrm>
            <a:prstGeom prst="rect">
              <a:avLst/>
            </a:prstGeom>
            <a:blipFill>
              <a:blip r:embed="rId7" cstate="print"/>
              <a:stretch>
                <a:fillRect/>
              </a:stretch>
            </a:blipFill>
          </p:spPr>
          <p:txBody>
            <a:bodyPr wrap="square" lIns="0" tIns="0" rIns="0" bIns="0" rtlCol="0"/>
            <a:lstStyle/>
            <a:p>
              <a:endParaRPr sz="2400"/>
            </a:p>
          </p:txBody>
        </p:sp>
        <p:sp>
          <p:nvSpPr>
            <p:cNvPr id="14" name="object 14"/>
            <p:cNvSpPr/>
            <p:nvPr/>
          </p:nvSpPr>
          <p:spPr>
            <a:xfrm>
              <a:off x="653795" y="4027932"/>
              <a:ext cx="196595" cy="201168"/>
            </a:xfrm>
            <a:prstGeom prst="rect">
              <a:avLst/>
            </a:prstGeom>
            <a:blipFill>
              <a:blip r:embed="rId8" cstate="print"/>
              <a:stretch>
                <a:fillRect/>
              </a:stretch>
            </a:blipFill>
          </p:spPr>
          <p:txBody>
            <a:bodyPr wrap="square" lIns="0" tIns="0" rIns="0" bIns="0" rtlCol="0"/>
            <a:lstStyle/>
            <a:p>
              <a:endParaRPr sz="2400"/>
            </a:p>
          </p:txBody>
        </p:sp>
      </p:grpSp>
      <p:sp>
        <p:nvSpPr>
          <p:cNvPr id="15" name="object 15"/>
          <p:cNvSpPr txBox="1">
            <a:spLocks noGrp="1"/>
          </p:cNvSpPr>
          <p:nvPr>
            <p:ph type="title"/>
          </p:nvPr>
        </p:nvSpPr>
        <p:spPr>
          <a:xfrm>
            <a:off x="627616" y="119246"/>
            <a:ext cx="3178387" cy="1165148"/>
          </a:xfrm>
          <a:prstGeom prst="rect">
            <a:avLst/>
          </a:prstGeom>
        </p:spPr>
        <p:txBody>
          <a:bodyPr vert="horz" wrap="square" lIns="0" tIns="16087" rIns="0" bIns="0" rtlCol="0" anchor="ctr">
            <a:spAutoFit/>
          </a:bodyPr>
          <a:lstStyle/>
          <a:p>
            <a:pPr marL="16933">
              <a:lnSpc>
                <a:spcPct val="100000"/>
              </a:lnSpc>
              <a:spcBef>
                <a:spcPts val="127"/>
              </a:spcBef>
            </a:pPr>
            <a:r>
              <a:rPr sz="3733" b="1" spc="-7" dirty="0">
                <a:latin typeface="Carlito"/>
                <a:cs typeface="Carlito"/>
              </a:rPr>
              <a:t>Features of</a:t>
            </a:r>
            <a:r>
              <a:rPr sz="3733" b="1" spc="-180" dirty="0">
                <a:latin typeface="Carlito"/>
                <a:cs typeface="Carlito"/>
              </a:rPr>
              <a:t> </a:t>
            </a:r>
            <a:r>
              <a:rPr sz="3733" b="1" spc="-33" dirty="0">
                <a:latin typeface="Carlito"/>
                <a:cs typeface="Carlito"/>
              </a:rPr>
              <a:t>Java</a:t>
            </a:r>
            <a:endParaRPr sz="3733">
              <a:latin typeface="Carlito"/>
              <a:cs typeface="Carlito"/>
            </a:endParaRPr>
          </a:p>
        </p:txBody>
      </p:sp>
      <p:sp>
        <p:nvSpPr>
          <p:cNvPr id="22" name="object 22"/>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sp>
        <p:nvSpPr>
          <p:cNvPr id="16" name="object 16"/>
          <p:cNvSpPr txBox="1"/>
          <p:nvPr/>
        </p:nvSpPr>
        <p:spPr>
          <a:xfrm>
            <a:off x="625855" y="1204977"/>
            <a:ext cx="2497667" cy="4532075"/>
          </a:xfrm>
          <a:prstGeom prst="rect">
            <a:avLst/>
          </a:prstGeom>
        </p:spPr>
        <p:txBody>
          <a:bodyPr vert="horz" wrap="square" lIns="0" tIns="0" rIns="0" bIns="0" rtlCol="0">
            <a:spAutoFit/>
          </a:bodyPr>
          <a:lstStyle/>
          <a:p>
            <a:pPr>
              <a:lnSpc>
                <a:spcPct val="100000"/>
              </a:lnSpc>
            </a:pPr>
            <a:endParaRPr sz="1867">
              <a:latin typeface="Times New Roman"/>
              <a:cs typeface="Times New Roman"/>
            </a:endParaRPr>
          </a:p>
          <a:p>
            <a:pPr>
              <a:spcBef>
                <a:spcPts val="60"/>
              </a:spcBef>
            </a:pPr>
            <a:endParaRPr>
              <a:latin typeface="Times New Roman"/>
              <a:cs typeface="Times New Roman"/>
            </a:endParaRPr>
          </a:p>
          <a:p>
            <a:pPr marL="679010"/>
            <a:r>
              <a:rPr sz="1867" spc="-20" dirty="0">
                <a:solidFill>
                  <a:srgbClr val="FFFFFF"/>
                </a:solidFill>
                <a:latin typeface="Carlito"/>
                <a:cs typeface="Carlito"/>
              </a:rPr>
              <a:t>Simple</a:t>
            </a:r>
            <a:endParaRPr sz="1867">
              <a:latin typeface="Carlito"/>
              <a:cs typeface="Carlito"/>
            </a:endParaRPr>
          </a:p>
          <a:p>
            <a:pPr>
              <a:spcBef>
                <a:spcPts val="33"/>
              </a:spcBef>
            </a:pPr>
            <a:endParaRPr sz="1600">
              <a:latin typeface="Carlito"/>
              <a:cs typeface="Carlito"/>
            </a:endParaRPr>
          </a:p>
          <a:p>
            <a:pPr marL="689169"/>
            <a:r>
              <a:rPr sz="1867" spc="-20" dirty="0">
                <a:solidFill>
                  <a:srgbClr val="FFFFFF"/>
                </a:solidFill>
                <a:latin typeface="Carlito"/>
                <a:cs typeface="Carlito"/>
              </a:rPr>
              <a:t>Portable</a:t>
            </a:r>
            <a:endParaRPr sz="1867">
              <a:latin typeface="Carlito"/>
              <a:cs typeface="Carlito"/>
            </a:endParaRPr>
          </a:p>
          <a:p>
            <a:pPr marL="666310" marR="298019" indent="16086">
              <a:lnSpc>
                <a:spcPct val="169500"/>
              </a:lnSpc>
              <a:spcBef>
                <a:spcPts val="127"/>
              </a:spcBef>
            </a:pPr>
            <a:r>
              <a:rPr sz="1867" spc="-27" dirty="0">
                <a:solidFill>
                  <a:srgbClr val="FFFFFF"/>
                </a:solidFill>
                <a:latin typeface="Carlito"/>
                <a:cs typeface="Carlito"/>
              </a:rPr>
              <a:t>Ob</a:t>
            </a:r>
            <a:r>
              <a:rPr sz="1867" spc="-20" dirty="0">
                <a:solidFill>
                  <a:srgbClr val="FFFFFF"/>
                </a:solidFill>
                <a:latin typeface="Carlito"/>
                <a:cs typeface="Carlito"/>
              </a:rPr>
              <a:t>je</a:t>
            </a:r>
            <a:r>
              <a:rPr sz="1867" spc="-27" dirty="0">
                <a:solidFill>
                  <a:srgbClr val="FFFFFF"/>
                </a:solidFill>
                <a:latin typeface="Carlito"/>
                <a:cs typeface="Carlito"/>
              </a:rPr>
              <a:t>ct</a:t>
            </a:r>
            <a:r>
              <a:rPr sz="1867" spc="-13" dirty="0">
                <a:solidFill>
                  <a:srgbClr val="FFFFFF"/>
                </a:solidFill>
                <a:latin typeface="Carlito"/>
                <a:cs typeface="Carlito"/>
              </a:rPr>
              <a:t>-or</a:t>
            </a:r>
            <a:r>
              <a:rPr sz="1867" spc="-20" dirty="0">
                <a:solidFill>
                  <a:srgbClr val="FFFFFF"/>
                </a:solidFill>
                <a:latin typeface="Carlito"/>
                <a:cs typeface="Carlito"/>
              </a:rPr>
              <a:t>ie</a:t>
            </a:r>
            <a:r>
              <a:rPr sz="1867" spc="-27" dirty="0">
                <a:solidFill>
                  <a:srgbClr val="FFFFFF"/>
                </a:solidFill>
                <a:latin typeface="Carlito"/>
                <a:cs typeface="Carlito"/>
              </a:rPr>
              <a:t>n</a:t>
            </a:r>
            <a:r>
              <a:rPr sz="1867" spc="-20" dirty="0">
                <a:solidFill>
                  <a:srgbClr val="FFFFFF"/>
                </a:solidFill>
                <a:latin typeface="Carlito"/>
                <a:cs typeface="Carlito"/>
              </a:rPr>
              <a:t>te</a:t>
            </a:r>
            <a:r>
              <a:rPr sz="1867" dirty="0">
                <a:solidFill>
                  <a:srgbClr val="FFFFFF"/>
                </a:solidFill>
                <a:latin typeface="Carlito"/>
                <a:cs typeface="Carlito"/>
              </a:rPr>
              <a:t>d  </a:t>
            </a:r>
            <a:r>
              <a:rPr sz="1867" spc="-20" dirty="0">
                <a:solidFill>
                  <a:srgbClr val="FFFFFF"/>
                </a:solidFill>
                <a:latin typeface="Carlito"/>
                <a:cs typeface="Carlito"/>
              </a:rPr>
              <a:t>Secure  </a:t>
            </a:r>
            <a:r>
              <a:rPr sz="2133" b="1" spc="-20" dirty="0">
                <a:solidFill>
                  <a:srgbClr val="FFFFFF"/>
                </a:solidFill>
                <a:latin typeface="Carlito"/>
                <a:cs typeface="Carlito"/>
              </a:rPr>
              <a:t>Distributed  </a:t>
            </a:r>
            <a:r>
              <a:rPr sz="1867" spc="-13" dirty="0">
                <a:solidFill>
                  <a:srgbClr val="FFFFFF"/>
                </a:solidFill>
                <a:latin typeface="Carlito"/>
                <a:cs typeface="Carlito"/>
              </a:rPr>
              <a:t>Dynamic</a:t>
            </a:r>
            <a:endParaRPr sz="1867">
              <a:latin typeface="Carlito"/>
              <a:cs typeface="Carlito"/>
            </a:endParaRPr>
          </a:p>
          <a:p>
            <a:pPr>
              <a:spcBef>
                <a:spcPts val="7"/>
              </a:spcBef>
            </a:pPr>
            <a:endParaRPr sz="2000">
              <a:latin typeface="Carlito"/>
              <a:cs typeface="Carlito"/>
            </a:endParaRPr>
          </a:p>
          <a:p>
            <a:pPr marL="674776">
              <a:spcBef>
                <a:spcPts val="7"/>
              </a:spcBef>
            </a:pPr>
            <a:r>
              <a:rPr sz="1867" spc="-13" dirty="0">
                <a:solidFill>
                  <a:srgbClr val="FFFFFF"/>
                </a:solidFill>
                <a:latin typeface="Carlito"/>
                <a:cs typeface="Carlito"/>
              </a:rPr>
              <a:t>Robust</a:t>
            </a:r>
            <a:endParaRPr sz="1867">
              <a:latin typeface="Carlito"/>
              <a:cs typeface="Carlito"/>
            </a:endParaRPr>
          </a:p>
          <a:p>
            <a:pPr>
              <a:spcBef>
                <a:spcPts val="13"/>
              </a:spcBef>
            </a:pPr>
            <a:endParaRPr sz="1400">
              <a:latin typeface="Carlito"/>
              <a:cs typeface="Carlito"/>
            </a:endParaRPr>
          </a:p>
          <a:p>
            <a:pPr marL="674776"/>
            <a:r>
              <a:rPr sz="1867" spc="-7" dirty="0">
                <a:solidFill>
                  <a:srgbClr val="FFFFFF"/>
                </a:solidFill>
                <a:latin typeface="Carlito"/>
                <a:cs typeface="Carlito"/>
              </a:rPr>
              <a:t>High</a:t>
            </a:r>
            <a:r>
              <a:rPr sz="1867" spc="-60" dirty="0">
                <a:solidFill>
                  <a:srgbClr val="FFFFFF"/>
                </a:solidFill>
                <a:latin typeface="Carlito"/>
                <a:cs typeface="Carlito"/>
              </a:rPr>
              <a:t> </a:t>
            </a:r>
            <a:r>
              <a:rPr sz="1867" spc="-20" dirty="0">
                <a:solidFill>
                  <a:srgbClr val="FFFFFF"/>
                </a:solidFill>
                <a:latin typeface="Carlito"/>
                <a:cs typeface="Carlito"/>
              </a:rPr>
              <a:t>Performance</a:t>
            </a:r>
            <a:endParaRPr sz="1867">
              <a:latin typeface="Carlito"/>
              <a:cs typeface="Carlito"/>
            </a:endParaRPr>
          </a:p>
        </p:txBody>
      </p:sp>
      <p:sp>
        <p:nvSpPr>
          <p:cNvPr id="17" name="object 17"/>
          <p:cNvSpPr txBox="1"/>
          <p:nvPr/>
        </p:nvSpPr>
        <p:spPr>
          <a:xfrm>
            <a:off x="9536176" y="4104639"/>
            <a:ext cx="1528233" cy="353943"/>
          </a:xfrm>
          <a:prstGeom prst="rect">
            <a:avLst/>
          </a:prstGeom>
          <a:ln w="12192">
            <a:solidFill>
              <a:srgbClr val="04405E"/>
            </a:solidFill>
          </a:ln>
        </p:spPr>
        <p:txBody>
          <a:bodyPr vert="horz" wrap="square" lIns="0" tIns="106680" rIns="0" bIns="0" rtlCol="0">
            <a:spAutoFit/>
          </a:bodyPr>
          <a:lstStyle/>
          <a:p>
            <a:pPr marL="226901">
              <a:spcBef>
                <a:spcPts val="840"/>
              </a:spcBef>
            </a:pPr>
            <a:r>
              <a:rPr sz="1600" b="1" spc="-20" dirty="0">
                <a:solidFill>
                  <a:srgbClr val="5F5F5F"/>
                </a:solidFill>
                <a:latin typeface="Arial"/>
                <a:cs typeface="Arial"/>
              </a:rPr>
              <a:t>Distributed</a:t>
            </a:r>
            <a:endParaRPr sz="1600">
              <a:latin typeface="Arial"/>
              <a:cs typeface="Arial"/>
            </a:endParaRPr>
          </a:p>
        </p:txBody>
      </p:sp>
      <p:grpSp>
        <p:nvGrpSpPr>
          <p:cNvPr id="18" name="object 18"/>
          <p:cNvGrpSpPr/>
          <p:nvPr/>
        </p:nvGrpSpPr>
        <p:grpSpPr>
          <a:xfrm>
            <a:off x="8849359" y="2216911"/>
            <a:ext cx="2641600" cy="2545927"/>
            <a:chOff x="6637019" y="1662683"/>
            <a:chExt cx="1981200" cy="1909445"/>
          </a:xfrm>
        </p:grpSpPr>
        <p:sp>
          <p:nvSpPr>
            <p:cNvPr id="19" name="object 19"/>
            <p:cNvSpPr/>
            <p:nvPr/>
          </p:nvSpPr>
          <p:spPr>
            <a:xfrm>
              <a:off x="6989063" y="1975103"/>
              <a:ext cx="1249679" cy="955548"/>
            </a:xfrm>
            <a:prstGeom prst="rect">
              <a:avLst/>
            </a:prstGeom>
            <a:blipFill>
              <a:blip r:embed="rId9" cstate="print"/>
              <a:stretch>
                <a:fillRect/>
              </a:stretch>
            </a:blipFill>
          </p:spPr>
          <p:txBody>
            <a:bodyPr wrap="square" lIns="0" tIns="0" rIns="0" bIns="0" rtlCol="0"/>
            <a:lstStyle/>
            <a:p>
              <a:endParaRPr sz="2400"/>
            </a:p>
          </p:txBody>
        </p:sp>
        <p:sp>
          <p:nvSpPr>
            <p:cNvPr id="20" name="object 20"/>
            <p:cNvSpPr/>
            <p:nvPr/>
          </p:nvSpPr>
          <p:spPr>
            <a:xfrm>
              <a:off x="6656069" y="1681733"/>
              <a:ext cx="1943100" cy="1871345"/>
            </a:xfrm>
            <a:custGeom>
              <a:avLst/>
              <a:gdLst/>
              <a:ahLst/>
              <a:cxnLst/>
              <a:rect l="l" t="t" r="r" b="b"/>
              <a:pathLst>
                <a:path w="1943100" h="1871345">
                  <a:moveTo>
                    <a:pt x="0" y="311784"/>
                  </a:moveTo>
                  <a:lnTo>
                    <a:pt x="3428" y="265810"/>
                  </a:lnTo>
                  <a:lnTo>
                    <a:pt x="13207" y="221741"/>
                  </a:lnTo>
                  <a:lnTo>
                    <a:pt x="28955" y="180339"/>
                  </a:lnTo>
                  <a:lnTo>
                    <a:pt x="50291" y="142112"/>
                  </a:lnTo>
                  <a:lnTo>
                    <a:pt x="76580" y="107314"/>
                  </a:lnTo>
                  <a:lnTo>
                    <a:pt x="107314" y="76453"/>
                  </a:lnTo>
                  <a:lnTo>
                    <a:pt x="142239" y="50291"/>
                  </a:lnTo>
                  <a:lnTo>
                    <a:pt x="180594" y="28955"/>
                  </a:lnTo>
                  <a:lnTo>
                    <a:pt x="221996" y="13207"/>
                  </a:lnTo>
                  <a:lnTo>
                    <a:pt x="266064" y="3428"/>
                  </a:lnTo>
                  <a:lnTo>
                    <a:pt x="312165" y="0"/>
                  </a:lnTo>
                  <a:lnTo>
                    <a:pt x="1630679" y="0"/>
                  </a:lnTo>
                  <a:lnTo>
                    <a:pt x="1676780" y="3428"/>
                  </a:lnTo>
                  <a:lnTo>
                    <a:pt x="1720850" y="13207"/>
                  </a:lnTo>
                  <a:lnTo>
                    <a:pt x="1762252" y="28955"/>
                  </a:lnTo>
                  <a:lnTo>
                    <a:pt x="1800605" y="50291"/>
                  </a:lnTo>
                  <a:lnTo>
                    <a:pt x="1835530" y="76453"/>
                  </a:lnTo>
                  <a:lnTo>
                    <a:pt x="1866264" y="107314"/>
                  </a:lnTo>
                  <a:lnTo>
                    <a:pt x="1892553" y="142112"/>
                  </a:lnTo>
                  <a:lnTo>
                    <a:pt x="1913889" y="180339"/>
                  </a:lnTo>
                  <a:lnTo>
                    <a:pt x="1929637" y="221741"/>
                  </a:lnTo>
                  <a:lnTo>
                    <a:pt x="1939416" y="265810"/>
                  </a:lnTo>
                  <a:lnTo>
                    <a:pt x="1942846" y="311784"/>
                  </a:lnTo>
                  <a:lnTo>
                    <a:pt x="1942846" y="1559178"/>
                  </a:lnTo>
                  <a:lnTo>
                    <a:pt x="1939416" y="1605152"/>
                  </a:lnTo>
                  <a:lnTo>
                    <a:pt x="1929637" y="1649221"/>
                  </a:lnTo>
                  <a:lnTo>
                    <a:pt x="1913889" y="1690623"/>
                  </a:lnTo>
                  <a:lnTo>
                    <a:pt x="1892553" y="1728851"/>
                  </a:lnTo>
                  <a:lnTo>
                    <a:pt x="1866264" y="1763648"/>
                  </a:lnTo>
                  <a:lnTo>
                    <a:pt x="1835530" y="1794509"/>
                  </a:lnTo>
                  <a:lnTo>
                    <a:pt x="1800605" y="1820671"/>
                  </a:lnTo>
                  <a:lnTo>
                    <a:pt x="1762252" y="1842007"/>
                  </a:lnTo>
                  <a:lnTo>
                    <a:pt x="1720850" y="1857755"/>
                  </a:lnTo>
                  <a:lnTo>
                    <a:pt x="1676780" y="1867534"/>
                  </a:lnTo>
                  <a:lnTo>
                    <a:pt x="1630679" y="1870964"/>
                  </a:lnTo>
                  <a:lnTo>
                    <a:pt x="312165" y="1870964"/>
                  </a:lnTo>
                  <a:lnTo>
                    <a:pt x="266064" y="1867534"/>
                  </a:lnTo>
                  <a:lnTo>
                    <a:pt x="221996" y="1857755"/>
                  </a:lnTo>
                  <a:lnTo>
                    <a:pt x="180594" y="1842007"/>
                  </a:lnTo>
                  <a:lnTo>
                    <a:pt x="142239" y="1820671"/>
                  </a:lnTo>
                  <a:lnTo>
                    <a:pt x="107314" y="1794509"/>
                  </a:lnTo>
                  <a:lnTo>
                    <a:pt x="76580" y="1763648"/>
                  </a:lnTo>
                  <a:lnTo>
                    <a:pt x="50291" y="1728851"/>
                  </a:lnTo>
                  <a:lnTo>
                    <a:pt x="28955" y="1690623"/>
                  </a:lnTo>
                  <a:lnTo>
                    <a:pt x="13207" y="1649221"/>
                  </a:lnTo>
                  <a:lnTo>
                    <a:pt x="3428" y="1605152"/>
                  </a:lnTo>
                  <a:lnTo>
                    <a:pt x="0" y="1559178"/>
                  </a:lnTo>
                  <a:lnTo>
                    <a:pt x="0" y="311784"/>
                  </a:lnTo>
                  <a:close/>
                </a:path>
              </a:pathLst>
            </a:custGeom>
            <a:ln w="38100">
              <a:solidFill>
                <a:srgbClr val="095A82"/>
              </a:solidFill>
            </a:ln>
          </p:spPr>
          <p:txBody>
            <a:bodyPr wrap="square" lIns="0" tIns="0" rIns="0" bIns="0" rtlCol="0"/>
            <a:lstStyle/>
            <a:p>
              <a:endParaRPr sz="2400"/>
            </a:p>
          </p:txBody>
        </p:sp>
      </p:grpSp>
      <p:sp>
        <p:nvSpPr>
          <p:cNvPr id="21" name="object 21"/>
          <p:cNvSpPr txBox="1"/>
          <p:nvPr/>
        </p:nvSpPr>
        <p:spPr>
          <a:xfrm>
            <a:off x="3410711" y="1734311"/>
            <a:ext cx="5023272" cy="2708242"/>
          </a:xfrm>
          <a:prstGeom prst="rect">
            <a:avLst/>
          </a:prstGeom>
          <a:ln w="28955">
            <a:solidFill>
              <a:srgbClr val="416F9C"/>
            </a:solidFill>
          </a:ln>
        </p:spPr>
        <p:txBody>
          <a:bodyPr vert="horz" wrap="square" lIns="0" tIns="0" rIns="0" bIns="0" rtlCol="0">
            <a:spAutoFit/>
          </a:bodyPr>
          <a:lstStyle/>
          <a:p>
            <a:pPr>
              <a:lnSpc>
                <a:spcPct val="100000"/>
              </a:lnSpc>
            </a:pPr>
            <a:endParaRPr sz="1867" dirty="0">
              <a:latin typeface="Times New Roman"/>
              <a:cs typeface="Times New Roman"/>
            </a:endParaRPr>
          </a:p>
          <a:p>
            <a:pPr>
              <a:lnSpc>
                <a:spcPct val="100000"/>
              </a:lnSpc>
            </a:pPr>
            <a:endParaRPr sz="1867" dirty="0">
              <a:latin typeface="Times New Roman"/>
              <a:cs typeface="Times New Roman"/>
            </a:endParaRPr>
          </a:p>
          <a:p>
            <a:pPr>
              <a:lnSpc>
                <a:spcPct val="100000"/>
              </a:lnSpc>
            </a:pPr>
            <a:endParaRPr sz="1867" dirty="0">
              <a:latin typeface="Times New Roman"/>
              <a:cs typeface="Times New Roman"/>
            </a:endParaRPr>
          </a:p>
          <a:p>
            <a:pPr marL="502061" marR="325959" indent="-382684">
              <a:lnSpc>
                <a:spcPct val="150000"/>
              </a:lnSpc>
              <a:spcBef>
                <a:spcPts val="1267"/>
              </a:spcBef>
              <a:buClr>
                <a:srgbClr val="095A82"/>
              </a:buClr>
              <a:buFont typeface="Wingdings"/>
              <a:buChar char=""/>
              <a:tabLst>
                <a:tab pos="502061" algn="l"/>
                <a:tab pos="502907" algn="l"/>
              </a:tabLst>
            </a:pPr>
            <a:r>
              <a:rPr sz="1867" dirty="0">
                <a:solidFill>
                  <a:srgbClr val="5F5F5F"/>
                </a:solidFill>
                <a:latin typeface="Carlito"/>
                <a:cs typeface="Carlito"/>
              </a:rPr>
              <a:t>Java </a:t>
            </a:r>
            <a:r>
              <a:rPr sz="1867" spc="-7" dirty="0">
                <a:solidFill>
                  <a:srgbClr val="5F5F5F"/>
                </a:solidFill>
                <a:latin typeface="Carlito"/>
                <a:cs typeface="Carlito"/>
              </a:rPr>
              <a:t>has </a:t>
            </a:r>
            <a:r>
              <a:rPr sz="1867" dirty="0">
                <a:solidFill>
                  <a:srgbClr val="5F5F5F"/>
                </a:solidFill>
                <a:latin typeface="Carlito"/>
                <a:cs typeface="Carlito"/>
              </a:rPr>
              <a:t>a </a:t>
            </a:r>
            <a:r>
              <a:rPr sz="1867" spc="-20" dirty="0">
                <a:solidFill>
                  <a:srgbClr val="5F5F5F"/>
                </a:solidFill>
                <a:latin typeface="Carlito"/>
                <a:cs typeface="Carlito"/>
              </a:rPr>
              <a:t>feature </a:t>
            </a:r>
            <a:r>
              <a:rPr sz="1867" spc="-7" dirty="0">
                <a:solidFill>
                  <a:srgbClr val="5F5F5F"/>
                </a:solidFill>
                <a:latin typeface="Carlito"/>
                <a:cs typeface="Carlito"/>
              </a:rPr>
              <a:t>called Remote </a:t>
            </a:r>
            <a:r>
              <a:rPr sz="1867" spc="-20" dirty="0">
                <a:solidFill>
                  <a:srgbClr val="5F5F5F"/>
                </a:solidFill>
                <a:latin typeface="Carlito"/>
                <a:cs typeface="Carlito"/>
              </a:rPr>
              <a:t>Method  Invocation </a:t>
            </a:r>
            <a:r>
              <a:rPr sz="1867" spc="-7" dirty="0">
                <a:solidFill>
                  <a:srgbClr val="5F5F5F"/>
                </a:solidFill>
                <a:latin typeface="Carlito"/>
                <a:cs typeface="Carlito"/>
              </a:rPr>
              <a:t>(RMI) using which </a:t>
            </a:r>
            <a:r>
              <a:rPr sz="1867" dirty="0">
                <a:solidFill>
                  <a:srgbClr val="5F5F5F"/>
                </a:solidFill>
                <a:latin typeface="Carlito"/>
                <a:cs typeface="Carlito"/>
              </a:rPr>
              <a:t>a </a:t>
            </a:r>
            <a:r>
              <a:rPr sz="1867" spc="-13" dirty="0">
                <a:solidFill>
                  <a:srgbClr val="5F5F5F"/>
                </a:solidFill>
                <a:latin typeface="Carlito"/>
                <a:cs typeface="Carlito"/>
              </a:rPr>
              <a:t>program </a:t>
            </a:r>
            <a:r>
              <a:rPr sz="1867" spc="-27" dirty="0">
                <a:solidFill>
                  <a:srgbClr val="5F5F5F"/>
                </a:solidFill>
                <a:latin typeface="Carlito"/>
                <a:cs typeface="Carlito"/>
              </a:rPr>
              <a:t>can  </a:t>
            </a:r>
            <a:r>
              <a:rPr sz="1867" spc="-20" dirty="0">
                <a:solidFill>
                  <a:srgbClr val="5F5F5F"/>
                </a:solidFill>
                <a:latin typeface="Carlito"/>
                <a:cs typeface="Carlito"/>
              </a:rPr>
              <a:t>invoke </a:t>
            </a:r>
            <a:r>
              <a:rPr sz="1867" spc="-7" dirty="0">
                <a:solidFill>
                  <a:srgbClr val="5F5F5F"/>
                </a:solidFill>
                <a:latin typeface="Carlito"/>
                <a:cs typeface="Carlito"/>
              </a:rPr>
              <a:t>method </a:t>
            </a:r>
            <a:r>
              <a:rPr sz="1867" dirty="0">
                <a:solidFill>
                  <a:srgbClr val="5F5F5F"/>
                </a:solidFill>
                <a:latin typeface="Carlito"/>
                <a:cs typeface="Carlito"/>
              </a:rPr>
              <a:t>of </a:t>
            </a:r>
            <a:r>
              <a:rPr sz="1867" spc="-7" dirty="0">
                <a:solidFill>
                  <a:srgbClr val="5F5F5F"/>
                </a:solidFill>
                <a:latin typeface="Carlito"/>
                <a:cs typeface="Carlito"/>
              </a:rPr>
              <a:t>another </a:t>
            </a:r>
            <a:r>
              <a:rPr sz="1867" spc="-13" dirty="0">
                <a:solidFill>
                  <a:srgbClr val="5F5F5F"/>
                </a:solidFill>
                <a:latin typeface="Carlito"/>
                <a:cs typeface="Carlito"/>
              </a:rPr>
              <a:t>program </a:t>
            </a:r>
            <a:r>
              <a:rPr sz="1867" spc="-7" dirty="0">
                <a:solidFill>
                  <a:srgbClr val="5F5F5F"/>
                </a:solidFill>
                <a:latin typeface="Carlito"/>
                <a:cs typeface="Carlito"/>
              </a:rPr>
              <a:t>across</a:t>
            </a:r>
            <a:r>
              <a:rPr sz="1867" spc="-253" dirty="0">
                <a:solidFill>
                  <a:srgbClr val="5F5F5F"/>
                </a:solidFill>
                <a:latin typeface="Carlito"/>
                <a:cs typeface="Carlito"/>
              </a:rPr>
              <a:t> </a:t>
            </a:r>
            <a:r>
              <a:rPr sz="1867" dirty="0">
                <a:solidFill>
                  <a:srgbClr val="5F5F5F"/>
                </a:solidFill>
                <a:latin typeface="Carlito"/>
                <a:cs typeface="Carlito"/>
              </a:rPr>
              <a:t>a  network </a:t>
            </a:r>
            <a:r>
              <a:rPr sz="1867" spc="-7" dirty="0">
                <a:solidFill>
                  <a:srgbClr val="5F5F5F"/>
                </a:solidFill>
                <a:latin typeface="Carlito"/>
                <a:cs typeface="Carlito"/>
              </a:rPr>
              <a:t>and </a:t>
            </a:r>
            <a:r>
              <a:rPr sz="1867" dirty="0">
                <a:solidFill>
                  <a:srgbClr val="5F5F5F"/>
                </a:solidFill>
                <a:latin typeface="Carlito"/>
                <a:cs typeface="Carlito"/>
              </a:rPr>
              <a:t>get </a:t>
            </a:r>
            <a:r>
              <a:rPr sz="1867" spc="-7" dirty="0">
                <a:solidFill>
                  <a:srgbClr val="5F5F5F"/>
                </a:solidFill>
                <a:latin typeface="Carlito"/>
                <a:cs typeface="Carlito"/>
              </a:rPr>
              <a:t>the</a:t>
            </a:r>
            <a:r>
              <a:rPr sz="1867" spc="-133" dirty="0">
                <a:solidFill>
                  <a:srgbClr val="5F5F5F"/>
                </a:solidFill>
                <a:latin typeface="Carlito"/>
                <a:cs typeface="Carlito"/>
              </a:rPr>
              <a:t> </a:t>
            </a:r>
            <a:r>
              <a:rPr sz="1867" spc="-20" dirty="0">
                <a:solidFill>
                  <a:srgbClr val="5F5F5F"/>
                </a:solidFill>
                <a:latin typeface="Carlito"/>
                <a:cs typeface="Carlito"/>
              </a:rPr>
              <a:t>output</a:t>
            </a:r>
            <a:endParaRPr sz="1867" dirty="0">
              <a:latin typeface="Carlito"/>
              <a:cs typeface="Carl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7000"/>
            <a:duotone>
              <a:schemeClr val="bg2">
                <a:shade val="88000"/>
                <a:hueMod val="106000"/>
                <a:satMod val="140000"/>
                <a:lumMod val="54000"/>
              </a:schemeClr>
              <a:schemeClr val="bg2">
                <a:tint val="98000"/>
                <a:hueMod val="92000"/>
                <a:satMod val="150000"/>
                <a:lumMod val="150000"/>
              </a:schemeClr>
            </a:duotone>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01385D-CF1B-4934-A5F4-8E946EE4F6EA}"/>
              </a:ext>
            </a:extLst>
          </p:cNvPr>
          <p:cNvSpPr>
            <a:spLocks noGrp="1"/>
          </p:cNvSpPr>
          <p:nvPr>
            <p:ph idx="1"/>
          </p:nvPr>
        </p:nvSpPr>
        <p:spPr>
          <a:xfrm>
            <a:off x="1141412" y="2249486"/>
            <a:ext cx="9905999" cy="4223031"/>
          </a:xfrm>
        </p:spPr>
        <p:txBody>
          <a:bodyPr>
            <a:normAutofit lnSpcReduction="10000"/>
          </a:bodyPr>
          <a:lstStyle/>
          <a:p>
            <a:pPr rtl="0" fontAlgn="base">
              <a:lnSpc>
                <a:spcPct val="150000"/>
              </a:lnSpc>
              <a:spcBef>
                <a:spcPts val="0"/>
              </a:spcBef>
              <a:spcAft>
                <a:spcPts val="0"/>
              </a:spcAft>
              <a:buFont typeface="Arial" panose="020B0604020202020204" pitchFamily="34" charset="0"/>
              <a:buChar char="•"/>
            </a:pPr>
            <a:r>
              <a:rPr lang="en-US" sz="2800" b="0" i="0" u="none" strike="noStrike" dirty="0">
                <a:solidFill>
                  <a:schemeClr val="tx1">
                    <a:lumMod val="95000"/>
                  </a:schemeClr>
                </a:solidFill>
                <a:effectLst/>
                <a:latin typeface="Lato" panose="020F0502020204030203" pitchFamily="34" charset="0"/>
              </a:rPr>
              <a:t>Interactive sessions for feedback and questions</a:t>
            </a:r>
          </a:p>
          <a:p>
            <a:pPr rtl="0" fontAlgn="base">
              <a:lnSpc>
                <a:spcPct val="150000"/>
              </a:lnSpc>
              <a:spcBef>
                <a:spcPts val="0"/>
              </a:spcBef>
              <a:spcAft>
                <a:spcPts val="0"/>
              </a:spcAft>
              <a:buFont typeface="Arial" panose="020B0604020202020204" pitchFamily="34" charset="0"/>
              <a:buChar char="•"/>
            </a:pPr>
            <a:r>
              <a:rPr lang="en-US" sz="2800" b="0" i="0" u="none" strike="noStrike" dirty="0">
                <a:solidFill>
                  <a:schemeClr val="tx1">
                    <a:lumMod val="95000"/>
                  </a:schemeClr>
                </a:solidFill>
                <a:effectLst/>
                <a:latin typeface="Lato" panose="020F0502020204030203" pitchFamily="34" charset="0"/>
              </a:rPr>
              <a:t>Hands-on experience with project-based learning</a:t>
            </a:r>
          </a:p>
          <a:p>
            <a:pPr rtl="0" fontAlgn="base">
              <a:lnSpc>
                <a:spcPct val="150000"/>
              </a:lnSpc>
              <a:spcBef>
                <a:spcPts val="0"/>
              </a:spcBef>
              <a:spcAft>
                <a:spcPts val="0"/>
              </a:spcAft>
              <a:buFont typeface="Arial" panose="020B0604020202020204" pitchFamily="34" charset="0"/>
              <a:buChar char="•"/>
            </a:pPr>
            <a:r>
              <a:rPr lang="en-US" sz="2800" b="0" i="0" u="none" strike="noStrike" dirty="0">
                <a:solidFill>
                  <a:schemeClr val="tx1">
                    <a:lumMod val="95000"/>
                  </a:schemeClr>
                </a:solidFill>
                <a:effectLst/>
                <a:latin typeface="Lato" panose="020F0502020204030203" pitchFamily="34" charset="0"/>
              </a:rPr>
              <a:t>Career support for full-stack development</a:t>
            </a:r>
          </a:p>
          <a:p>
            <a:pPr rtl="0" fontAlgn="base">
              <a:lnSpc>
                <a:spcPct val="150000"/>
              </a:lnSpc>
              <a:spcBef>
                <a:spcPts val="0"/>
              </a:spcBef>
              <a:spcAft>
                <a:spcPts val="0"/>
              </a:spcAft>
              <a:buFont typeface="Arial" panose="020B0604020202020204" pitchFamily="34" charset="0"/>
              <a:buChar char="•"/>
            </a:pPr>
            <a:r>
              <a:rPr lang="en-US" sz="2800" b="0" i="0" u="none" strike="noStrike" dirty="0">
                <a:solidFill>
                  <a:schemeClr val="tx1">
                    <a:lumMod val="95000"/>
                  </a:schemeClr>
                </a:solidFill>
                <a:effectLst/>
                <a:latin typeface="Lato" panose="020F0502020204030203" pitchFamily="34" charset="0"/>
              </a:rPr>
              <a:t>Real-world projects for building your portfolio</a:t>
            </a:r>
          </a:p>
          <a:p>
            <a:pPr rtl="0" fontAlgn="base">
              <a:lnSpc>
                <a:spcPct val="150000"/>
              </a:lnSpc>
              <a:spcBef>
                <a:spcPts val="0"/>
              </a:spcBef>
              <a:spcAft>
                <a:spcPts val="0"/>
              </a:spcAft>
              <a:buFont typeface="Arial" panose="020B0604020202020204" pitchFamily="34" charset="0"/>
              <a:buChar char="•"/>
            </a:pPr>
            <a:r>
              <a:rPr lang="en-US" sz="2800" b="0" i="0" u="none" strike="noStrike" dirty="0">
                <a:solidFill>
                  <a:schemeClr val="tx1">
                    <a:lumMod val="95000"/>
                  </a:schemeClr>
                </a:solidFill>
                <a:effectLst/>
                <a:latin typeface="Lato" panose="020F0502020204030203" pitchFamily="34" charset="0"/>
              </a:rPr>
              <a:t>Personalized feedback to improve skills</a:t>
            </a:r>
          </a:p>
          <a:p>
            <a:pPr rtl="0" fontAlgn="base">
              <a:lnSpc>
                <a:spcPct val="150000"/>
              </a:lnSpc>
              <a:spcBef>
                <a:spcPts val="0"/>
              </a:spcBef>
              <a:spcAft>
                <a:spcPts val="1600"/>
              </a:spcAft>
              <a:buFont typeface="Arial" panose="020B0604020202020204" pitchFamily="34" charset="0"/>
              <a:buChar char="•"/>
            </a:pPr>
            <a:r>
              <a:rPr lang="en-US" sz="2800" b="0" i="0" u="none" strike="noStrike" dirty="0">
                <a:solidFill>
                  <a:schemeClr val="tx1">
                    <a:lumMod val="95000"/>
                  </a:schemeClr>
                </a:solidFill>
                <a:effectLst/>
                <a:latin typeface="Lato" panose="020F0502020204030203" pitchFamily="34" charset="0"/>
              </a:rPr>
              <a:t>Access to resources including code snippets, documentation, examples and </a:t>
            </a:r>
            <a:r>
              <a:rPr lang="en-US" sz="2800" dirty="0">
                <a:solidFill>
                  <a:schemeClr val="tx1">
                    <a:lumMod val="95000"/>
                  </a:schemeClr>
                </a:solidFill>
                <a:latin typeface="Lato" panose="020F0502020204030203" pitchFamily="34" charset="0"/>
              </a:rPr>
              <a:t>Recorded Videos</a:t>
            </a:r>
            <a:endParaRPr lang="en-US" sz="2800" b="0" i="0" u="none" strike="noStrike" dirty="0">
              <a:solidFill>
                <a:schemeClr val="tx1">
                  <a:lumMod val="95000"/>
                </a:schemeClr>
              </a:solidFill>
              <a:effectLst/>
              <a:latin typeface="Lato" panose="020F0502020204030203" pitchFamily="34" charset="0"/>
            </a:endParaRPr>
          </a:p>
        </p:txBody>
      </p:sp>
      <p:sp>
        <p:nvSpPr>
          <p:cNvPr id="7" name="Rectangle 6">
            <a:extLst>
              <a:ext uri="{FF2B5EF4-FFF2-40B4-BE49-F238E27FC236}">
                <a16:creationId xmlns:a16="http://schemas.microsoft.com/office/drawing/2014/main" id="{39544AEA-D327-4240-B8E5-7CBE1CEB0347}"/>
              </a:ext>
            </a:extLst>
          </p:cNvPr>
          <p:cNvSpPr/>
          <p:nvPr/>
        </p:nvSpPr>
        <p:spPr>
          <a:xfrm>
            <a:off x="1141411" y="703151"/>
            <a:ext cx="9905999" cy="1414406"/>
          </a:xfrm>
          <a:prstGeom prst="rect">
            <a:avLst/>
          </a:prstGeom>
          <a:solidFill>
            <a:srgbClr val="00B0F0">
              <a:alpha val="70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400" b="1" dirty="0">
                <a:latin typeface="Caladea" panose="02040503050406030204" pitchFamily="18" charset="0"/>
                <a:ea typeface="Calibri" panose="020F0502020204030204" pitchFamily="34" charset="0"/>
                <a:cs typeface="Calibri" panose="020F0502020204030204" pitchFamily="34" charset="0"/>
              </a:rPr>
              <a:t>Learning Methodology</a:t>
            </a:r>
          </a:p>
        </p:txBody>
      </p:sp>
    </p:spTree>
    <p:extLst>
      <p:ext uri="{BB962C8B-B14F-4D97-AF65-F5344CB8AC3E}">
        <p14:creationId xmlns:p14="http://schemas.microsoft.com/office/powerpoint/2010/main" val="1399002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5367" y="1127590"/>
            <a:ext cx="10985500" cy="5122333"/>
            <a:chOff x="454025" y="845692"/>
            <a:chExt cx="8239125" cy="3841750"/>
          </a:xfrm>
        </p:grpSpPr>
        <p:sp>
          <p:nvSpPr>
            <p:cNvPr id="3" name="object 3"/>
            <p:cNvSpPr/>
            <p:nvPr/>
          </p:nvSpPr>
          <p:spPr>
            <a:xfrm>
              <a:off x="468629" y="860297"/>
              <a:ext cx="8209915" cy="0"/>
            </a:xfrm>
            <a:custGeom>
              <a:avLst/>
              <a:gdLst/>
              <a:ahLst/>
              <a:cxnLst/>
              <a:rect l="l" t="t" r="r" b="b"/>
              <a:pathLst>
                <a:path w="8209915">
                  <a:moveTo>
                    <a:pt x="0" y="0"/>
                  </a:moveTo>
                  <a:lnTo>
                    <a:pt x="8209788" y="0"/>
                  </a:lnTo>
                </a:path>
              </a:pathLst>
            </a:custGeom>
            <a:ln w="28956">
              <a:solidFill>
                <a:srgbClr val="095A82"/>
              </a:solidFill>
            </a:ln>
          </p:spPr>
          <p:txBody>
            <a:bodyPr wrap="square" lIns="0" tIns="0" rIns="0" bIns="0" rtlCol="0"/>
            <a:lstStyle/>
            <a:p>
              <a:endParaRPr sz="2400"/>
            </a:p>
          </p:txBody>
        </p:sp>
        <p:sp>
          <p:nvSpPr>
            <p:cNvPr id="4" name="object 4"/>
            <p:cNvSpPr/>
            <p:nvPr/>
          </p:nvSpPr>
          <p:spPr>
            <a:xfrm>
              <a:off x="469392" y="903731"/>
              <a:ext cx="1873250" cy="3783965"/>
            </a:xfrm>
            <a:custGeom>
              <a:avLst/>
              <a:gdLst/>
              <a:ahLst/>
              <a:cxnLst/>
              <a:rect l="l" t="t" r="r" b="b"/>
              <a:pathLst>
                <a:path w="1873250" h="3783965">
                  <a:moveTo>
                    <a:pt x="1872742" y="0"/>
                  </a:moveTo>
                  <a:lnTo>
                    <a:pt x="0" y="0"/>
                  </a:lnTo>
                  <a:lnTo>
                    <a:pt x="0" y="3783584"/>
                  </a:lnTo>
                  <a:lnTo>
                    <a:pt x="1872742" y="3783584"/>
                  </a:lnTo>
                  <a:lnTo>
                    <a:pt x="1872742" y="0"/>
                  </a:lnTo>
                  <a:close/>
                </a:path>
              </a:pathLst>
            </a:custGeom>
            <a:solidFill>
              <a:srgbClr val="095A82"/>
            </a:solidFill>
          </p:spPr>
          <p:txBody>
            <a:bodyPr wrap="square" lIns="0" tIns="0" rIns="0" bIns="0" rtlCol="0"/>
            <a:lstStyle/>
            <a:p>
              <a:endParaRPr sz="2400"/>
            </a:p>
          </p:txBody>
        </p:sp>
        <p:sp>
          <p:nvSpPr>
            <p:cNvPr id="5" name="object 5"/>
            <p:cNvSpPr/>
            <p:nvPr/>
          </p:nvSpPr>
          <p:spPr>
            <a:xfrm>
              <a:off x="752856" y="1411223"/>
              <a:ext cx="5080" cy="2818130"/>
            </a:xfrm>
            <a:custGeom>
              <a:avLst/>
              <a:gdLst/>
              <a:ahLst/>
              <a:cxnLst/>
              <a:rect l="l" t="t" r="r" b="b"/>
              <a:pathLst>
                <a:path w="5079" h="2818129">
                  <a:moveTo>
                    <a:pt x="4521" y="0"/>
                  </a:moveTo>
                  <a:lnTo>
                    <a:pt x="0" y="2817876"/>
                  </a:lnTo>
                </a:path>
              </a:pathLst>
            </a:custGeom>
            <a:ln w="12192">
              <a:solidFill>
                <a:srgbClr val="000000"/>
              </a:solidFill>
            </a:ln>
          </p:spPr>
          <p:txBody>
            <a:bodyPr wrap="square" lIns="0" tIns="0" rIns="0" bIns="0" rtlCol="0"/>
            <a:lstStyle/>
            <a:p>
              <a:endParaRPr sz="2400"/>
            </a:p>
          </p:txBody>
        </p:sp>
        <p:sp>
          <p:nvSpPr>
            <p:cNvPr id="6" name="object 6"/>
            <p:cNvSpPr/>
            <p:nvPr/>
          </p:nvSpPr>
          <p:spPr>
            <a:xfrm>
              <a:off x="653795" y="1694687"/>
              <a:ext cx="196595" cy="201168"/>
            </a:xfrm>
            <a:prstGeom prst="rect">
              <a:avLst/>
            </a:prstGeom>
            <a:blipFill>
              <a:blip r:embed="rId2" cstate="print"/>
              <a:stretch>
                <a:fillRect/>
              </a:stretch>
            </a:blipFill>
          </p:spPr>
          <p:txBody>
            <a:bodyPr wrap="square" lIns="0" tIns="0" rIns="0" bIns="0" rtlCol="0"/>
            <a:lstStyle/>
            <a:p>
              <a:endParaRPr sz="2400"/>
            </a:p>
          </p:txBody>
        </p:sp>
        <p:sp>
          <p:nvSpPr>
            <p:cNvPr id="7" name="object 7"/>
            <p:cNvSpPr/>
            <p:nvPr/>
          </p:nvSpPr>
          <p:spPr>
            <a:xfrm>
              <a:off x="658368" y="2083307"/>
              <a:ext cx="198119" cy="201168"/>
            </a:xfrm>
            <a:prstGeom prst="rect">
              <a:avLst/>
            </a:prstGeom>
            <a:blipFill>
              <a:blip r:embed="rId3" cstate="print"/>
              <a:stretch>
                <a:fillRect/>
              </a:stretch>
            </a:blipFill>
          </p:spPr>
          <p:txBody>
            <a:bodyPr wrap="square" lIns="0" tIns="0" rIns="0" bIns="0" rtlCol="0"/>
            <a:lstStyle/>
            <a:p>
              <a:endParaRPr sz="2400"/>
            </a:p>
          </p:txBody>
        </p:sp>
        <p:sp>
          <p:nvSpPr>
            <p:cNvPr id="8" name="object 8"/>
            <p:cNvSpPr/>
            <p:nvPr/>
          </p:nvSpPr>
          <p:spPr>
            <a:xfrm>
              <a:off x="658368" y="2471927"/>
              <a:ext cx="196596" cy="201168"/>
            </a:xfrm>
            <a:prstGeom prst="rect">
              <a:avLst/>
            </a:prstGeom>
            <a:blipFill>
              <a:blip r:embed="rId2" cstate="print"/>
              <a:stretch>
                <a:fillRect/>
              </a:stretch>
            </a:blipFill>
          </p:spPr>
          <p:txBody>
            <a:bodyPr wrap="square" lIns="0" tIns="0" rIns="0" bIns="0" rtlCol="0"/>
            <a:lstStyle/>
            <a:p>
              <a:endParaRPr sz="2400"/>
            </a:p>
          </p:txBody>
        </p:sp>
        <p:sp>
          <p:nvSpPr>
            <p:cNvPr id="9" name="object 9"/>
            <p:cNvSpPr/>
            <p:nvPr/>
          </p:nvSpPr>
          <p:spPr>
            <a:xfrm>
              <a:off x="661415" y="1306067"/>
              <a:ext cx="198119" cy="201167"/>
            </a:xfrm>
            <a:prstGeom prst="rect">
              <a:avLst/>
            </a:prstGeom>
            <a:blipFill>
              <a:blip r:embed="rId4" cstate="print"/>
              <a:stretch>
                <a:fillRect/>
              </a:stretch>
            </a:blipFill>
          </p:spPr>
          <p:txBody>
            <a:bodyPr wrap="square" lIns="0" tIns="0" rIns="0" bIns="0" rtlCol="0"/>
            <a:lstStyle/>
            <a:p>
              <a:endParaRPr sz="2400"/>
            </a:p>
          </p:txBody>
        </p:sp>
        <p:sp>
          <p:nvSpPr>
            <p:cNvPr id="10" name="object 10"/>
            <p:cNvSpPr/>
            <p:nvPr/>
          </p:nvSpPr>
          <p:spPr>
            <a:xfrm>
              <a:off x="653795" y="2860547"/>
              <a:ext cx="196595" cy="201168"/>
            </a:xfrm>
            <a:prstGeom prst="rect">
              <a:avLst/>
            </a:prstGeom>
            <a:blipFill>
              <a:blip r:embed="rId2" cstate="print"/>
              <a:stretch>
                <a:fillRect/>
              </a:stretch>
            </a:blipFill>
          </p:spPr>
          <p:txBody>
            <a:bodyPr wrap="square" lIns="0" tIns="0" rIns="0" bIns="0" rtlCol="0"/>
            <a:lstStyle/>
            <a:p>
              <a:endParaRPr sz="2400"/>
            </a:p>
          </p:txBody>
        </p:sp>
        <p:sp>
          <p:nvSpPr>
            <p:cNvPr id="11" name="object 11"/>
            <p:cNvSpPr/>
            <p:nvPr/>
          </p:nvSpPr>
          <p:spPr>
            <a:xfrm>
              <a:off x="512064" y="3108960"/>
              <a:ext cx="475487" cy="478535"/>
            </a:xfrm>
            <a:prstGeom prst="rect">
              <a:avLst/>
            </a:prstGeom>
            <a:blipFill>
              <a:blip r:embed="rId5" cstate="print"/>
              <a:stretch>
                <a:fillRect/>
              </a:stretch>
            </a:blipFill>
          </p:spPr>
          <p:txBody>
            <a:bodyPr wrap="square" lIns="0" tIns="0" rIns="0" bIns="0" rtlCol="0"/>
            <a:lstStyle/>
            <a:p>
              <a:endParaRPr sz="2400"/>
            </a:p>
          </p:txBody>
        </p:sp>
        <p:sp>
          <p:nvSpPr>
            <p:cNvPr id="12" name="object 12"/>
            <p:cNvSpPr/>
            <p:nvPr/>
          </p:nvSpPr>
          <p:spPr>
            <a:xfrm>
              <a:off x="653795" y="3250691"/>
              <a:ext cx="196595" cy="199644"/>
            </a:xfrm>
            <a:prstGeom prst="rect">
              <a:avLst/>
            </a:prstGeom>
            <a:blipFill>
              <a:blip r:embed="rId6" cstate="print"/>
              <a:stretch>
                <a:fillRect/>
              </a:stretch>
            </a:blipFill>
          </p:spPr>
          <p:txBody>
            <a:bodyPr wrap="square" lIns="0" tIns="0" rIns="0" bIns="0" rtlCol="0"/>
            <a:lstStyle/>
            <a:p>
              <a:endParaRPr sz="2400"/>
            </a:p>
          </p:txBody>
        </p:sp>
        <p:sp>
          <p:nvSpPr>
            <p:cNvPr id="13" name="object 13"/>
            <p:cNvSpPr/>
            <p:nvPr/>
          </p:nvSpPr>
          <p:spPr>
            <a:xfrm>
              <a:off x="661415" y="3639311"/>
              <a:ext cx="198119" cy="201168"/>
            </a:xfrm>
            <a:prstGeom prst="rect">
              <a:avLst/>
            </a:prstGeom>
            <a:blipFill>
              <a:blip r:embed="rId7" cstate="print"/>
              <a:stretch>
                <a:fillRect/>
              </a:stretch>
            </a:blipFill>
          </p:spPr>
          <p:txBody>
            <a:bodyPr wrap="square" lIns="0" tIns="0" rIns="0" bIns="0" rtlCol="0"/>
            <a:lstStyle/>
            <a:p>
              <a:endParaRPr sz="2400"/>
            </a:p>
          </p:txBody>
        </p:sp>
        <p:sp>
          <p:nvSpPr>
            <p:cNvPr id="14" name="object 14"/>
            <p:cNvSpPr/>
            <p:nvPr/>
          </p:nvSpPr>
          <p:spPr>
            <a:xfrm>
              <a:off x="653795" y="4027932"/>
              <a:ext cx="196595" cy="201168"/>
            </a:xfrm>
            <a:prstGeom prst="rect">
              <a:avLst/>
            </a:prstGeom>
            <a:blipFill>
              <a:blip r:embed="rId8" cstate="print"/>
              <a:stretch>
                <a:fillRect/>
              </a:stretch>
            </a:blipFill>
          </p:spPr>
          <p:txBody>
            <a:bodyPr wrap="square" lIns="0" tIns="0" rIns="0" bIns="0" rtlCol="0"/>
            <a:lstStyle/>
            <a:p>
              <a:endParaRPr sz="2400"/>
            </a:p>
          </p:txBody>
        </p:sp>
      </p:grpSp>
      <p:sp>
        <p:nvSpPr>
          <p:cNvPr id="15" name="object 15"/>
          <p:cNvSpPr txBox="1">
            <a:spLocks noGrp="1"/>
          </p:cNvSpPr>
          <p:nvPr>
            <p:ph type="title"/>
          </p:nvPr>
        </p:nvSpPr>
        <p:spPr>
          <a:xfrm>
            <a:off x="627616" y="119246"/>
            <a:ext cx="3178387" cy="1165148"/>
          </a:xfrm>
          <a:prstGeom prst="rect">
            <a:avLst/>
          </a:prstGeom>
        </p:spPr>
        <p:txBody>
          <a:bodyPr vert="horz" wrap="square" lIns="0" tIns="16087" rIns="0" bIns="0" rtlCol="0" anchor="ctr">
            <a:spAutoFit/>
          </a:bodyPr>
          <a:lstStyle/>
          <a:p>
            <a:pPr marL="16933">
              <a:lnSpc>
                <a:spcPct val="100000"/>
              </a:lnSpc>
              <a:spcBef>
                <a:spcPts val="127"/>
              </a:spcBef>
            </a:pPr>
            <a:r>
              <a:rPr sz="3733" b="1" spc="-7" dirty="0">
                <a:latin typeface="Carlito"/>
                <a:cs typeface="Carlito"/>
              </a:rPr>
              <a:t>Features of</a:t>
            </a:r>
            <a:r>
              <a:rPr sz="3733" b="1" spc="-180" dirty="0">
                <a:latin typeface="Carlito"/>
                <a:cs typeface="Carlito"/>
              </a:rPr>
              <a:t> </a:t>
            </a:r>
            <a:r>
              <a:rPr sz="3733" b="1" spc="-33" dirty="0">
                <a:latin typeface="Carlito"/>
                <a:cs typeface="Carlito"/>
              </a:rPr>
              <a:t>Java</a:t>
            </a:r>
            <a:endParaRPr sz="3733">
              <a:latin typeface="Carlito"/>
              <a:cs typeface="Carlito"/>
            </a:endParaRPr>
          </a:p>
        </p:txBody>
      </p:sp>
      <p:sp>
        <p:nvSpPr>
          <p:cNvPr id="22" name="object 22"/>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sp>
        <p:nvSpPr>
          <p:cNvPr id="16" name="object 16"/>
          <p:cNvSpPr txBox="1"/>
          <p:nvPr/>
        </p:nvSpPr>
        <p:spPr>
          <a:xfrm>
            <a:off x="625855" y="1204976"/>
            <a:ext cx="2497667" cy="4547142"/>
          </a:xfrm>
          <a:prstGeom prst="rect">
            <a:avLst/>
          </a:prstGeom>
        </p:spPr>
        <p:txBody>
          <a:bodyPr vert="horz" wrap="square" lIns="0" tIns="0" rIns="0" bIns="0" rtlCol="0">
            <a:spAutoFit/>
          </a:bodyPr>
          <a:lstStyle/>
          <a:p>
            <a:pPr>
              <a:lnSpc>
                <a:spcPct val="100000"/>
              </a:lnSpc>
            </a:pPr>
            <a:endParaRPr sz="1867">
              <a:latin typeface="Times New Roman"/>
              <a:cs typeface="Times New Roman"/>
            </a:endParaRPr>
          </a:p>
          <a:p>
            <a:pPr>
              <a:spcBef>
                <a:spcPts val="60"/>
              </a:spcBef>
            </a:pPr>
            <a:endParaRPr>
              <a:latin typeface="Times New Roman"/>
              <a:cs typeface="Times New Roman"/>
            </a:endParaRPr>
          </a:p>
          <a:p>
            <a:pPr marL="679010"/>
            <a:r>
              <a:rPr sz="1867" spc="-20" dirty="0">
                <a:solidFill>
                  <a:srgbClr val="FFFFFF"/>
                </a:solidFill>
                <a:latin typeface="Carlito"/>
                <a:cs typeface="Carlito"/>
              </a:rPr>
              <a:t>Simple</a:t>
            </a:r>
            <a:endParaRPr sz="1867">
              <a:latin typeface="Carlito"/>
              <a:cs typeface="Carlito"/>
            </a:endParaRPr>
          </a:p>
          <a:p>
            <a:pPr>
              <a:spcBef>
                <a:spcPts val="33"/>
              </a:spcBef>
            </a:pPr>
            <a:endParaRPr sz="1600">
              <a:latin typeface="Carlito"/>
              <a:cs typeface="Carlito"/>
            </a:endParaRPr>
          </a:p>
          <a:p>
            <a:pPr marL="689169"/>
            <a:r>
              <a:rPr sz="1867" spc="-20" dirty="0">
                <a:solidFill>
                  <a:srgbClr val="FFFFFF"/>
                </a:solidFill>
                <a:latin typeface="Carlito"/>
                <a:cs typeface="Carlito"/>
              </a:rPr>
              <a:t>Portable</a:t>
            </a:r>
            <a:endParaRPr sz="1867">
              <a:latin typeface="Carlito"/>
              <a:cs typeface="Carlito"/>
            </a:endParaRPr>
          </a:p>
          <a:p>
            <a:pPr marL="666310" marR="298019" indent="16086">
              <a:lnSpc>
                <a:spcPct val="174000"/>
              </a:lnSpc>
              <a:spcBef>
                <a:spcPts val="27"/>
              </a:spcBef>
            </a:pPr>
            <a:r>
              <a:rPr sz="1867" spc="-27" dirty="0">
                <a:solidFill>
                  <a:srgbClr val="FFFFFF"/>
                </a:solidFill>
                <a:latin typeface="Carlito"/>
                <a:cs typeface="Carlito"/>
              </a:rPr>
              <a:t>Ob</a:t>
            </a:r>
            <a:r>
              <a:rPr sz="1867" spc="-20" dirty="0">
                <a:solidFill>
                  <a:srgbClr val="FFFFFF"/>
                </a:solidFill>
                <a:latin typeface="Carlito"/>
                <a:cs typeface="Carlito"/>
              </a:rPr>
              <a:t>je</a:t>
            </a:r>
            <a:r>
              <a:rPr sz="1867" spc="-27" dirty="0">
                <a:solidFill>
                  <a:srgbClr val="FFFFFF"/>
                </a:solidFill>
                <a:latin typeface="Carlito"/>
                <a:cs typeface="Carlito"/>
              </a:rPr>
              <a:t>ct</a:t>
            </a:r>
            <a:r>
              <a:rPr sz="1867" spc="-13" dirty="0">
                <a:solidFill>
                  <a:srgbClr val="FFFFFF"/>
                </a:solidFill>
                <a:latin typeface="Carlito"/>
                <a:cs typeface="Carlito"/>
              </a:rPr>
              <a:t>-or</a:t>
            </a:r>
            <a:r>
              <a:rPr sz="1867" spc="-20" dirty="0">
                <a:solidFill>
                  <a:srgbClr val="FFFFFF"/>
                </a:solidFill>
                <a:latin typeface="Carlito"/>
                <a:cs typeface="Carlito"/>
              </a:rPr>
              <a:t>ie</a:t>
            </a:r>
            <a:r>
              <a:rPr sz="1867" spc="-27" dirty="0">
                <a:solidFill>
                  <a:srgbClr val="FFFFFF"/>
                </a:solidFill>
                <a:latin typeface="Carlito"/>
                <a:cs typeface="Carlito"/>
              </a:rPr>
              <a:t>n</a:t>
            </a:r>
            <a:r>
              <a:rPr sz="1867" spc="-20" dirty="0">
                <a:solidFill>
                  <a:srgbClr val="FFFFFF"/>
                </a:solidFill>
                <a:latin typeface="Carlito"/>
                <a:cs typeface="Carlito"/>
              </a:rPr>
              <a:t>te</a:t>
            </a:r>
            <a:r>
              <a:rPr sz="1867" dirty="0">
                <a:solidFill>
                  <a:srgbClr val="FFFFFF"/>
                </a:solidFill>
                <a:latin typeface="Carlito"/>
                <a:cs typeface="Carlito"/>
              </a:rPr>
              <a:t>d  </a:t>
            </a:r>
            <a:r>
              <a:rPr sz="1867" spc="-20" dirty="0">
                <a:solidFill>
                  <a:srgbClr val="FFFFFF"/>
                </a:solidFill>
                <a:latin typeface="Carlito"/>
                <a:cs typeface="Carlito"/>
              </a:rPr>
              <a:t>Secure  Distributed</a:t>
            </a:r>
            <a:endParaRPr sz="1867">
              <a:latin typeface="Carlito"/>
              <a:cs typeface="Carlito"/>
            </a:endParaRPr>
          </a:p>
          <a:p>
            <a:pPr>
              <a:spcBef>
                <a:spcPts val="53"/>
              </a:spcBef>
            </a:pPr>
            <a:endParaRPr sz="1467">
              <a:latin typeface="Carlito"/>
              <a:cs typeface="Carlito"/>
            </a:endParaRPr>
          </a:p>
          <a:p>
            <a:pPr marL="666310"/>
            <a:r>
              <a:rPr sz="2133" b="1" spc="-20" dirty="0">
                <a:solidFill>
                  <a:srgbClr val="FFFFFF"/>
                </a:solidFill>
                <a:latin typeface="Carlito"/>
                <a:cs typeface="Carlito"/>
              </a:rPr>
              <a:t>Dynamic</a:t>
            </a:r>
            <a:endParaRPr sz="2133">
              <a:latin typeface="Carlito"/>
              <a:cs typeface="Carlito"/>
            </a:endParaRPr>
          </a:p>
          <a:p>
            <a:pPr marL="666310">
              <a:spcBef>
                <a:spcPts val="1807"/>
              </a:spcBef>
            </a:pPr>
            <a:r>
              <a:rPr sz="1867" spc="-13" dirty="0">
                <a:solidFill>
                  <a:srgbClr val="FFFFFF"/>
                </a:solidFill>
                <a:latin typeface="Carlito"/>
                <a:cs typeface="Carlito"/>
              </a:rPr>
              <a:t>Robust</a:t>
            </a:r>
            <a:endParaRPr sz="1867">
              <a:latin typeface="Carlito"/>
              <a:cs typeface="Carlito"/>
            </a:endParaRPr>
          </a:p>
          <a:p>
            <a:pPr>
              <a:spcBef>
                <a:spcPts val="27"/>
              </a:spcBef>
            </a:pPr>
            <a:endParaRPr>
              <a:latin typeface="Carlito"/>
              <a:cs typeface="Carlito"/>
            </a:endParaRPr>
          </a:p>
          <a:p>
            <a:pPr marL="674776"/>
            <a:r>
              <a:rPr sz="1867" spc="-7" dirty="0">
                <a:solidFill>
                  <a:srgbClr val="FFFFFF"/>
                </a:solidFill>
                <a:latin typeface="Carlito"/>
                <a:cs typeface="Carlito"/>
              </a:rPr>
              <a:t>High</a:t>
            </a:r>
            <a:r>
              <a:rPr sz="1867" spc="-60" dirty="0">
                <a:solidFill>
                  <a:srgbClr val="FFFFFF"/>
                </a:solidFill>
                <a:latin typeface="Carlito"/>
                <a:cs typeface="Carlito"/>
              </a:rPr>
              <a:t> </a:t>
            </a:r>
            <a:r>
              <a:rPr sz="1867" spc="-20" dirty="0">
                <a:solidFill>
                  <a:srgbClr val="FFFFFF"/>
                </a:solidFill>
                <a:latin typeface="Carlito"/>
                <a:cs typeface="Carlito"/>
              </a:rPr>
              <a:t>Performance</a:t>
            </a:r>
            <a:endParaRPr sz="1867">
              <a:latin typeface="Carlito"/>
              <a:cs typeface="Carlito"/>
            </a:endParaRPr>
          </a:p>
        </p:txBody>
      </p:sp>
      <p:grpSp>
        <p:nvGrpSpPr>
          <p:cNvPr id="17" name="object 17"/>
          <p:cNvGrpSpPr/>
          <p:nvPr/>
        </p:nvGrpSpPr>
        <p:grpSpPr>
          <a:xfrm>
            <a:off x="8849359" y="2216911"/>
            <a:ext cx="2641600" cy="2545927"/>
            <a:chOff x="6637019" y="1662683"/>
            <a:chExt cx="1981200" cy="1909445"/>
          </a:xfrm>
        </p:grpSpPr>
        <p:sp>
          <p:nvSpPr>
            <p:cNvPr id="18" name="object 18"/>
            <p:cNvSpPr/>
            <p:nvPr/>
          </p:nvSpPr>
          <p:spPr>
            <a:xfrm>
              <a:off x="6656069" y="1681733"/>
              <a:ext cx="1943100" cy="1871345"/>
            </a:xfrm>
            <a:custGeom>
              <a:avLst/>
              <a:gdLst/>
              <a:ahLst/>
              <a:cxnLst/>
              <a:rect l="l" t="t" r="r" b="b"/>
              <a:pathLst>
                <a:path w="1943100" h="1871345">
                  <a:moveTo>
                    <a:pt x="0" y="311784"/>
                  </a:moveTo>
                  <a:lnTo>
                    <a:pt x="3428" y="265810"/>
                  </a:lnTo>
                  <a:lnTo>
                    <a:pt x="13207" y="221741"/>
                  </a:lnTo>
                  <a:lnTo>
                    <a:pt x="28955" y="180339"/>
                  </a:lnTo>
                  <a:lnTo>
                    <a:pt x="50291" y="142112"/>
                  </a:lnTo>
                  <a:lnTo>
                    <a:pt x="76580" y="107314"/>
                  </a:lnTo>
                  <a:lnTo>
                    <a:pt x="107314" y="76453"/>
                  </a:lnTo>
                  <a:lnTo>
                    <a:pt x="142239" y="50291"/>
                  </a:lnTo>
                  <a:lnTo>
                    <a:pt x="180594" y="28955"/>
                  </a:lnTo>
                  <a:lnTo>
                    <a:pt x="221996" y="13207"/>
                  </a:lnTo>
                  <a:lnTo>
                    <a:pt x="266064" y="3428"/>
                  </a:lnTo>
                  <a:lnTo>
                    <a:pt x="312165" y="0"/>
                  </a:lnTo>
                  <a:lnTo>
                    <a:pt x="1630679" y="0"/>
                  </a:lnTo>
                  <a:lnTo>
                    <a:pt x="1676780" y="3428"/>
                  </a:lnTo>
                  <a:lnTo>
                    <a:pt x="1720850" y="13207"/>
                  </a:lnTo>
                  <a:lnTo>
                    <a:pt x="1762252" y="28955"/>
                  </a:lnTo>
                  <a:lnTo>
                    <a:pt x="1800605" y="50291"/>
                  </a:lnTo>
                  <a:lnTo>
                    <a:pt x="1835530" y="76453"/>
                  </a:lnTo>
                  <a:lnTo>
                    <a:pt x="1866264" y="107314"/>
                  </a:lnTo>
                  <a:lnTo>
                    <a:pt x="1892553" y="142112"/>
                  </a:lnTo>
                  <a:lnTo>
                    <a:pt x="1913889" y="180339"/>
                  </a:lnTo>
                  <a:lnTo>
                    <a:pt x="1929637" y="221741"/>
                  </a:lnTo>
                  <a:lnTo>
                    <a:pt x="1939416" y="265810"/>
                  </a:lnTo>
                  <a:lnTo>
                    <a:pt x="1942846" y="311784"/>
                  </a:lnTo>
                  <a:lnTo>
                    <a:pt x="1942846" y="1559178"/>
                  </a:lnTo>
                  <a:lnTo>
                    <a:pt x="1939416" y="1605152"/>
                  </a:lnTo>
                  <a:lnTo>
                    <a:pt x="1929637" y="1649221"/>
                  </a:lnTo>
                  <a:lnTo>
                    <a:pt x="1913889" y="1690623"/>
                  </a:lnTo>
                  <a:lnTo>
                    <a:pt x="1892553" y="1728851"/>
                  </a:lnTo>
                  <a:lnTo>
                    <a:pt x="1866264" y="1763648"/>
                  </a:lnTo>
                  <a:lnTo>
                    <a:pt x="1835530" y="1794509"/>
                  </a:lnTo>
                  <a:lnTo>
                    <a:pt x="1800605" y="1820671"/>
                  </a:lnTo>
                  <a:lnTo>
                    <a:pt x="1762252" y="1842007"/>
                  </a:lnTo>
                  <a:lnTo>
                    <a:pt x="1720850" y="1857755"/>
                  </a:lnTo>
                  <a:lnTo>
                    <a:pt x="1676780" y="1867534"/>
                  </a:lnTo>
                  <a:lnTo>
                    <a:pt x="1630679" y="1870964"/>
                  </a:lnTo>
                  <a:lnTo>
                    <a:pt x="312165" y="1870964"/>
                  </a:lnTo>
                  <a:lnTo>
                    <a:pt x="266064" y="1867534"/>
                  </a:lnTo>
                  <a:lnTo>
                    <a:pt x="221996" y="1857755"/>
                  </a:lnTo>
                  <a:lnTo>
                    <a:pt x="180594" y="1842007"/>
                  </a:lnTo>
                  <a:lnTo>
                    <a:pt x="142239" y="1820671"/>
                  </a:lnTo>
                  <a:lnTo>
                    <a:pt x="107314" y="1794509"/>
                  </a:lnTo>
                  <a:lnTo>
                    <a:pt x="76580" y="1763648"/>
                  </a:lnTo>
                  <a:lnTo>
                    <a:pt x="50291" y="1728851"/>
                  </a:lnTo>
                  <a:lnTo>
                    <a:pt x="28955" y="1690623"/>
                  </a:lnTo>
                  <a:lnTo>
                    <a:pt x="13207" y="1649221"/>
                  </a:lnTo>
                  <a:lnTo>
                    <a:pt x="3428" y="1605152"/>
                  </a:lnTo>
                  <a:lnTo>
                    <a:pt x="0" y="1559178"/>
                  </a:lnTo>
                  <a:lnTo>
                    <a:pt x="0" y="311784"/>
                  </a:lnTo>
                  <a:close/>
                </a:path>
              </a:pathLst>
            </a:custGeom>
            <a:ln w="38100">
              <a:solidFill>
                <a:srgbClr val="095A82"/>
              </a:solidFill>
            </a:ln>
          </p:spPr>
          <p:txBody>
            <a:bodyPr wrap="square" lIns="0" tIns="0" rIns="0" bIns="0" rtlCol="0"/>
            <a:lstStyle/>
            <a:p>
              <a:endParaRPr sz="2400"/>
            </a:p>
          </p:txBody>
        </p:sp>
        <p:sp>
          <p:nvSpPr>
            <p:cNvPr id="19" name="object 19"/>
            <p:cNvSpPr/>
            <p:nvPr/>
          </p:nvSpPr>
          <p:spPr>
            <a:xfrm>
              <a:off x="6787895" y="1854707"/>
              <a:ext cx="1638300" cy="1146047"/>
            </a:xfrm>
            <a:prstGeom prst="rect">
              <a:avLst/>
            </a:prstGeom>
            <a:blipFill>
              <a:blip r:embed="rId9" cstate="print"/>
              <a:stretch>
                <a:fillRect/>
              </a:stretch>
            </a:blipFill>
          </p:spPr>
          <p:txBody>
            <a:bodyPr wrap="square" lIns="0" tIns="0" rIns="0" bIns="0" rtlCol="0"/>
            <a:lstStyle/>
            <a:p>
              <a:endParaRPr sz="2400"/>
            </a:p>
          </p:txBody>
        </p:sp>
      </p:grpSp>
      <p:sp>
        <p:nvSpPr>
          <p:cNvPr id="20" name="object 20"/>
          <p:cNvSpPr txBox="1"/>
          <p:nvPr/>
        </p:nvSpPr>
        <p:spPr>
          <a:xfrm>
            <a:off x="9519920" y="4086353"/>
            <a:ext cx="1292859" cy="354798"/>
          </a:xfrm>
          <a:prstGeom prst="rect">
            <a:avLst/>
          </a:prstGeom>
          <a:ln w="12192">
            <a:solidFill>
              <a:srgbClr val="04405E"/>
            </a:solidFill>
          </a:ln>
        </p:spPr>
        <p:txBody>
          <a:bodyPr vert="horz" wrap="square" lIns="0" tIns="107527" rIns="0" bIns="0" rtlCol="0">
            <a:spAutoFit/>
          </a:bodyPr>
          <a:lstStyle/>
          <a:p>
            <a:pPr marL="232828">
              <a:spcBef>
                <a:spcPts val="847"/>
              </a:spcBef>
            </a:pPr>
            <a:r>
              <a:rPr sz="1600" b="1" spc="-33" dirty="0">
                <a:solidFill>
                  <a:srgbClr val="5F5F5F"/>
                </a:solidFill>
                <a:latin typeface="Arial"/>
                <a:cs typeface="Arial"/>
              </a:rPr>
              <a:t>Dynamic</a:t>
            </a:r>
            <a:endParaRPr sz="1600">
              <a:latin typeface="Arial"/>
              <a:cs typeface="Arial"/>
            </a:endParaRPr>
          </a:p>
        </p:txBody>
      </p:sp>
      <p:sp>
        <p:nvSpPr>
          <p:cNvPr id="21" name="object 21"/>
          <p:cNvSpPr txBox="1"/>
          <p:nvPr/>
        </p:nvSpPr>
        <p:spPr>
          <a:xfrm>
            <a:off x="3410711" y="1734311"/>
            <a:ext cx="5023272" cy="2708242"/>
          </a:xfrm>
          <a:prstGeom prst="rect">
            <a:avLst/>
          </a:prstGeom>
          <a:ln w="28955">
            <a:solidFill>
              <a:srgbClr val="416F9C"/>
            </a:solidFill>
          </a:ln>
        </p:spPr>
        <p:txBody>
          <a:bodyPr vert="horz" wrap="square" lIns="0" tIns="0" rIns="0" bIns="0" rtlCol="0">
            <a:spAutoFit/>
          </a:bodyPr>
          <a:lstStyle/>
          <a:p>
            <a:pPr>
              <a:lnSpc>
                <a:spcPct val="100000"/>
              </a:lnSpc>
            </a:pPr>
            <a:endParaRPr sz="1867" dirty="0">
              <a:latin typeface="Times New Roman"/>
              <a:cs typeface="Times New Roman"/>
            </a:endParaRPr>
          </a:p>
          <a:p>
            <a:pPr>
              <a:lnSpc>
                <a:spcPct val="100000"/>
              </a:lnSpc>
            </a:pPr>
            <a:endParaRPr sz="1867" dirty="0">
              <a:latin typeface="Times New Roman"/>
              <a:cs typeface="Times New Roman"/>
            </a:endParaRPr>
          </a:p>
          <a:p>
            <a:pPr>
              <a:lnSpc>
                <a:spcPct val="100000"/>
              </a:lnSpc>
            </a:pPr>
            <a:endParaRPr sz="1867" dirty="0">
              <a:latin typeface="Times New Roman"/>
              <a:cs typeface="Times New Roman"/>
            </a:endParaRPr>
          </a:p>
          <a:p>
            <a:pPr marL="502061" marR="170176" indent="-382684">
              <a:lnSpc>
                <a:spcPct val="150000"/>
              </a:lnSpc>
              <a:spcBef>
                <a:spcPts val="1267"/>
              </a:spcBef>
              <a:buClr>
                <a:srgbClr val="095A82"/>
              </a:buClr>
              <a:buFont typeface="Wingdings"/>
              <a:buChar char=""/>
              <a:tabLst>
                <a:tab pos="502061" algn="l"/>
                <a:tab pos="502907" algn="l"/>
              </a:tabLst>
            </a:pPr>
            <a:r>
              <a:rPr sz="1867" dirty="0">
                <a:solidFill>
                  <a:srgbClr val="5F5F5F"/>
                </a:solidFill>
                <a:latin typeface="Carlito"/>
                <a:cs typeface="Carlito"/>
              </a:rPr>
              <a:t>Java </a:t>
            </a:r>
            <a:r>
              <a:rPr sz="1867" spc="-20" dirty="0">
                <a:solidFill>
                  <a:srgbClr val="5F5F5F"/>
                </a:solidFill>
                <a:latin typeface="Carlito"/>
                <a:cs typeface="Carlito"/>
              </a:rPr>
              <a:t>programs </a:t>
            </a:r>
            <a:r>
              <a:rPr sz="1867" dirty="0">
                <a:solidFill>
                  <a:srgbClr val="5F5F5F"/>
                </a:solidFill>
                <a:latin typeface="Carlito"/>
                <a:cs typeface="Carlito"/>
              </a:rPr>
              <a:t>carry with </a:t>
            </a:r>
            <a:r>
              <a:rPr sz="1867" spc="-7" dirty="0">
                <a:solidFill>
                  <a:srgbClr val="5F5F5F"/>
                </a:solidFill>
                <a:latin typeface="Carlito"/>
                <a:cs typeface="Carlito"/>
              </a:rPr>
              <a:t>them </a:t>
            </a:r>
            <a:r>
              <a:rPr sz="1867" spc="-20" dirty="0">
                <a:solidFill>
                  <a:srgbClr val="5F5F5F"/>
                </a:solidFill>
                <a:latin typeface="Carlito"/>
                <a:cs typeface="Carlito"/>
              </a:rPr>
              <a:t>substantial  </a:t>
            </a:r>
            <a:r>
              <a:rPr sz="1867" spc="-7" dirty="0">
                <a:solidFill>
                  <a:srgbClr val="5F5F5F"/>
                </a:solidFill>
                <a:latin typeface="Carlito"/>
                <a:cs typeface="Carlito"/>
              </a:rPr>
              <a:t>amounts of </a:t>
            </a:r>
            <a:r>
              <a:rPr sz="1867" spc="-13" dirty="0">
                <a:solidFill>
                  <a:srgbClr val="5F5F5F"/>
                </a:solidFill>
                <a:latin typeface="Carlito"/>
                <a:cs typeface="Carlito"/>
              </a:rPr>
              <a:t>run-time </a:t>
            </a:r>
            <a:r>
              <a:rPr sz="1867" spc="-7" dirty="0">
                <a:solidFill>
                  <a:srgbClr val="5F5F5F"/>
                </a:solidFill>
                <a:latin typeface="Carlito"/>
                <a:cs typeface="Carlito"/>
              </a:rPr>
              <a:t>type </a:t>
            </a:r>
            <a:r>
              <a:rPr sz="1867" spc="-20" dirty="0">
                <a:solidFill>
                  <a:srgbClr val="5F5F5F"/>
                </a:solidFill>
                <a:latin typeface="Carlito"/>
                <a:cs typeface="Carlito"/>
              </a:rPr>
              <a:t>information </a:t>
            </a:r>
            <a:r>
              <a:rPr sz="1867" spc="-7" dirty="0">
                <a:solidFill>
                  <a:srgbClr val="5F5F5F"/>
                </a:solidFill>
                <a:latin typeface="Carlito"/>
                <a:cs typeface="Carlito"/>
              </a:rPr>
              <a:t>that </a:t>
            </a:r>
            <a:r>
              <a:rPr sz="1867" spc="-20" dirty="0">
                <a:solidFill>
                  <a:srgbClr val="5F5F5F"/>
                </a:solidFill>
                <a:latin typeface="Carlito"/>
                <a:cs typeface="Carlito"/>
              </a:rPr>
              <a:t>is  </a:t>
            </a:r>
            <a:r>
              <a:rPr sz="1867" spc="-7" dirty="0">
                <a:solidFill>
                  <a:srgbClr val="5F5F5F"/>
                </a:solidFill>
                <a:latin typeface="Carlito"/>
                <a:cs typeface="Carlito"/>
              </a:rPr>
              <a:t>used to </a:t>
            </a:r>
            <a:r>
              <a:rPr sz="1867" dirty="0">
                <a:solidFill>
                  <a:srgbClr val="5F5F5F"/>
                </a:solidFill>
                <a:latin typeface="Carlito"/>
                <a:cs typeface="Carlito"/>
              </a:rPr>
              <a:t>verify and resolve </a:t>
            </a:r>
            <a:r>
              <a:rPr sz="1867" spc="-7" dirty="0">
                <a:solidFill>
                  <a:srgbClr val="5F5F5F"/>
                </a:solidFill>
                <a:latin typeface="Carlito"/>
                <a:cs typeface="Carlito"/>
              </a:rPr>
              <a:t>accesses to</a:t>
            </a:r>
            <a:r>
              <a:rPr sz="1867" spc="-193" dirty="0">
                <a:solidFill>
                  <a:srgbClr val="5F5F5F"/>
                </a:solidFill>
                <a:latin typeface="Carlito"/>
                <a:cs typeface="Carlito"/>
              </a:rPr>
              <a:t> </a:t>
            </a:r>
            <a:r>
              <a:rPr sz="1867" spc="-20" dirty="0">
                <a:solidFill>
                  <a:srgbClr val="5F5F5F"/>
                </a:solidFill>
                <a:latin typeface="Carlito"/>
                <a:cs typeface="Carlito"/>
              </a:rPr>
              <a:t>objects  </a:t>
            </a:r>
            <a:r>
              <a:rPr sz="1867" spc="-7" dirty="0">
                <a:solidFill>
                  <a:srgbClr val="5F5F5F"/>
                </a:solidFill>
                <a:latin typeface="Carlito"/>
                <a:cs typeface="Carlito"/>
              </a:rPr>
              <a:t>at </a:t>
            </a:r>
            <a:r>
              <a:rPr sz="1867" dirty="0">
                <a:solidFill>
                  <a:srgbClr val="5F5F5F"/>
                </a:solidFill>
                <a:latin typeface="Carlito"/>
                <a:cs typeface="Carlito"/>
              </a:rPr>
              <a:t>run</a:t>
            </a:r>
            <a:r>
              <a:rPr sz="1867" spc="-53" dirty="0">
                <a:solidFill>
                  <a:srgbClr val="5F5F5F"/>
                </a:solidFill>
                <a:latin typeface="Carlito"/>
                <a:cs typeface="Carlito"/>
              </a:rPr>
              <a:t> </a:t>
            </a:r>
            <a:r>
              <a:rPr sz="1867" spc="-27" dirty="0">
                <a:solidFill>
                  <a:srgbClr val="5F5F5F"/>
                </a:solidFill>
                <a:latin typeface="Carlito"/>
                <a:cs typeface="Carlito"/>
              </a:rPr>
              <a:t>time</a:t>
            </a:r>
            <a:endParaRPr sz="1867" dirty="0">
              <a:latin typeface="Carlito"/>
              <a:cs typeface="Carli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5367" y="1127590"/>
            <a:ext cx="10985500" cy="5122333"/>
            <a:chOff x="454025" y="845692"/>
            <a:chExt cx="8239125" cy="3841750"/>
          </a:xfrm>
        </p:grpSpPr>
        <p:sp>
          <p:nvSpPr>
            <p:cNvPr id="3" name="object 3"/>
            <p:cNvSpPr/>
            <p:nvPr/>
          </p:nvSpPr>
          <p:spPr>
            <a:xfrm>
              <a:off x="468629" y="860297"/>
              <a:ext cx="8209915" cy="0"/>
            </a:xfrm>
            <a:custGeom>
              <a:avLst/>
              <a:gdLst/>
              <a:ahLst/>
              <a:cxnLst/>
              <a:rect l="l" t="t" r="r" b="b"/>
              <a:pathLst>
                <a:path w="8209915">
                  <a:moveTo>
                    <a:pt x="0" y="0"/>
                  </a:moveTo>
                  <a:lnTo>
                    <a:pt x="8209788" y="0"/>
                  </a:lnTo>
                </a:path>
              </a:pathLst>
            </a:custGeom>
            <a:ln w="28956">
              <a:solidFill>
                <a:srgbClr val="095A82"/>
              </a:solidFill>
            </a:ln>
          </p:spPr>
          <p:txBody>
            <a:bodyPr wrap="square" lIns="0" tIns="0" rIns="0" bIns="0" rtlCol="0"/>
            <a:lstStyle/>
            <a:p>
              <a:endParaRPr sz="2400"/>
            </a:p>
          </p:txBody>
        </p:sp>
        <p:sp>
          <p:nvSpPr>
            <p:cNvPr id="4" name="object 4"/>
            <p:cNvSpPr/>
            <p:nvPr/>
          </p:nvSpPr>
          <p:spPr>
            <a:xfrm>
              <a:off x="469392" y="903731"/>
              <a:ext cx="1873250" cy="3783965"/>
            </a:xfrm>
            <a:custGeom>
              <a:avLst/>
              <a:gdLst/>
              <a:ahLst/>
              <a:cxnLst/>
              <a:rect l="l" t="t" r="r" b="b"/>
              <a:pathLst>
                <a:path w="1873250" h="3783965">
                  <a:moveTo>
                    <a:pt x="1872742" y="0"/>
                  </a:moveTo>
                  <a:lnTo>
                    <a:pt x="0" y="0"/>
                  </a:lnTo>
                  <a:lnTo>
                    <a:pt x="0" y="3783584"/>
                  </a:lnTo>
                  <a:lnTo>
                    <a:pt x="1872742" y="3783584"/>
                  </a:lnTo>
                  <a:lnTo>
                    <a:pt x="1872742" y="0"/>
                  </a:lnTo>
                  <a:close/>
                </a:path>
              </a:pathLst>
            </a:custGeom>
            <a:solidFill>
              <a:srgbClr val="095A82"/>
            </a:solidFill>
          </p:spPr>
          <p:txBody>
            <a:bodyPr wrap="square" lIns="0" tIns="0" rIns="0" bIns="0" rtlCol="0"/>
            <a:lstStyle/>
            <a:p>
              <a:endParaRPr sz="2400"/>
            </a:p>
          </p:txBody>
        </p:sp>
        <p:sp>
          <p:nvSpPr>
            <p:cNvPr id="5" name="object 5"/>
            <p:cNvSpPr/>
            <p:nvPr/>
          </p:nvSpPr>
          <p:spPr>
            <a:xfrm>
              <a:off x="752856" y="1411223"/>
              <a:ext cx="5080" cy="2818130"/>
            </a:xfrm>
            <a:custGeom>
              <a:avLst/>
              <a:gdLst/>
              <a:ahLst/>
              <a:cxnLst/>
              <a:rect l="l" t="t" r="r" b="b"/>
              <a:pathLst>
                <a:path w="5079" h="2818129">
                  <a:moveTo>
                    <a:pt x="4521" y="0"/>
                  </a:moveTo>
                  <a:lnTo>
                    <a:pt x="0" y="2817876"/>
                  </a:lnTo>
                </a:path>
              </a:pathLst>
            </a:custGeom>
            <a:ln w="12192">
              <a:solidFill>
                <a:srgbClr val="000000"/>
              </a:solidFill>
            </a:ln>
          </p:spPr>
          <p:txBody>
            <a:bodyPr wrap="square" lIns="0" tIns="0" rIns="0" bIns="0" rtlCol="0"/>
            <a:lstStyle/>
            <a:p>
              <a:endParaRPr sz="2400"/>
            </a:p>
          </p:txBody>
        </p:sp>
        <p:sp>
          <p:nvSpPr>
            <p:cNvPr id="6" name="object 6"/>
            <p:cNvSpPr/>
            <p:nvPr/>
          </p:nvSpPr>
          <p:spPr>
            <a:xfrm>
              <a:off x="653795" y="1694687"/>
              <a:ext cx="196595" cy="201168"/>
            </a:xfrm>
            <a:prstGeom prst="rect">
              <a:avLst/>
            </a:prstGeom>
            <a:blipFill>
              <a:blip r:embed="rId2" cstate="print"/>
              <a:stretch>
                <a:fillRect/>
              </a:stretch>
            </a:blipFill>
          </p:spPr>
          <p:txBody>
            <a:bodyPr wrap="square" lIns="0" tIns="0" rIns="0" bIns="0" rtlCol="0"/>
            <a:lstStyle/>
            <a:p>
              <a:endParaRPr sz="2400"/>
            </a:p>
          </p:txBody>
        </p:sp>
        <p:sp>
          <p:nvSpPr>
            <p:cNvPr id="7" name="object 7"/>
            <p:cNvSpPr/>
            <p:nvPr/>
          </p:nvSpPr>
          <p:spPr>
            <a:xfrm>
              <a:off x="658368" y="2083307"/>
              <a:ext cx="198119" cy="201168"/>
            </a:xfrm>
            <a:prstGeom prst="rect">
              <a:avLst/>
            </a:prstGeom>
            <a:blipFill>
              <a:blip r:embed="rId3" cstate="print"/>
              <a:stretch>
                <a:fillRect/>
              </a:stretch>
            </a:blipFill>
          </p:spPr>
          <p:txBody>
            <a:bodyPr wrap="square" lIns="0" tIns="0" rIns="0" bIns="0" rtlCol="0"/>
            <a:lstStyle/>
            <a:p>
              <a:endParaRPr sz="2400"/>
            </a:p>
          </p:txBody>
        </p:sp>
        <p:sp>
          <p:nvSpPr>
            <p:cNvPr id="8" name="object 8"/>
            <p:cNvSpPr/>
            <p:nvPr/>
          </p:nvSpPr>
          <p:spPr>
            <a:xfrm>
              <a:off x="658368" y="2471927"/>
              <a:ext cx="196596" cy="201168"/>
            </a:xfrm>
            <a:prstGeom prst="rect">
              <a:avLst/>
            </a:prstGeom>
            <a:blipFill>
              <a:blip r:embed="rId2" cstate="print"/>
              <a:stretch>
                <a:fillRect/>
              </a:stretch>
            </a:blipFill>
          </p:spPr>
          <p:txBody>
            <a:bodyPr wrap="square" lIns="0" tIns="0" rIns="0" bIns="0" rtlCol="0"/>
            <a:lstStyle/>
            <a:p>
              <a:endParaRPr sz="2400"/>
            </a:p>
          </p:txBody>
        </p:sp>
        <p:sp>
          <p:nvSpPr>
            <p:cNvPr id="9" name="object 9"/>
            <p:cNvSpPr/>
            <p:nvPr/>
          </p:nvSpPr>
          <p:spPr>
            <a:xfrm>
              <a:off x="661415" y="1306067"/>
              <a:ext cx="198119" cy="201167"/>
            </a:xfrm>
            <a:prstGeom prst="rect">
              <a:avLst/>
            </a:prstGeom>
            <a:blipFill>
              <a:blip r:embed="rId4" cstate="print"/>
              <a:stretch>
                <a:fillRect/>
              </a:stretch>
            </a:blipFill>
          </p:spPr>
          <p:txBody>
            <a:bodyPr wrap="square" lIns="0" tIns="0" rIns="0" bIns="0" rtlCol="0"/>
            <a:lstStyle/>
            <a:p>
              <a:endParaRPr sz="2400"/>
            </a:p>
          </p:txBody>
        </p:sp>
        <p:sp>
          <p:nvSpPr>
            <p:cNvPr id="10" name="object 10"/>
            <p:cNvSpPr/>
            <p:nvPr/>
          </p:nvSpPr>
          <p:spPr>
            <a:xfrm>
              <a:off x="653795" y="2860547"/>
              <a:ext cx="196595" cy="201168"/>
            </a:xfrm>
            <a:prstGeom prst="rect">
              <a:avLst/>
            </a:prstGeom>
            <a:blipFill>
              <a:blip r:embed="rId2" cstate="print"/>
              <a:stretch>
                <a:fillRect/>
              </a:stretch>
            </a:blipFill>
          </p:spPr>
          <p:txBody>
            <a:bodyPr wrap="square" lIns="0" tIns="0" rIns="0" bIns="0" rtlCol="0"/>
            <a:lstStyle/>
            <a:p>
              <a:endParaRPr sz="2400"/>
            </a:p>
          </p:txBody>
        </p:sp>
        <p:sp>
          <p:nvSpPr>
            <p:cNvPr id="11" name="object 11"/>
            <p:cNvSpPr/>
            <p:nvPr/>
          </p:nvSpPr>
          <p:spPr>
            <a:xfrm>
              <a:off x="653795" y="3250691"/>
              <a:ext cx="196595" cy="199644"/>
            </a:xfrm>
            <a:prstGeom prst="rect">
              <a:avLst/>
            </a:prstGeom>
            <a:blipFill>
              <a:blip r:embed="rId5" cstate="print"/>
              <a:stretch>
                <a:fillRect/>
              </a:stretch>
            </a:blipFill>
          </p:spPr>
          <p:txBody>
            <a:bodyPr wrap="square" lIns="0" tIns="0" rIns="0" bIns="0" rtlCol="0"/>
            <a:lstStyle/>
            <a:p>
              <a:endParaRPr sz="2400"/>
            </a:p>
          </p:txBody>
        </p:sp>
        <p:sp>
          <p:nvSpPr>
            <p:cNvPr id="12" name="object 12"/>
            <p:cNvSpPr/>
            <p:nvPr/>
          </p:nvSpPr>
          <p:spPr>
            <a:xfrm>
              <a:off x="519684" y="3497579"/>
              <a:ext cx="477012" cy="480059"/>
            </a:xfrm>
            <a:prstGeom prst="rect">
              <a:avLst/>
            </a:prstGeom>
            <a:blipFill>
              <a:blip r:embed="rId6" cstate="print"/>
              <a:stretch>
                <a:fillRect/>
              </a:stretch>
            </a:blipFill>
          </p:spPr>
          <p:txBody>
            <a:bodyPr wrap="square" lIns="0" tIns="0" rIns="0" bIns="0" rtlCol="0"/>
            <a:lstStyle/>
            <a:p>
              <a:endParaRPr sz="2400"/>
            </a:p>
          </p:txBody>
        </p:sp>
        <p:sp>
          <p:nvSpPr>
            <p:cNvPr id="13" name="object 13"/>
            <p:cNvSpPr/>
            <p:nvPr/>
          </p:nvSpPr>
          <p:spPr>
            <a:xfrm>
              <a:off x="661415" y="3639311"/>
              <a:ext cx="198119" cy="201168"/>
            </a:xfrm>
            <a:prstGeom prst="rect">
              <a:avLst/>
            </a:prstGeom>
            <a:blipFill>
              <a:blip r:embed="rId7" cstate="print"/>
              <a:stretch>
                <a:fillRect/>
              </a:stretch>
            </a:blipFill>
          </p:spPr>
          <p:txBody>
            <a:bodyPr wrap="square" lIns="0" tIns="0" rIns="0" bIns="0" rtlCol="0"/>
            <a:lstStyle/>
            <a:p>
              <a:endParaRPr sz="2400"/>
            </a:p>
          </p:txBody>
        </p:sp>
        <p:sp>
          <p:nvSpPr>
            <p:cNvPr id="14" name="object 14"/>
            <p:cNvSpPr/>
            <p:nvPr/>
          </p:nvSpPr>
          <p:spPr>
            <a:xfrm>
              <a:off x="653795" y="4027932"/>
              <a:ext cx="196595" cy="201168"/>
            </a:xfrm>
            <a:prstGeom prst="rect">
              <a:avLst/>
            </a:prstGeom>
            <a:blipFill>
              <a:blip r:embed="rId8" cstate="print"/>
              <a:stretch>
                <a:fillRect/>
              </a:stretch>
            </a:blipFill>
          </p:spPr>
          <p:txBody>
            <a:bodyPr wrap="square" lIns="0" tIns="0" rIns="0" bIns="0" rtlCol="0"/>
            <a:lstStyle/>
            <a:p>
              <a:endParaRPr sz="2400"/>
            </a:p>
          </p:txBody>
        </p:sp>
      </p:grpSp>
      <p:sp>
        <p:nvSpPr>
          <p:cNvPr id="15" name="object 15"/>
          <p:cNvSpPr txBox="1">
            <a:spLocks noGrp="1"/>
          </p:cNvSpPr>
          <p:nvPr>
            <p:ph type="title"/>
          </p:nvPr>
        </p:nvSpPr>
        <p:spPr>
          <a:xfrm>
            <a:off x="627616" y="119246"/>
            <a:ext cx="3178387" cy="1165148"/>
          </a:xfrm>
          <a:prstGeom prst="rect">
            <a:avLst/>
          </a:prstGeom>
        </p:spPr>
        <p:txBody>
          <a:bodyPr vert="horz" wrap="square" lIns="0" tIns="16087" rIns="0" bIns="0" rtlCol="0" anchor="ctr">
            <a:spAutoFit/>
          </a:bodyPr>
          <a:lstStyle/>
          <a:p>
            <a:pPr marL="16933">
              <a:lnSpc>
                <a:spcPct val="100000"/>
              </a:lnSpc>
              <a:spcBef>
                <a:spcPts val="127"/>
              </a:spcBef>
            </a:pPr>
            <a:r>
              <a:rPr sz="3733" b="1" spc="-7" dirty="0">
                <a:latin typeface="Carlito"/>
                <a:cs typeface="Carlito"/>
              </a:rPr>
              <a:t>Features of</a:t>
            </a:r>
            <a:r>
              <a:rPr sz="3733" b="1" spc="-180" dirty="0">
                <a:latin typeface="Carlito"/>
                <a:cs typeface="Carlito"/>
              </a:rPr>
              <a:t> </a:t>
            </a:r>
            <a:r>
              <a:rPr sz="3733" b="1" spc="-33" dirty="0">
                <a:latin typeface="Carlito"/>
                <a:cs typeface="Carlito"/>
              </a:rPr>
              <a:t>Java</a:t>
            </a:r>
            <a:endParaRPr sz="3733">
              <a:latin typeface="Carlito"/>
              <a:cs typeface="Carlito"/>
            </a:endParaRPr>
          </a:p>
        </p:txBody>
      </p:sp>
      <p:sp>
        <p:nvSpPr>
          <p:cNvPr id="21" name="object 21"/>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sp>
        <p:nvSpPr>
          <p:cNvPr id="16" name="object 16"/>
          <p:cNvSpPr txBox="1"/>
          <p:nvPr/>
        </p:nvSpPr>
        <p:spPr>
          <a:xfrm>
            <a:off x="625855" y="1204976"/>
            <a:ext cx="2497667" cy="4571188"/>
          </a:xfrm>
          <a:prstGeom prst="rect">
            <a:avLst/>
          </a:prstGeom>
        </p:spPr>
        <p:txBody>
          <a:bodyPr vert="horz" wrap="square" lIns="0" tIns="0" rIns="0" bIns="0" rtlCol="0">
            <a:spAutoFit/>
          </a:bodyPr>
          <a:lstStyle/>
          <a:p>
            <a:pPr>
              <a:lnSpc>
                <a:spcPct val="100000"/>
              </a:lnSpc>
            </a:pPr>
            <a:endParaRPr sz="1867">
              <a:latin typeface="Times New Roman"/>
              <a:cs typeface="Times New Roman"/>
            </a:endParaRPr>
          </a:p>
          <a:p>
            <a:pPr>
              <a:spcBef>
                <a:spcPts val="60"/>
              </a:spcBef>
            </a:pPr>
            <a:endParaRPr>
              <a:latin typeface="Times New Roman"/>
              <a:cs typeface="Times New Roman"/>
            </a:endParaRPr>
          </a:p>
          <a:p>
            <a:pPr marL="679010"/>
            <a:r>
              <a:rPr sz="1867" spc="-20" dirty="0">
                <a:solidFill>
                  <a:srgbClr val="FFFFFF"/>
                </a:solidFill>
                <a:latin typeface="Carlito"/>
                <a:cs typeface="Carlito"/>
              </a:rPr>
              <a:t>Simple</a:t>
            </a:r>
            <a:endParaRPr sz="1867">
              <a:latin typeface="Carlito"/>
              <a:cs typeface="Carlito"/>
            </a:endParaRPr>
          </a:p>
          <a:p>
            <a:pPr>
              <a:spcBef>
                <a:spcPts val="33"/>
              </a:spcBef>
            </a:pPr>
            <a:endParaRPr sz="1600">
              <a:latin typeface="Carlito"/>
              <a:cs typeface="Carlito"/>
            </a:endParaRPr>
          </a:p>
          <a:p>
            <a:pPr marL="689169"/>
            <a:r>
              <a:rPr sz="1867" spc="-20" dirty="0">
                <a:solidFill>
                  <a:srgbClr val="FFFFFF"/>
                </a:solidFill>
                <a:latin typeface="Carlito"/>
                <a:cs typeface="Carlito"/>
              </a:rPr>
              <a:t>Portable</a:t>
            </a:r>
            <a:endParaRPr sz="1867">
              <a:latin typeface="Carlito"/>
              <a:cs typeface="Carlito"/>
            </a:endParaRPr>
          </a:p>
          <a:p>
            <a:pPr marL="666310" marR="298019" indent="16086">
              <a:lnSpc>
                <a:spcPct val="174700"/>
              </a:lnSpc>
              <a:spcBef>
                <a:spcPts val="7"/>
              </a:spcBef>
            </a:pPr>
            <a:r>
              <a:rPr sz="1867" spc="-27" dirty="0">
                <a:solidFill>
                  <a:srgbClr val="FFFFFF"/>
                </a:solidFill>
                <a:latin typeface="Carlito"/>
                <a:cs typeface="Carlito"/>
              </a:rPr>
              <a:t>Ob</a:t>
            </a:r>
            <a:r>
              <a:rPr sz="1867" spc="-20" dirty="0">
                <a:solidFill>
                  <a:srgbClr val="FFFFFF"/>
                </a:solidFill>
                <a:latin typeface="Carlito"/>
                <a:cs typeface="Carlito"/>
              </a:rPr>
              <a:t>je</a:t>
            </a:r>
            <a:r>
              <a:rPr sz="1867" spc="-27" dirty="0">
                <a:solidFill>
                  <a:srgbClr val="FFFFFF"/>
                </a:solidFill>
                <a:latin typeface="Carlito"/>
                <a:cs typeface="Carlito"/>
              </a:rPr>
              <a:t>ct</a:t>
            </a:r>
            <a:r>
              <a:rPr sz="1867" spc="-13" dirty="0">
                <a:solidFill>
                  <a:srgbClr val="FFFFFF"/>
                </a:solidFill>
                <a:latin typeface="Carlito"/>
                <a:cs typeface="Carlito"/>
              </a:rPr>
              <a:t>-or</a:t>
            </a:r>
            <a:r>
              <a:rPr sz="1867" spc="-20" dirty="0">
                <a:solidFill>
                  <a:srgbClr val="FFFFFF"/>
                </a:solidFill>
                <a:latin typeface="Carlito"/>
                <a:cs typeface="Carlito"/>
              </a:rPr>
              <a:t>ie</a:t>
            </a:r>
            <a:r>
              <a:rPr sz="1867" spc="-27" dirty="0">
                <a:solidFill>
                  <a:srgbClr val="FFFFFF"/>
                </a:solidFill>
                <a:latin typeface="Carlito"/>
                <a:cs typeface="Carlito"/>
              </a:rPr>
              <a:t>n</a:t>
            </a:r>
            <a:r>
              <a:rPr sz="1867" spc="-20" dirty="0">
                <a:solidFill>
                  <a:srgbClr val="FFFFFF"/>
                </a:solidFill>
                <a:latin typeface="Carlito"/>
                <a:cs typeface="Carlito"/>
              </a:rPr>
              <a:t>te</a:t>
            </a:r>
            <a:r>
              <a:rPr sz="1867" dirty="0">
                <a:solidFill>
                  <a:srgbClr val="FFFFFF"/>
                </a:solidFill>
                <a:latin typeface="Carlito"/>
                <a:cs typeface="Carlito"/>
              </a:rPr>
              <a:t>d  </a:t>
            </a:r>
            <a:r>
              <a:rPr sz="1867" spc="-20" dirty="0">
                <a:solidFill>
                  <a:srgbClr val="FFFFFF"/>
                </a:solidFill>
                <a:latin typeface="Carlito"/>
                <a:cs typeface="Carlito"/>
              </a:rPr>
              <a:t>Secure  Distributed</a:t>
            </a:r>
            <a:endParaRPr sz="1867">
              <a:latin typeface="Carlito"/>
              <a:cs typeface="Carlito"/>
            </a:endParaRPr>
          </a:p>
          <a:p>
            <a:pPr>
              <a:spcBef>
                <a:spcPts val="20"/>
              </a:spcBef>
            </a:pPr>
            <a:endParaRPr sz="1533">
              <a:latin typeface="Carlito"/>
              <a:cs typeface="Carlito"/>
            </a:endParaRPr>
          </a:p>
          <a:p>
            <a:pPr marL="666310"/>
            <a:r>
              <a:rPr sz="1867" spc="-13" dirty="0">
                <a:solidFill>
                  <a:srgbClr val="FFFFFF"/>
                </a:solidFill>
                <a:latin typeface="Carlito"/>
                <a:cs typeface="Carlito"/>
              </a:rPr>
              <a:t>Dynamic</a:t>
            </a:r>
            <a:endParaRPr sz="1867">
              <a:latin typeface="Carlito"/>
              <a:cs typeface="Carlito"/>
            </a:endParaRPr>
          </a:p>
          <a:p>
            <a:pPr>
              <a:spcBef>
                <a:spcPts val="20"/>
              </a:spcBef>
            </a:pPr>
            <a:endParaRPr sz="1667">
              <a:latin typeface="Carlito"/>
              <a:cs typeface="Carlito"/>
            </a:endParaRPr>
          </a:p>
          <a:p>
            <a:pPr marL="666310"/>
            <a:r>
              <a:rPr sz="2133" b="1" spc="-20" dirty="0">
                <a:solidFill>
                  <a:srgbClr val="FFFFFF"/>
                </a:solidFill>
                <a:latin typeface="Carlito"/>
                <a:cs typeface="Carlito"/>
              </a:rPr>
              <a:t>Robust</a:t>
            </a:r>
            <a:endParaRPr sz="2133">
              <a:latin typeface="Carlito"/>
              <a:cs typeface="Carlito"/>
            </a:endParaRPr>
          </a:p>
          <a:p>
            <a:pPr>
              <a:spcBef>
                <a:spcPts val="73"/>
              </a:spcBef>
            </a:pPr>
            <a:endParaRPr sz="1667">
              <a:latin typeface="Carlito"/>
              <a:cs typeface="Carlito"/>
            </a:endParaRPr>
          </a:p>
          <a:p>
            <a:pPr marL="674776"/>
            <a:r>
              <a:rPr sz="1867" spc="-7" dirty="0">
                <a:solidFill>
                  <a:srgbClr val="FFFFFF"/>
                </a:solidFill>
                <a:latin typeface="Carlito"/>
                <a:cs typeface="Carlito"/>
              </a:rPr>
              <a:t>High</a:t>
            </a:r>
            <a:r>
              <a:rPr sz="1867" spc="-60" dirty="0">
                <a:solidFill>
                  <a:srgbClr val="FFFFFF"/>
                </a:solidFill>
                <a:latin typeface="Carlito"/>
                <a:cs typeface="Carlito"/>
              </a:rPr>
              <a:t> </a:t>
            </a:r>
            <a:r>
              <a:rPr sz="1867" spc="-20" dirty="0">
                <a:solidFill>
                  <a:srgbClr val="FFFFFF"/>
                </a:solidFill>
                <a:latin typeface="Carlito"/>
                <a:cs typeface="Carlito"/>
              </a:rPr>
              <a:t>Performance</a:t>
            </a:r>
            <a:endParaRPr sz="1867">
              <a:latin typeface="Carlito"/>
              <a:cs typeface="Carlito"/>
            </a:endParaRPr>
          </a:p>
        </p:txBody>
      </p:sp>
      <p:sp>
        <p:nvSpPr>
          <p:cNvPr id="17" name="object 17"/>
          <p:cNvSpPr/>
          <p:nvPr/>
        </p:nvSpPr>
        <p:spPr>
          <a:xfrm>
            <a:off x="8874759" y="2230119"/>
            <a:ext cx="2590800" cy="2495127"/>
          </a:xfrm>
          <a:custGeom>
            <a:avLst/>
            <a:gdLst/>
            <a:ahLst/>
            <a:cxnLst/>
            <a:rect l="l" t="t" r="r" b="b"/>
            <a:pathLst>
              <a:path w="1943100" h="1871345">
                <a:moveTo>
                  <a:pt x="0" y="311785"/>
                </a:moveTo>
                <a:lnTo>
                  <a:pt x="3428" y="265811"/>
                </a:lnTo>
                <a:lnTo>
                  <a:pt x="13207" y="221742"/>
                </a:lnTo>
                <a:lnTo>
                  <a:pt x="28955" y="180339"/>
                </a:lnTo>
                <a:lnTo>
                  <a:pt x="50291" y="142112"/>
                </a:lnTo>
                <a:lnTo>
                  <a:pt x="76580" y="107314"/>
                </a:lnTo>
                <a:lnTo>
                  <a:pt x="107314" y="76454"/>
                </a:lnTo>
                <a:lnTo>
                  <a:pt x="142239" y="50292"/>
                </a:lnTo>
                <a:lnTo>
                  <a:pt x="180594" y="28956"/>
                </a:lnTo>
                <a:lnTo>
                  <a:pt x="221996" y="13208"/>
                </a:lnTo>
                <a:lnTo>
                  <a:pt x="266064" y="3429"/>
                </a:lnTo>
                <a:lnTo>
                  <a:pt x="312165" y="0"/>
                </a:lnTo>
                <a:lnTo>
                  <a:pt x="1630679" y="0"/>
                </a:lnTo>
                <a:lnTo>
                  <a:pt x="1676780" y="3429"/>
                </a:lnTo>
                <a:lnTo>
                  <a:pt x="1720850" y="13208"/>
                </a:lnTo>
                <a:lnTo>
                  <a:pt x="1762252" y="28956"/>
                </a:lnTo>
                <a:lnTo>
                  <a:pt x="1800605" y="50292"/>
                </a:lnTo>
                <a:lnTo>
                  <a:pt x="1835530" y="76454"/>
                </a:lnTo>
                <a:lnTo>
                  <a:pt x="1866264" y="107314"/>
                </a:lnTo>
                <a:lnTo>
                  <a:pt x="1892553" y="142112"/>
                </a:lnTo>
                <a:lnTo>
                  <a:pt x="1913889" y="180339"/>
                </a:lnTo>
                <a:lnTo>
                  <a:pt x="1929637" y="221742"/>
                </a:lnTo>
                <a:lnTo>
                  <a:pt x="1939416" y="265811"/>
                </a:lnTo>
                <a:lnTo>
                  <a:pt x="1942846" y="311785"/>
                </a:lnTo>
                <a:lnTo>
                  <a:pt x="1942846" y="1559179"/>
                </a:lnTo>
                <a:lnTo>
                  <a:pt x="1939416" y="1605153"/>
                </a:lnTo>
                <a:lnTo>
                  <a:pt x="1929637" y="1649222"/>
                </a:lnTo>
                <a:lnTo>
                  <a:pt x="1913889" y="1690624"/>
                </a:lnTo>
                <a:lnTo>
                  <a:pt x="1892553" y="1728851"/>
                </a:lnTo>
                <a:lnTo>
                  <a:pt x="1866264" y="1763649"/>
                </a:lnTo>
                <a:lnTo>
                  <a:pt x="1835530" y="1794510"/>
                </a:lnTo>
                <a:lnTo>
                  <a:pt x="1800605" y="1820672"/>
                </a:lnTo>
                <a:lnTo>
                  <a:pt x="1762252" y="1842008"/>
                </a:lnTo>
                <a:lnTo>
                  <a:pt x="1720850" y="1857756"/>
                </a:lnTo>
                <a:lnTo>
                  <a:pt x="1676780" y="1867535"/>
                </a:lnTo>
                <a:lnTo>
                  <a:pt x="1630679" y="1870964"/>
                </a:lnTo>
                <a:lnTo>
                  <a:pt x="312165" y="1870964"/>
                </a:lnTo>
                <a:lnTo>
                  <a:pt x="266064" y="1867535"/>
                </a:lnTo>
                <a:lnTo>
                  <a:pt x="221996" y="1857756"/>
                </a:lnTo>
                <a:lnTo>
                  <a:pt x="180594" y="1842008"/>
                </a:lnTo>
                <a:lnTo>
                  <a:pt x="142239" y="1820672"/>
                </a:lnTo>
                <a:lnTo>
                  <a:pt x="107314" y="1794510"/>
                </a:lnTo>
                <a:lnTo>
                  <a:pt x="76580" y="1763649"/>
                </a:lnTo>
                <a:lnTo>
                  <a:pt x="50291" y="1728851"/>
                </a:lnTo>
                <a:lnTo>
                  <a:pt x="28955" y="1690624"/>
                </a:lnTo>
                <a:lnTo>
                  <a:pt x="13207" y="1649222"/>
                </a:lnTo>
                <a:lnTo>
                  <a:pt x="3428" y="1605153"/>
                </a:lnTo>
                <a:lnTo>
                  <a:pt x="0" y="1559179"/>
                </a:lnTo>
                <a:lnTo>
                  <a:pt x="0" y="311785"/>
                </a:lnTo>
                <a:close/>
              </a:path>
            </a:pathLst>
          </a:custGeom>
          <a:ln w="38100">
            <a:solidFill>
              <a:srgbClr val="095A82"/>
            </a:solidFill>
          </a:ln>
        </p:spPr>
        <p:txBody>
          <a:bodyPr wrap="square" lIns="0" tIns="0" rIns="0" bIns="0" rtlCol="0"/>
          <a:lstStyle/>
          <a:p>
            <a:endParaRPr sz="2400"/>
          </a:p>
        </p:txBody>
      </p:sp>
      <p:sp>
        <p:nvSpPr>
          <p:cNvPr id="18" name="object 18"/>
          <p:cNvSpPr txBox="1"/>
          <p:nvPr/>
        </p:nvSpPr>
        <p:spPr>
          <a:xfrm>
            <a:off x="9686543" y="4100576"/>
            <a:ext cx="1209040" cy="355653"/>
          </a:xfrm>
          <a:prstGeom prst="rect">
            <a:avLst/>
          </a:prstGeom>
          <a:ln w="12192">
            <a:solidFill>
              <a:srgbClr val="04405E"/>
            </a:solidFill>
          </a:ln>
        </p:spPr>
        <p:txBody>
          <a:bodyPr vert="horz" wrap="square" lIns="0" tIns="108373" rIns="0" bIns="0" rtlCol="0">
            <a:spAutoFit/>
          </a:bodyPr>
          <a:lstStyle/>
          <a:p>
            <a:pPr marL="273465">
              <a:spcBef>
                <a:spcPts val="853"/>
              </a:spcBef>
            </a:pPr>
            <a:r>
              <a:rPr sz="1600" b="1" spc="-53" dirty="0">
                <a:solidFill>
                  <a:srgbClr val="5F5F5F"/>
                </a:solidFill>
                <a:latin typeface="Arial"/>
                <a:cs typeface="Arial"/>
              </a:rPr>
              <a:t>Robust</a:t>
            </a:r>
            <a:endParaRPr sz="1600">
              <a:latin typeface="Arial"/>
              <a:cs typeface="Arial"/>
            </a:endParaRPr>
          </a:p>
        </p:txBody>
      </p:sp>
      <p:sp>
        <p:nvSpPr>
          <p:cNvPr id="19" name="object 19"/>
          <p:cNvSpPr/>
          <p:nvPr/>
        </p:nvSpPr>
        <p:spPr>
          <a:xfrm>
            <a:off x="9162288" y="2523743"/>
            <a:ext cx="1928368" cy="1454911"/>
          </a:xfrm>
          <a:prstGeom prst="rect">
            <a:avLst/>
          </a:prstGeom>
          <a:blipFill>
            <a:blip r:embed="rId9" cstate="print"/>
            <a:stretch>
              <a:fillRect/>
            </a:stretch>
          </a:blipFill>
        </p:spPr>
        <p:txBody>
          <a:bodyPr wrap="square" lIns="0" tIns="0" rIns="0" bIns="0" rtlCol="0"/>
          <a:lstStyle/>
          <a:p>
            <a:endParaRPr sz="2400"/>
          </a:p>
        </p:txBody>
      </p:sp>
      <p:sp>
        <p:nvSpPr>
          <p:cNvPr id="20" name="object 20"/>
          <p:cNvSpPr txBox="1"/>
          <p:nvPr/>
        </p:nvSpPr>
        <p:spPr>
          <a:xfrm>
            <a:off x="3410711" y="1734311"/>
            <a:ext cx="5023272" cy="2976392"/>
          </a:xfrm>
          <a:prstGeom prst="rect">
            <a:avLst/>
          </a:prstGeom>
          <a:ln w="28955">
            <a:solidFill>
              <a:srgbClr val="416F9C"/>
            </a:solidFill>
          </a:ln>
        </p:spPr>
        <p:txBody>
          <a:bodyPr vert="horz" wrap="square" lIns="0" tIns="0" rIns="0" bIns="0" rtlCol="0">
            <a:spAutoFit/>
          </a:bodyPr>
          <a:lstStyle/>
          <a:p>
            <a:pPr>
              <a:lnSpc>
                <a:spcPct val="100000"/>
              </a:lnSpc>
            </a:pPr>
            <a:endParaRPr sz="1867">
              <a:latin typeface="Times New Roman"/>
              <a:cs typeface="Times New Roman"/>
            </a:endParaRPr>
          </a:p>
          <a:p>
            <a:pPr>
              <a:lnSpc>
                <a:spcPct val="100000"/>
              </a:lnSpc>
            </a:pPr>
            <a:endParaRPr sz="1867">
              <a:latin typeface="Times New Roman"/>
              <a:cs typeface="Times New Roman"/>
            </a:endParaRPr>
          </a:p>
          <a:p>
            <a:pPr>
              <a:spcBef>
                <a:spcPts val="13"/>
              </a:spcBef>
            </a:pPr>
            <a:endParaRPr sz="1467">
              <a:latin typeface="Times New Roman"/>
              <a:cs typeface="Times New Roman"/>
            </a:endParaRPr>
          </a:p>
          <a:p>
            <a:pPr marL="502061" marR="298865" indent="-382684">
              <a:lnSpc>
                <a:spcPct val="147900"/>
              </a:lnSpc>
              <a:buClr>
                <a:srgbClr val="095A82"/>
              </a:buClr>
              <a:buFont typeface="Wingdings"/>
              <a:buChar char=""/>
              <a:tabLst>
                <a:tab pos="502061" algn="l"/>
                <a:tab pos="502907" algn="l"/>
              </a:tabLst>
            </a:pPr>
            <a:r>
              <a:rPr sz="1867" dirty="0">
                <a:solidFill>
                  <a:srgbClr val="5F5F5F"/>
                </a:solidFill>
                <a:latin typeface="Carlito"/>
                <a:cs typeface="Carlito"/>
              </a:rPr>
              <a:t>Java </a:t>
            </a:r>
            <a:r>
              <a:rPr sz="1867" spc="-7" dirty="0">
                <a:solidFill>
                  <a:srgbClr val="5F5F5F"/>
                </a:solidFill>
                <a:latin typeface="Carlito"/>
                <a:cs typeface="Carlito"/>
              </a:rPr>
              <a:t>checks the code during the</a:t>
            </a:r>
            <a:r>
              <a:rPr sz="1867" spc="-187" dirty="0">
                <a:solidFill>
                  <a:srgbClr val="5F5F5F"/>
                </a:solidFill>
                <a:latin typeface="Carlito"/>
                <a:cs typeface="Carlito"/>
              </a:rPr>
              <a:t> </a:t>
            </a:r>
            <a:r>
              <a:rPr sz="1867" spc="-20" dirty="0">
                <a:solidFill>
                  <a:srgbClr val="5F5F5F"/>
                </a:solidFill>
                <a:latin typeface="Carlito"/>
                <a:cs typeface="Carlito"/>
              </a:rPr>
              <a:t>compilation  </a:t>
            </a:r>
            <a:r>
              <a:rPr sz="1867" spc="-7" dirty="0">
                <a:solidFill>
                  <a:srgbClr val="5F5F5F"/>
                </a:solidFill>
                <a:latin typeface="Carlito"/>
                <a:cs typeface="Carlito"/>
              </a:rPr>
              <a:t>time and </a:t>
            </a:r>
            <a:r>
              <a:rPr sz="1867" dirty="0">
                <a:solidFill>
                  <a:srgbClr val="5F5F5F"/>
                </a:solidFill>
                <a:latin typeface="Carlito"/>
                <a:cs typeface="Carlito"/>
              </a:rPr>
              <a:t>run </a:t>
            </a:r>
            <a:r>
              <a:rPr sz="1867" spc="-7" dirty="0">
                <a:solidFill>
                  <a:srgbClr val="5F5F5F"/>
                </a:solidFill>
                <a:latin typeface="Carlito"/>
                <a:cs typeface="Carlito"/>
              </a:rPr>
              <a:t>time</a:t>
            </a:r>
            <a:r>
              <a:rPr sz="1867" spc="-53" dirty="0">
                <a:solidFill>
                  <a:srgbClr val="5F5F5F"/>
                </a:solidFill>
                <a:latin typeface="Carlito"/>
                <a:cs typeface="Carlito"/>
              </a:rPr>
              <a:t> </a:t>
            </a:r>
            <a:r>
              <a:rPr sz="1867" spc="-27" dirty="0">
                <a:solidFill>
                  <a:srgbClr val="5F5F5F"/>
                </a:solidFill>
                <a:latin typeface="Carlito"/>
                <a:cs typeface="Carlito"/>
              </a:rPr>
              <a:t>also</a:t>
            </a:r>
            <a:endParaRPr sz="1867">
              <a:latin typeface="Carlito"/>
              <a:cs typeface="Carlito"/>
            </a:endParaRPr>
          </a:p>
          <a:p>
            <a:pPr marL="502061" marR="519840" indent="-382684">
              <a:lnSpc>
                <a:spcPct val="150100"/>
              </a:lnSpc>
              <a:spcBef>
                <a:spcPts val="593"/>
              </a:spcBef>
              <a:buClr>
                <a:srgbClr val="095A82"/>
              </a:buClr>
              <a:buFont typeface="Wingdings"/>
              <a:buChar char=""/>
              <a:tabLst>
                <a:tab pos="502061" algn="l"/>
                <a:tab pos="502907" algn="l"/>
              </a:tabLst>
            </a:pPr>
            <a:r>
              <a:rPr sz="1867" dirty="0">
                <a:solidFill>
                  <a:srgbClr val="5F5F5F"/>
                </a:solidFill>
                <a:latin typeface="Carlito"/>
                <a:cs typeface="Carlito"/>
              </a:rPr>
              <a:t>Java </a:t>
            </a:r>
            <a:r>
              <a:rPr sz="1867" spc="-7" dirty="0">
                <a:solidFill>
                  <a:srgbClr val="5F5F5F"/>
                </a:solidFill>
                <a:latin typeface="Carlito"/>
                <a:cs typeface="Carlito"/>
              </a:rPr>
              <a:t>completely takes care </a:t>
            </a:r>
            <a:r>
              <a:rPr sz="1867" dirty="0">
                <a:solidFill>
                  <a:srgbClr val="5F5F5F"/>
                </a:solidFill>
                <a:latin typeface="Carlito"/>
                <a:cs typeface="Carlito"/>
              </a:rPr>
              <a:t>of </a:t>
            </a:r>
            <a:r>
              <a:rPr sz="1867" spc="-20" dirty="0">
                <a:solidFill>
                  <a:srgbClr val="5F5F5F"/>
                </a:solidFill>
                <a:latin typeface="Carlito"/>
                <a:cs typeface="Carlito"/>
              </a:rPr>
              <a:t>memory  </a:t>
            </a:r>
            <a:r>
              <a:rPr sz="1867" dirty="0">
                <a:solidFill>
                  <a:srgbClr val="5F5F5F"/>
                </a:solidFill>
                <a:latin typeface="Carlito"/>
                <a:cs typeface="Carlito"/>
              </a:rPr>
              <a:t>allocation </a:t>
            </a:r>
            <a:r>
              <a:rPr sz="1867" spc="-7" dirty="0">
                <a:solidFill>
                  <a:srgbClr val="5F5F5F"/>
                </a:solidFill>
                <a:latin typeface="Carlito"/>
                <a:cs typeface="Carlito"/>
              </a:rPr>
              <a:t>and </a:t>
            </a:r>
            <a:r>
              <a:rPr sz="1867" dirty="0">
                <a:solidFill>
                  <a:srgbClr val="5F5F5F"/>
                </a:solidFill>
                <a:latin typeface="Carlito"/>
                <a:cs typeface="Carlito"/>
              </a:rPr>
              <a:t>releasing, which </a:t>
            </a:r>
            <a:r>
              <a:rPr sz="1867" spc="-7" dirty="0">
                <a:solidFill>
                  <a:srgbClr val="5F5F5F"/>
                </a:solidFill>
                <a:latin typeface="Carlito"/>
                <a:cs typeface="Carlito"/>
              </a:rPr>
              <a:t>makes</a:t>
            </a:r>
            <a:r>
              <a:rPr sz="1867" spc="-287" dirty="0">
                <a:solidFill>
                  <a:srgbClr val="5F5F5F"/>
                </a:solidFill>
                <a:latin typeface="Carlito"/>
                <a:cs typeface="Carlito"/>
              </a:rPr>
              <a:t> </a:t>
            </a:r>
            <a:r>
              <a:rPr sz="1867" spc="-27" dirty="0">
                <a:solidFill>
                  <a:srgbClr val="5F5F5F"/>
                </a:solidFill>
                <a:latin typeface="Carlito"/>
                <a:cs typeface="Carlito"/>
              </a:rPr>
              <a:t>the  </a:t>
            </a:r>
            <a:r>
              <a:rPr sz="1867" dirty="0">
                <a:solidFill>
                  <a:srgbClr val="5F5F5F"/>
                </a:solidFill>
                <a:latin typeface="Carlito"/>
                <a:cs typeface="Carlito"/>
              </a:rPr>
              <a:t>Java </a:t>
            </a:r>
            <a:r>
              <a:rPr sz="1867" spc="-13" dirty="0">
                <a:solidFill>
                  <a:srgbClr val="5F5F5F"/>
                </a:solidFill>
                <a:latin typeface="Carlito"/>
                <a:cs typeface="Carlito"/>
              </a:rPr>
              <a:t>program </a:t>
            </a:r>
            <a:r>
              <a:rPr sz="1867" dirty="0">
                <a:solidFill>
                  <a:srgbClr val="5F5F5F"/>
                </a:solidFill>
                <a:latin typeface="Carlito"/>
                <a:cs typeface="Carlito"/>
              </a:rPr>
              <a:t>more</a:t>
            </a:r>
            <a:r>
              <a:rPr sz="1867" spc="-207" dirty="0">
                <a:solidFill>
                  <a:srgbClr val="5F5F5F"/>
                </a:solidFill>
                <a:latin typeface="Carlito"/>
                <a:cs typeface="Carlito"/>
              </a:rPr>
              <a:t> </a:t>
            </a:r>
            <a:r>
              <a:rPr sz="1867" spc="-13" dirty="0">
                <a:solidFill>
                  <a:srgbClr val="5F5F5F"/>
                </a:solidFill>
                <a:latin typeface="Carlito"/>
                <a:cs typeface="Carlito"/>
              </a:rPr>
              <a:t>robust</a:t>
            </a:r>
            <a:endParaRPr sz="1867">
              <a:latin typeface="Carlito"/>
              <a:cs typeface="Carli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5367" y="1127590"/>
            <a:ext cx="10985500" cy="5122333"/>
            <a:chOff x="454025" y="845692"/>
            <a:chExt cx="8239125" cy="3841750"/>
          </a:xfrm>
        </p:grpSpPr>
        <p:sp>
          <p:nvSpPr>
            <p:cNvPr id="3" name="object 3"/>
            <p:cNvSpPr/>
            <p:nvPr/>
          </p:nvSpPr>
          <p:spPr>
            <a:xfrm>
              <a:off x="468629" y="860297"/>
              <a:ext cx="8209915" cy="0"/>
            </a:xfrm>
            <a:custGeom>
              <a:avLst/>
              <a:gdLst/>
              <a:ahLst/>
              <a:cxnLst/>
              <a:rect l="l" t="t" r="r" b="b"/>
              <a:pathLst>
                <a:path w="8209915">
                  <a:moveTo>
                    <a:pt x="0" y="0"/>
                  </a:moveTo>
                  <a:lnTo>
                    <a:pt x="8209788" y="0"/>
                  </a:lnTo>
                </a:path>
              </a:pathLst>
            </a:custGeom>
            <a:ln w="28956">
              <a:solidFill>
                <a:srgbClr val="095A82"/>
              </a:solidFill>
            </a:ln>
          </p:spPr>
          <p:txBody>
            <a:bodyPr wrap="square" lIns="0" tIns="0" rIns="0" bIns="0" rtlCol="0"/>
            <a:lstStyle/>
            <a:p>
              <a:endParaRPr sz="2400"/>
            </a:p>
          </p:txBody>
        </p:sp>
        <p:sp>
          <p:nvSpPr>
            <p:cNvPr id="4" name="object 4"/>
            <p:cNvSpPr/>
            <p:nvPr/>
          </p:nvSpPr>
          <p:spPr>
            <a:xfrm>
              <a:off x="469392" y="903731"/>
              <a:ext cx="1873250" cy="3783965"/>
            </a:xfrm>
            <a:custGeom>
              <a:avLst/>
              <a:gdLst/>
              <a:ahLst/>
              <a:cxnLst/>
              <a:rect l="l" t="t" r="r" b="b"/>
              <a:pathLst>
                <a:path w="1873250" h="3783965">
                  <a:moveTo>
                    <a:pt x="1872742" y="0"/>
                  </a:moveTo>
                  <a:lnTo>
                    <a:pt x="0" y="0"/>
                  </a:lnTo>
                  <a:lnTo>
                    <a:pt x="0" y="3783584"/>
                  </a:lnTo>
                  <a:lnTo>
                    <a:pt x="1872742" y="3783584"/>
                  </a:lnTo>
                  <a:lnTo>
                    <a:pt x="1872742" y="0"/>
                  </a:lnTo>
                  <a:close/>
                </a:path>
              </a:pathLst>
            </a:custGeom>
            <a:solidFill>
              <a:srgbClr val="095A82"/>
            </a:solidFill>
          </p:spPr>
          <p:txBody>
            <a:bodyPr wrap="square" lIns="0" tIns="0" rIns="0" bIns="0" rtlCol="0"/>
            <a:lstStyle/>
            <a:p>
              <a:endParaRPr sz="2400"/>
            </a:p>
          </p:txBody>
        </p:sp>
        <p:sp>
          <p:nvSpPr>
            <p:cNvPr id="5" name="object 5"/>
            <p:cNvSpPr/>
            <p:nvPr/>
          </p:nvSpPr>
          <p:spPr>
            <a:xfrm>
              <a:off x="752856" y="1411223"/>
              <a:ext cx="5080" cy="2818130"/>
            </a:xfrm>
            <a:custGeom>
              <a:avLst/>
              <a:gdLst/>
              <a:ahLst/>
              <a:cxnLst/>
              <a:rect l="l" t="t" r="r" b="b"/>
              <a:pathLst>
                <a:path w="5079" h="2818129">
                  <a:moveTo>
                    <a:pt x="4521" y="0"/>
                  </a:moveTo>
                  <a:lnTo>
                    <a:pt x="0" y="2817876"/>
                  </a:lnTo>
                </a:path>
              </a:pathLst>
            </a:custGeom>
            <a:ln w="12192">
              <a:solidFill>
                <a:srgbClr val="000000"/>
              </a:solidFill>
            </a:ln>
          </p:spPr>
          <p:txBody>
            <a:bodyPr wrap="square" lIns="0" tIns="0" rIns="0" bIns="0" rtlCol="0"/>
            <a:lstStyle/>
            <a:p>
              <a:endParaRPr sz="2400"/>
            </a:p>
          </p:txBody>
        </p:sp>
        <p:sp>
          <p:nvSpPr>
            <p:cNvPr id="6" name="object 6"/>
            <p:cNvSpPr/>
            <p:nvPr/>
          </p:nvSpPr>
          <p:spPr>
            <a:xfrm>
              <a:off x="653795" y="1694687"/>
              <a:ext cx="196595" cy="201168"/>
            </a:xfrm>
            <a:prstGeom prst="rect">
              <a:avLst/>
            </a:prstGeom>
            <a:blipFill>
              <a:blip r:embed="rId2" cstate="print"/>
              <a:stretch>
                <a:fillRect/>
              </a:stretch>
            </a:blipFill>
          </p:spPr>
          <p:txBody>
            <a:bodyPr wrap="square" lIns="0" tIns="0" rIns="0" bIns="0" rtlCol="0"/>
            <a:lstStyle/>
            <a:p>
              <a:endParaRPr sz="2400"/>
            </a:p>
          </p:txBody>
        </p:sp>
        <p:sp>
          <p:nvSpPr>
            <p:cNvPr id="7" name="object 7"/>
            <p:cNvSpPr/>
            <p:nvPr/>
          </p:nvSpPr>
          <p:spPr>
            <a:xfrm>
              <a:off x="658368" y="2083307"/>
              <a:ext cx="198119" cy="201168"/>
            </a:xfrm>
            <a:prstGeom prst="rect">
              <a:avLst/>
            </a:prstGeom>
            <a:blipFill>
              <a:blip r:embed="rId3" cstate="print"/>
              <a:stretch>
                <a:fillRect/>
              </a:stretch>
            </a:blipFill>
          </p:spPr>
          <p:txBody>
            <a:bodyPr wrap="square" lIns="0" tIns="0" rIns="0" bIns="0" rtlCol="0"/>
            <a:lstStyle/>
            <a:p>
              <a:endParaRPr sz="2400"/>
            </a:p>
          </p:txBody>
        </p:sp>
        <p:sp>
          <p:nvSpPr>
            <p:cNvPr id="8" name="object 8"/>
            <p:cNvSpPr/>
            <p:nvPr/>
          </p:nvSpPr>
          <p:spPr>
            <a:xfrm>
              <a:off x="658368" y="2471927"/>
              <a:ext cx="196596" cy="201168"/>
            </a:xfrm>
            <a:prstGeom prst="rect">
              <a:avLst/>
            </a:prstGeom>
            <a:blipFill>
              <a:blip r:embed="rId2" cstate="print"/>
              <a:stretch>
                <a:fillRect/>
              </a:stretch>
            </a:blipFill>
          </p:spPr>
          <p:txBody>
            <a:bodyPr wrap="square" lIns="0" tIns="0" rIns="0" bIns="0" rtlCol="0"/>
            <a:lstStyle/>
            <a:p>
              <a:endParaRPr sz="2400"/>
            </a:p>
          </p:txBody>
        </p:sp>
        <p:sp>
          <p:nvSpPr>
            <p:cNvPr id="9" name="object 9"/>
            <p:cNvSpPr/>
            <p:nvPr/>
          </p:nvSpPr>
          <p:spPr>
            <a:xfrm>
              <a:off x="661415" y="1306067"/>
              <a:ext cx="198119" cy="201167"/>
            </a:xfrm>
            <a:prstGeom prst="rect">
              <a:avLst/>
            </a:prstGeom>
            <a:blipFill>
              <a:blip r:embed="rId4" cstate="print"/>
              <a:stretch>
                <a:fillRect/>
              </a:stretch>
            </a:blipFill>
          </p:spPr>
          <p:txBody>
            <a:bodyPr wrap="square" lIns="0" tIns="0" rIns="0" bIns="0" rtlCol="0"/>
            <a:lstStyle/>
            <a:p>
              <a:endParaRPr sz="2400"/>
            </a:p>
          </p:txBody>
        </p:sp>
        <p:sp>
          <p:nvSpPr>
            <p:cNvPr id="10" name="object 10"/>
            <p:cNvSpPr/>
            <p:nvPr/>
          </p:nvSpPr>
          <p:spPr>
            <a:xfrm>
              <a:off x="653795" y="2860547"/>
              <a:ext cx="196595" cy="201168"/>
            </a:xfrm>
            <a:prstGeom prst="rect">
              <a:avLst/>
            </a:prstGeom>
            <a:blipFill>
              <a:blip r:embed="rId2" cstate="print"/>
              <a:stretch>
                <a:fillRect/>
              </a:stretch>
            </a:blipFill>
          </p:spPr>
          <p:txBody>
            <a:bodyPr wrap="square" lIns="0" tIns="0" rIns="0" bIns="0" rtlCol="0"/>
            <a:lstStyle/>
            <a:p>
              <a:endParaRPr sz="2400"/>
            </a:p>
          </p:txBody>
        </p:sp>
        <p:sp>
          <p:nvSpPr>
            <p:cNvPr id="11" name="object 11"/>
            <p:cNvSpPr/>
            <p:nvPr/>
          </p:nvSpPr>
          <p:spPr>
            <a:xfrm>
              <a:off x="653795" y="3250691"/>
              <a:ext cx="196595" cy="199644"/>
            </a:xfrm>
            <a:prstGeom prst="rect">
              <a:avLst/>
            </a:prstGeom>
            <a:blipFill>
              <a:blip r:embed="rId5" cstate="print"/>
              <a:stretch>
                <a:fillRect/>
              </a:stretch>
            </a:blipFill>
          </p:spPr>
          <p:txBody>
            <a:bodyPr wrap="square" lIns="0" tIns="0" rIns="0" bIns="0" rtlCol="0"/>
            <a:lstStyle/>
            <a:p>
              <a:endParaRPr sz="2400"/>
            </a:p>
          </p:txBody>
        </p:sp>
        <p:sp>
          <p:nvSpPr>
            <p:cNvPr id="12" name="object 12"/>
            <p:cNvSpPr/>
            <p:nvPr/>
          </p:nvSpPr>
          <p:spPr>
            <a:xfrm>
              <a:off x="661415" y="3639311"/>
              <a:ext cx="198119" cy="201168"/>
            </a:xfrm>
            <a:prstGeom prst="rect">
              <a:avLst/>
            </a:prstGeom>
            <a:blipFill>
              <a:blip r:embed="rId6" cstate="print"/>
              <a:stretch>
                <a:fillRect/>
              </a:stretch>
            </a:blipFill>
          </p:spPr>
          <p:txBody>
            <a:bodyPr wrap="square" lIns="0" tIns="0" rIns="0" bIns="0" rtlCol="0"/>
            <a:lstStyle/>
            <a:p>
              <a:endParaRPr sz="2400"/>
            </a:p>
          </p:txBody>
        </p:sp>
        <p:sp>
          <p:nvSpPr>
            <p:cNvPr id="13" name="object 13"/>
            <p:cNvSpPr/>
            <p:nvPr/>
          </p:nvSpPr>
          <p:spPr>
            <a:xfrm>
              <a:off x="512064" y="3886200"/>
              <a:ext cx="475487" cy="480059"/>
            </a:xfrm>
            <a:prstGeom prst="rect">
              <a:avLst/>
            </a:prstGeom>
            <a:blipFill>
              <a:blip r:embed="rId7" cstate="print"/>
              <a:stretch>
                <a:fillRect/>
              </a:stretch>
            </a:blipFill>
          </p:spPr>
          <p:txBody>
            <a:bodyPr wrap="square" lIns="0" tIns="0" rIns="0" bIns="0" rtlCol="0"/>
            <a:lstStyle/>
            <a:p>
              <a:endParaRPr sz="2400"/>
            </a:p>
          </p:txBody>
        </p:sp>
        <p:sp>
          <p:nvSpPr>
            <p:cNvPr id="14" name="object 14"/>
            <p:cNvSpPr/>
            <p:nvPr/>
          </p:nvSpPr>
          <p:spPr>
            <a:xfrm>
              <a:off x="653795" y="4027932"/>
              <a:ext cx="196595" cy="201168"/>
            </a:xfrm>
            <a:prstGeom prst="rect">
              <a:avLst/>
            </a:prstGeom>
            <a:blipFill>
              <a:blip r:embed="rId8" cstate="print"/>
              <a:stretch>
                <a:fillRect/>
              </a:stretch>
            </a:blipFill>
          </p:spPr>
          <p:txBody>
            <a:bodyPr wrap="square" lIns="0" tIns="0" rIns="0" bIns="0" rtlCol="0"/>
            <a:lstStyle/>
            <a:p>
              <a:endParaRPr sz="2400"/>
            </a:p>
          </p:txBody>
        </p:sp>
      </p:grpSp>
      <p:sp>
        <p:nvSpPr>
          <p:cNvPr id="15" name="object 15"/>
          <p:cNvSpPr txBox="1">
            <a:spLocks noGrp="1"/>
          </p:cNvSpPr>
          <p:nvPr>
            <p:ph type="title"/>
          </p:nvPr>
        </p:nvSpPr>
        <p:spPr>
          <a:xfrm>
            <a:off x="627616" y="119246"/>
            <a:ext cx="3178387" cy="1165148"/>
          </a:xfrm>
          <a:prstGeom prst="rect">
            <a:avLst/>
          </a:prstGeom>
        </p:spPr>
        <p:txBody>
          <a:bodyPr vert="horz" wrap="square" lIns="0" tIns="16087" rIns="0" bIns="0" rtlCol="0" anchor="ctr">
            <a:spAutoFit/>
          </a:bodyPr>
          <a:lstStyle/>
          <a:p>
            <a:pPr marL="16933">
              <a:lnSpc>
                <a:spcPct val="100000"/>
              </a:lnSpc>
              <a:spcBef>
                <a:spcPts val="127"/>
              </a:spcBef>
            </a:pPr>
            <a:r>
              <a:rPr sz="3733" b="1" spc="-7" dirty="0">
                <a:latin typeface="Carlito"/>
                <a:cs typeface="Carlito"/>
              </a:rPr>
              <a:t>Features of</a:t>
            </a:r>
            <a:r>
              <a:rPr sz="3733" b="1" spc="-180" dirty="0">
                <a:latin typeface="Carlito"/>
                <a:cs typeface="Carlito"/>
              </a:rPr>
              <a:t> </a:t>
            </a:r>
            <a:r>
              <a:rPr sz="3733" b="1" spc="-33" dirty="0">
                <a:latin typeface="Carlito"/>
                <a:cs typeface="Carlito"/>
              </a:rPr>
              <a:t>Java</a:t>
            </a:r>
            <a:endParaRPr sz="3733">
              <a:latin typeface="Carlito"/>
              <a:cs typeface="Carlito"/>
            </a:endParaRPr>
          </a:p>
        </p:txBody>
      </p:sp>
      <p:sp>
        <p:nvSpPr>
          <p:cNvPr id="22" name="object 22"/>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sp>
        <p:nvSpPr>
          <p:cNvPr id="16" name="object 16"/>
          <p:cNvSpPr txBox="1"/>
          <p:nvPr/>
        </p:nvSpPr>
        <p:spPr>
          <a:xfrm>
            <a:off x="625855" y="1204976"/>
            <a:ext cx="2497667" cy="4812279"/>
          </a:xfrm>
          <a:prstGeom prst="rect">
            <a:avLst/>
          </a:prstGeom>
        </p:spPr>
        <p:txBody>
          <a:bodyPr vert="horz" wrap="square" lIns="0" tIns="0" rIns="0" bIns="0" rtlCol="0">
            <a:spAutoFit/>
          </a:bodyPr>
          <a:lstStyle/>
          <a:p>
            <a:pPr>
              <a:lnSpc>
                <a:spcPct val="100000"/>
              </a:lnSpc>
            </a:pPr>
            <a:endParaRPr sz="1867">
              <a:latin typeface="Times New Roman"/>
              <a:cs typeface="Times New Roman"/>
            </a:endParaRPr>
          </a:p>
          <a:p>
            <a:pPr>
              <a:spcBef>
                <a:spcPts val="60"/>
              </a:spcBef>
            </a:pPr>
            <a:endParaRPr>
              <a:latin typeface="Times New Roman"/>
              <a:cs typeface="Times New Roman"/>
            </a:endParaRPr>
          </a:p>
          <a:p>
            <a:pPr marL="679010"/>
            <a:r>
              <a:rPr sz="1867" spc="-20" dirty="0">
                <a:solidFill>
                  <a:srgbClr val="FFFFFF"/>
                </a:solidFill>
                <a:latin typeface="Carlito"/>
                <a:cs typeface="Carlito"/>
              </a:rPr>
              <a:t>Simple</a:t>
            </a:r>
            <a:endParaRPr sz="1867">
              <a:latin typeface="Carlito"/>
              <a:cs typeface="Carlito"/>
            </a:endParaRPr>
          </a:p>
          <a:p>
            <a:pPr>
              <a:spcBef>
                <a:spcPts val="33"/>
              </a:spcBef>
            </a:pPr>
            <a:endParaRPr sz="1600">
              <a:latin typeface="Carlito"/>
              <a:cs typeface="Carlito"/>
            </a:endParaRPr>
          </a:p>
          <a:p>
            <a:pPr marL="689169"/>
            <a:r>
              <a:rPr sz="1867" spc="-20" dirty="0">
                <a:solidFill>
                  <a:srgbClr val="FFFFFF"/>
                </a:solidFill>
                <a:latin typeface="Carlito"/>
                <a:cs typeface="Carlito"/>
              </a:rPr>
              <a:t>Portable</a:t>
            </a:r>
            <a:endParaRPr sz="1867">
              <a:latin typeface="Carlito"/>
              <a:cs typeface="Carlito"/>
            </a:endParaRPr>
          </a:p>
          <a:p>
            <a:pPr marL="666310" marR="298019" indent="16086">
              <a:lnSpc>
                <a:spcPct val="174700"/>
              </a:lnSpc>
              <a:spcBef>
                <a:spcPts val="7"/>
              </a:spcBef>
            </a:pPr>
            <a:r>
              <a:rPr sz="1867" spc="-27" dirty="0">
                <a:solidFill>
                  <a:srgbClr val="FFFFFF"/>
                </a:solidFill>
                <a:latin typeface="Carlito"/>
                <a:cs typeface="Carlito"/>
              </a:rPr>
              <a:t>Ob</a:t>
            </a:r>
            <a:r>
              <a:rPr sz="1867" spc="-20" dirty="0">
                <a:solidFill>
                  <a:srgbClr val="FFFFFF"/>
                </a:solidFill>
                <a:latin typeface="Carlito"/>
                <a:cs typeface="Carlito"/>
              </a:rPr>
              <a:t>je</a:t>
            </a:r>
            <a:r>
              <a:rPr sz="1867" spc="-27" dirty="0">
                <a:solidFill>
                  <a:srgbClr val="FFFFFF"/>
                </a:solidFill>
                <a:latin typeface="Carlito"/>
                <a:cs typeface="Carlito"/>
              </a:rPr>
              <a:t>ct</a:t>
            </a:r>
            <a:r>
              <a:rPr sz="1867" spc="-13" dirty="0">
                <a:solidFill>
                  <a:srgbClr val="FFFFFF"/>
                </a:solidFill>
                <a:latin typeface="Carlito"/>
                <a:cs typeface="Carlito"/>
              </a:rPr>
              <a:t>-or</a:t>
            </a:r>
            <a:r>
              <a:rPr sz="1867" spc="-20" dirty="0">
                <a:solidFill>
                  <a:srgbClr val="FFFFFF"/>
                </a:solidFill>
                <a:latin typeface="Carlito"/>
                <a:cs typeface="Carlito"/>
              </a:rPr>
              <a:t>ie</a:t>
            </a:r>
            <a:r>
              <a:rPr sz="1867" spc="-27" dirty="0">
                <a:solidFill>
                  <a:srgbClr val="FFFFFF"/>
                </a:solidFill>
                <a:latin typeface="Carlito"/>
                <a:cs typeface="Carlito"/>
              </a:rPr>
              <a:t>n</a:t>
            </a:r>
            <a:r>
              <a:rPr sz="1867" spc="-20" dirty="0">
                <a:solidFill>
                  <a:srgbClr val="FFFFFF"/>
                </a:solidFill>
                <a:latin typeface="Carlito"/>
                <a:cs typeface="Carlito"/>
              </a:rPr>
              <a:t>te</a:t>
            </a:r>
            <a:r>
              <a:rPr sz="1867" dirty="0">
                <a:solidFill>
                  <a:srgbClr val="FFFFFF"/>
                </a:solidFill>
                <a:latin typeface="Carlito"/>
                <a:cs typeface="Carlito"/>
              </a:rPr>
              <a:t>d  </a:t>
            </a:r>
            <a:r>
              <a:rPr sz="1867" spc="-20" dirty="0">
                <a:solidFill>
                  <a:srgbClr val="FFFFFF"/>
                </a:solidFill>
                <a:latin typeface="Carlito"/>
                <a:cs typeface="Carlito"/>
              </a:rPr>
              <a:t>Secure  Distributed</a:t>
            </a:r>
            <a:endParaRPr sz="1867">
              <a:latin typeface="Carlito"/>
              <a:cs typeface="Carlito"/>
            </a:endParaRPr>
          </a:p>
          <a:p>
            <a:pPr marL="666310" marR="993962">
              <a:lnSpc>
                <a:spcPts val="4133"/>
              </a:lnSpc>
              <a:spcBef>
                <a:spcPts val="453"/>
              </a:spcBef>
            </a:pPr>
            <a:r>
              <a:rPr sz="1867" spc="-13" dirty="0">
                <a:solidFill>
                  <a:srgbClr val="FFFFFF"/>
                </a:solidFill>
                <a:latin typeface="Carlito"/>
                <a:cs typeface="Carlito"/>
              </a:rPr>
              <a:t>Dy</a:t>
            </a:r>
            <a:r>
              <a:rPr sz="1867" spc="-20" dirty="0">
                <a:solidFill>
                  <a:srgbClr val="FFFFFF"/>
                </a:solidFill>
                <a:latin typeface="Carlito"/>
                <a:cs typeface="Carlito"/>
              </a:rPr>
              <a:t>n</a:t>
            </a:r>
            <a:r>
              <a:rPr sz="1867" spc="-13" dirty="0">
                <a:solidFill>
                  <a:srgbClr val="FFFFFF"/>
                </a:solidFill>
                <a:latin typeface="Carlito"/>
                <a:cs typeface="Carlito"/>
              </a:rPr>
              <a:t>a</a:t>
            </a:r>
            <a:r>
              <a:rPr sz="1867" spc="-27" dirty="0">
                <a:solidFill>
                  <a:srgbClr val="FFFFFF"/>
                </a:solidFill>
                <a:latin typeface="Carlito"/>
                <a:cs typeface="Carlito"/>
              </a:rPr>
              <a:t>m</a:t>
            </a:r>
            <a:r>
              <a:rPr sz="1867" spc="-20" dirty="0">
                <a:solidFill>
                  <a:srgbClr val="FFFFFF"/>
                </a:solidFill>
                <a:latin typeface="Carlito"/>
                <a:cs typeface="Carlito"/>
              </a:rPr>
              <a:t>i</a:t>
            </a:r>
            <a:r>
              <a:rPr sz="1867" dirty="0">
                <a:solidFill>
                  <a:srgbClr val="FFFFFF"/>
                </a:solidFill>
                <a:latin typeface="Carlito"/>
                <a:cs typeface="Carlito"/>
              </a:rPr>
              <a:t>c  </a:t>
            </a:r>
            <a:r>
              <a:rPr sz="1867" spc="-13" dirty="0">
                <a:solidFill>
                  <a:srgbClr val="FFFFFF"/>
                </a:solidFill>
                <a:latin typeface="Carlito"/>
                <a:cs typeface="Carlito"/>
              </a:rPr>
              <a:t>Robust</a:t>
            </a:r>
            <a:endParaRPr sz="1867">
              <a:latin typeface="Carlito"/>
              <a:cs typeface="Carlito"/>
            </a:endParaRPr>
          </a:p>
          <a:p>
            <a:pPr>
              <a:spcBef>
                <a:spcPts val="40"/>
              </a:spcBef>
            </a:pPr>
            <a:endParaRPr sz="1400">
              <a:latin typeface="Carlito"/>
              <a:cs typeface="Carlito"/>
            </a:endParaRPr>
          </a:p>
          <a:p>
            <a:pPr marL="674776" marR="553706"/>
            <a:r>
              <a:rPr sz="1867" b="1" spc="-27" dirty="0">
                <a:solidFill>
                  <a:srgbClr val="FFFFFF"/>
                </a:solidFill>
                <a:latin typeface="Carlito"/>
                <a:cs typeface="Carlito"/>
              </a:rPr>
              <a:t>High  P</a:t>
            </a:r>
            <a:r>
              <a:rPr sz="1867" b="1" spc="-20" dirty="0">
                <a:solidFill>
                  <a:srgbClr val="FFFFFF"/>
                </a:solidFill>
                <a:latin typeface="Carlito"/>
                <a:cs typeface="Carlito"/>
              </a:rPr>
              <a:t>e</a:t>
            </a:r>
            <a:r>
              <a:rPr sz="1867" b="1" spc="-13" dirty="0">
                <a:solidFill>
                  <a:srgbClr val="FFFFFF"/>
                </a:solidFill>
                <a:latin typeface="Carlito"/>
                <a:cs typeface="Carlito"/>
              </a:rPr>
              <a:t>r</a:t>
            </a:r>
            <a:r>
              <a:rPr sz="1867" b="1" spc="-20" dirty="0">
                <a:solidFill>
                  <a:srgbClr val="FFFFFF"/>
                </a:solidFill>
                <a:latin typeface="Carlito"/>
                <a:cs typeface="Carlito"/>
              </a:rPr>
              <a:t>fo</a:t>
            </a:r>
            <a:r>
              <a:rPr sz="1867" b="1" spc="-13" dirty="0">
                <a:solidFill>
                  <a:srgbClr val="FFFFFF"/>
                </a:solidFill>
                <a:latin typeface="Carlito"/>
                <a:cs typeface="Carlito"/>
              </a:rPr>
              <a:t>r</a:t>
            </a:r>
            <a:r>
              <a:rPr sz="1867" b="1" spc="-20" dirty="0">
                <a:solidFill>
                  <a:srgbClr val="FFFFFF"/>
                </a:solidFill>
                <a:latin typeface="Carlito"/>
                <a:cs typeface="Carlito"/>
              </a:rPr>
              <a:t>m</a:t>
            </a:r>
            <a:r>
              <a:rPr sz="1867" b="1" spc="-13" dirty="0">
                <a:solidFill>
                  <a:srgbClr val="FFFFFF"/>
                </a:solidFill>
                <a:latin typeface="Carlito"/>
                <a:cs typeface="Carlito"/>
              </a:rPr>
              <a:t>an</a:t>
            </a:r>
            <a:r>
              <a:rPr sz="1867" b="1" spc="-20" dirty="0">
                <a:solidFill>
                  <a:srgbClr val="FFFFFF"/>
                </a:solidFill>
                <a:latin typeface="Carlito"/>
                <a:cs typeface="Carlito"/>
              </a:rPr>
              <a:t>c</a:t>
            </a:r>
            <a:r>
              <a:rPr sz="1867" b="1" dirty="0">
                <a:solidFill>
                  <a:srgbClr val="FFFFFF"/>
                </a:solidFill>
                <a:latin typeface="Carlito"/>
                <a:cs typeface="Carlito"/>
              </a:rPr>
              <a:t>e</a:t>
            </a:r>
            <a:endParaRPr sz="1867">
              <a:latin typeface="Carlito"/>
              <a:cs typeface="Carlito"/>
            </a:endParaRPr>
          </a:p>
        </p:txBody>
      </p:sp>
      <p:grpSp>
        <p:nvGrpSpPr>
          <p:cNvPr id="17" name="object 17"/>
          <p:cNvGrpSpPr/>
          <p:nvPr/>
        </p:nvGrpSpPr>
        <p:grpSpPr>
          <a:xfrm>
            <a:off x="8849359" y="2204719"/>
            <a:ext cx="2641600" cy="2545927"/>
            <a:chOff x="6637019" y="1653539"/>
            <a:chExt cx="1981200" cy="1909445"/>
          </a:xfrm>
        </p:grpSpPr>
        <p:sp>
          <p:nvSpPr>
            <p:cNvPr id="18" name="object 18"/>
            <p:cNvSpPr/>
            <p:nvPr/>
          </p:nvSpPr>
          <p:spPr>
            <a:xfrm>
              <a:off x="6656069" y="1672589"/>
              <a:ext cx="1943100" cy="1871345"/>
            </a:xfrm>
            <a:custGeom>
              <a:avLst/>
              <a:gdLst/>
              <a:ahLst/>
              <a:cxnLst/>
              <a:rect l="l" t="t" r="r" b="b"/>
              <a:pathLst>
                <a:path w="1943100" h="1871345">
                  <a:moveTo>
                    <a:pt x="0" y="311785"/>
                  </a:moveTo>
                  <a:lnTo>
                    <a:pt x="3428" y="265811"/>
                  </a:lnTo>
                  <a:lnTo>
                    <a:pt x="13207" y="221742"/>
                  </a:lnTo>
                  <a:lnTo>
                    <a:pt x="28955" y="180339"/>
                  </a:lnTo>
                  <a:lnTo>
                    <a:pt x="50291" y="142112"/>
                  </a:lnTo>
                  <a:lnTo>
                    <a:pt x="76580" y="107314"/>
                  </a:lnTo>
                  <a:lnTo>
                    <a:pt x="107314" y="76454"/>
                  </a:lnTo>
                  <a:lnTo>
                    <a:pt x="142239" y="50292"/>
                  </a:lnTo>
                  <a:lnTo>
                    <a:pt x="180594" y="28956"/>
                  </a:lnTo>
                  <a:lnTo>
                    <a:pt x="221996" y="13208"/>
                  </a:lnTo>
                  <a:lnTo>
                    <a:pt x="266064" y="3429"/>
                  </a:lnTo>
                  <a:lnTo>
                    <a:pt x="312165" y="0"/>
                  </a:lnTo>
                  <a:lnTo>
                    <a:pt x="1630679" y="0"/>
                  </a:lnTo>
                  <a:lnTo>
                    <a:pt x="1676780" y="3429"/>
                  </a:lnTo>
                  <a:lnTo>
                    <a:pt x="1720850" y="13208"/>
                  </a:lnTo>
                  <a:lnTo>
                    <a:pt x="1762252" y="28956"/>
                  </a:lnTo>
                  <a:lnTo>
                    <a:pt x="1800605" y="50292"/>
                  </a:lnTo>
                  <a:lnTo>
                    <a:pt x="1835530" y="76454"/>
                  </a:lnTo>
                  <a:lnTo>
                    <a:pt x="1866264" y="107314"/>
                  </a:lnTo>
                  <a:lnTo>
                    <a:pt x="1892553" y="142112"/>
                  </a:lnTo>
                  <a:lnTo>
                    <a:pt x="1913889" y="180339"/>
                  </a:lnTo>
                  <a:lnTo>
                    <a:pt x="1929637" y="221742"/>
                  </a:lnTo>
                  <a:lnTo>
                    <a:pt x="1939416" y="265811"/>
                  </a:lnTo>
                  <a:lnTo>
                    <a:pt x="1942846" y="311785"/>
                  </a:lnTo>
                  <a:lnTo>
                    <a:pt x="1942846" y="1559179"/>
                  </a:lnTo>
                  <a:lnTo>
                    <a:pt x="1939416" y="1605153"/>
                  </a:lnTo>
                  <a:lnTo>
                    <a:pt x="1929637" y="1649222"/>
                  </a:lnTo>
                  <a:lnTo>
                    <a:pt x="1913889" y="1690624"/>
                  </a:lnTo>
                  <a:lnTo>
                    <a:pt x="1892553" y="1728851"/>
                  </a:lnTo>
                  <a:lnTo>
                    <a:pt x="1866264" y="1763649"/>
                  </a:lnTo>
                  <a:lnTo>
                    <a:pt x="1835530" y="1794510"/>
                  </a:lnTo>
                  <a:lnTo>
                    <a:pt x="1800605" y="1820672"/>
                  </a:lnTo>
                  <a:lnTo>
                    <a:pt x="1762252" y="1842008"/>
                  </a:lnTo>
                  <a:lnTo>
                    <a:pt x="1720850" y="1857756"/>
                  </a:lnTo>
                  <a:lnTo>
                    <a:pt x="1676780" y="1867535"/>
                  </a:lnTo>
                  <a:lnTo>
                    <a:pt x="1630679" y="1870964"/>
                  </a:lnTo>
                  <a:lnTo>
                    <a:pt x="312165" y="1870964"/>
                  </a:lnTo>
                  <a:lnTo>
                    <a:pt x="266064" y="1867535"/>
                  </a:lnTo>
                  <a:lnTo>
                    <a:pt x="221996" y="1857756"/>
                  </a:lnTo>
                  <a:lnTo>
                    <a:pt x="180594" y="1842008"/>
                  </a:lnTo>
                  <a:lnTo>
                    <a:pt x="142239" y="1820672"/>
                  </a:lnTo>
                  <a:lnTo>
                    <a:pt x="107314" y="1794510"/>
                  </a:lnTo>
                  <a:lnTo>
                    <a:pt x="76580" y="1763649"/>
                  </a:lnTo>
                  <a:lnTo>
                    <a:pt x="50291" y="1728851"/>
                  </a:lnTo>
                  <a:lnTo>
                    <a:pt x="28955" y="1690624"/>
                  </a:lnTo>
                  <a:lnTo>
                    <a:pt x="13207" y="1649222"/>
                  </a:lnTo>
                  <a:lnTo>
                    <a:pt x="3428" y="1605153"/>
                  </a:lnTo>
                  <a:lnTo>
                    <a:pt x="0" y="1559179"/>
                  </a:lnTo>
                  <a:lnTo>
                    <a:pt x="0" y="311785"/>
                  </a:lnTo>
                  <a:close/>
                </a:path>
              </a:pathLst>
            </a:custGeom>
            <a:ln w="38100">
              <a:solidFill>
                <a:srgbClr val="095A82"/>
              </a:solidFill>
            </a:ln>
          </p:spPr>
          <p:txBody>
            <a:bodyPr wrap="square" lIns="0" tIns="0" rIns="0" bIns="0" rtlCol="0"/>
            <a:lstStyle/>
            <a:p>
              <a:endParaRPr sz="2400"/>
            </a:p>
          </p:txBody>
        </p:sp>
        <p:sp>
          <p:nvSpPr>
            <p:cNvPr id="19" name="object 19"/>
            <p:cNvSpPr/>
            <p:nvPr/>
          </p:nvSpPr>
          <p:spPr>
            <a:xfrm>
              <a:off x="7063739" y="1888235"/>
              <a:ext cx="1123188" cy="972312"/>
            </a:xfrm>
            <a:prstGeom prst="rect">
              <a:avLst/>
            </a:prstGeom>
            <a:blipFill>
              <a:blip r:embed="rId9" cstate="print"/>
              <a:stretch>
                <a:fillRect/>
              </a:stretch>
            </a:blipFill>
          </p:spPr>
          <p:txBody>
            <a:bodyPr wrap="square" lIns="0" tIns="0" rIns="0" bIns="0" rtlCol="0"/>
            <a:lstStyle/>
            <a:p>
              <a:endParaRPr sz="2400"/>
            </a:p>
          </p:txBody>
        </p:sp>
      </p:grpSp>
      <p:sp>
        <p:nvSpPr>
          <p:cNvPr id="20" name="object 20"/>
          <p:cNvSpPr txBox="1"/>
          <p:nvPr/>
        </p:nvSpPr>
        <p:spPr>
          <a:xfrm>
            <a:off x="9068815" y="4037584"/>
            <a:ext cx="2197100" cy="353943"/>
          </a:xfrm>
          <a:prstGeom prst="rect">
            <a:avLst/>
          </a:prstGeom>
          <a:ln w="12192">
            <a:solidFill>
              <a:srgbClr val="04405E"/>
            </a:solidFill>
          </a:ln>
        </p:spPr>
        <p:txBody>
          <a:bodyPr vert="horz" wrap="square" lIns="0" tIns="106680" rIns="0" bIns="0" rtlCol="0">
            <a:spAutoFit/>
          </a:bodyPr>
          <a:lstStyle/>
          <a:p>
            <a:pPr marL="230288">
              <a:spcBef>
                <a:spcPts val="840"/>
              </a:spcBef>
            </a:pPr>
            <a:r>
              <a:rPr sz="1600" b="1" spc="13" dirty="0">
                <a:solidFill>
                  <a:srgbClr val="5F5F5F"/>
                </a:solidFill>
                <a:latin typeface="Arial"/>
                <a:cs typeface="Arial"/>
              </a:rPr>
              <a:t>High</a:t>
            </a:r>
            <a:r>
              <a:rPr sz="1600" b="1" spc="-67" dirty="0">
                <a:solidFill>
                  <a:srgbClr val="5F5F5F"/>
                </a:solidFill>
                <a:latin typeface="Arial"/>
                <a:cs typeface="Arial"/>
              </a:rPr>
              <a:t> </a:t>
            </a:r>
            <a:r>
              <a:rPr sz="1600" b="1" spc="-33" dirty="0">
                <a:solidFill>
                  <a:srgbClr val="5F5F5F"/>
                </a:solidFill>
                <a:latin typeface="Arial"/>
                <a:cs typeface="Arial"/>
              </a:rPr>
              <a:t>Performance</a:t>
            </a:r>
            <a:endParaRPr sz="1600">
              <a:latin typeface="Arial"/>
              <a:cs typeface="Arial"/>
            </a:endParaRPr>
          </a:p>
        </p:txBody>
      </p:sp>
      <p:sp>
        <p:nvSpPr>
          <p:cNvPr id="21" name="object 21"/>
          <p:cNvSpPr txBox="1"/>
          <p:nvPr/>
        </p:nvSpPr>
        <p:spPr>
          <a:xfrm>
            <a:off x="3410711" y="1734311"/>
            <a:ext cx="5023272" cy="2520947"/>
          </a:xfrm>
          <a:prstGeom prst="rect">
            <a:avLst/>
          </a:prstGeom>
          <a:ln w="28955">
            <a:solidFill>
              <a:srgbClr val="416F9C"/>
            </a:solidFill>
          </a:ln>
        </p:spPr>
        <p:txBody>
          <a:bodyPr vert="horz" wrap="square" lIns="0" tIns="0" rIns="0" bIns="0" rtlCol="0">
            <a:spAutoFit/>
          </a:bodyPr>
          <a:lstStyle/>
          <a:p>
            <a:pPr>
              <a:lnSpc>
                <a:spcPct val="100000"/>
              </a:lnSpc>
            </a:pPr>
            <a:endParaRPr sz="1867">
              <a:latin typeface="Times New Roman"/>
              <a:cs typeface="Times New Roman"/>
            </a:endParaRPr>
          </a:p>
          <a:p>
            <a:pPr>
              <a:lnSpc>
                <a:spcPct val="100000"/>
              </a:lnSpc>
            </a:pPr>
            <a:endParaRPr sz="1867">
              <a:latin typeface="Times New Roman"/>
              <a:cs typeface="Times New Roman"/>
            </a:endParaRPr>
          </a:p>
          <a:p>
            <a:pPr>
              <a:lnSpc>
                <a:spcPct val="100000"/>
              </a:lnSpc>
            </a:pPr>
            <a:endParaRPr sz="1867">
              <a:latin typeface="Times New Roman"/>
              <a:cs typeface="Times New Roman"/>
            </a:endParaRPr>
          </a:p>
          <a:p>
            <a:pPr>
              <a:spcBef>
                <a:spcPts val="27"/>
              </a:spcBef>
            </a:pPr>
            <a:endParaRPr sz="2667">
              <a:latin typeface="Times New Roman"/>
              <a:cs typeface="Times New Roman"/>
            </a:endParaRPr>
          </a:p>
          <a:p>
            <a:pPr marL="502061" marR="284473" indent="-382684">
              <a:lnSpc>
                <a:spcPct val="150000"/>
              </a:lnSpc>
              <a:buClr>
                <a:srgbClr val="095A82"/>
              </a:buClr>
              <a:buFont typeface="Wingdings"/>
              <a:buChar char=""/>
              <a:tabLst>
                <a:tab pos="502061" algn="l"/>
                <a:tab pos="502907" algn="l"/>
              </a:tabLst>
            </a:pPr>
            <a:r>
              <a:rPr sz="1867" dirty="0">
                <a:solidFill>
                  <a:srgbClr val="5F5F5F"/>
                </a:solidFill>
                <a:latin typeface="Carlito"/>
                <a:cs typeface="Carlito"/>
              </a:rPr>
              <a:t>Java </a:t>
            </a:r>
            <a:r>
              <a:rPr sz="1867" spc="-7" dirty="0">
                <a:solidFill>
                  <a:srgbClr val="5F5F5F"/>
                </a:solidFill>
                <a:latin typeface="Carlito"/>
                <a:cs typeface="Carlito"/>
              </a:rPr>
              <a:t>achieves high </a:t>
            </a:r>
            <a:r>
              <a:rPr sz="1867" spc="-20" dirty="0">
                <a:solidFill>
                  <a:srgbClr val="5F5F5F"/>
                </a:solidFill>
                <a:latin typeface="Carlito"/>
                <a:cs typeface="Carlito"/>
              </a:rPr>
              <a:t>performance </a:t>
            </a:r>
            <a:r>
              <a:rPr sz="1867" spc="-7" dirty="0">
                <a:solidFill>
                  <a:srgbClr val="5F5F5F"/>
                </a:solidFill>
                <a:latin typeface="Carlito"/>
                <a:cs typeface="Carlito"/>
              </a:rPr>
              <a:t>through </a:t>
            </a:r>
            <a:r>
              <a:rPr sz="1867" spc="-27" dirty="0">
                <a:solidFill>
                  <a:srgbClr val="5F5F5F"/>
                </a:solidFill>
                <a:latin typeface="Carlito"/>
                <a:cs typeface="Carlito"/>
              </a:rPr>
              <a:t>the  </a:t>
            </a:r>
            <a:r>
              <a:rPr sz="1867" spc="-7" dirty="0">
                <a:solidFill>
                  <a:srgbClr val="5F5F5F"/>
                </a:solidFill>
                <a:latin typeface="Carlito"/>
                <a:cs typeface="Carlito"/>
              </a:rPr>
              <a:t>use </a:t>
            </a:r>
            <a:r>
              <a:rPr sz="1867" dirty="0">
                <a:solidFill>
                  <a:srgbClr val="5F5F5F"/>
                </a:solidFill>
                <a:latin typeface="Carlito"/>
                <a:cs typeface="Carlito"/>
              </a:rPr>
              <a:t>of </a:t>
            </a:r>
            <a:r>
              <a:rPr sz="1867" spc="-7" dirty="0">
                <a:solidFill>
                  <a:srgbClr val="5F5F5F"/>
                </a:solidFill>
                <a:latin typeface="Carlito"/>
                <a:cs typeface="Carlito"/>
              </a:rPr>
              <a:t>bytecode which can be </a:t>
            </a:r>
            <a:r>
              <a:rPr sz="1867" spc="-20" dirty="0">
                <a:solidFill>
                  <a:srgbClr val="5F5F5F"/>
                </a:solidFill>
                <a:latin typeface="Carlito"/>
                <a:cs typeface="Carlito"/>
              </a:rPr>
              <a:t>easily  </a:t>
            </a:r>
            <a:r>
              <a:rPr sz="1867" spc="-7" dirty="0">
                <a:solidFill>
                  <a:srgbClr val="5F5F5F"/>
                </a:solidFill>
                <a:latin typeface="Carlito"/>
                <a:cs typeface="Carlito"/>
              </a:rPr>
              <a:t>translated </a:t>
            </a:r>
            <a:r>
              <a:rPr sz="1867" dirty="0">
                <a:solidFill>
                  <a:srgbClr val="5F5F5F"/>
                </a:solidFill>
                <a:latin typeface="Carlito"/>
                <a:cs typeface="Carlito"/>
              </a:rPr>
              <a:t>into </a:t>
            </a:r>
            <a:r>
              <a:rPr sz="1867" spc="-7" dirty="0">
                <a:solidFill>
                  <a:srgbClr val="5F5F5F"/>
                </a:solidFill>
                <a:latin typeface="Carlito"/>
                <a:cs typeface="Carlito"/>
              </a:rPr>
              <a:t>native machine</a:t>
            </a:r>
            <a:r>
              <a:rPr sz="1867" spc="-160" dirty="0">
                <a:solidFill>
                  <a:srgbClr val="5F5F5F"/>
                </a:solidFill>
                <a:latin typeface="Carlito"/>
                <a:cs typeface="Carlito"/>
              </a:rPr>
              <a:t> </a:t>
            </a:r>
            <a:r>
              <a:rPr sz="1867" spc="-33" dirty="0">
                <a:solidFill>
                  <a:srgbClr val="5F5F5F"/>
                </a:solidFill>
                <a:latin typeface="Carlito"/>
                <a:cs typeface="Carlito"/>
              </a:rPr>
              <a:t>code</a:t>
            </a:r>
            <a:endParaRPr sz="1867">
              <a:latin typeface="Carlito"/>
              <a:cs typeface="Carli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1F8E52-B1AA-4BC4-A40D-8C8FA0B602A0}"/>
              </a:ext>
            </a:extLst>
          </p:cNvPr>
          <p:cNvSpPr>
            <a:spLocks noGrp="1"/>
          </p:cNvSpPr>
          <p:nvPr>
            <p:ph idx="1"/>
          </p:nvPr>
        </p:nvSpPr>
        <p:spPr/>
        <p:txBody>
          <a:bodyPr/>
          <a:lstStyle/>
          <a:p>
            <a:r>
              <a:rPr lang="en-US" dirty="0"/>
              <a:t>Install JRE</a:t>
            </a:r>
          </a:p>
          <a:p>
            <a:r>
              <a:rPr lang="en-US" dirty="0"/>
              <a:t>Install JDK</a:t>
            </a:r>
          </a:p>
          <a:p>
            <a:r>
              <a:rPr lang="en-US" dirty="0"/>
              <a:t>Install IDE</a:t>
            </a:r>
          </a:p>
          <a:p>
            <a:r>
              <a:rPr lang="en-US" dirty="0"/>
              <a:t>Install MySQL/</a:t>
            </a:r>
            <a:r>
              <a:rPr lang="en-US" dirty="0" err="1"/>
              <a:t>Xampp</a:t>
            </a:r>
            <a:endParaRPr lang="en-US" dirty="0"/>
          </a:p>
        </p:txBody>
      </p:sp>
      <p:sp>
        <p:nvSpPr>
          <p:cNvPr id="4" name="Rectangle 3">
            <a:extLst>
              <a:ext uri="{FF2B5EF4-FFF2-40B4-BE49-F238E27FC236}">
                <a16:creationId xmlns:a16="http://schemas.microsoft.com/office/drawing/2014/main" id="{F8BCCF6A-663B-456C-BFFF-D051A9A2470C}"/>
              </a:ext>
            </a:extLst>
          </p:cNvPr>
          <p:cNvSpPr/>
          <p:nvPr/>
        </p:nvSpPr>
        <p:spPr>
          <a:xfrm>
            <a:off x="1286191" y="440094"/>
            <a:ext cx="9905999" cy="1385531"/>
          </a:xfrm>
          <a:prstGeom prst="rect">
            <a:avLst/>
          </a:prstGeom>
          <a:solidFill>
            <a:srgbClr val="00B0F0">
              <a:alpha val="70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Environment Setup</a:t>
            </a:r>
            <a:endParaRPr lang="en-US" sz="4400" b="1" dirty="0">
              <a:latin typeface="Caladea" panose="020405030504060302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3157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91B61-E3A1-476C-9AC2-71E2EA9DEB49}"/>
              </a:ext>
            </a:extLst>
          </p:cNvPr>
          <p:cNvSpPr>
            <a:spLocks noGrp="1"/>
          </p:cNvSpPr>
          <p:nvPr>
            <p:ph idx="1"/>
          </p:nvPr>
        </p:nvSpPr>
        <p:spPr>
          <a:xfrm>
            <a:off x="4480560" y="619125"/>
            <a:ext cx="6566851" cy="5172076"/>
          </a:xfrm>
          <a:solidFill>
            <a:schemeClr val="accent6">
              <a:lumMod val="75000"/>
              <a:alpha val="72000"/>
            </a:schemeClr>
          </a:solidFill>
        </p:spPr>
        <p:txBody>
          <a:bodyPr/>
          <a:lstStyle/>
          <a:p>
            <a:endParaRPr lang="en-US" b="0" i="0" dirty="0">
              <a:solidFill>
                <a:schemeClr val="accent1">
                  <a:lumMod val="20000"/>
                  <a:lumOff val="80000"/>
                </a:schemeClr>
              </a:solidFill>
              <a:effectLst/>
              <a:latin typeface="arial" panose="020B0604020202020204" pitchFamily="34" charset="0"/>
            </a:endParaRPr>
          </a:p>
          <a:p>
            <a:r>
              <a:rPr lang="en-US" b="0" i="0" dirty="0">
                <a:solidFill>
                  <a:schemeClr val="accent1">
                    <a:lumMod val="20000"/>
                    <a:lumOff val="80000"/>
                  </a:schemeClr>
                </a:solidFill>
                <a:effectLst/>
                <a:latin typeface="arial" panose="020B0604020202020204" pitchFamily="34" charset="0"/>
              </a:rPr>
              <a:t>The Java Runtime Environment (JRE) is </a:t>
            </a:r>
            <a:r>
              <a:rPr lang="en-US" b="1" i="0" dirty="0">
                <a:solidFill>
                  <a:schemeClr val="accent1">
                    <a:lumMod val="20000"/>
                    <a:lumOff val="80000"/>
                  </a:schemeClr>
                </a:solidFill>
                <a:effectLst/>
                <a:latin typeface="arial" panose="020B0604020202020204" pitchFamily="34" charset="0"/>
              </a:rPr>
              <a:t>software that Java programs require to run correctly</a:t>
            </a:r>
            <a:r>
              <a:rPr lang="en-US" b="0" i="0" dirty="0">
                <a:solidFill>
                  <a:schemeClr val="accent1">
                    <a:lumMod val="20000"/>
                    <a:lumOff val="80000"/>
                  </a:schemeClr>
                </a:solidFill>
                <a:effectLst/>
                <a:latin typeface="arial" panose="020B0604020202020204" pitchFamily="34" charset="0"/>
              </a:rPr>
              <a:t>. </a:t>
            </a:r>
          </a:p>
          <a:p>
            <a:r>
              <a:rPr lang="en-US" b="0" i="0" dirty="0">
                <a:solidFill>
                  <a:schemeClr val="accent1">
                    <a:lumMod val="20000"/>
                    <a:lumOff val="80000"/>
                  </a:schemeClr>
                </a:solidFill>
                <a:effectLst/>
                <a:latin typeface="arial" panose="020B0604020202020204" pitchFamily="34" charset="0"/>
              </a:rPr>
              <a:t>The JRE is the underlying technology that communicates between the Java program and the operating system.</a:t>
            </a:r>
          </a:p>
          <a:p>
            <a:r>
              <a:rPr lang="en-US" dirty="0">
                <a:solidFill>
                  <a:schemeClr val="accent1">
                    <a:lumMod val="20000"/>
                    <a:lumOff val="80000"/>
                  </a:schemeClr>
                </a:solidFill>
                <a:latin typeface="arial" panose="020B0604020202020204" pitchFamily="34" charset="0"/>
              </a:rPr>
              <a:t>Download Link: https://www.java.com/en/download/</a:t>
            </a:r>
            <a:endParaRPr lang="en-US" dirty="0">
              <a:solidFill>
                <a:schemeClr val="accent1">
                  <a:lumMod val="20000"/>
                  <a:lumOff val="80000"/>
                </a:schemeClr>
              </a:solidFill>
            </a:endParaRPr>
          </a:p>
        </p:txBody>
      </p:sp>
      <p:sp>
        <p:nvSpPr>
          <p:cNvPr id="6" name="Rectangle 5">
            <a:extLst>
              <a:ext uri="{FF2B5EF4-FFF2-40B4-BE49-F238E27FC236}">
                <a16:creationId xmlns:a16="http://schemas.microsoft.com/office/drawing/2014/main" id="{C2A60066-6A42-400E-8C66-E37F12ADAA88}"/>
              </a:ext>
            </a:extLst>
          </p:cNvPr>
          <p:cNvSpPr/>
          <p:nvPr/>
        </p:nvSpPr>
        <p:spPr>
          <a:xfrm>
            <a:off x="1141413" y="619125"/>
            <a:ext cx="3339148" cy="5172076"/>
          </a:xfrm>
          <a:prstGeom prst="rect">
            <a:avLst/>
          </a:prstGeom>
          <a:solidFill>
            <a:srgbClr val="00B0F0">
              <a:alpha val="72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t>JRE</a:t>
            </a:r>
            <a:br>
              <a:rPr lang="en-US" sz="4000" dirty="0"/>
            </a:br>
            <a:r>
              <a:rPr lang="en-US" sz="4000" dirty="0"/>
              <a:t>java Runtime Environment</a:t>
            </a:r>
            <a:endParaRPr lang="en-US" sz="1400" b="1" dirty="0">
              <a:latin typeface="Caladea" panose="020405030504060302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4125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91B61-E3A1-476C-9AC2-71E2EA9DEB49}"/>
              </a:ext>
            </a:extLst>
          </p:cNvPr>
          <p:cNvSpPr>
            <a:spLocks noGrp="1"/>
          </p:cNvSpPr>
          <p:nvPr>
            <p:ph idx="1"/>
          </p:nvPr>
        </p:nvSpPr>
        <p:spPr>
          <a:xfrm>
            <a:off x="1209040" y="710565"/>
            <a:ext cx="6566851" cy="5172076"/>
          </a:xfrm>
          <a:solidFill>
            <a:schemeClr val="accent6">
              <a:lumMod val="75000"/>
              <a:alpha val="70000"/>
            </a:schemeClr>
          </a:solidFill>
        </p:spPr>
        <p:txBody>
          <a:bodyPr/>
          <a:lstStyle/>
          <a:p>
            <a:endParaRPr lang="en-US" dirty="0">
              <a:solidFill>
                <a:schemeClr val="accent1">
                  <a:lumMod val="20000"/>
                  <a:lumOff val="80000"/>
                </a:schemeClr>
              </a:solidFill>
              <a:latin typeface="arial" panose="020B0604020202020204" pitchFamily="34" charset="0"/>
            </a:endParaRPr>
          </a:p>
          <a:p>
            <a:r>
              <a:rPr lang="en-US" dirty="0">
                <a:solidFill>
                  <a:schemeClr val="accent1">
                    <a:lumMod val="20000"/>
                    <a:lumOff val="80000"/>
                  </a:schemeClr>
                </a:solidFill>
                <a:latin typeface="arial" panose="020B0604020202020204" pitchFamily="34" charset="0"/>
              </a:rPr>
              <a:t>JDK</a:t>
            </a:r>
            <a:r>
              <a:rPr lang="en-US" b="0" i="0" dirty="0">
                <a:solidFill>
                  <a:schemeClr val="accent1">
                    <a:lumMod val="20000"/>
                    <a:lumOff val="80000"/>
                  </a:schemeClr>
                </a:solidFill>
                <a:effectLst/>
                <a:latin typeface="arial" panose="020B0604020202020204" pitchFamily="34" charset="0"/>
              </a:rPr>
              <a:t> is a bundle of software development tools and supporting libraries combined with the Java Runtime Environment (JRE) and Java Virtual Machine (JVM)</a:t>
            </a:r>
          </a:p>
          <a:p>
            <a:r>
              <a:rPr lang="en-US" dirty="0">
                <a:solidFill>
                  <a:schemeClr val="accent1">
                    <a:lumMod val="20000"/>
                    <a:lumOff val="80000"/>
                  </a:schemeClr>
                </a:solidFill>
                <a:latin typeface="arial" panose="020B0604020202020204" pitchFamily="34" charset="0"/>
              </a:rPr>
              <a:t>Download Link: https://www.oracle.com/java/technologies/downloads/</a:t>
            </a:r>
            <a:endParaRPr lang="en-US" dirty="0">
              <a:solidFill>
                <a:schemeClr val="accent1">
                  <a:lumMod val="20000"/>
                  <a:lumOff val="80000"/>
                </a:schemeClr>
              </a:solidFill>
            </a:endParaRPr>
          </a:p>
        </p:txBody>
      </p:sp>
      <p:sp>
        <p:nvSpPr>
          <p:cNvPr id="4" name="Rectangle 3">
            <a:extLst>
              <a:ext uri="{FF2B5EF4-FFF2-40B4-BE49-F238E27FC236}">
                <a16:creationId xmlns:a16="http://schemas.microsoft.com/office/drawing/2014/main" id="{DCF461A5-33D9-4F4A-941E-6A007542A374}"/>
              </a:ext>
            </a:extLst>
          </p:cNvPr>
          <p:cNvSpPr/>
          <p:nvPr/>
        </p:nvSpPr>
        <p:spPr>
          <a:xfrm>
            <a:off x="7775891" y="710565"/>
            <a:ext cx="3339148" cy="5172076"/>
          </a:xfrm>
          <a:prstGeom prst="rect">
            <a:avLst/>
          </a:prstGeom>
          <a:solidFill>
            <a:srgbClr val="00B0F0">
              <a:alpha val="70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JDK</a:t>
            </a:r>
            <a:br>
              <a:rPr lang="en-US" sz="3600" dirty="0"/>
            </a:br>
            <a:r>
              <a:rPr lang="en-US" sz="3600" dirty="0"/>
              <a:t>Java development kit</a:t>
            </a:r>
            <a:endParaRPr lang="en-US" sz="800" b="1" dirty="0">
              <a:latin typeface="Caladea" panose="020405030504060302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5597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91B61-E3A1-476C-9AC2-71E2EA9DEB49}"/>
              </a:ext>
            </a:extLst>
          </p:cNvPr>
          <p:cNvSpPr>
            <a:spLocks noGrp="1"/>
          </p:cNvSpPr>
          <p:nvPr>
            <p:ph idx="1"/>
          </p:nvPr>
        </p:nvSpPr>
        <p:spPr>
          <a:xfrm>
            <a:off x="4480560" y="619125"/>
            <a:ext cx="6566851" cy="5172076"/>
          </a:xfrm>
          <a:solidFill>
            <a:schemeClr val="accent6">
              <a:lumMod val="75000"/>
              <a:alpha val="70000"/>
            </a:schemeClr>
          </a:solidFill>
        </p:spPr>
        <p:txBody>
          <a:bodyPr>
            <a:normAutofit/>
          </a:bodyPr>
          <a:lstStyle/>
          <a:p>
            <a:endParaRPr lang="en-US" b="0" i="0" dirty="0">
              <a:solidFill>
                <a:schemeClr val="bg2">
                  <a:lumMod val="20000"/>
                  <a:lumOff val="80000"/>
                </a:schemeClr>
              </a:solidFill>
              <a:effectLst/>
              <a:latin typeface="Google Sans"/>
            </a:endParaRPr>
          </a:p>
          <a:p>
            <a:r>
              <a:rPr lang="en-US" b="0" i="0" dirty="0">
                <a:solidFill>
                  <a:schemeClr val="bg2">
                    <a:lumMod val="20000"/>
                    <a:lumOff val="80000"/>
                  </a:schemeClr>
                </a:solidFill>
                <a:effectLst/>
                <a:latin typeface="Google Sans"/>
              </a:rPr>
              <a:t>An integrated development environment (IDE) is a software application that helps programmers develop software code efficiently. </a:t>
            </a:r>
          </a:p>
          <a:p>
            <a:r>
              <a:rPr lang="en-US" b="0" i="0" dirty="0">
                <a:solidFill>
                  <a:schemeClr val="bg2">
                    <a:lumMod val="20000"/>
                    <a:lumOff val="80000"/>
                  </a:schemeClr>
                </a:solidFill>
                <a:effectLst/>
                <a:latin typeface="Google Sans"/>
              </a:rPr>
              <a:t>It increases developer productivity by combining capabilities such as software editing, building, testing, and packaging in an easy-to-use application.</a:t>
            </a:r>
          </a:p>
        </p:txBody>
      </p:sp>
      <p:sp>
        <p:nvSpPr>
          <p:cNvPr id="6" name="Rectangle 5">
            <a:extLst>
              <a:ext uri="{FF2B5EF4-FFF2-40B4-BE49-F238E27FC236}">
                <a16:creationId xmlns:a16="http://schemas.microsoft.com/office/drawing/2014/main" id="{D11A81F8-E35E-4B2F-BF57-06035D86390D}"/>
              </a:ext>
            </a:extLst>
          </p:cNvPr>
          <p:cNvSpPr/>
          <p:nvPr/>
        </p:nvSpPr>
        <p:spPr>
          <a:xfrm>
            <a:off x="1141412" y="619125"/>
            <a:ext cx="3339148" cy="5172076"/>
          </a:xfrm>
          <a:prstGeom prst="rect">
            <a:avLst/>
          </a:prstGeom>
          <a:solidFill>
            <a:srgbClr val="00B0F0">
              <a:alpha val="70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IDE</a:t>
            </a:r>
            <a:b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integrated Development Environment</a:t>
            </a:r>
            <a:endParaRPr lang="en-US" sz="900" b="1" dirty="0">
              <a:latin typeface="Caladea" panose="020405030504060302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62516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8000"/>
                <a:hueMod val="106000"/>
                <a:satMod val="140000"/>
                <a:lumMod val="54000"/>
              </a:schemeClr>
              <a:schemeClr val="bg2">
                <a:tint val="98000"/>
                <a:hueMod val="92000"/>
                <a:satMod val="150000"/>
                <a:lumMod val="150000"/>
              </a:schemeClr>
            </a:duotone>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91B61-E3A1-476C-9AC2-71E2EA9DEB49}"/>
              </a:ext>
            </a:extLst>
          </p:cNvPr>
          <p:cNvSpPr>
            <a:spLocks noGrp="1"/>
          </p:cNvSpPr>
          <p:nvPr>
            <p:ph idx="1"/>
          </p:nvPr>
        </p:nvSpPr>
        <p:spPr>
          <a:xfrm>
            <a:off x="4480560" y="619125"/>
            <a:ext cx="6566851" cy="5172076"/>
          </a:xfrm>
          <a:solidFill>
            <a:schemeClr val="accent6">
              <a:lumMod val="75000"/>
              <a:alpha val="70000"/>
            </a:schemeClr>
          </a:solidFill>
        </p:spPr>
        <p:txBody>
          <a:bodyPr>
            <a:normAutofit/>
          </a:bodyPr>
          <a:lstStyle/>
          <a:p>
            <a:r>
              <a:rPr lang="en-US" b="0" i="0" dirty="0">
                <a:solidFill>
                  <a:schemeClr val="bg2">
                    <a:lumMod val="20000"/>
                    <a:lumOff val="80000"/>
                  </a:schemeClr>
                </a:solidFill>
                <a:effectLst/>
                <a:latin typeface="Google Sans"/>
              </a:rPr>
              <a:t>Spring Tool Suite</a:t>
            </a:r>
          </a:p>
          <a:p>
            <a:pPr lvl="1"/>
            <a:r>
              <a:rPr lang="en-US" dirty="0">
                <a:solidFill>
                  <a:schemeClr val="bg2">
                    <a:lumMod val="20000"/>
                    <a:lumOff val="80000"/>
                  </a:schemeClr>
                </a:solidFill>
                <a:latin typeface="Google Sans"/>
              </a:rPr>
              <a:t>https://spring.io/tools</a:t>
            </a:r>
            <a:endParaRPr lang="en-US" b="0" i="0" dirty="0">
              <a:solidFill>
                <a:schemeClr val="bg2">
                  <a:lumMod val="20000"/>
                  <a:lumOff val="80000"/>
                </a:schemeClr>
              </a:solidFill>
              <a:effectLst/>
              <a:latin typeface="Google Sans"/>
            </a:endParaRPr>
          </a:p>
          <a:p>
            <a:r>
              <a:rPr lang="en-US" b="0" i="0" dirty="0">
                <a:solidFill>
                  <a:schemeClr val="bg2">
                    <a:lumMod val="20000"/>
                    <a:lumOff val="80000"/>
                  </a:schemeClr>
                </a:solidFill>
                <a:effectLst/>
                <a:latin typeface="Google Sans"/>
              </a:rPr>
              <a:t>Eclipse EE</a:t>
            </a:r>
          </a:p>
          <a:p>
            <a:pPr lvl="1"/>
            <a:r>
              <a:rPr lang="en-US" dirty="0">
                <a:solidFill>
                  <a:schemeClr val="bg2">
                    <a:lumMod val="20000"/>
                    <a:lumOff val="80000"/>
                  </a:schemeClr>
                </a:solidFill>
                <a:latin typeface="Google Sans"/>
              </a:rPr>
              <a:t>https://www.eclipse.org/downloads/packages/</a:t>
            </a:r>
            <a:endParaRPr lang="en-US" b="0" i="0" dirty="0">
              <a:solidFill>
                <a:schemeClr val="bg2">
                  <a:lumMod val="20000"/>
                  <a:lumOff val="80000"/>
                </a:schemeClr>
              </a:solidFill>
              <a:effectLst/>
              <a:latin typeface="Google Sans"/>
            </a:endParaRPr>
          </a:p>
          <a:p>
            <a:r>
              <a:rPr lang="en-US" dirty="0" err="1">
                <a:solidFill>
                  <a:schemeClr val="bg2">
                    <a:lumMod val="20000"/>
                    <a:lumOff val="80000"/>
                  </a:schemeClr>
                </a:solidFill>
                <a:latin typeface="Google Sans"/>
              </a:rPr>
              <a:t>Intellij</a:t>
            </a:r>
            <a:r>
              <a:rPr lang="en-US" dirty="0">
                <a:solidFill>
                  <a:schemeClr val="bg2">
                    <a:lumMod val="20000"/>
                    <a:lumOff val="80000"/>
                  </a:schemeClr>
                </a:solidFill>
                <a:latin typeface="Google Sans"/>
              </a:rPr>
              <a:t> IDEA</a:t>
            </a:r>
          </a:p>
          <a:p>
            <a:pPr lvl="1"/>
            <a:r>
              <a:rPr lang="en-US" b="0" i="0" dirty="0">
                <a:solidFill>
                  <a:schemeClr val="bg2">
                    <a:lumMod val="20000"/>
                    <a:lumOff val="80000"/>
                  </a:schemeClr>
                </a:solidFill>
                <a:effectLst/>
                <a:latin typeface="Google Sans"/>
                <a:hlinkClick r:id="rId3">
                  <a:extLst>
                    <a:ext uri="{A12FA001-AC4F-418D-AE19-62706E023703}">
                      <ahyp:hlinkClr xmlns:ahyp="http://schemas.microsoft.com/office/drawing/2018/hyperlinkcolor" val="tx"/>
                    </a:ext>
                  </a:extLst>
                </a:hlinkClick>
              </a:rPr>
              <a:t>https://www.jetbrains.com/idea/download/#section=windows</a:t>
            </a:r>
            <a:endParaRPr lang="en-US" b="0" i="0" dirty="0">
              <a:solidFill>
                <a:schemeClr val="bg2">
                  <a:lumMod val="20000"/>
                  <a:lumOff val="80000"/>
                </a:schemeClr>
              </a:solidFill>
              <a:effectLst/>
              <a:latin typeface="Google Sans"/>
            </a:endParaRPr>
          </a:p>
          <a:p>
            <a:r>
              <a:rPr lang="en-US" dirty="0">
                <a:solidFill>
                  <a:schemeClr val="bg2">
                    <a:lumMod val="20000"/>
                    <a:lumOff val="80000"/>
                  </a:schemeClr>
                </a:solidFill>
                <a:latin typeface="Google Sans"/>
              </a:rPr>
              <a:t>Visual Studio Code</a:t>
            </a:r>
          </a:p>
          <a:p>
            <a:pPr lvl="1"/>
            <a:r>
              <a:rPr lang="en-US" b="0" i="0" dirty="0">
                <a:solidFill>
                  <a:schemeClr val="bg2">
                    <a:lumMod val="20000"/>
                    <a:lumOff val="80000"/>
                  </a:schemeClr>
                </a:solidFill>
                <a:effectLst/>
                <a:latin typeface="Google Sans"/>
              </a:rPr>
              <a:t>https://code.visualstudio.com/download</a:t>
            </a:r>
          </a:p>
          <a:p>
            <a:endParaRPr lang="en-US" dirty="0">
              <a:solidFill>
                <a:schemeClr val="bg2">
                  <a:lumMod val="20000"/>
                  <a:lumOff val="80000"/>
                </a:schemeClr>
              </a:solidFill>
              <a:latin typeface="Google Sans"/>
            </a:endParaRPr>
          </a:p>
        </p:txBody>
      </p:sp>
      <p:sp>
        <p:nvSpPr>
          <p:cNvPr id="4" name="Rectangle 3">
            <a:extLst>
              <a:ext uri="{FF2B5EF4-FFF2-40B4-BE49-F238E27FC236}">
                <a16:creationId xmlns:a16="http://schemas.microsoft.com/office/drawing/2014/main" id="{F8BE2F33-F234-42AD-8A6D-0F5FAD2CEBE6}"/>
              </a:ext>
            </a:extLst>
          </p:cNvPr>
          <p:cNvSpPr/>
          <p:nvPr/>
        </p:nvSpPr>
        <p:spPr>
          <a:xfrm>
            <a:off x="1141412" y="619125"/>
            <a:ext cx="3339148" cy="5172076"/>
          </a:xfrm>
          <a:prstGeom prst="rect">
            <a:avLst/>
          </a:prstGeom>
          <a:solidFill>
            <a:srgbClr val="00B0F0">
              <a:alpha val="70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IDE</a:t>
            </a:r>
            <a:b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Options</a:t>
            </a:r>
            <a:endParaRPr lang="en-US" sz="900" b="1" dirty="0">
              <a:latin typeface="Caladea" panose="020405030504060302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8989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8000"/>
                <a:hueMod val="106000"/>
                <a:satMod val="140000"/>
                <a:lumMod val="54000"/>
              </a:schemeClr>
              <a:schemeClr val="bg2">
                <a:tint val="98000"/>
                <a:hueMod val="92000"/>
                <a:satMod val="150000"/>
                <a:lumMod val="150000"/>
              </a:schemeClr>
            </a:duotone>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91B61-E3A1-476C-9AC2-71E2EA9DEB49}"/>
              </a:ext>
            </a:extLst>
          </p:cNvPr>
          <p:cNvSpPr>
            <a:spLocks noGrp="1"/>
          </p:cNvSpPr>
          <p:nvPr>
            <p:ph idx="1"/>
          </p:nvPr>
        </p:nvSpPr>
        <p:spPr>
          <a:xfrm>
            <a:off x="1125370" y="619125"/>
            <a:ext cx="6566851" cy="5172076"/>
          </a:xfrm>
          <a:solidFill>
            <a:schemeClr val="accent6">
              <a:lumMod val="75000"/>
              <a:alpha val="70000"/>
            </a:schemeClr>
          </a:solidFill>
        </p:spPr>
        <p:txBody>
          <a:bodyPr>
            <a:normAutofit/>
          </a:bodyPr>
          <a:lstStyle/>
          <a:p>
            <a:r>
              <a:rPr lang="en-US" b="0" i="0" dirty="0">
                <a:solidFill>
                  <a:schemeClr val="bg2">
                    <a:lumMod val="20000"/>
                    <a:lumOff val="80000"/>
                  </a:schemeClr>
                </a:solidFill>
                <a:effectLst/>
                <a:latin typeface="Open Sans" panose="020B0606030504020204" pitchFamily="34" charset="0"/>
              </a:rPr>
              <a:t>the most popular Open Source SQL database management system, is developed, distributed, and supported by Oracle Corporation.</a:t>
            </a:r>
          </a:p>
          <a:p>
            <a:r>
              <a:rPr lang="en-US" dirty="0">
                <a:solidFill>
                  <a:schemeClr val="bg2">
                    <a:lumMod val="20000"/>
                    <a:lumOff val="80000"/>
                  </a:schemeClr>
                </a:solidFill>
                <a:latin typeface="Open Sans" panose="020B0606030504020204" pitchFamily="34" charset="0"/>
              </a:rPr>
              <a:t>Download Link: https://dev.mysql.com/downloads/mysql/</a:t>
            </a:r>
            <a:endParaRPr lang="en-US" dirty="0">
              <a:solidFill>
                <a:schemeClr val="bg2">
                  <a:lumMod val="20000"/>
                  <a:lumOff val="80000"/>
                </a:schemeClr>
              </a:solidFill>
              <a:latin typeface="Google Sans"/>
            </a:endParaRPr>
          </a:p>
        </p:txBody>
      </p:sp>
      <p:sp>
        <p:nvSpPr>
          <p:cNvPr id="4" name="Rectangle 3">
            <a:extLst>
              <a:ext uri="{FF2B5EF4-FFF2-40B4-BE49-F238E27FC236}">
                <a16:creationId xmlns:a16="http://schemas.microsoft.com/office/drawing/2014/main" id="{4A7435B8-975E-40B2-801E-75656BF2BC5B}"/>
              </a:ext>
            </a:extLst>
          </p:cNvPr>
          <p:cNvSpPr/>
          <p:nvPr/>
        </p:nvSpPr>
        <p:spPr>
          <a:xfrm>
            <a:off x="7692221" y="619125"/>
            <a:ext cx="3339148" cy="5172076"/>
          </a:xfrm>
          <a:prstGeom prst="rect">
            <a:avLst/>
          </a:prstGeom>
          <a:solidFill>
            <a:srgbClr val="00B0F0">
              <a:alpha val="70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MySQL</a:t>
            </a:r>
            <a:endParaRPr lang="en-US" sz="900" b="1" dirty="0">
              <a:latin typeface="Caladea" panose="020405030504060302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09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8000"/>
                <a:hueMod val="106000"/>
                <a:satMod val="140000"/>
                <a:lumMod val="54000"/>
              </a:schemeClr>
              <a:schemeClr val="bg2">
                <a:tint val="98000"/>
                <a:hueMod val="92000"/>
                <a:satMod val="150000"/>
                <a:lumMod val="150000"/>
              </a:schemeClr>
            </a:duotone>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91B61-E3A1-476C-9AC2-71E2EA9DEB49}"/>
              </a:ext>
            </a:extLst>
          </p:cNvPr>
          <p:cNvSpPr>
            <a:spLocks noGrp="1"/>
          </p:cNvSpPr>
          <p:nvPr>
            <p:ph idx="1"/>
          </p:nvPr>
        </p:nvSpPr>
        <p:spPr>
          <a:xfrm>
            <a:off x="4480560" y="619125"/>
            <a:ext cx="6566851" cy="5172076"/>
          </a:xfrm>
          <a:solidFill>
            <a:schemeClr val="accent6">
              <a:lumMod val="75000"/>
              <a:alpha val="70000"/>
            </a:schemeClr>
          </a:solidFill>
        </p:spPr>
        <p:txBody>
          <a:bodyPr>
            <a:normAutofit/>
          </a:bodyPr>
          <a:lstStyle/>
          <a:p>
            <a:pPr rtl="0" fontAlgn="base">
              <a:spcBef>
                <a:spcPts val="0"/>
              </a:spcBef>
              <a:spcAft>
                <a:spcPts val="0"/>
              </a:spcAft>
              <a:buFont typeface="Arial" panose="020B0604020202020204" pitchFamily="34" charset="0"/>
              <a:buChar char="•"/>
            </a:pPr>
            <a:endParaRPr lang="en-US" sz="2800" b="0" i="0" u="none" strike="noStrike" dirty="0">
              <a:solidFill>
                <a:schemeClr val="tx1">
                  <a:lumMod val="95000"/>
                </a:schemeClr>
              </a:solidFill>
              <a:effectLst/>
              <a:latin typeface="Lato" panose="020F0502020204030203" pitchFamily="34" charset="0"/>
            </a:endParaRPr>
          </a:p>
          <a:p>
            <a:pPr rtl="0" fontAlgn="base">
              <a:spcBef>
                <a:spcPts val="0"/>
              </a:spcBef>
              <a:spcAft>
                <a:spcPts val="0"/>
              </a:spcAft>
              <a:buFont typeface="Arial" panose="020B0604020202020204" pitchFamily="34" charset="0"/>
              <a:buChar char="•"/>
            </a:pPr>
            <a:endParaRPr lang="en-US" dirty="0">
              <a:solidFill>
                <a:schemeClr val="tx1">
                  <a:lumMod val="95000"/>
                </a:schemeClr>
              </a:solidFill>
              <a:latin typeface="Lato" panose="020F0502020204030203" pitchFamily="34" charset="0"/>
            </a:endParaRPr>
          </a:p>
          <a:p>
            <a:pPr rtl="0" fontAlgn="base">
              <a:spcBef>
                <a:spcPts val="0"/>
              </a:spcBef>
              <a:spcAft>
                <a:spcPts val="0"/>
              </a:spcAft>
              <a:buFont typeface="Arial" panose="020B0604020202020204" pitchFamily="34" charset="0"/>
              <a:buChar char="•"/>
            </a:pPr>
            <a:r>
              <a:rPr lang="en-US" sz="2800" b="0" i="0" u="none" strike="noStrike" dirty="0">
                <a:solidFill>
                  <a:schemeClr val="tx1">
                    <a:lumMod val="95000"/>
                  </a:schemeClr>
                </a:solidFill>
                <a:effectLst/>
                <a:latin typeface="Lato" panose="020F0502020204030203" pitchFamily="34" charset="0"/>
              </a:rPr>
              <a:t>Comprehensive understanding of Java Programming Language and Spring Ecosystem</a:t>
            </a:r>
          </a:p>
          <a:p>
            <a:pPr rtl="0" fontAlgn="base">
              <a:spcBef>
                <a:spcPts val="0"/>
              </a:spcBef>
              <a:spcAft>
                <a:spcPts val="0"/>
              </a:spcAft>
              <a:buFont typeface="Arial" panose="020B0604020202020204" pitchFamily="34" charset="0"/>
              <a:buChar char="•"/>
            </a:pPr>
            <a:r>
              <a:rPr lang="en-US" sz="2800" b="0" i="0" u="none" strike="noStrike" dirty="0">
                <a:solidFill>
                  <a:schemeClr val="tx1">
                    <a:lumMod val="95000"/>
                  </a:schemeClr>
                </a:solidFill>
                <a:effectLst/>
                <a:latin typeface="Lato" panose="020F0502020204030203" pitchFamily="34" charset="0"/>
              </a:rPr>
              <a:t>Skills and confidence for pursuing web development careers</a:t>
            </a:r>
          </a:p>
          <a:p>
            <a:pPr rtl="0" fontAlgn="base">
              <a:spcBef>
                <a:spcPts val="0"/>
              </a:spcBef>
              <a:spcAft>
                <a:spcPts val="0"/>
              </a:spcAft>
              <a:buFont typeface="Arial" panose="020B0604020202020204" pitchFamily="34" charset="0"/>
              <a:buChar char="•"/>
            </a:pPr>
            <a:r>
              <a:rPr lang="en-US" sz="2800" b="0" i="0" u="none" strike="noStrike" dirty="0">
                <a:solidFill>
                  <a:schemeClr val="tx1">
                    <a:lumMod val="95000"/>
                  </a:schemeClr>
                </a:solidFill>
                <a:effectLst/>
                <a:latin typeface="Lato" panose="020F0502020204030203" pitchFamily="34" charset="0"/>
              </a:rPr>
              <a:t>Two practical projects for building your portfolio</a:t>
            </a:r>
          </a:p>
          <a:p>
            <a:pPr rtl="0" fontAlgn="base">
              <a:spcBef>
                <a:spcPts val="0"/>
              </a:spcBef>
              <a:spcAft>
                <a:spcPts val="0"/>
              </a:spcAft>
              <a:buFont typeface="Arial" panose="020B0604020202020204" pitchFamily="34" charset="0"/>
              <a:buChar char="•"/>
            </a:pPr>
            <a:r>
              <a:rPr lang="en-US" sz="2800" b="0" i="0" u="none" strike="noStrike" dirty="0">
                <a:solidFill>
                  <a:schemeClr val="tx1">
                    <a:lumMod val="95000"/>
                  </a:schemeClr>
                </a:solidFill>
                <a:effectLst/>
                <a:latin typeface="Lato" panose="020F0502020204030203" pitchFamily="34" charset="0"/>
              </a:rPr>
              <a:t>Interview Ready teaching learning Approach</a:t>
            </a:r>
          </a:p>
        </p:txBody>
      </p:sp>
      <p:sp>
        <p:nvSpPr>
          <p:cNvPr id="4" name="Rectangle 3">
            <a:extLst>
              <a:ext uri="{FF2B5EF4-FFF2-40B4-BE49-F238E27FC236}">
                <a16:creationId xmlns:a16="http://schemas.microsoft.com/office/drawing/2014/main" id="{F8BE2F33-F234-42AD-8A6D-0F5FAD2CEBE6}"/>
              </a:ext>
            </a:extLst>
          </p:cNvPr>
          <p:cNvSpPr/>
          <p:nvPr/>
        </p:nvSpPr>
        <p:spPr>
          <a:xfrm>
            <a:off x="1141412" y="619125"/>
            <a:ext cx="3339148" cy="5172076"/>
          </a:xfrm>
          <a:prstGeom prst="rect">
            <a:avLst/>
          </a:prstGeom>
          <a:solidFill>
            <a:srgbClr val="00B0F0">
              <a:alpha val="70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Conclusion</a:t>
            </a:r>
            <a:endParaRPr lang="en-US" sz="900" b="1" dirty="0">
              <a:latin typeface="Caladea" panose="020405030504060302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84270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duotone>
              <a:schemeClr val="bg2">
                <a:shade val="88000"/>
                <a:hueMod val="106000"/>
                <a:satMod val="140000"/>
                <a:lumMod val="54000"/>
              </a:schemeClr>
              <a:schemeClr val="bg2">
                <a:tint val="98000"/>
                <a:hueMod val="92000"/>
                <a:satMod val="150000"/>
                <a:lumMod val="150000"/>
              </a:schemeClr>
            </a:duotone>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91B61-E3A1-476C-9AC2-71E2EA9DEB49}"/>
              </a:ext>
            </a:extLst>
          </p:cNvPr>
          <p:cNvSpPr>
            <a:spLocks noGrp="1"/>
          </p:cNvSpPr>
          <p:nvPr>
            <p:ph idx="1"/>
          </p:nvPr>
        </p:nvSpPr>
        <p:spPr>
          <a:xfrm>
            <a:off x="4480560" y="619125"/>
            <a:ext cx="6566851" cy="5172076"/>
          </a:xfrm>
          <a:solidFill>
            <a:schemeClr val="accent6">
              <a:lumMod val="75000"/>
              <a:alpha val="70000"/>
            </a:schemeClr>
          </a:solidFill>
        </p:spPr>
        <p:txBody>
          <a:bodyPr/>
          <a:lstStyle/>
          <a:p>
            <a:r>
              <a:rPr lang="en-US" b="0" i="0" dirty="0">
                <a:solidFill>
                  <a:schemeClr val="accent1">
                    <a:lumMod val="20000"/>
                    <a:lumOff val="80000"/>
                  </a:schemeClr>
                </a:solidFill>
                <a:effectLst/>
                <a:latin typeface="arial" panose="020B0604020202020204" pitchFamily="34" charset="0"/>
              </a:rPr>
              <a:t>A minor project on swing UI</a:t>
            </a:r>
          </a:p>
          <a:p>
            <a:r>
              <a:rPr lang="en-US" b="0" i="0" dirty="0">
                <a:solidFill>
                  <a:schemeClr val="accent1">
                    <a:lumMod val="20000"/>
                    <a:lumOff val="80000"/>
                  </a:schemeClr>
                </a:solidFill>
                <a:effectLst/>
                <a:latin typeface="arial" panose="020B0604020202020204" pitchFamily="34" charset="0"/>
              </a:rPr>
              <a:t>A minor project on Java Web Application with basic CRUD Operation with MySQL</a:t>
            </a:r>
          </a:p>
          <a:p>
            <a:r>
              <a:rPr lang="en-US" dirty="0">
                <a:solidFill>
                  <a:schemeClr val="accent1">
                    <a:lumMod val="20000"/>
                    <a:lumOff val="80000"/>
                  </a:schemeClr>
                </a:solidFill>
                <a:latin typeface="arial" panose="020B0604020202020204" pitchFamily="34" charset="0"/>
              </a:rPr>
              <a:t>A major project, a full fledge e-commerce application with </a:t>
            </a:r>
            <a:r>
              <a:rPr lang="en-US" dirty="0" err="1">
                <a:solidFill>
                  <a:schemeClr val="accent1">
                    <a:lumMod val="20000"/>
                    <a:lumOff val="80000"/>
                  </a:schemeClr>
                </a:solidFill>
                <a:latin typeface="arial" panose="020B0604020202020204" pitchFamily="34" charset="0"/>
              </a:rPr>
              <a:t>Springboot</a:t>
            </a:r>
            <a:r>
              <a:rPr lang="en-US" dirty="0">
                <a:solidFill>
                  <a:schemeClr val="accent1">
                    <a:lumMod val="20000"/>
                    <a:lumOff val="80000"/>
                  </a:schemeClr>
                </a:solidFill>
                <a:latin typeface="arial" panose="020B0604020202020204" pitchFamily="34" charset="0"/>
              </a:rPr>
              <a:t>, Rest API’s, </a:t>
            </a:r>
            <a:r>
              <a:rPr lang="en-US" dirty="0" err="1">
                <a:solidFill>
                  <a:schemeClr val="accent1">
                    <a:lumMod val="20000"/>
                    <a:lumOff val="80000"/>
                  </a:schemeClr>
                </a:solidFill>
                <a:latin typeface="arial" panose="020B0604020202020204" pitchFamily="34" charset="0"/>
              </a:rPr>
              <a:t>Thymeleaf</a:t>
            </a:r>
            <a:r>
              <a:rPr lang="en-US" dirty="0">
                <a:solidFill>
                  <a:schemeClr val="accent1">
                    <a:lumMod val="20000"/>
                    <a:lumOff val="80000"/>
                  </a:schemeClr>
                </a:solidFill>
                <a:latin typeface="arial" panose="020B0604020202020204" pitchFamily="34" charset="0"/>
              </a:rPr>
              <a:t>, Spring Security, Microservice Design Pattern…</a:t>
            </a:r>
          </a:p>
          <a:p>
            <a:r>
              <a:rPr lang="en-US" dirty="0">
                <a:solidFill>
                  <a:schemeClr val="accent1">
                    <a:lumMod val="20000"/>
                    <a:lumOff val="80000"/>
                  </a:schemeClr>
                </a:solidFill>
                <a:latin typeface="arial" panose="020B0604020202020204" pitchFamily="34" charset="0"/>
              </a:rPr>
              <a:t>One of each to be submitted by the students as well.</a:t>
            </a:r>
            <a:endParaRPr lang="en-US" dirty="0">
              <a:solidFill>
                <a:schemeClr val="accent1">
                  <a:lumMod val="20000"/>
                  <a:lumOff val="80000"/>
                </a:schemeClr>
              </a:solidFill>
            </a:endParaRPr>
          </a:p>
        </p:txBody>
      </p:sp>
      <p:sp>
        <p:nvSpPr>
          <p:cNvPr id="6" name="Rectangle 5">
            <a:extLst>
              <a:ext uri="{FF2B5EF4-FFF2-40B4-BE49-F238E27FC236}">
                <a16:creationId xmlns:a16="http://schemas.microsoft.com/office/drawing/2014/main" id="{C2A60066-6A42-400E-8C66-E37F12ADAA88}"/>
              </a:ext>
            </a:extLst>
          </p:cNvPr>
          <p:cNvSpPr/>
          <p:nvPr/>
        </p:nvSpPr>
        <p:spPr>
          <a:xfrm>
            <a:off x="1141413" y="619125"/>
            <a:ext cx="3339148" cy="5172076"/>
          </a:xfrm>
          <a:prstGeom prst="rect">
            <a:avLst/>
          </a:prstGeom>
          <a:solidFill>
            <a:srgbClr val="00B0F0">
              <a:alpha val="70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t>Projects</a:t>
            </a:r>
            <a:endParaRPr lang="en-US" sz="1400" b="1" dirty="0">
              <a:latin typeface="Caladea" panose="020405030504060302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2405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3825" y="1125724"/>
            <a:ext cx="10946553" cy="38945"/>
          </a:xfrm>
          <a:custGeom>
            <a:avLst/>
            <a:gdLst/>
            <a:ahLst/>
            <a:cxnLst/>
            <a:rect l="l" t="t" r="r" b="b"/>
            <a:pathLst>
              <a:path w="8209915" h="29209">
                <a:moveTo>
                  <a:pt x="8209788" y="0"/>
                </a:moveTo>
                <a:lnTo>
                  <a:pt x="0" y="0"/>
                </a:lnTo>
                <a:lnTo>
                  <a:pt x="0" y="28705"/>
                </a:lnTo>
                <a:lnTo>
                  <a:pt x="8209788" y="28705"/>
                </a:lnTo>
                <a:lnTo>
                  <a:pt x="8209788" y="0"/>
                </a:lnTo>
                <a:close/>
              </a:path>
            </a:pathLst>
          </a:custGeom>
          <a:solidFill>
            <a:srgbClr val="095A82"/>
          </a:solidFill>
        </p:spPr>
        <p:txBody>
          <a:bodyPr wrap="square" lIns="0" tIns="0" rIns="0" bIns="0" rtlCol="0"/>
          <a:lstStyle/>
          <a:p>
            <a:endParaRPr sz="2400"/>
          </a:p>
        </p:txBody>
      </p:sp>
      <p:sp>
        <p:nvSpPr>
          <p:cNvPr id="3" name="object 3"/>
          <p:cNvSpPr txBox="1">
            <a:spLocks noGrp="1"/>
          </p:cNvSpPr>
          <p:nvPr>
            <p:ph type="title"/>
          </p:nvPr>
        </p:nvSpPr>
        <p:spPr>
          <a:xfrm>
            <a:off x="627616" y="410643"/>
            <a:ext cx="4936001" cy="551498"/>
          </a:xfrm>
          <a:prstGeom prst="rect">
            <a:avLst/>
          </a:prstGeom>
        </p:spPr>
        <p:txBody>
          <a:bodyPr vert="horz" wrap="square" lIns="0" tIns="17780" rIns="0" bIns="0" rtlCol="0" anchor="ctr">
            <a:spAutoFit/>
          </a:bodyPr>
          <a:lstStyle/>
          <a:p>
            <a:pPr marL="16933">
              <a:lnSpc>
                <a:spcPct val="100000"/>
              </a:lnSpc>
              <a:spcBef>
                <a:spcPts val="140"/>
              </a:spcBef>
            </a:pPr>
            <a:r>
              <a:rPr sz="3467" b="1" spc="-7" dirty="0">
                <a:latin typeface="Carlito"/>
                <a:cs typeface="Carlito"/>
              </a:rPr>
              <a:t>What is</a:t>
            </a:r>
            <a:r>
              <a:rPr sz="3467" b="1" spc="-80" dirty="0">
                <a:latin typeface="Carlito"/>
                <a:cs typeface="Carlito"/>
              </a:rPr>
              <a:t> </a:t>
            </a:r>
            <a:r>
              <a:rPr sz="3467" b="1" spc="-20" dirty="0">
                <a:latin typeface="Carlito"/>
                <a:cs typeface="Carlito"/>
              </a:rPr>
              <a:t>Java?</a:t>
            </a:r>
            <a:endParaRPr sz="3467" dirty="0">
              <a:latin typeface="Carlito"/>
              <a:cs typeface="Carlito"/>
            </a:endParaRPr>
          </a:p>
        </p:txBody>
      </p:sp>
      <p:sp>
        <p:nvSpPr>
          <p:cNvPr id="16" name="object 16"/>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grpSp>
        <p:nvGrpSpPr>
          <p:cNvPr id="4" name="object 4"/>
          <p:cNvGrpSpPr/>
          <p:nvPr/>
        </p:nvGrpSpPr>
        <p:grpSpPr>
          <a:xfrm>
            <a:off x="5563616" y="3401568"/>
            <a:ext cx="1751753" cy="2783840"/>
            <a:chOff x="4172711" y="2551176"/>
            <a:chExt cx="1313815" cy="2087880"/>
          </a:xfrm>
        </p:grpSpPr>
        <p:sp>
          <p:nvSpPr>
            <p:cNvPr id="5" name="object 5"/>
            <p:cNvSpPr/>
            <p:nvPr/>
          </p:nvSpPr>
          <p:spPr>
            <a:xfrm>
              <a:off x="4649723" y="2551176"/>
              <a:ext cx="836676" cy="1752600"/>
            </a:xfrm>
            <a:prstGeom prst="rect">
              <a:avLst/>
            </a:prstGeom>
            <a:blipFill>
              <a:blip r:embed="rId2" cstate="print"/>
              <a:stretch>
                <a:fillRect/>
              </a:stretch>
            </a:blipFill>
          </p:spPr>
          <p:txBody>
            <a:bodyPr wrap="square" lIns="0" tIns="0" rIns="0" bIns="0" rtlCol="0"/>
            <a:lstStyle/>
            <a:p>
              <a:endParaRPr sz="2400"/>
            </a:p>
          </p:txBody>
        </p:sp>
        <p:sp>
          <p:nvSpPr>
            <p:cNvPr id="6" name="object 6"/>
            <p:cNvSpPr/>
            <p:nvPr/>
          </p:nvSpPr>
          <p:spPr>
            <a:xfrm>
              <a:off x="4469891" y="4241292"/>
              <a:ext cx="220979" cy="391795"/>
            </a:xfrm>
            <a:custGeom>
              <a:avLst/>
              <a:gdLst/>
              <a:ahLst/>
              <a:cxnLst/>
              <a:rect l="l" t="t" r="r" b="b"/>
              <a:pathLst>
                <a:path w="220979" h="391795">
                  <a:moveTo>
                    <a:pt x="157987" y="0"/>
                  </a:moveTo>
                  <a:lnTo>
                    <a:pt x="123952" y="0"/>
                  </a:lnTo>
                  <a:lnTo>
                    <a:pt x="0" y="391541"/>
                  </a:lnTo>
                  <a:lnTo>
                    <a:pt x="7366" y="386321"/>
                  </a:lnTo>
                  <a:lnTo>
                    <a:pt x="15112" y="379895"/>
                  </a:lnTo>
                  <a:lnTo>
                    <a:pt x="22225" y="371894"/>
                  </a:lnTo>
                  <a:lnTo>
                    <a:pt x="27812" y="361911"/>
                  </a:lnTo>
                  <a:lnTo>
                    <a:pt x="207518" y="80429"/>
                  </a:lnTo>
                  <a:lnTo>
                    <a:pt x="220725" y="49110"/>
                  </a:lnTo>
                  <a:lnTo>
                    <a:pt x="215392" y="23545"/>
                  </a:lnTo>
                  <a:lnTo>
                    <a:pt x="193675" y="6311"/>
                  </a:lnTo>
                  <a:lnTo>
                    <a:pt x="157987" y="0"/>
                  </a:lnTo>
                  <a:close/>
                </a:path>
              </a:pathLst>
            </a:custGeom>
            <a:solidFill>
              <a:srgbClr val="BDBDBD"/>
            </a:solidFill>
          </p:spPr>
          <p:txBody>
            <a:bodyPr wrap="square" lIns="0" tIns="0" rIns="0" bIns="0" rtlCol="0"/>
            <a:lstStyle/>
            <a:p>
              <a:endParaRPr sz="2400"/>
            </a:p>
          </p:txBody>
        </p:sp>
        <p:sp>
          <p:nvSpPr>
            <p:cNvPr id="7" name="object 7"/>
            <p:cNvSpPr/>
            <p:nvPr/>
          </p:nvSpPr>
          <p:spPr>
            <a:xfrm>
              <a:off x="4311395" y="4241292"/>
              <a:ext cx="288290" cy="397510"/>
            </a:xfrm>
            <a:custGeom>
              <a:avLst/>
              <a:gdLst/>
              <a:ahLst/>
              <a:cxnLst/>
              <a:rect l="l" t="t" r="r" b="b"/>
              <a:pathLst>
                <a:path w="288289" h="397510">
                  <a:moveTo>
                    <a:pt x="287781" y="0"/>
                  </a:moveTo>
                  <a:lnTo>
                    <a:pt x="0" y="0"/>
                  </a:lnTo>
                  <a:lnTo>
                    <a:pt x="118871" y="392531"/>
                  </a:lnTo>
                  <a:lnTo>
                    <a:pt x="130175" y="396113"/>
                  </a:lnTo>
                  <a:lnTo>
                    <a:pt x="140842" y="397319"/>
                  </a:lnTo>
                  <a:lnTo>
                    <a:pt x="151383" y="396113"/>
                  </a:lnTo>
                  <a:lnTo>
                    <a:pt x="162687" y="392531"/>
                  </a:lnTo>
                  <a:lnTo>
                    <a:pt x="287781" y="0"/>
                  </a:lnTo>
                  <a:close/>
                </a:path>
              </a:pathLst>
            </a:custGeom>
            <a:solidFill>
              <a:srgbClr val="A6A6A6"/>
            </a:solidFill>
          </p:spPr>
          <p:txBody>
            <a:bodyPr wrap="square" lIns="0" tIns="0" rIns="0" bIns="0" rtlCol="0"/>
            <a:lstStyle/>
            <a:p>
              <a:endParaRPr sz="2400"/>
            </a:p>
          </p:txBody>
        </p:sp>
        <p:sp>
          <p:nvSpPr>
            <p:cNvPr id="8" name="object 8"/>
            <p:cNvSpPr/>
            <p:nvPr/>
          </p:nvSpPr>
          <p:spPr>
            <a:xfrm>
              <a:off x="4172712" y="4218432"/>
              <a:ext cx="559435" cy="414655"/>
            </a:xfrm>
            <a:custGeom>
              <a:avLst/>
              <a:gdLst/>
              <a:ahLst/>
              <a:cxnLst/>
              <a:rect l="l" t="t" r="r" b="b"/>
              <a:pathLst>
                <a:path w="559435" h="414654">
                  <a:moveTo>
                    <a:pt x="263652" y="414401"/>
                  </a:moveTo>
                  <a:lnTo>
                    <a:pt x="218567" y="265099"/>
                  </a:lnTo>
                  <a:lnTo>
                    <a:pt x="222504" y="265099"/>
                  </a:lnTo>
                  <a:lnTo>
                    <a:pt x="194183" y="184188"/>
                  </a:lnTo>
                  <a:lnTo>
                    <a:pt x="145542" y="22847"/>
                  </a:lnTo>
                  <a:lnTo>
                    <a:pt x="137795" y="22847"/>
                  </a:lnTo>
                  <a:lnTo>
                    <a:pt x="129794" y="0"/>
                  </a:lnTo>
                  <a:lnTo>
                    <a:pt x="103886" y="9423"/>
                  </a:lnTo>
                  <a:lnTo>
                    <a:pt x="75311" y="17653"/>
                  </a:lnTo>
                  <a:lnTo>
                    <a:pt x="41529" y="23456"/>
                  </a:lnTo>
                  <a:lnTo>
                    <a:pt x="0" y="25654"/>
                  </a:lnTo>
                  <a:lnTo>
                    <a:pt x="142113" y="250126"/>
                  </a:lnTo>
                  <a:lnTo>
                    <a:pt x="146939" y="251117"/>
                  </a:lnTo>
                  <a:lnTo>
                    <a:pt x="232537" y="384771"/>
                  </a:lnTo>
                  <a:lnTo>
                    <a:pt x="240030" y="394754"/>
                  </a:lnTo>
                  <a:lnTo>
                    <a:pt x="248031" y="402767"/>
                  </a:lnTo>
                  <a:lnTo>
                    <a:pt x="256159" y="409181"/>
                  </a:lnTo>
                  <a:lnTo>
                    <a:pt x="263652" y="414401"/>
                  </a:lnTo>
                  <a:close/>
                </a:path>
                <a:path w="559435" h="414654">
                  <a:moveTo>
                    <a:pt x="559181" y="28613"/>
                  </a:moveTo>
                  <a:lnTo>
                    <a:pt x="517398" y="26416"/>
                  </a:lnTo>
                  <a:lnTo>
                    <a:pt x="483743" y="20624"/>
                  </a:lnTo>
                  <a:lnTo>
                    <a:pt x="455930" y="12446"/>
                  </a:lnTo>
                  <a:lnTo>
                    <a:pt x="431546" y="3048"/>
                  </a:lnTo>
                  <a:lnTo>
                    <a:pt x="344297" y="265099"/>
                  </a:lnTo>
                  <a:lnTo>
                    <a:pt x="409702" y="256578"/>
                  </a:lnTo>
                  <a:lnTo>
                    <a:pt x="559181" y="28613"/>
                  </a:lnTo>
                  <a:close/>
                </a:path>
              </a:pathLst>
            </a:custGeom>
            <a:solidFill>
              <a:srgbClr val="BDBDBD"/>
            </a:solidFill>
          </p:spPr>
          <p:txBody>
            <a:bodyPr wrap="square" lIns="0" tIns="0" rIns="0" bIns="0" rtlCol="0"/>
            <a:lstStyle/>
            <a:p>
              <a:endParaRPr sz="2400"/>
            </a:p>
          </p:txBody>
        </p:sp>
        <p:sp>
          <p:nvSpPr>
            <p:cNvPr id="9" name="object 9"/>
            <p:cNvSpPr/>
            <p:nvPr/>
          </p:nvSpPr>
          <p:spPr>
            <a:xfrm>
              <a:off x="4299203" y="4187952"/>
              <a:ext cx="309245" cy="295910"/>
            </a:xfrm>
            <a:custGeom>
              <a:avLst/>
              <a:gdLst/>
              <a:ahLst/>
              <a:cxnLst/>
              <a:rect l="l" t="t" r="r" b="b"/>
              <a:pathLst>
                <a:path w="309245" h="295910">
                  <a:moveTo>
                    <a:pt x="155956" y="0"/>
                  </a:moveTo>
                  <a:lnTo>
                    <a:pt x="101726" y="3987"/>
                  </a:lnTo>
                  <a:lnTo>
                    <a:pt x="43434" y="16637"/>
                  </a:lnTo>
                  <a:lnTo>
                    <a:pt x="0" y="31877"/>
                  </a:lnTo>
                  <a:lnTo>
                    <a:pt x="87375" y="295402"/>
                  </a:lnTo>
                  <a:lnTo>
                    <a:pt x="221487" y="295402"/>
                  </a:lnTo>
                  <a:lnTo>
                    <a:pt x="221487" y="293268"/>
                  </a:lnTo>
                  <a:lnTo>
                    <a:pt x="308863" y="34010"/>
                  </a:lnTo>
                  <a:lnTo>
                    <a:pt x="266700" y="17564"/>
                  </a:lnTo>
                  <a:lnTo>
                    <a:pt x="210185" y="3987"/>
                  </a:lnTo>
                  <a:lnTo>
                    <a:pt x="184658" y="1092"/>
                  </a:lnTo>
                  <a:lnTo>
                    <a:pt x="155956" y="0"/>
                  </a:lnTo>
                  <a:close/>
                </a:path>
              </a:pathLst>
            </a:custGeom>
            <a:solidFill>
              <a:srgbClr val="A6A6A6"/>
            </a:solidFill>
          </p:spPr>
          <p:txBody>
            <a:bodyPr wrap="square" lIns="0" tIns="0" rIns="0" bIns="0" rtlCol="0"/>
            <a:lstStyle/>
            <a:p>
              <a:endParaRPr sz="2400"/>
            </a:p>
          </p:txBody>
        </p:sp>
      </p:grpSp>
      <p:grpSp>
        <p:nvGrpSpPr>
          <p:cNvPr id="10" name="object 10"/>
          <p:cNvGrpSpPr/>
          <p:nvPr/>
        </p:nvGrpSpPr>
        <p:grpSpPr>
          <a:xfrm>
            <a:off x="7617969" y="3092703"/>
            <a:ext cx="1152313" cy="195580"/>
            <a:chOff x="5713476" y="2319527"/>
            <a:chExt cx="864235" cy="146685"/>
          </a:xfrm>
        </p:grpSpPr>
        <p:sp>
          <p:nvSpPr>
            <p:cNvPr id="11" name="object 11"/>
            <p:cNvSpPr/>
            <p:nvPr/>
          </p:nvSpPr>
          <p:spPr>
            <a:xfrm>
              <a:off x="5718048" y="2324099"/>
              <a:ext cx="854710" cy="137160"/>
            </a:xfrm>
            <a:custGeom>
              <a:avLst/>
              <a:gdLst/>
              <a:ahLst/>
              <a:cxnLst/>
              <a:rect l="l" t="t" r="r" b="b"/>
              <a:pathLst>
                <a:path w="854709" h="137160">
                  <a:moveTo>
                    <a:pt x="854583" y="134366"/>
                  </a:moveTo>
                  <a:lnTo>
                    <a:pt x="195072" y="134366"/>
                  </a:lnTo>
                  <a:lnTo>
                    <a:pt x="46863" y="30226"/>
                  </a:lnTo>
                  <a:lnTo>
                    <a:pt x="42926" y="27432"/>
                  </a:lnTo>
                  <a:lnTo>
                    <a:pt x="46863" y="24638"/>
                  </a:lnTo>
                  <a:lnTo>
                    <a:pt x="46863" y="16510"/>
                  </a:lnTo>
                  <a:lnTo>
                    <a:pt x="45339" y="9271"/>
                  </a:lnTo>
                  <a:lnTo>
                    <a:pt x="40894" y="4064"/>
                  </a:lnTo>
                  <a:lnTo>
                    <a:pt x="33655" y="1016"/>
                  </a:lnTo>
                  <a:lnTo>
                    <a:pt x="23368" y="0"/>
                  </a:lnTo>
                  <a:lnTo>
                    <a:pt x="14732" y="1016"/>
                  </a:lnTo>
                  <a:lnTo>
                    <a:pt x="7239" y="4064"/>
                  </a:lnTo>
                  <a:lnTo>
                    <a:pt x="2032" y="9271"/>
                  </a:lnTo>
                  <a:lnTo>
                    <a:pt x="0" y="16510"/>
                  </a:lnTo>
                  <a:lnTo>
                    <a:pt x="2032" y="23622"/>
                  </a:lnTo>
                  <a:lnTo>
                    <a:pt x="7239" y="28829"/>
                  </a:lnTo>
                  <a:lnTo>
                    <a:pt x="14732" y="31877"/>
                  </a:lnTo>
                  <a:lnTo>
                    <a:pt x="23368" y="32893"/>
                  </a:lnTo>
                  <a:lnTo>
                    <a:pt x="35179" y="32893"/>
                  </a:lnTo>
                  <a:lnTo>
                    <a:pt x="38989" y="30226"/>
                  </a:lnTo>
                  <a:lnTo>
                    <a:pt x="191135" y="137160"/>
                  </a:lnTo>
                  <a:lnTo>
                    <a:pt x="854583" y="137160"/>
                  </a:lnTo>
                  <a:lnTo>
                    <a:pt x="854583" y="134366"/>
                  </a:lnTo>
                  <a:close/>
                </a:path>
              </a:pathLst>
            </a:custGeom>
            <a:solidFill>
              <a:srgbClr val="A6A6A6"/>
            </a:solidFill>
          </p:spPr>
          <p:txBody>
            <a:bodyPr wrap="square" lIns="0" tIns="0" rIns="0" bIns="0" rtlCol="0"/>
            <a:lstStyle/>
            <a:p>
              <a:endParaRPr sz="2400"/>
            </a:p>
          </p:txBody>
        </p:sp>
        <p:sp>
          <p:nvSpPr>
            <p:cNvPr id="12" name="object 12"/>
            <p:cNvSpPr/>
            <p:nvPr/>
          </p:nvSpPr>
          <p:spPr>
            <a:xfrm>
              <a:off x="5718048" y="2324099"/>
              <a:ext cx="854710" cy="137160"/>
            </a:xfrm>
            <a:custGeom>
              <a:avLst/>
              <a:gdLst/>
              <a:ahLst/>
              <a:cxnLst/>
              <a:rect l="l" t="t" r="r" b="b"/>
              <a:pathLst>
                <a:path w="854709" h="137160">
                  <a:moveTo>
                    <a:pt x="23367" y="0"/>
                  </a:moveTo>
                  <a:lnTo>
                    <a:pt x="33654" y="1016"/>
                  </a:lnTo>
                  <a:lnTo>
                    <a:pt x="40893" y="4063"/>
                  </a:lnTo>
                  <a:lnTo>
                    <a:pt x="45338" y="9270"/>
                  </a:lnTo>
                  <a:lnTo>
                    <a:pt x="46862" y="16510"/>
                  </a:lnTo>
                  <a:lnTo>
                    <a:pt x="46862" y="19176"/>
                  </a:lnTo>
                  <a:lnTo>
                    <a:pt x="46862" y="24637"/>
                  </a:lnTo>
                  <a:lnTo>
                    <a:pt x="42925" y="27431"/>
                  </a:lnTo>
                  <a:lnTo>
                    <a:pt x="130937" y="89281"/>
                  </a:lnTo>
                  <a:lnTo>
                    <a:pt x="176022" y="121031"/>
                  </a:lnTo>
                  <a:lnTo>
                    <a:pt x="192786" y="132714"/>
                  </a:lnTo>
                  <a:lnTo>
                    <a:pt x="195072" y="134366"/>
                  </a:lnTo>
                  <a:lnTo>
                    <a:pt x="576326" y="134366"/>
                  </a:lnTo>
                  <a:lnTo>
                    <a:pt x="772160" y="134366"/>
                  </a:lnTo>
                  <a:lnTo>
                    <a:pt x="844296" y="134366"/>
                  </a:lnTo>
                  <a:lnTo>
                    <a:pt x="854582" y="134366"/>
                  </a:lnTo>
                  <a:lnTo>
                    <a:pt x="854582" y="137160"/>
                  </a:lnTo>
                  <a:lnTo>
                    <a:pt x="471042" y="137160"/>
                  </a:lnTo>
                  <a:lnTo>
                    <a:pt x="274065" y="137160"/>
                  </a:lnTo>
                  <a:lnTo>
                    <a:pt x="201549" y="137160"/>
                  </a:lnTo>
                  <a:lnTo>
                    <a:pt x="191135" y="137160"/>
                  </a:lnTo>
                  <a:lnTo>
                    <a:pt x="103124" y="75311"/>
                  </a:lnTo>
                  <a:lnTo>
                    <a:pt x="58038" y="43561"/>
                  </a:lnTo>
                  <a:lnTo>
                    <a:pt x="41401" y="31876"/>
                  </a:lnTo>
                  <a:lnTo>
                    <a:pt x="38988" y="30225"/>
                  </a:lnTo>
                  <a:lnTo>
                    <a:pt x="35178" y="32893"/>
                  </a:lnTo>
                  <a:lnTo>
                    <a:pt x="31241" y="32893"/>
                  </a:lnTo>
                  <a:lnTo>
                    <a:pt x="23367" y="32893"/>
                  </a:lnTo>
                  <a:lnTo>
                    <a:pt x="14731" y="31876"/>
                  </a:lnTo>
                  <a:lnTo>
                    <a:pt x="7238" y="28829"/>
                  </a:lnTo>
                  <a:lnTo>
                    <a:pt x="2031" y="23622"/>
                  </a:lnTo>
                  <a:lnTo>
                    <a:pt x="0" y="16510"/>
                  </a:lnTo>
                  <a:lnTo>
                    <a:pt x="2031" y="9270"/>
                  </a:lnTo>
                  <a:lnTo>
                    <a:pt x="7238" y="4063"/>
                  </a:lnTo>
                  <a:lnTo>
                    <a:pt x="14731" y="1016"/>
                  </a:lnTo>
                  <a:lnTo>
                    <a:pt x="23367" y="0"/>
                  </a:lnTo>
                  <a:close/>
                </a:path>
              </a:pathLst>
            </a:custGeom>
            <a:ln w="9144">
              <a:solidFill>
                <a:srgbClr val="A6A6A6"/>
              </a:solidFill>
            </a:ln>
          </p:spPr>
          <p:txBody>
            <a:bodyPr wrap="square" lIns="0" tIns="0" rIns="0" bIns="0" rtlCol="0"/>
            <a:lstStyle/>
            <a:p>
              <a:endParaRPr sz="2400"/>
            </a:p>
          </p:txBody>
        </p:sp>
      </p:grpSp>
      <p:sp>
        <p:nvSpPr>
          <p:cNvPr id="13" name="object 13"/>
          <p:cNvSpPr txBox="1"/>
          <p:nvPr/>
        </p:nvSpPr>
        <p:spPr>
          <a:xfrm>
            <a:off x="8935721" y="2687610"/>
            <a:ext cx="2695785" cy="1021584"/>
          </a:xfrm>
          <a:prstGeom prst="rect">
            <a:avLst/>
          </a:prstGeom>
        </p:spPr>
        <p:txBody>
          <a:bodyPr vert="horz" wrap="square" lIns="0" tIns="231987" rIns="0" bIns="0" rtlCol="0">
            <a:spAutoFit/>
          </a:bodyPr>
          <a:lstStyle/>
          <a:p>
            <a:pPr marL="16933">
              <a:spcBef>
                <a:spcPts val="1827"/>
              </a:spcBef>
            </a:pPr>
            <a:r>
              <a:rPr sz="3200" spc="-20" dirty="0">
                <a:solidFill>
                  <a:srgbClr val="00B59C"/>
                </a:solidFill>
                <a:latin typeface="Carlito"/>
                <a:cs typeface="Carlito"/>
              </a:rPr>
              <a:t>Object-Oriented</a:t>
            </a:r>
            <a:endParaRPr sz="3200">
              <a:latin typeface="Carlito"/>
              <a:cs typeface="Carlito"/>
            </a:endParaRPr>
          </a:p>
          <a:p>
            <a:pPr marL="16933">
              <a:spcBef>
                <a:spcPts val="700"/>
              </a:spcBef>
            </a:pPr>
            <a:r>
              <a:rPr sz="1333" spc="-7" dirty="0">
                <a:solidFill>
                  <a:srgbClr val="7D7D7D"/>
                </a:solidFill>
                <a:latin typeface="Arial"/>
                <a:cs typeface="Arial"/>
              </a:rPr>
              <a:t>.</a:t>
            </a:r>
            <a:endParaRPr sz="1333">
              <a:latin typeface="Arial"/>
              <a:cs typeface="Arial"/>
            </a:endParaRPr>
          </a:p>
        </p:txBody>
      </p:sp>
      <p:sp>
        <p:nvSpPr>
          <p:cNvPr id="14" name="object 14"/>
          <p:cNvSpPr/>
          <p:nvPr/>
        </p:nvSpPr>
        <p:spPr>
          <a:xfrm>
            <a:off x="6729984" y="2499376"/>
            <a:ext cx="751840" cy="751840"/>
          </a:xfrm>
          <a:custGeom>
            <a:avLst/>
            <a:gdLst/>
            <a:ahLst/>
            <a:cxnLst/>
            <a:rect l="l" t="t" r="r" b="b"/>
            <a:pathLst>
              <a:path w="563879" h="563880">
                <a:moveTo>
                  <a:pt x="563880" y="281927"/>
                </a:moveTo>
                <a:lnTo>
                  <a:pt x="560197" y="236080"/>
                </a:lnTo>
                <a:lnTo>
                  <a:pt x="549275" y="192519"/>
                </a:lnTo>
                <a:lnTo>
                  <a:pt x="532003" y="152133"/>
                </a:lnTo>
                <a:lnTo>
                  <a:pt x="508889" y="115176"/>
                </a:lnTo>
                <a:lnTo>
                  <a:pt x="480568" y="82283"/>
                </a:lnTo>
                <a:lnTo>
                  <a:pt x="453644" y="59321"/>
                </a:lnTo>
                <a:lnTo>
                  <a:pt x="453644" y="281927"/>
                </a:lnTo>
                <a:lnTo>
                  <a:pt x="447548" y="327647"/>
                </a:lnTo>
                <a:lnTo>
                  <a:pt x="430149" y="368668"/>
                </a:lnTo>
                <a:lnTo>
                  <a:pt x="403352" y="403339"/>
                </a:lnTo>
                <a:lnTo>
                  <a:pt x="368681" y="430136"/>
                </a:lnTo>
                <a:lnTo>
                  <a:pt x="327660" y="447535"/>
                </a:lnTo>
                <a:lnTo>
                  <a:pt x="281940" y="453631"/>
                </a:lnTo>
                <a:lnTo>
                  <a:pt x="236220" y="447535"/>
                </a:lnTo>
                <a:lnTo>
                  <a:pt x="195199" y="430136"/>
                </a:lnTo>
                <a:lnTo>
                  <a:pt x="160528" y="403339"/>
                </a:lnTo>
                <a:lnTo>
                  <a:pt x="133731" y="368668"/>
                </a:lnTo>
                <a:lnTo>
                  <a:pt x="116332" y="327647"/>
                </a:lnTo>
                <a:lnTo>
                  <a:pt x="110236" y="281927"/>
                </a:lnTo>
                <a:lnTo>
                  <a:pt x="116332" y="236080"/>
                </a:lnTo>
                <a:lnTo>
                  <a:pt x="133731" y="194551"/>
                </a:lnTo>
                <a:lnTo>
                  <a:pt x="160528" y="159245"/>
                </a:lnTo>
                <a:lnTo>
                  <a:pt x="195199" y="131813"/>
                </a:lnTo>
                <a:lnTo>
                  <a:pt x="236220" y="114033"/>
                </a:lnTo>
                <a:lnTo>
                  <a:pt x="281940" y="107683"/>
                </a:lnTo>
                <a:lnTo>
                  <a:pt x="327660" y="114033"/>
                </a:lnTo>
                <a:lnTo>
                  <a:pt x="368681" y="131813"/>
                </a:lnTo>
                <a:lnTo>
                  <a:pt x="403352" y="159245"/>
                </a:lnTo>
                <a:lnTo>
                  <a:pt x="430149" y="194551"/>
                </a:lnTo>
                <a:lnTo>
                  <a:pt x="447548" y="236080"/>
                </a:lnTo>
                <a:lnTo>
                  <a:pt x="453644" y="281927"/>
                </a:lnTo>
                <a:lnTo>
                  <a:pt x="453644" y="59321"/>
                </a:lnTo>
                <a:lnTo>
                  <a:pt x="410718" y="31356"/>
                </a:lnTo>
                <a:lnTo>
                  <a:pt x="370332" y="14351"/>
                </a:lnTo>
                <a:lnTo>
                  <a:pt x="327152" y="3670"/>
                </a:lnTo>
                <a:lnTo>
                  <a:pt x="281940" y="0"/>
                </a:lnTo>
                <a:lnTo>
                  <a:pt x="236093" y="3670"/>
                </a:lnTo>
                <a:lnTo>
                  <a:pt x="192532" y="14351"/>
                </a:lnTo>
                <a:lnTo>
                  <a:pt x="152146" y="31356"/>
                </a:lnTo>
                <a:lnTo>
                  <a:pt x="115189" y="54216"/>
                </a:lnTo>
                <a:lnTo>
                  <a:pt x="82296" y="82283"/>
                </a:lnTo>
                <a:lnTo>
                  <a:pt x="54229" y="115176"/>
                </a:lnTo>
                <a:lnTo>
                  <a:pt x="31369" y="152133"/>
                </a:lnTo>
                <a:lnTo>
                  <a:pt x="14351" y="192519"/>
                </a:lnTo>
                <a:lnTo>
                  <a:pt x="3683" y="236080"/>
                </a:lnTo>
                <a:lnTo>
                  <a:pt x="0" y="281927"/>
                </a:lnTo>
                <a:lnTo>
                  <a:pt x="3683" y="327139"/>
                </a:lnTo>
                <a:lnTo>
                  <a:pt x="14351" y="370319"/>
                </a:lnTo>
                <a:lnTo>
                  <a:pt x="31369" y="410705"/>
                </a:lnTo>
                <a:lnTo>
                  <a:pt x="54229" y="447662"/>
                </a:lnTo>
                <a:lnTo>
                  <a:pt x="82296" y="480555"/>
                </a:lnTo>
                <a:lnTo>
                  <a:pt x="115189" y="508876"/>
                </a:lnTo>
                <a:lnTo>
                  <a:pt x="152146" y="531990"/>
                </a:lnTo>
                <a:lnTo>
                  <a:pt x="192532" y="549262"/>
                </a:lnTo>
                <a:lnTo>
                  <a:pt x="236093" y="560184"/>
                </a:lnTo>
                <a:lnTo>
                  <a:pt x="281940" y="563867"/>
                </a:lnTo>
                <a:lnTo>
                  <a:pt x="327152" y="560184"/>
                </a:lnTo>
                <a:lnTo>
                  <a:pt x="370332" y="549262"/>
                </a:lnTo>
                <a:lnTo>
                  <a:pt x="410718" y="531990"/>
                </a:lnTo>
                <a:lnTo>
                  <a:pt x="447675" y="508876"/>
                </a:lnTo>
                <a:lnTo>
                  <a:pt x="480568" y="480555"/>
                </a:lnTo>
                <a:lnTo>
                  <a:pt x="532003" y="410705"/>
                </a:lnTo>
                <a:lnTo>
                  <a:pt x="549275" y="370319"/>
                </a:lnTo>
                <a:lnTo>
                  <a:pt x="560197" y="327139"/>
                </a:lnTo>
                <a:lnTo>
                  <a:pt x="563880" y="281927"/>
                </a:lnTo>
                <a:close/>
              </a:path>
            </a:pathLst>
          </a:custGeom>
          <a:solidFill>
            <a:srgbClr val="008675"/>
          </a:solidFill>
        </p:spPr>
        <p:txBody>
          <a:bodyPr wrap="square" lIns="0" tIns="0" rIns="0" bIns="0" rtlCol="0"/>
          <a:lstStyle/>
          <a:p>
            <a:endParaRPr sz="2400"/>
          </a:p>
        </p:txBody>
      </p:sp>
      <p:sp>
        <p:nvSpPr>
          <p:cNvPr id="15" name="object 15"/>
          <p:cNvSpPr txBox="1"/>
          <p:nvPr/>
        </p:nvSpPr>
        <p:spPr>
          <a:xfrm>
            <a:off x="727184" y="1192106"/>
            <a:ext cx="7786895" cy="447986"/>
          </a:xfrm>
          <a:prstGeom prst="rect">
            <a:avLst/>
          </a:prstGeom>
        </p:spPr>
        <p:txBody>
          <a:bodyPr vert="horz" wrap="square" lIns="0" tIns="16933" rIns="0" bIns="0" rtlCol="0">
            <a:spAutoFit/>
          </a:bodyPr>
          <a:lstStyle/>
          <a:p>
            <a:pPr marL="16933">
              <a:spcBef>
                <a:spcPts val="133"/>
              </a:spcBef>
            </a:pPr>
            <a:r>
              <a:rPr sz="2800" dirty="0">
                <a:solidFill>
                  <a:srgbClr val="5F5F5F"/>
                </a:solidFill>
                <a:latin typeface="Carlito"/>
                <a:cs typeface="Carlito"/>
              </a:rPr>
              <a:t>Java</a:t>
            </a:r>
            <a:r>
              <a:rPr sz="2800" spc="-20" dirty="0">
                <a:solidFill>
                  <a:srgbClr val="5F5F5F"/>
                </a:solidFill>
                <a:latin typeface="Carlito"/>
                <a:cs typeface="Carlito"/>
              </a:rPr>
              <a:t> </a:t>
            </a:r>
            <a:r>
              <a:rPr sz="2800" dirty="0">
                <a:solidFill>
                  <a:srgbClr val="5F5F5F"/>
                </a:solidFill>
                <a:latin typeface="Carlito"/>
                <a:cs typeface="Carlito"/>
              </a:rPr>
              <a:t>is</a:t>
            </a:r>
            <a:r>
              <a:rPr sz="2800" spc="-7" dirty="0">
                <a:solidFill>
                  <a:srgbClr val="5F5F5F"/>
                </a:solidFill>
                <a:latin typeface="Carlito"/>
                <a:cs typeface="Carlito"/>
              </a:rPr>
              <a:t> </a:t>
            </a:r>
            <a:r>
              <a:rPr sz="2800" dirty="0">
                <a:solidFill>
                  <a:srgbClr val="5F5F5F"/>
                </a:solidFill>
                <a:latin typeface="Carlito"/>
                <a:cs typeface="Carlito"/>
              </a:rPr>
              <a:t>a</a:t>
            </a:r>
            <a:r>
              <a:rPr sz="2800" spc="-20" dirty="0">
                <a:solidFill>
                  <a:srgbClr val="5F5F5F"/>
                </a:solidFill>
                <a:latin typeface="Carlito"/>
                <a:cs typeface="Carlito"/>
              </a:rPr>
              <a:t> </a:t>
            </a:r>
            <a:r>
              <a:rPr sz="2800" spc="-7" dirty="0">
                <a:solidFill>
                  <a:srgbClr val="5F5F5F"/>
                </a:solidFill>
                <a:latin typeface="Carlito"/>
                <a:cs typeface="Carlito"/>
              </a:rPr>
              <a:t>computer</a:t>
            </a:r>
            <a:r>
              <a:rPr sz="2800" spc="-53" dirty="0">
                <a:solidFill>
                  <a:srgbClr val="5F5F5F"/>
                </a:solidFill>
                <a:latin typeface="Carlito"/>
                <a:cs typeface="Carlito"/>
              </a:rPr>
              <a:t> </a:t>
            </a:r>
            <a:r>
              <a:rPr sz="2800" spc="-20" dirty="0">
                <a:solidFill>
                  <a:srgbClr val="006EC0"/>
                </a:solidFill>
                <a:latin typeface="Carlito"/>
                <a:cs typeface="Carlito"/>
              </a:rPr>
              <a:t>programming</a:t>
            </a:r>
            <a:r>
              <a:rPr sz="2800" spc="-93" dirty="0">
                <a:solidFill>
                  <a:srgbClr val="006EC0"/>
                </a:solidFill>
                <a:latin typeface="Carlito"/>
                <a:cs typeface="Carlito"/>
              </a:rPr>
              <a:t> </a:t>
            </a:r>
            <a:r>
              <a:rPr sz="2800" dirty="0">
                <a:solidFill>
                  <a:srgbClr val="006EC0"/>
                </a:solidFill>
                <a:latin typeface="Carlito"/>
                <a:cs typeface="Carlito"/>
              </a:rPr>
              <a:t>language</a:t>
            </a:r>
            <a:r>
              <a:rPr sz="2800" spc="-67" dirty="0">
                <a:solidFill>
                  <a:srgbClr val="006EC0"/>
                </a:solidFill>
                <a:latin typeface="Carlito"/>
                <a:cs typeface="Carlito"/>
              </a:rPr>
              <a:t> </a:t>
            </a:r>
            <a:r>
              <a:rPr sz="2800" dirty="0">
                <a:solidFill>
                  <a:srgbClr val="5F5F5F"/>
                </a:solidFill>
                <a:latin typeface="Carlito"/>
                <a:cs typeface="Carlito"/>
              </a:rPr>
              <a:t>that</a:t>
            </a:r>
            <a:r>
              <a:rPr sz="2800" spc="-73" dirty="0">
                <a:solidFill>
                  <a:srgbClr val="5F5F5F"/>
                </a:solidFill>
                <a:latin typeface="Carlito"/>
                <a:cs typeface="Carlito"/>
              </a:rPr>
              <a:t> </a:t>
            </a:r>
            <a:r>
              <a:rPr sz="2800" dirty="0">
                <a:solidFill>
                  <a:srgbClr val="5F5F5F"/>
                </a:solidFill>
                <a:latin typeface="Carlito"/>
                <a:cs typeface="Carlito"/>
              </a:rPr>
              <a:t>is</a:t>
            </a:r>
            <a:r>
              <a:rPr sz="2800" spc="7" dirty="0">
                <a:solidFill>
                  <a:srgbClr val="5F5F5F"/>
                </a:solidFill>
                <a:latin typeface="Carlito"/>
                <a:cs typeface="Carlito"/>
              </a:rPr>
              <a:t> </a:t>
            </a:r>
            <a:r>
              <a:rPr sz="2800" dirty="0">
                <a:solidFill>
                  <a:srgbClr val="5F5F5F"/>
                </a:solidFill>
                <a:latin typeface="Carlito"/>
                <a:cs typeface="Carlito"/>
              </a:rPr>
              <a:t>-</a:t>
            </a:r>
            <a:endParaRPr sz="2800">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3825" y="1125724"/>
            <a:ext cx="10946553" cy="38945"/>
          </a:xfrm>
          <a:custGeom>
            <a:avLst/>
            <a:gdLst/>
            <a:ahLst/>
            <a:cxnLst/>
            <a:rect l="l" t="t" r="r" b="b"/>
            <a:pathLst>
              <a:path w="8209915" h="29209">
                <a:moveTo>
                  <a:pt x="8209788" y="0"/>
                </a:moveTo>
                <a:lnTo>
                  <a:pt x="0" y="0"/>
                </a:lnTo>
                <a:lnTo>
                  <a:pt x="0" y="28705"/>
                </a:lnTo>
                <a:lnTo>
                  <a:pt x="8209788" y="28705"/>
                </a:lnTo>
                <a:lnTo>
                  <a:pt x="8209788" y="0"/>
                </a:lnTo>
                <a:close/>
              </a:path>
            </a:pathLst>
          </a:custGeom>
          <a:solidFill>
            <a:srgbClr val="095A82"/>
          </a:solidFill>
        </p:spPr>
        <p:txBody>
          <a:bodyPr wrap="square" lIns="0" tIns="0" rIns="0" bIns="0" rtlCol="0"/>
          <a:lstStyle/>
          <a:p>
            <a:endParaRPr sz="2400"/>
          </a:p>
        </p:txBody>
      </p:sp>
      <p:sp>
        <p:nvSpPr>
          <p:cNvPr id="3" name="object 3"/>
          <p:cNvSpPr txBox="1">
            <a:spLocks noGrp="1"/>
          </p:cNvSpPr>
          <p:nvPr>
            <p:ph type="title"/>
          </p:nvPr>
        </p:nvSpPr>
        <p:spPr>
          <a:xfrm>
            <a:off x="627616" y="410643"/>
            <a:ext cx="3700544" cy="551498"/>
          </a:xfrm>
          <a:prstGeom prst="rect">
            <a:avLst/>
          </a:prstGeom>
        </p:spPr>
        <p:txBody>
          <a:bodyPr vert="horz" wrap="square" lIns="0" tIns="17780" rIns="0" bIns="0" rtlCol="0" anchor="ctr">
            <a:spAutoFit/>
          </a:bodyPr>
          <a:lstStyle/>
          <a:p>
            <a:pPr marL="16933">
              <a:lnSpc>
                <a:spcPct val="100000"/>
              </a:lnSpc>
              <a:spcBef>
                <a:spcPts val="140"/>
              </a:spcBef>
            </a:pPr>
            <a:r>
              <a:rPr sz="3467" b="1" spc="-7" dirty="0">
                <a:latin typeface="Carlito"/>
                <a:cs typeface="Carlito"/>
              </a:rPr>
              <a:t>What is</a:t>
            </a:r>
            <a:r>
              <a:rPr sz="3467" b="1" spc="-80" dirty="0">
                <a:latin typeface="Carlito"/>
                <a:cs typeface="Carlito"/>
              </a:rPr>
              <a:t> </a:t>
            </a:r>
            <a:r>
              <a:rPr sz="3467" b="1" spc="-20" dirty="0">
                <a:latin typeface="Carlito"/>
                <a:cs typeface="Carlito"/>
              </a:rPr>
              <a:t>Java?</a:t>
            </a:r>
            <a:endParaRPr sz="3467" dirty="0">
              <a:latin typeface="Carlito"/>
              <a:cs typeface="Carlito"/>
            </a:endParaRPr>
          </a:p>
        </p:txBody>
      </p:sp>
      <p:sp>
        <p:nvSpPr>
          <p:cNvPr id="21" name="object 21"/>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grpSp>
        <p:nvGrpSpPr>
          <p:cNvPr id="4" name="object 4"/>
          <p:cNvGrpSpPr/>
          <p:nvPr/>
        </p:nvGrpSpPr>
        <p:grpSpPr>
          <a:xfrm>
            <a:off x="5563615" y="1962911"/>
            <a:ext cx="1918547" cy="4222327"/>
            <a:chOff x="4172711" y="1472183"/>
            <a:chExt cx="1438910" cy="3166745"/>
          </a:xfrm>
        </p:grpSpPr>
        <p:sp>
          <p:nvSpPr>
            <p:cNvPr id="5" name="object 5"/>
            <p:cNvSpPr/>
            <p:nvPr/>
          </p:nvSpPr>
          <p:spPr>
            <a:xfrm>
              <a:off x="4447032" y="1472183"/>
              <a:ext cx="562610" cy="562610"/>
            </a:xfrm>
            <a:custGeom>
              <a:avLst/>
              <a:gdLst/>
              <a:ahLst/>
              <a:cxnLst/>
              <a:rect l="l" t="t" r="r" b="b"/>
              <a:pathLst>
                <a:path w="562610" h="562610">
                  <a:moveTo>
                    <a:pt x="562102" y="281051"/>
                  </a:moveTo>
                  <a:lnTo>
                    <a:pt x="558419" y="235331"/>
                  </a:lnTo>
                  <a:lnTo>
                    <a:pt x="547878" y="192024"/>
                  </a:lnTo>
                  <a:lnTo>
                    <a:pt x="530860" y="151638"/>
                  </a:lnTo>
                  <a:lnTo>
                    <a:pt x="508127" y="114808"/>
                  </a:lnTo>
                  <a:lnTo>
                    <a:pt x="503809" y="109855"/>
                  </a:lnTo>
                  <a:lnTo>
                    <a:pt x="480060" y="82042"/>
                  </a:lnTo>
                  <a:lnTo>
                    <a:pt x="454787" y="60401"/>
                  </a:lnTo>
                  <a:lnTo>
                    <a:pt x="454787" y="281051"/>
                  </a:lnTo>
                  <a:lnTo>
                    <a:pt x="448691" y="326517"/>
                  </a:lnTo>
                  <a:lnTo>
                    <a:pt x="431419" y="367538"/>
                  </a:lnTo>
                  <a:lnTo>
                    <a:pt x="404368" y="402082"/>
                  </a:lnTo>
                  <a:lnTo>
                    <a:pt x="369316" y="428879"/>
                  </a:lnTo>
                  <a:lnTo>
                    <a:pt x="327660" y="446151"/>
                  </a:lnTo>
                  <a:lnTo>
                    <a:pt x="281051" y="452247"/>
                  </a:lnTo>
                  <a:lnTo>
                    <a:pt x="235585" y="446151"/>
                  </a:lnTo>
                  <a:lnTo>
                    <a:pt x="194564" y="428879"/>
                  </a:lnTo>
                  <a:lnTo>
                    <a:pt x="160020" y="402082"/>
                  </a:lnTo>
                  <a:lnTo>
                    <a:pt x="133223" y="367538"/>
                  </a:lnTo>
                  <a:lnTo>
                    <a:pt x="115951" y="326517"/>
                  </a:lnTo>
                  <a:lnTo>
                    <a:pt x="109855" y="281051"/>
                  </a:lnTo>
                  <a:lnTo>
                    <a:pt x="115951" y="235585"/>
                  </a:lnTo>
                  <a:lnTo>
                    <a:pt x="133223" y="194564"/>
                  </a:lnTo>
                  <a:lnTo>
                    <a:pt x="160020" y="160020"/>
                  </a:lnTo>
                  <a:lnTo>
                    <a:pt x="194564" y="133223"/>
                  </a:lnTo>
                  <a:lnTo>
                    <a:pt x="235585" y="115951"/>
                  </a:lnTo>
                  <a:lnTo>
                    <a:pt x="281051" y="109855"/>
                  </a:lnTo>
                  <a:lnTo>
                    <a:pt x="327660" y="115951"/>
                  </a:lnTo>
                  <a:lnTo>
                    <a:pt x="369316" y="133223"/>
                  </a:lnTo>
                  <a:lnTo>
                    <a:pt x="404368" y="160020"/>
                  </a:lnTo>
                  <a:lnTo>
                    <a:pt x="431419" y="194564"/>
                  </a:lnTo>
                  <a:lnTo>
                    <a:pt x="448691" y="235585"/>
                  </a:lnTo>
                  <a:lnTo>
                    <a:pt x="454787" y="281051"/>
                  </a:lnTo>
                  <a:lnTo>
                    <a:pt x="454787" y="60401"/>
                  </a:lnTo>
                  <a:lnTo>
                    <a:pt x="410464" y="31242"/>
                  </a:lnTo>
                  <a:lnTo>
                    <a:pt x="370078" y="14224"/>
                  </a:lnTo>
                  <a:lnTo>
                    <a:pt x="326771" y="3683"/>
                  </a:lnTo>
                  <a:lnTo>
                    <a:pt x="281051" y="0"/>
                  </a:lnTo>
                  <a:lnTo>
                    <a:pt x="235966" y="3683"/>
                  </a:lnTo>
                  <a:lnTo>
                    <a:pt x="192913" y="14224"/>
                  </a:lnTo>
                  <a:lnTo>
                    <a:pt x="152781" y="31242"/>
                  </a:lnTo>
                  <a:lnTo>
                    <a:pt x="115824" y="53975"/>
                  </a:lnTo>
                  <a:lnTo>
                    <a:pt x="83058" y="82042"/>
                  </a:lnTo>
                  <a:lnTo>
                    <a:pt x="54737" y="114808"/>
                  </a:lnTo>
                  <a:lnTo>
                    <a:pt x="31750" y="151638"/>
                  </a:lnTo>
                  <a:lnTo>
                    <a:pt x="14478" y="192024"/>
                  </a:lnTo>
                  <a:lnTo>
                    <a:pt x="3683" y="235331"/>
                  </a:lnTo>
                  <a:lnTo>
                    <a:pt x="0" y="281051"/>
                  </a:lnTo>
                  <a:lnTo>
                    <a:pt x="3683" y="326771"/>
                  </a:lnTo>
                  <a:lnTo>
                    <a:pt x="14478" y="370078"/>
                  </a:lnTo>
                  <a:lnTo>
                    <a:pt x="31750" y="410464"/>
                  </a:lnTo>
                  <a:lnTo>
                    <a:pt x="54737" y="447294"/>
                  </a:lnTo>
                  <a:lnTo>
                    <a:pt x="83058" y="480060"/>
                  </a:lnTo>
                  <a:lnTo>
                    <a:pt x="115824" y="508127"/>
                  </a:lnTo>
                  <a:lnTo>
                    <a:pt x="152781" y="530860"/>
                  </a:lnTo>
                  <a:lnTo>
                    <a:pt x="192913" y="547878"/>
                  </a:lnTo>
                  <a:lnTo>
                    <a:pt x="235966" y="558419"/>
                  </a:lnTo>
                  <a:lnTo>
                    <a:pt x="281051" y="562102"/>
                  </a:lnTo>
                  <a:lnTo>
                    <a:pt x="326771" y="558419"/>
                  </a:lnTo>
                  <a:lnTo>
                    <a:pt x="370078" y="547878"/>
                  </a:lnTo>
                  <a:lnTo>
                    <a:pt x="410464" y="530860"/>
                  </a:lnTo>
                  <a:lnTo>
                    <a:pt x="447294" y="508127"/>
                  </a:lnTo>
                  <a:lnTo>
                    <a:pt x="480060" y="480060"/>
                  </a:lnTo>
                  <a:lnTo>
                    <a:pt x="530860" y="410464"/>
                  </a:lnTo>
                  <a:lnTo>
                    <a:pt x="547878" y="370078"/>
                  </a:lnTo>
                  <a:lnTo>
                    <a:pt x="558419" y="326771"/>
                  </a:lnTo>
                  <a:lnTo>
                    <a:pt x="562102" y="281051"/>
                  </a:lnTo>
                  <a:close/>
                </a:path>
              </a:pathLst>
            </a:custGeom>
            <a:solidFill>
              <a:srgbClr val="006273"/>
            </a:solidFill>
          </p:spPr>
          <p:txBody>
            <a:bodyPr wrap="square" lIns="0" tIns="0" rIns="0" bIns="0" rtlCol="0"/>
            <a:lstStyle/>
            <a:p>
              <a:endParaRPr sz="2400"/>
            </a:p>
          </p:txBody>
        </p:sp>
        <p:sp>
          <p:nvSpPr>
            <p:cNvPr id="6" name="object 6"/>
            <p:cNvSpPr/>
            <p:nvPr/>
          </p:nvSpPr>
          <p:spPr>
            <a:xfrm>
              <a:off x="4498847" y="2188463"/>
              <a:ext cx="987551" cy="2115312"/>
            </a:xfrm>
            <a:prstGeom prst="rect">
              <a:avLst/>
            </a:prstGeom>
            <a:blipFill>
              <a:blip r:embed="rId2" cstate="print"/>
              <a:stretch>
                <a:fillRect/>
              </a:stretch>
            </a:blipFill>
          </p:spPr>
          <p:txBody>
            <a:bodyPr wrap="square" lIns="0" tIns="0" rIns="0" bIns="0" rtlCol="0"/>
            <a:lstStyle/>
            <a:p>
              <a:endParaRPr sz="2400"/>
            </a:p>
          </p:txBody>
        </p:sp>
        <p:sp>
          <p:nvSpPr>
            <p:cNvPr id="7" name="object 7"/>
            <p:cNvSpPr/>
            <p:nvPr/>
          </p:nvSpPr>
          <p:spPr>
            <a:xfrm>
              <a:off x="5047488" y="1874532"/>
              <a:ext cx="563880" cy="563880"/>
            </a:xfrm>
            <a:custGeom>
              <a:avLst/>
              <a:gdLst/>
              <a:ahLst/>
              <a:cxnLst/>
              <a:rect l="l" t="t" r="r" b="b"/>
              <a:pathLst>
                <a:path w="563879" h="563880">
                  <a:moveTo>
                    <a:pt x="563880" y="281927"/>
                  </a:moveTo>
                  <a:lnTo>
                    <a:pt x="560197" y="236080"/>
                  </a:lnTo>
                  <a:lnTo>
                    <a:pt x="549275" y="192519"/>
                  </a:lnTo>
                  <a:lnTo>
                    <a:pt x="532003" y="152133"/>
                  </a:lnTo>
                  <a:lnTo>
                    <a:pt x="508889" y="115176"/>
                  </a:lnTo>
                  <a:lnTo>
                    <a:pt x="480568" y="82283"/>
                  </a:lnTo>
                  <a:lnTo>
                    <a:pt x="453644" y="59321"/>
                  </a:lnTo>
                  <a:lnTo>
                    <a:pt x="453644" y="281927"/>
                  </a:lnTo>
                  <a:lnTo>
                    <a:pt x="447548" y="327647"/>
                  </a:lnTo>
                  <a:lnTo>
                    <a:pt x="430149" y="368668"/>
                  </a:lnTo>
                  <a:lnTo>
                    <a:pt x="403352" y="403339"/>
                  </a:lnTo>
                  <a:lnTo>
                    <a:pt x="368681" y="430136"/>
                  </a:lnTo>
                  <a:lnTo>
                    <a:pt x="327660" y="447535"/>
                  </a:lnTo>
                  <a:lnTo>
                    <a:pt x="281940" y="453631"/>
                  </a:lnTo>
                  <a:lnTo>
                    <a:pt x="236220" y="447535"/>
                  </a:lnTo>
                  <a:lnTo>
                    <a:pt x="195199" y="430136"/>
                  </a:lnTo>
                  <a:lnTo>
                    <a:pt x="160528" y="403339"/>
                  </a:lnTo>
                  <a:lnTo>
                    <a:pt x="133731" y="368668"/>
                  </a:lnTo>
                  <a:lnTo>
                    <a:pt x="116332" y="327647"/>
                  </a:lnTo>
                  <a:lnTo>
                    <a:pt x="110236" y="281927"/>
                  </a:lnTo>
                  <a:lnTo>
                    <a:pt x="116332" y="236080"/>
                  </a:lnTo>
                  <a:lnTo>
                    <a:pt x="133731" y="194551"/>
                  </a:lnTo>
                  <a:lnTo>
                    <a:pt x="160528" y="159245"/>
                  </a:lnTo>
                  <a:lnTo>
                    <a:pt x="195199" y="131813"/>
                  </a:lnTo>
                  <a:lnTo>
                    <a:pt x="236220" y="114033"/>
                  </a:lnTo>
                  <a:lnTo>
                    <a:pt x="281940" y="107683"/>
                  </a:lnTo>
                  <a:lnTo>
                    <a:pt x="327660" y="114033"/>
                  </a:lnTo>
                  <a:lnTo>
                    <a:pt x="368681" y="131813"/>
                  </a:lnTo>
                  <a:lnTo>
                    <a:pt x="403352" y="159245"/>
                  </a:lnTo>
                  <a:lnTo>
                    <a:pt x="430149" y="194551"/>
                  </a:lnTo>
                  <a:lnTo>
                    <a:pt x="447548" y="236080"/>
                  </a:lnTo>
                  <a:lnTo>
                    <a:pt x="453644" y="281927"/>
                  </a:lnTo>
                  <a:lnTo>
                    <a:pt x="453644" y="59321"/>
                  </a:lnTo>
                  <a:lnTo>
                    <a:pt x="410718" y="31356"/>
                  </a:lnTo>
                  <a:lnTo>
                    <a:pt x="370332" y="14351"/>
                  </a:lnTo>
                  <a:lnTo>
                    <a:pt x="327152" y="3670"/>
                  </a:lnTo>
                  <a:lnTo>
                    <a:pt x="281940" y="0"/>
                  </a:lnTo>
                  <a:lnTo>
                    <a:pt x="236093" y="3670"/>
                  </a:lnTo>
                  <a:lnTo>
                    <a:pt x="192532" y="14351"/>
                  </a:lnTo>
                  <a:lnTo>
                    <a:pt x="152146" y="31356"/>
                  </a:lnTo>
                  <a:lnTo>
                    <a:pt x="115189" y="54216"/>
                  </a:lnTo>
                  <a:lnTo>
                    <a:pt x="82296" y="82283"/>
                  </a:lnTo>
                  <a:lnTo>
                    <a:pt x="54229" y="115176"/>
                  </a:lnTo>
                  <a:lnTo>
                    <a:pt x="31369" y="152133"/>
                  </a:lnTo>
                  <a:lnTo>
                    <a:pt x="14351" y="192519"/>
                  </a:lnTo>
                  <a:lnTo>
                    <a:pt x="3683" y="236080"/>
                  </a:lnTo>
                  <a:lnTo>
                    <a:pt x="0" y="281927"/>
                  </a:lnTo>
                  <a:lnTo>
                    <a:pt x="3683" y="327139"/>
                  </a:lnTo>
                  <a:lnTo>
                    <a:pt x="14351" y="370319"/>
                  </a:lnTo>
                  <a:lnTo>
                    <a:pt x="31369" y="410705"/>
                  </a:lnTo>
                  <a:lnTo>
                    <a:pt x="54229" y="447662"/>
                  </a:lnTo>
                  <a:lnTo>
                    <a:pt x="82296" y="480555"/>
                  </a:lnTo>
                  <a:lnTo>
                    <a:pt x="115189" y="508876"/>
                  </a:lnTo>
                  <a:lnTo>
                    <a:pt x="152146" y="531990"/>
                  </a:lnTo>
                  <a:lnTo>
                    <a:pt x="192532" y="549262"/>
                  </a:lnTo>
                  <a:lnTo>
                    <a:pt x="236093" y="560184"/>
                  </a:lnTo>
                  <a:lnTo>
                    <a:pt x="281940" y="563867"/>
                  </a:lnTo>
                  <a:lnTo>
                    <a:pt x="327152" y="560184"/>
                  </a:lnTo>
                  <a:lnTo>
                    <a:pt x="370332" y="549262"/>
                  </a:lnTo>
                  <a:lnTo>
                    <a:pt x="410718" y="531990"/>
                  </a:lnTo>
                  <a:lnTo>
                    <a:pt x="447675" y="508876"/>
                  </a:lnTo>
                  <a:lnTo>
                    <a:pt x="480568" y="480555"/>
                  </a:lnTo>
                  <a:lnTo>
                    <a:pt x="532003" y="410705"/>
                  </a:lnTo>
                  <a:lnTo>
                    <a:pt x="549275" y="370319"/>
                  </a:lnTo>
                  <a:lnTo>
                    <a:pt x="560197" y="327139"/>
                  </a:lnTo>
                  <a:lnTo>
                    <a:pt x="563880" y="281927"/>
                  </a:lnTo>
                  <a:close/>
                </a:path>
              </a:pathLst>
            </a:custGeom>
            <a:solidFill>
              <a:srgbClr val="008675"/>
            </a:solidFill>
          </p:spPr>
          <p:txBody>
            <a:bodyPr wrap="square" lIns="0" tIns="0" rIns="0" bIns="0" rtlCol="0"/>
            <a:lstStyle/>
            <a:p>
              <a:endParaRPr sz="2400"/>
            </a:p>
          </p:txBody>
        </p:sp>
        <p:sp>
          <p:nvSpPr>
            <p:cNvPr id="8" name="object 8"/>
            <p:cNvSpPr/>
            <p:nvPr/>
          </p:nvSpPr>
          <p:spPr>
            <a:xfrm>
              <a:off x="4469891" y="4241291"/>
              <a:ext cx="220979" cy="391795"/>
            </a:xfrm>
            <a:custGeom>
              <a:avLst/>
              <a:gdLst/>
              <a:ahLst/>
              <a:cxnLst/>
              <a:rect l="l" t="t" r="r" b="b"/>
              <a:pathLst>
                <a:path w="220979" h="391795">
                  <a:moveTo>
                    <a:pt x="157987" y="0"/>
                  </a:moveTo>
                  <a:lnTo>
                    <a:pt x="123952" y="0"/>
                  </a:lnTo>
                  <a:lnTo>
                    <a:pt x="0" y="391541"/>
                  </a:lnTo>
                  <a:lnTo>
                    <a:pt x="7366" y="386321"/>
                  </a:lnTo>
                  <a:lnTo>
                    <a:pt x="15112" y="379895"/>
                  </a:lnTo>
                  <a:lnTo>
                    <a:pt x="22225" y="371894"/>
                  </a:lnTo>
                  <a:lnTo>
                    <a:pt x="27812" y="361911"/>
                  </a:lnTo>
                  <a:lnTo>
                    <a:pt x="207518" y="80429"/>
                  </a:lnTo>
                  <a:lnTo>
                    <a:pt x="220725" y="49110"/>
                  </a:lnTo>
                  <a:lnTo>
                    <a:pt x="215392" y="23545"/>
                  </a:lnTo>
                  <a:lnTo>
                    <a:pt x="193675" y="6311"/>
                  </a:lnTo>
                  <a:lnTo>
                    <a:pt x="157987" y="0"/>
                  </a:lnTo>
                  <a:close/>
                </a:path>
              </a:pathLst>
            </a:custGeom>
            <a:solidFill>
              <a:srgbClr val="BDBDBD"/>
            </a:solidFill>
          </p:spPr>
          <p:txBody>
            <a:bodyPr wrap="square" lIns="0" tIns="0" rIns="0" bIns="0" rtlCol="0"/>
            <a:lstStyle/>
            <a:p>
              <a:endParaRPr sz="2400"/>
            </a:p>
          </p:txBody>
        </p:sp>
        <p:sp>
          <p:nvSpPr>
            <p:cNvPr id="9" name="object 9"/>
            <p:cNvSpPr/>
            <p:nvPr/>
          </p:nvSpPr>
          <p:spPr>
            <a:xfrm>
              <a:off x="4311395" y="4241291"/>
              <a:ext cx="288290" cy="397510"/>
            </a:xfrm>
            <a:custGeom>
              <a:avLst/>
              <a:gdLst/>
              <a:ahLst/>
              <a:cxnLst/>
              <a:rect l="l" t="t" r="r" b="b"/>
              <a:pathLst>
                <a:path w="288289" h="397510">
                  <a:moveTo>
                    <a:pt x="287781" y="0"/>
                  </a:moveTo>
                  <a:lnTo>
                    <a:pt x="0" y="0"/>
                  </a:lnTo>
                  <a:lnTo>
                    <a:pt x="118871" y="392531"/>
                  </a:lnTo>
                  <a:lnTo>
                    <a:pt x="130175" y="396113"/>
                  </a:lnTo>
                  <a:lnTo>
                    <a:pt x="140842" y="397319"/>
                  </a:lnTo>
                  <a:lnTo>
                    <a:pt x="151383" y="396113"/>
                  </a:lnTo>
                  <a:lnTo>
                    <a:pt x="162687" y="392531"/>
                  </a:lnTo>
                  <a:lnTo>
                    <a:pt x="287781" y="0"/>
                  </a:lnTo>
                  <a:close/>
                </a:path>
              </a:pathLst>
            </a:custGeom>
            <a:solidFill>
              <a:srgbClr val="A6A6A6"/>
            </a:solidFill>
          </p:spPr>
          <p:txBody>
            <a:bodyPr wrap="square" lIns="0" tIns="0" rIns="0" bIns="0" rtlCol="0"/>
            <a:lstStyle/>
            <a:p>
              <a:endParaRPr sz="2400"/>
            </a:p>
          </p:txBody>
        </p:sp>
        <p:sp>
          <p:nvSpPr>
            <p:cNvPr id="10" name="object 10"/>
            <p:cNvSpPr/>
            <p:nvPr/>
          </p:nvSpPr>
          <p:spPr>
            <a:xfrm>
              <a:off x="4172712" y="4218431"/>
              <a:ext cx="559435" cy="414655"/>
            </a:xfrm>
            <a:custGeom>
              <a:avLst/>
              <a:gdLst/>
              <a:ahLst/>
              <a:cxnLst/>
              <a:rect l="l" t="t" r="r" b="b"/>
              <a:pathLst>
                <a:path w="559435" h="414654">
                  <a:moveTo>
                    <a:pt x="263652" y="414401"/>
                  </a:moveTo>
                  <a:lnTo>
                    <a:pt x="218567" y="265099"/>
                  </a:lnTo>
                  <a:lnTo>
                    <a:pt x="222504" y="265099"/>
                  </a:lnTo>
                  <a:lnTo>
                    <a:pt x="194183" y="184188"/>
                  </a:lnTo>
                  <a:lnTo>
                    <a:pt x="145542" y="22847"/>
                  </a:lnTo>
                  <a:lnTo>
                    <a:pt x="137795" y="22847"/>
                  </a:lnTo>
                  <a:lnTo>
                    <a:pt x="129794" y="0"/>
                  </a:lnTo>
                  <a:lnTo>
                    <a:pt x="103886" y="9423"/>
                  </a:lnTo>
                  <a:lnTo>
                    <a:pt x="75311" y="17653"/>
                  </a:lnTo>
                  <a:lnTo>
                    <a:pt x="41529" y="23456"/>
                  </a:lnTo>
                  <a:lnTo>
                    <a:pt x="0" y="25654"/>
                  </a:lnTo>
                  <a:lnTo>
                    <a:pt x="142113" y="250126"/>
                  </a:lnTo>
                  <a:lnTo>
                    <a:pt x="146939" y="251117"/>
                  </a:lnTo>
                  <a:lnTo>
                    <a:pt x="232537" y="384771"/>
                  </a:lnTo>
                  <a:lnTo>
                    <a:pt x="240030" y="394754"/>
                  </a:lnTo>
                  <a:lnTo>
                    <a:pt x="248031" y="402767"/>
                  </a:lnTo>
                  <a:lnTo>
                    <a:pt x="256159" y="409181"/>
                  </a:lnTo>
                  <a:lnTo>
                    <a:pt x="263652" y="414401"/>
                  </a:lnTo>
                  <a:close/>
                </a:path>
                <a:path w="559435" h="414654">
                  <a:moveTo>
                    <a:pt x="559181" y="28613"/>
                  </a:moveTo>
                  <a:lnTo>
                    <a:pt x="517398" y="26416"/>
                  </a:lnTo>
                  <a:lnTo>
                    <a:pt x="483743" y="20624"/>
                  </a:lnTo>
                  <a:lnTo>
                    <a:pt x="455930" y="12446"/>
                  </a:lnTo>
                  <a:lnTo>
                    <a:pt x="431546" y="3048"/>
                  </a:lnTo>
                  <a:lnTo>
                    <a:pt x="344297" y="265099"/>
                  </a:lnTo>
                  <a:lnTo>
                    <a:pt x="409702" y="256578"/>
                  </a:lnTo>
                  <a:lnTo>
                    <a:pt x="559181" y="28613"/>
                  </a:lnTo>
                  <a:close/>
                </a:path>
              </a:pathLst>
            </a:custGeom>
            <a:solidFill>
              <a:srgbClr val="BDBDBD"/>
            </a:solidFill>
          </p:spPr>
          <p:txBody>
            <a:bodyPr wrap="square" lIns="0" tIns="0" rIns="0" bIns="0" rtlCol="0"/>
            <a:lstStyle/>
            <a:p>
              <a:endParaRPr sz="2400"/>
            </a:p>
          </p:txBody>
        </p:sp>
        <p:sp>
          <p:nvSpPr>
            <p:cNvPr id="11" name="object 11"/>
            <p:cNvSpPr/>
            <p:nvPr/>
          </p:nvSpPr>
          <p:spPr>
            <a:xfrm>
              <a:off x="4299203" y="4187951"/>
              <a:ext cx="309245" cy="295910"/>
            </a:xfrm>
            <a:custGeom>
              <a:avLst/>
              <a:gdLst/>
              <a:ahLst/>
              <a:cxnLst/>
              <a:rect l="l" t="t" r="r" b="b"/>
              <a:pathLst>
                <a:path w="309245" h="295910">
                  <a:moveTo>
                    <a:pt x="155956" y="0"/>
                  </a:moveTo>
                  <a:lnTo>
                    <a:pt x="101726" y="3987"/>
                  </a:lnTo>
                  <a:lnTo>
                    <a:pt x="43434" y="16637"/>
                  </a:lnTo>
                  <a:lnTo>
                    <a:pt x="0" y="31877"/>
                  </a:lnTo>
                  <a:lnTo>
                    <a:pt x="87375" y="295402"/>
                  </a:lnTo>
                  <a:lnTo>
                    <a:pt x="221487" y="295402"/>
                  </a:lnTo>
                  <a:lnTo>
                    <a:pt x="221487" y="293268"/>
                  </a:lnTo>
                  <a:lnTo>
                    <a:pt x="308863" y="34010"/>
                  </a:lnTo>
                  <a:lnTo>
                    <a:pt x="266700" y="17564"/>
                  </a:lnTo>
                  <a:lnTo>
                    <a:pt x="210185" y="3987"/>
                  </a:lnTo>
                  <a:lnTo>
                    <a:pt x="184658" y="1092"/>
                  </a:lnTo>
                  <a:lnTo>
                    <a:pt x="155956" y="0"/>
                  </a:lnTo>
                  <a:close/>
                </a:path>
              </a:pathLst>
            </a:custGeom>
            <a:solidFill>
              <a:srgbClr val="A6A6A6"/>
            </a:solidFill>
          </p:spPr>
          <p:txBody>
            <a:bodyPr wrap="square" lIns="0" tIns="0" rIns="0" bIns="0" rtlCol="0"/>
            <a:lstStyle/>
            <a:p>
              <a:endParaRPr sz="2400"/>
            </a:p>
          </p:txBody>
        </p:sp>
      </p:grpSp>
      <p:grpSp>
        <p:nvGrpSpPr>
          <p:cNvPr id="12" name="object 12"/>
          <p:cNvGrpSpPr/>
          <p:nvPr/>
        </p:nvGrpSpPr>
        <p:grpSpPr>
          <a:xfrm>
            <a:off x="6433313" y="1698751"/>
            <a:ext cx="1054100" cy="144780"/>
            <a:chOff x="4824984" y="1274063"/>
            <a:chExt cx="790575" cy="108585"/>
          </a:xfrm>
        </p:grpSpPr>
        <p:sp>
          <p:nvSpPr>
            <p:cNvPr id="13" name="object 13"/>
            <p:cNvSpPr/>
            <p:nvPr/>
          </p:nvSpPr>
          <p:spPr>
            <a:xfrm>
              <a:off x="4829556" y="1278635"/>
              <a:ext cx="781685" cy="99060"/>
            </a:xfrm>
            <a:custGeom>
              <a:avLst/>
              <a:gdLst/>
              <a:ahLst/>
              <a:cxnLst/>
              <a:rect l="l" t="t" r="r" b="b"/>
              <a:pathLst>
                <a:path w="781685" h="99059">
                  <a:moveTo>
                    <a:pt x="781304" y="0"/>
                  </a:moveTo>
                  <a:lnTo>
                    <a:pt x="174752" y="0"/>
                  </a:lnTo>
                  <a:lnTo>
                    <a:pt x="35687" y="77216"/>
                  </a:lnTo>
                  <a:lnTo>
                    <a:pt x="32131" y="75311"/>
                  </a:lnTo>
                  <a:lnTo>
                    <a:pt x="10668" y="75311"/>
                  </a:lnTo>
                  <a:lnTo>
                    <a:pt x="0" y="79248"/>
                  </a:lnTo>
                  <a:lnTo>
                    <a:pt x="0" y="95123"/>
                  </a:lnTo>
                  <a:lnTo>
                    <a:pt x="10668" y="99060"/>
                  </a:lnTo>
                  <a:lnTo>
                    <a:pt x="35687" y="99060"/>
                  </a:lnTo>
                  <a:lnTo>
                    <a:pt x="42799" y="95123"/>
                  </a:lnTo>
                  <a:lnTo>
                    <a:pt x="42799" y="81280"/>
                  </a:lnTo>
                  <a:lnTo>
                    <a:pt x="39243" y="79248"/>
                  </a:lnTo>
                  <a:lnTo>
                    <a:pt x="42926" y="77216"/>
                  </a:lnTo>
                  <a:lnTo>
                    <a:pt x="178308" y="2032"/>
                  </a:lnTo>
                  <a:lnTo>
                    <a:pt x="781304" y="2032"/>
                  </a:lnTo>
                  <a:lnTo>
                    <a:pt x="781304" y="0"/>
                  </a:lnTo>
                  <a:close/>
                </a:path>
              </a:pathLst>
            </a:custGeom>
            <a:solidFill>
              <a:srgbClr val="A6A6A6"/>
            </a:solidFill>
          </p:spPr>
          <p:txBody>
            <a:bodyPr wrap="square" lIns="0" tIns="0" rIns="0" bIns="0" rtlCol="0"/>
            <a:lstStyle/>
            <a:p>
              <a:endParaRPr sz="2400"/>
            </a:p>
          </p:txBody>
        </p:sp>
        <p:sp>
          <p:nvSpPr>
            <p:cNvPr id="14" name="object 14"/>
            <p:cNvSpPr/>
            <p:nvPr/>
          </p:nvSpPr>
          <p:spPr>
            <a:xfrm>
              <a:off x="4829556" y="1278635"/>
              <a:ext cx="781685" cy="99060"/>
            </a:xfrm>
            <a:custGeom>
              <a:avLst/>
              <a:gdLst/>
              <a:ahLst/>
              <a:cxnLst/>
              <a:rect l="l" t="t" r="r" b="b"/>
              <a:pathLst>
                <a:path w="781685" h="99059">
                  <a:moveTo>
                    <a:pt x="21463" y="99060"/>
                  </a:moveTo>
                  <a:lnTo>
                    <a:pt x="35687" y="99060"/>
                  </a:lnTo>
                  <a:lnTo>
                    <a:pt x="42799" y="95123"/>
                  </a:lnTo>
                  <a:lnTo>
                    <a:pt x="42799" y="87122"/>
                  </a:lnTo>
                  <a:lnTo>
                    <a:pt x="42799" y="85216"/>
                  </a:lnTo>
                  <a:lnTo>
                    <a:pt x="42799" y="81279"/>
                  </a:lnTo>
                  <a:lnTo>
                    <a:pt x="39243" y="79248"/>
                  </a:lnTo>
                  <a:lnTo>
                    <a:pt x="119634" y="34543"/>
                  </a:lnTo>
                  <a:lnTo>
                    <a:pt x="160909" y="11684"/>
                  </a:lnTo>
                  <a:lnTo>
                    <a:pt x="176149" y="3175"/>
                  </a:lnTo>
                  <a:lnTo>
                    <a:pt x="178308" y="2031"/>
                  </a:lnTo>
                  <a:lnTo>
                    <a:pt x="526923" y="2031"/>
                  </a:lnTo>
                  <a:lnTo>
                    <a:pt x="705993" y="2031"/>
                  </a:lnTo>
                  <a:lnTo>
                    <a:pt x="771906" y="2031"/>
                  </a:lnTo>
                  <a:lnTo>
                    <a:pt x="781304" y="2031"/>
                  </a:lnTo>
                  <a:lnTo>
                    <a:pt x="781304" y="0"/>
                  </a:lnTo>
                  <a:lnTo>
                    <a:pt x="430657" y="0"/>
                  </a:lnTo>
                  <a:lnTo>
                    <a:pt x="250571" y="0"/>
                  </a:lnTo>
                  <a:lnTo>
                    <a:pt x="184277" y="0"/>
                  </a:lnTo>
                  <a:lnTo>
                    <a:pt x="174752" y="0"/>
                  </a:lnTo>
                  <a:lnTo>
                    <a:pt x="94361" y="44703"/>
                  </a:lnTo>
                  <a:lnTo>
                    <a:pt x="53086" y="67563"/>
                  </a:lnTo>
                  <a:lnTo>
                    <a:pt x="37846" y="76073"/>
                  </a:lnTo>
                  <a:lnTo>
                    <a:pt x="35687" y="77215"/>
                  </a:lnTo>
                  <a:lnTo>
                    <a:pt x="32131" y="75311"/>
                  </a:lnTo>
                  <a:lnTo>
                    <a:pt x="28575" y="75311"/>
                  </a:lnTo>
                  <a:lnTo>
                    <a:pt x="21463" y="75311"/>
                  </a:lnTo>
                  <a:lnTo>
                    <a:pt x="10668" y="75311"/>
                  </a:lnTo>
                  <a:lnTo>
                    <a:pt x="0" y="79248"/>
                  </a:lnTo>
                  <a:lnTo>
                    <a:pt x="0" y="87122"/>
                  </a:lnTo>
                  <a:lnTo>
                    <a:pt x="0" y="95123"/>
                  </a:lnTo>
                  <a:lnTo>
                    <a:pt x="10668" y="99060"/>
                  </a:lnTo>
                  <a:lnTo>
                    <a:pt x="21463" y="99060"/>
                  </a:lnTo>
                  <a:close/>
                </a:path>
              </a:pathLst>
            </a:custGeom>
            <a:ln w="9144">
              <a:solidFill>
                <a:srgbClr val="A6A6A6"/>
              </a:solidFill>
            </a:ln>
          </p:spPr>
          <p:txBody>
            <a:bodyPr wrap="square" lIns="0" tIns="0" rIns="0" bIns="0" rtlCol="0"/>
            <a:lstStyle/>
            <a:p>
              <a:endParaRPr sz="2400"/>
            </a:p>
          </p:txBody>
        </p:sp>
      </p:grpSp>
      <p:sp>
        <p:nvSpPr>
          <p:cNvPr id="15" name="object 15"/>
          <p:cNvSpPr txBox="1"/>
          <p:nvPr/>
        </p:nvSpPr>
        <p:spPr>
          <a:xfrm>
            <a:off x="7565645" y="1210734"/>
            <a:ext cx="1946487" cy="509541"/>
          </a:xfrm>
          <a:prstGeom prst="rect">
            <a:avLst/>
          </a:prstGeom>
        </p:spPr>
        <p:txBody>
          <a:bodyPr vert="horz" wrap="square" lIns="0" tIns="16933" rIns="0" bIns="0" rtlCol="0">
            <a:spAutoFit/>
          </a:bodyPr>
          <a:lstStyle/>
          <a:p>
            <a:pPr marL="16933">
              <a:spcBef>
                <a:spcPts val="133"/>
              </a:spcBef>
            </a:pPr>
            <a:r>
              <a:rPr sz="3200" spc="-20" dirty="0">
                <a:solidFill>
                  <a:srgbClr val="008599"/>
                </a:solidFill>
                <a:latin typeface="Carlito"/>
                <a:cs typeface="Carlito"/>
              </a:rPr>
              <a:t>Class-based</a:t>
            </a:r>
            <a:endParaRPr sz="3200">
              <a:latin typeface="Carlito"/>
              <a:cs typeface="Carlito"/>
            </a:endParaRPr>
          </a:p>
        </p:txBody>
      </p:sp>
      <p:grpSp>
        <p:nvGrpSpPr>
          <p:cNvPr id="16" name="object 16"/>
          <p:cNvGrpSpPr/>
          <p:nvPr/>
        </p:nvGrpSpPr>
        <p:grpSpPr>
          <a:xfrm>
            <a:off x="7617969" y="3092703"/>
            <a:ext cx="1152313" cy="195580"/>
            <a:chOff x="5713476" y="2319527"/>
            <a:chExt cx="864235" cy="146685"/>
          </a:xfrm>
        </p:grpSpPr>
        <p:sp>
          <p:nvSpPr>
            <p:cNvPr id="17" name="object 17"/>
            <p:cNvSpPr/>
            <p:nvPr/>
          </p:nvSpPr>
          <p:spPr>
            <a:xfrm>
              <a:off x="5718048" y="2324099"/>
              <a:ext cx="854710" cy="137160"/>
            </a:xfrm>
            <a:custGeom>
              <a:avLst/>
              <a:gdLst/>
              <a:ahLst/>
              <a:cxnLst/>
              <a:rect l="l" t="t" r="r" b="b"/>
              <a:pathLst>
                <a:path w="854709" h="137160">
                  <a:moveTo>
                    <a:pt x="854583" y="134366"/>
                  </a:moveTo>
                  <a:lnTo>
                    <a:pt x="195072" y="134366"/>
                  </a:lnTo>
                  <a:lnTo>
                    <a:pt x="46863" y="30226"/>
                  </a:lnTo>
                  <a:lnTo>
                    <a:pt x="42926" y="27432"/>
                  </a:lnTo>
                  <a:lnTo>
                    <a:pt x="46863" y="24638"/>
                  </a:lnTo>
                  <a:lnTo>
                    <a:pt x="46863" y="16510"/>
                  </a:lnTo>
                  <a:lnTo>
                    <a:pt x="45339" y="9271"/>
                  </a:lnTo>
                  <a:lnTo>
                    <a:pt x="40894" y="4064"/>
                  </a:lnTo>
                  <a:lnTo>
                    <a:pt x="33655" y="1016"/>
                  </a:lnTo>
                  <a:lnTo>
                    <a:pt x="23368" y="0"/>
                  </a:lnTo>
                  <a:lnTo>
                    <a:pt x="14732" y="1016"/>
                  </a:lnTo>
                  <a:lnTo>
                    <a:pt x="7239" y="4064"/>
                  </a:lnTo>
                  <a:lnTo>
                    <a:pt x="2032" y="9271"/>
                  </a:lnTo>
                  <a:lnTo>
                    <a:pt x="0" y="16510"/>
                  </a:lnTo>
                  <a:lnTo>
                    <a:pt x="2032" y="23622"/>
                  </a:lnTo>
                  <a:lnTo>
                    <a:pt x="7239" y="28829"/>
                  </a:lnTo>
                  <a:lnTo>
                    <a:pt x="14732" y="31877"/>
                  </a:lnTo>
                  <a:lnTo>
                    <a:pt x="23368" y="32893"/>
                  </a:lnTo>
                  <a:lnTo>
                    <a:pt x="35179" y="32893"/>
                  </a:lnTo>
                  <a:lnTo>
                    <a:pt x="38989" y="30226"/>
                  </a:lnTo>
                  <a:lnTo>
                    <a:pt x="191135" y="137160"/>
                  </a:lnTo>
                  <a:lnTo>
                    <a:pt x="854583" y="137160"/>
                  </a:lnTo>
                  <a:lnTo>
                    <a:pt x="854583" y="134366"/>
                  </a:lnTo>
                  <a:close/>
                </a:path>
              </a:pathLst>
            </a:custGeom>
            <a:solidFill>
              <a:srgbClr val="A6A6A6"/>
            </a:solidFill>
          </p:spPr>
          <p:txBody>
            <a:bodyPr wrap="square" lIns="0" tIns="0" rIns="0" bIns="0" rtlCol="0"/>
            <a:lstStyle/>
            <a:p>
              <a:endParaRPr sz="2400"/>
            </a:p>
          </p:txBody>
        </p:sp>
        <p:sp>
          <p:nvSpPr>
            <p:cNvPr id="18" name="object 18"/>
            <p:cNvSpPr/>
            <p:nvPr/>
          </p:nvSpPr>
          <p:spPr>
            <a:xfrm>
              <a:off x="5718048" y="2324099"/>
              <a:ext cx="854710" cy="137160"/>
            </a:xfrm>
            <a:custGeom>
              <a:avLst/>
              <a:gdLst/>
              <a:ahLst/>
              <a:cxnLst/>
              <a:rect l="l" t="t" r="r" b="b"/>
              <a:pathLst>
                <a:path w="854709" h="137160">
                  <a:moveTo>
                    <a:pt x="23367" y="0"/>
                  </a:moveTo>
                  <a:lnTo>
                    <a:pt x="33654" y="1016"/>
                  </a:lnTo>
                  <a:lnTo>
                    <a:pt x="40893" y="4063"/>
                  </a:lnTo>
                  <a:lnTo>
                    <a:pt x="45338" y="9270"/>
                  </a:lnTo>
                  <a:lnTo>
                    <a:pt x="46862" y="16510"/>
                  </a:lnTo>
                  <a:lnTo>
                    <a:pt x="46862" y="19176"/>
                  </a:lnTo>
                  <a:lnTo>
                    <a:pt x="46862" y="24637"/>
                  </a:lnTo>
                  <a:lnTo>
                    <a:pt x="42925" y="27431"/>
                  </a:lnTo>
                  <a:lnTo>
                    <a:pt x="130937" y="89281"/>
                  </a:lnTo>
                  <a:lnTo>
                    <a:pt x="176022" y="121031"/>
                  </a:lnTo>
                  <a:lnTo>
                    <a:pt x="192786" y="132714"/>
                  </a:lnTo>
                  <a:lnTo>
                    <a:pt x="195072" y="134366"/>
                  </a:lnTo>
                  <a:lnTo>
                    <a:pt x="576326" y="134366"/>
                  </a:lnTo>
                  <a:lnTo>
                    <a:pt x="772160" y="134366"/>
                  </a:lnTo>
                  <a:lnTo>
                    <a:pt x="844296" y="134366"/>
                  </a:lnTo>
                  <a:lnTo>
                    <a:pt x="854582" y="134366"/>
                  </a:lnTo>
                  <a:lnTo>
                    <a:pt x="854582" y="137160"/>
                  </a:lnTo>
                  <a:lnTo>
                    <a:pt x="471042" y="137160"/>
                  </a:lnTo>
                  <a:lnTo>
                    <a:pt x="274065" y="137160"/>
                  </a:lnTo>
                  <a:lnTo>
                    <a:pt x="201549" y="137160"/>
                  </a:lnTo>
                  <a:lnTo>
                    <a:pt x="191135" y="137160"/>
                  </a:lnTo>
                  <a:lnTo>
                    <a:pt x="103124" y="75311"/>
                  </a:lnTo>
                  <a:lnTo>
                    <a:pt x="58038" y="43561"/>
                  </a:lnTo>
                  <a:lnTo>
                    <a:pt x="41401" y="31876"/>
                  </a:lnTo>
                  <a:lnTo>
                    <a:pt x="38988" y="30225"/>
                  </a:lnTo>
                  <a:lnTo>
                    <a:pt x="35178" y="32893"/>
                  </a:lnTo>
                  <a:lnTo>
                    <a:pt x="31241" y="32893"/>
                  </a:lnTo>
                  <a:lnTo>
                    <a:pt x="23367" y="32893"/>
                  </a:lnTo>
                  <a:lnTo>
                    <a:pt x="14731" y="31876"/>
                  </a:lnTo>
                  <a:lnTo>
                    <a:pt x="7238" y="28829"/>
                  </a:lnTo>
                  <a:lnTo>
                    <a:pt x="2031" y="23622"/>
                  </a:lnTo>
                  <a:lnTo>
                    <a:pt x="0" y="16510"/>
                  </a:lnTo>
                  <a:lnTo>
                    <a:pt x="2031" y="9270"/>
                  </a:lnTo>
                  <a:lnTo>
                    <a:pt x="7238" y="4063"/>
                  </a:lnTo>
                  <a:lnTo>
                    <a:pt x="14731" y="1016"/>
                  </a:lnTo>
                  <a:lnTo>
                    <a:pt x="23367" y="0"/>
                  </a:lnTo>
                  <a:close/>
                </a:path>
              </a:pathLst>
            </a:custGeom>
            <a:ln w="9144">
              <a:solidFill>
                <a:srgbClr val="A6A6A6"/>
              </a:solidFill>
            </a:ln>
          </p:spPr>
          <p:txBody>
            <a:bodyPr wrap="square" lIns="0" tIns="0" rIns="0" bIns="0" rtlCol="0"/>
            <a:lstStyle/>
            <a:p>
              <a:endParaRPr sz="2400"/>
            </a:p>
          </p:txBody>
        </p:sp>
      </p:grpSp>
      <p:sp>
        <p:nvSpPr>
          <p:cNvPr id="19" name="object 19"/>
          <p:cNvSpPr txBox="1"/>
          <p:nvPr/>
        </p:nvSpPr>
        <p:spPr>
          <a:xfrm>
            <a:off x="8935721" y="2902645"/>
            <a:ext cx="2694940" cy="509541"/>
          </a:xfrm>
          <a:prstGeom prst="rect">
            <a:avLst/>
          </a:prstGeom>
        </p:spPr>
        <p:txBody>
          <a:bodyPr vert="horz" wrap="square" lIns="0" tIns="16933" rIns="0" bIns="0" rtlCol="0">
            <a:spAutoFit/>
          </a:bodyPr>
          <a:lstStyle/>
          <a:p>
            <a:pPr marL="16933">
              <a:spcBef>
                <a:spcPts val="133"/>
              </a:spcBef>
            </a:pPr>
            <a:r>
              <a:rPr sz="3200" spc="-20" dirty="0">
                <a:solidFill>
                  <a:srgbClr val="00B59C"/>
                </a:solidFill>
                <a:latin typeface="Carlito"/>
                <a:cs typeface="Carlito"/>
              </a:rPr>
              <a:t>Object-Oriented</a:t>
            </a:r>
            <a:endParaRPr sz="3200">
              <a:latin typeface="Carlito"/>
              <a:cs typeface="Carlito"/>
            </a:endParaRPr>
          </a:p>
        </p:txBody>
      </p:sp>
      <p:sp>
        <p:nvSpPr>
          <p:cNvPr id="20" name="object 20"/>
          <p:cNvSpPr txBox="1"/>
          <p:nvPr/>
        </p:nvSpPr>
        <p:spPr>
          <a:xfrm>
            <a:off x="727185" y="1192106"/>
            <a:ext cx="4142740" cy="263320"/>
          </a:xfrm>
          <a:prstGeom prst="rect">
            <a:avLst/>
          </a:prstGeom>
        </p:spPr>
        <p:txBody>
          <a:bodyPr vert="horz" wrap="square" lIns="0" tIns="16933" rIns="0" bIns="0" rtlCol="0">
            <a:spAutoFit/>
          </a:bodyPr>
          <a:lstStyle/>
          <a:p>
            <a:pPr marL="16933">
              <a:spcBef>
                <a:spcPts val="133"/>
              </a:spcBef>
            </a:pPr>
            <a:r>
              <a:rPr sz="1600" dirty="0">
                <a:solidFill>
                  <a:srgbClr val="5F5F5F"/>
                </a:solidFill>
                <a:latin typeface="Carlito"/>
                <a:cs typeface="Carlito"/>
              </a:rPr>
              <a:t>Java</a:t>
            </a:r>
            <a:r>
              <a:rPr sz="1600" spc="-20" dirty="0">
                <a:solidFill>
                  <a:srgbClr val="5F5F5F"/>
                </a:solidFill>
                <a:latin typeface="Carlito"/>
                <a:cs typeface="Carlito"/>
              </a:rPr>
              <a:t> </a:t>
            </a:r>
            <a:r>
              <a:rPr sz="1600" dirty="0">
                <a:solidFill>
                  <a:srgbClr val="5F5F5F"/>
                </a:solidFill>
                <a:latin typeface="Carlito"/>
                <a:cs typeface="Carlito"/>
              </a:rPr>
              <a:t>is</a:t>
            </a:r>
            <a:r>
              <a:rPr sz="1600" spc="-7" dirty="0">
                <a:solidFill>
                  <a:srgbClr val="5F5F5F"/>
                </a:solidFill>
                <a:latin typeface="Carlito"/>
                <a:cs typeface="Carlito"/>
              </a:rPr>
              <a:t> </a:t>
            </a:r>
            <a:r>
              <a:rPr sz="1600" dirty="0">
                <a:solidFill>
                  <a:srgbClr val="5F5F5F"/>
                </a:solidFill>
                <a:latin typeface="Carlito"/>
                <a:cs typeface="Carlito"/>
              </a:rPr>
              <a:t>a</a:t>
            </a:r>
            <a:r>
              <a:rPr sz="1600" spc="-20" dirty="0">
                <a:solidFill>
                  <a:srgbClr val="5F5F5F"/>
                </a:solidFill>
                <a:latin typeface="Carlito"/>
                <a:cs typeface="Carlito"/>
              </a:rPr>
              <a:t> </a:t>
            </a:r>
            <a:r>
              <a:rPr sz="1600" spc="-7" dirty="0">
                <a:solidFill>
                  <a:srgbClr val="5F5F5F"/>
                </a:solidFill>
                <a:latin typeface="Carlito"/>
                <a:cs typeface="Carlito"/>
              </a:rPr>
              <a:t>computer</a:t>
            </a:r>
            <a:r>
              <a:rPr sz="1600" spc="-53" dirty="0">
                <a:solidFill>
                  <a:srgbClr val="5F5F5F"/>
                </a:solidFill>
                <a:latin typeface="Carlito"/>
                <a:cs typeface="Carlito"/>
              </a:rPr>
              <a:t> </a:t>
            </a:r>
            <a:r>
              <a:rPr sz="1600" spc="-20" dirty="0">
                <a:solidFill>
                  <a:srgbClr val="006EC0"/>
                </a:solidFill>
                <a:latin typeface="Carlito"/>
                <a:cs typeface="Carlito"/>
              </a:rPr>
              <a:t>programming</a:t>
            </a:r>
            <a:r>
              <a:rPr sz="1600" spc="-93" dirty="0">
                <a:solidFill>
                  <a:srgbClr val="006EC0"/>
                </a:solidFill>
                <a:latin typeface="Carlito"/>
                <a:cs typeface="Carlito"/>
              </a:rPr>
              <a:t> </a:t>
            </a:r>
            <a:r>
              <a:rPr sz="1600" dirty="0">
                <a:solidFill>
                  <a:srgbClr val="006EC0"/>
                </a:solidFill>
                <a:latin typeface="Carlito"/>
                <a:cs typeface="Carlito"/>
              </a:rPr>
              <a:t>language</a:t>
            </a:r>
            <a:r>
              <a:rPr sz="1600" spc="-67" dirty="0">
                <a:solidFill>
                  <a:srgbClr val="006EC0"/>
                </a:solidFill>
                <a:latin typeface="Carlito"/>
                <a:cs typeface="Carlito"/>
              </a:rPr>
              <a:t> </a:t>
            </a:r>
            <a:r>
              <a:rPr sz="1600" dirty="0">
                <a:solidFill>
                  <a:srgbClr val="5F5F5F"/>
                </a:solidFill>
                <a:latin typeface="Carlito"/>
                <a:cs typeface="Carlito"/>
              </a:rPr>
              <a:t>that</a:t>
            </a:r>
            <a:r>
              <a:rPr sz="1600" spc="-73" dirty="0">
                <a:solidFill>
                  <a:srgbClr val="5F5F5F"/>
                </a:solidFill>
                <a:latin typeface="Carlito"/>
                <a:cs typeface="Carlito"/>
              </a:rPr>
              <a:t> </a:t>
            </a:r>
            <a:r>
              <a:rPr sz="1600" dirty="0">
                <a:solidFill>
                  <a:srgbClr val="5F5F5F"/>
                </a:solidFill>
                <a:latin typeface="Carlito"/>
                <a:cs typeface="Carlito"/>
              </a:rPr>
              <a:t>is</a:t>
            </a:r>
            <a:r>
              <a:rPr sz="1600" spc="7" dirty="0">
                <a:solidFill>
                  <a:srgbClr val="5F5F5F"/>
                </a:solidFill>
                <a:latin typeface="Carlito"/>
                <a:cs typeface="Carlito"/>
              </a:rPr>
              <a:t> </a:t>
            </a:r>
            <a:r>
              <a:rPr sz="1600" dirty="0">
                <a:solidFill>
                  <a:srgbClr val="5F5F5F"/>
                </a:solidFill>
                <a:latin typeface="Carlito"/>
                <a:cs typeface="Carlito"/>
              </a:rPr>
              <a:t>-</a:t>
            </a:r>
            <a:endParaRPr sz="1600" dirty="0">
              <a:latin typeface="Carlito"/>
              <a:cs typeface="Carl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3825" y="1125724"/>
            <a:ext cx="10946553" cy="38945"/>
          </a:xfrm>
          <a:custGeom>
            <a:avLst/>
            <a:gdLst/>
            <a:ahLst/>
            <a:cxnLst/>
            <a:rect l="l" t="t" r="r" b="b"/>
            <a:pathLst>
              <a:path w="8209915" h="29209">
                <a:moveTo>
                  <a:pt x="8209788" y="0"/>
                </a:moveTo>
                <a:lnTo>
                  <a:pt x="0" y="0"/>
                </a:lnTo>
                <a:lnTo>
                  <a:pt x="0" y="28705"/>
                </a:lnTo>
                <a:lnTo>
                  <a:pt x="8209788" y="28705"/>
                </a:lnTo>
                <a:lnTo>
                  <a:pt x="8209788" y="0"/>
                </a:lnTo>
                <a:close/>
              </a:path>
            </a:pathLst>
          </a:custGeom>
          <a:solidFill>
            <a:srgbClr val="095A82"/>
          </a:solidFill>
        </p:spPr>
        <p:txBody>
          <a:bodyPr wrap="square" lIns="0" tIns="0" rIns="0" bIns="0" rtlCol="0"/>
          <a:lstStyle/>
          <a:p>
            <a:endParaRPr sz="2400"/>
          </a:p>
        </p:txBody>
      </p:sp>
      <p:sp>
        <p:nvSpPr>
          <p:cNvPr id="3" name="object 3"/>
          <p:cNvSpPr txBox="1">
            <a:spLocks noGrp="1"/>
          </p:cNvSpPr>
          <p:nvPr>
            <p:ph type="title"/>
          </p:nvPr>
        </p:nvSpPr>
        <p:spPr>
          <a:xfrm>
            <a:off x="627616" y="410643"/>
            <a:ext cx="3761504" cy="551498"/>
          </a:xfrm>
          <a:prstGeom prst="rect">
            <a:avLst/>
          </a:prstGeom>
        </p:spPr>
        <p:txBody>
          <a:bodyPr vert="horz" wrap="square" lIns="0" tIns="17780" rIns="0" bIns="0" rtlCol="0" anchor="ctr">
            <a:spAutoFit/>
          </a:bodyPr>
          <a:lstStyle/>
          <a:p>
            <a:pPr marL="16933">
              <a:lnSpc>
                <a:spcPct val="100000"/>
              </a:lnSpc>
              <a:spcBef>
                <a:spcPts val="140"/>
              </a:spcBef>
            </a:pPr>
            <a:r>
              <a:rPr sz="3467" b="1" spc="-7" dirty="0">
                <a:latin typeface="Carlito"/>
                <a:cs typeface="Carlito"/>
              </a:rPr>
              <a:t>What is</a:t>
            </a:r>
            <a:r>
              <a:rPr sz="3467" b="1" spc="-80" dirty="0">
                <a:latin typeface="Carlito"/>
                <a:cs typeface="Carlito"/>
              </a:rPr>
              <a:t> </a:t>
            </a:r>
            <a:r>
              <a:rPr sz="3467" b="1" spc="-20" dirty="0">
                <a:latin typeface="Carlito"/>
                <a:cs typeface="Carlito"/>
              </a:rPr>
              <a:t>Java?</a:t>
            </a:r>
            <a:endParaRPr sz="3467" dirty="0">
              <a:latin typeface="Carlito"/>
              <a:cs typeface="Carlito"/>
            </a:endParaRPr>
          </a:p>
        </p:txBody>
      </p:sp>
      <p:sp>
        <p:nvSpPr>
          <p:cNvPr id="23" name="object 23"/>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grpSp>
        <p:nvGrpSpPr>
          <p:cNvPr id="4" name="object 4"/>
          <p:cNvGrpSpPr/>
          <p:nvPr/>
        </p:nvGrpSpPr>
        <p:grpSpPr>
          <a:xfrm>
            <a:off x="3868927" y="1276097"/>
            <a:ext cx="3618653" cy="4908972"/>
            <a:chOff x="2901695" y="957072"/>
            <a:chExt cx="2713990" cy="3681729"/>
          </a:xfrm>
        </p:grpSpPr>
        <p:sp>
          <p:nvSpPr>
            <p:cNvPr id="5" name="object 5"/>
            <p:cNvSpPr/>
            <p:nvPr/>
          </p:nvSpPr>
          <p:spPr>
            <a:xfrm>
              <a:off x="3953255" y="1767840"/>
              <a:ext cx="454151" cy="2461260"/>
            </a:xfrm>
            <a:prstGeom prst="rect">
              <a:avLst/>
            </a:prstGeom>
            <a:blipFill>
              <a:blip r:embed="rId2" cstate="print"/>
              <a:stretch>
                <a:fillRect/>
              </a:stretch>
            </a:blipFill>
          </p:spPr>
          <p:txBody>
            <a:bodyPr wrap="square" lIns="0" tIns="0" rIns="0" bIns="0" rtlCol="0"/>
            <a:lstStyle/>
            <a:p>
              <a:endParaRPr sz="2400"/>
            </a:p>
          </p:txBody>
        </p:sp>
        <p:sp>
          <p:nvSpPr>
            <p:cNvPr id="6" name="object 6"/>
            <p:cNvSpPr/>
            <p:nvPr/>
          </p:nvSpPr>
          <p:spPr>
            <a:xfrm>
              <a:off x="3857244" y="957071"/>
              <a:ext cx="605155" cy="603250"/>
            </a:xfrm>
            <a:custGeom>
              <a:avLst/>
              <a:gdLst/>
              <a:ahLst/>
              <a:cxnLst/>
              <a:rect l="l" t="t" r="r" b="b"/>
              <a:pathLst>
                <a:path w="605154" h="603250">
                  <a:moveTo>
                    <a:pt x="604901" y="301498"/>
                  </a:moveTo>
                  <a:lnTo>
                    <a:pt x="600964" y="252730"/>
                  </a:lnTo>
                  <a:lnTo>
                    <a:pt x="589407" y="206375"/>
                  </a:lnTo>
                  <a:lnTo>
                    <a:pt x="571119" y="163195"/>
                  </a:lnTo>
                  <a:lnTo>
                    <a:pt x="546354" y="123698"/>
                  </a:lnTo>
                  <a:lnTo>
                    <a:pt x="516128" y="88519"/>
                  </a:lnTo>
                  <a:lnTo>
                    <a:pt x="486918" y="63512"/>
                  </a:lnTo>
                  <a:lnTo>
                    <a:pt x="486918" y="301498"/>
                  </a:lnTo>
                  <a:lnTo>
                    <a:pt x="480187" y="350647"/>
                  </a:lnTo>
                  <a:lnTo>
                    <a:pt x="461264" y="394716"/>
                  </a:lnTo>
                  <a:lnTo>
                    <a:pt x="432181" y="431927"/>
                  </a:lnTo>
                  <a:lnTo>
                    <a:pt x="394716" y="460629"/>
                  </a:lnTo>
                  <a:lnTo>
                    <a:pt x="350774" y="479044"/>
                  </a:lnTo>
                  <a:lnTo>
                    <a:pt x="302387" y="485648"/>
                  </a:lnTo>
                  <a:lnTo>
                    <a:pt x="253238" y="479044"/>
                  </a:lnTo>
                  <a:lnTo>
                    <a:pt x="209042" y="460629"/>
                  </a:lnTo>
                  <a:lnTo>
                    <a:pt x="171831" y="431927"/>
                  </a:lnTo>
                  <a:lnTo>
                    <a:pt x="143002" y="394716"/>
                  </a:lnTo>
                  <a:lnTo>
                    <a:pt x="124460" y="350647"/>
                  </a:lnTo>
                  <a:lnTo>
                    <a:pt x="117983" y="301498"/>
                  </a:lnTo>
                  <a:lnTo>
                    <a:pt x="124460" y="253365"/>
                  </a:lnTo>
                  <a:lnTo>
                    <a:pt x="143002" y="209550"/>
                  </a:lnTo>
                  <a:lnTo>
                    <a:pt x="171831" y="172212"/>
                  </a:lnTo>
                  <a:lnTo>
                    <a:pt x="209042" y="143129"/>
                  </a:lnTo>
                  <a:lnTo>
                    <a:pt x="253238" y="124206"/>
                  </a:lnTo>
                  <a:lnTo>
                    <a:pt x="302387" y="117475"/>
                  </a:lnTo>
                  <a:lnTo>
                    <a:pt x="350774" y="124206"/>
                  </a:lnTo>
                  <a:lnTo>
                    <a:pt x="394716" y="143129"/>
                  </a:lnTo>
                  <a:lnTo>
                    <a:pt x="432181" y="172212"/>
                  </a:lnTo>
                  <a:lnTo>
                    <a:pt x="461264" y="209550"/>
                  </a:lnTo>
                  <a:lnTo>
                    <a:pt x="480187" y="253365"/>
                  </a:lnTo>
                  <a:lnTo>
                    <a:pt x="486918" y="301498"/>
                  </a:lnTo>
                  <a:lnTo>
                    <a:pt x="486918" y="63512"/>
                  </a:lnTo>
                  <a:lnTo>
                    <a:pt x="441198" y="33782"/>
                  </a:lnTo>
                  <a:lnTo>
                    <a:pt x="397891" y="15367"/>
                  </a:lnTo>
                  <a:lnTo>
                    <a:pt x="351409" y="3937"/>
                  </a:lnTo>
                  <a:lnTo>
                    <a:pt x="302387" y="0"/>
                  </a:lnTo>
                  <a:lnTo>
                    <a:pt x="252857" y="3937"/>
                  </a:lnTo>
                  <a:lnTo>
                    <a:pt x="205994" y="15367"/>
                  </a:lnTo>
                  <a:lnTo>
                    <a:pt x="162560" y="33782"/>
                  </a:lnTo>
                  <a:lnTo>
                    <a:pt x="122936" y="58293"/>
                  </a:lnTo>
                  <a:lnTo>
                    <a:pt x="87757" y="88519"/>
                  </a:lnTo>
                  <a:lnTo>
                    <a:pt x="57785" y="123698"/>
                  </a:lnTo>
                  <a:lnTo>
                    <a:pt x="33401" y="163195"/>
                  </a:lnTo>
                  <a:lnTo>
                    <a:pt x="15240" y="206375"/>
                  </a:lnTo>
                  <a:lnTo>
                    <a:pt x="3937" y="252730"/>
                  </a:lnTo>
                  <a:lnTo>
                    <a:pt x="0" y="301498"/>
                  </a:lnTo>
                  <a:lnTo>
                    <a:pt x="3937" y="351028"/>
                  </a:lnTo>
                  <a:lnTo>
                    <a:pt x="15240" y="397637"/>
                  </a:lnTo>
                  <a:lnTo>
                    <a:pt x="33401" y="441071"/>
                  </a:lnTo>
                  <a:lnTo>
                    <a:pt x="57785" y="480568"/>
                  </a:lnTo>
                  <a:lnTo>
                    <a:pt x="87757" y="515620"/>
                  </a:lnTo>
                  <a:lnTo>
                    <a:pt x="122936" y="545592"/>
                  </a:lnTo>
                  <a:lnTo>
                    <a:pt x="162560" y="569849"/>
                  </a:lnTo>
                  <a:lnTo>
                    <a:pt x="205994" y="588010"/>
                  </a:lnTo>
                  <a:lnTo>
                    <a:pt x="252857" y="599186"/>
                  </a:lnTo>
                  <a:lnTo>
                    <a:pt x="302387" y="603123"/>
                  </a:lnTo>
                  <a:lnTo>
                    <a:pt x="351409" y="599186"/>
                  </a:lnTo>
                  <a:lnTo>
                    <a:pt x="397891" y="588010"/>
                  </a:lnTo>
                  <a:lnTo>
                    <a:pt x="441198" y="569849"/>
                  </a:lnTo>
                  <a:lnTo>
                    <a:pt x="480822" y="545592"/>
                  </a:lnTo>
                  <a:lnTo>
                    <a:pt x="516128" y="515620"/>
                  </a:lnTo>
                  <a:lnTo>
                    <a:pt x="542036" y="485648"/>
                  </a:lnTo>
                  <a:lnTo>
                    <a:pt x="571119" y="441071"/>
                  </a:lnTo>
                  <a:lnTo>
                    <a:pt x="589407" y="397637"/>
                  </a:lnTo>
                  <a:lnTo>
                    <a:pt x="600964" y="351028"/>
                  </a:lnTo>
                  <a:lnTo>
                    <a:pt x="604901" y="301498"/>
                  </a:lnTo>
                  <a:close/>
                </a:path>
              </a:pathLst>
            </a:custGeom>
            <a:solidFill>
              <a:srgbClr val="ED0028"/>
            </a:solidFill>
          </p:spPr>
          <p:txBody>
            <a:bodyPr wrap="square" lIns="0" tIns="0" rIns="0" bIns="0" rtlCol="0"/>
            <a:lstStyle/>
            <a:p>
              <a:endParaRPr sz="2400"/>
            </a:p>
          </p:txBody>
        </p:sp>
        <p:sp>
          <p:nvSpPr>
            <p:cNvPr id="7" name="object 7"/>
            <p:cNvSpPr/>
            <p:nvPr/>
          </p:nvSpPr>
          <p:spPr>
            <a:xfrm>
              <a:off x="4447032" y="1472183"/>
              <a:ext cx="562610" cy="562610"/>
            </a:xfrm>
            <a:custGeom>
              <a:avLst/>
              <a:gdLst/>
              <a:ahLst/>
              <a:cxnLst/>
              <a:rect l="l" t="t" r="r" b="b"/>
              <a:pathLst>
                <a:path w="562610" h="562610">
                  <a:moveTo>
                    <a:pt x="562102" y="281051"/>
                  </a:moveTo>
                  <a:lnTo>
                    <a:pt x="558419" y="235331"/>
                  </a:lnTo>
                  <a:lnTo>
                    <a:pt x="547878" y="192024"/>
                  </a:lnTo>
                  <a:lnTo>
                    <a:pt x="530860" y="151638"/>
                  </a:lnTo>
                  <a:lnTo>
                    <a:pt x="508127" y="114808"/>
                  </a:lnTo>
                  <a:lnTo>
                    <a:pt x="503809" y="109855"/>
                  </a:lnTo>
                  <a:lnTo>
                    <a:pt x="480060" y="82042"/>
                  </a:lnTo>
                  <a:lnTo>
                    <a:pt x="454787" y="60401"/>
                  </a:lnTo>
                  <a:lnTo>
                    <a:pt x="454787" y="281051"/>
                  </a:lnTo>
                  <a:lnTo>
                    <a:pt x="448691" y="326517"/>
                  </a:lnTo>
                  <a:lnTo>
                    <a:pt x="431419" y="367538"/>
                  </a:lnTo>
                  <a:lnTo>
                    <a:pt x="404368" y="402082"/>
                  </a:lnTo>
                  <a:lnTo>
                    <a:pt x="369316" y="428879"/>
                  </a:lnTo>
                  <a:lnTo>
                    <a:pt x="327660" y="446151"/>
                  </a:lnTo>
                  <a:lnTo>
                    <a:pt x="281051" y="452247"/>
                  </a:lnTo>
                  <a:lnTo>
                    <a:pt x="235585" y="446151"/>
                  </a:lnTo>
                  <a:lnTo>
                    <a:pt x="194564" y="428879"/>
                  </a:lnTo>
                  <a:lnTo>
                    <a:pt x="160020" y="402082"/>
                  </a:lnTo>
                  <a:lnTo>
                    <a:pt x="133223" y="367538"/>
                  </a:lnTo>
                  <a:lnTo>
                    <a:pt x="115951" y="326517"/>
                  </a:lnTo>
                  <a:lnTo>
                    <a:pt x="109855" y="281051"/>
                  </a:lnTo>
                  <a:lnTo>
                    <a:pt x="115951" y="235585"/>
                  </a:lnTo>
                  <a:lnTo>
                    <a:pt x="133223" y="194564"/>
                  </a:lnTo>
                  <a:lnTo>
                    <a:pt x="160020" y="160020"/>
                  </a:lnTo>
                  <a:lnTo>
                    <a:pt x="194564" y="133223"/>
                  </a:lnTo>
                  <a:lnTo>
                    <a:pt x="235585" y="115951"/>
                  </a:lnTo>
                  <a:lnTo>
                    <a:pt x="281051" y="109855"/>
                  </a:lnTo>
                  <a:lnTo>
                    <a:pt x="327660" y="115951"/>
                  </a:lnTo>
                  <a:lnTo>
                    <a:pt x="369316" y="133223"/>
                  </a:lnTo>
                  <a:lnTo>
                    <a:pt x="404368" y="160020"/>
                  </a:lnTo>
                  <a:lnTo>
                    <a:pt x="431419" y="194564"/>
                  </a:lnTo>
                  <a:lnTo>
                    <a:pt x="448691" y="235585"/>
                  </a:lnTo>
                  <a:lnTo>
                    <a:pt x="454787" y="281051"/>
                  </a:lnTo>
                  <a:lnTo>
                    <a:pt x="454787" y="60401"/>
                  </a:lnTo>
                  <a:lnTo>
                    <a:pt x="410464" y="31242"/>
                  </a:lnTo>
                  <a:lnTo>
                    <a:pt x="370078" y="14224"/>
                  </a:lnTo>
                  <a:lnTo>
                    <a:pt x="326771" y="3683"/>
                  </a:lnTo>
                  <a:lnTo>
                    <a:pt x="281051" y="0"/>
                  </a:lnTo>
                  <a:lnTo>
                    <a:pt x="235966" y="3683"/>
                  </a:lnTo>
                  <a:lnTo>
                    <a:pt x="192913" y="14224"/>
                  </a:lnTo>
                  <a:lnTo>
                    <a:pt x="152781" y="31242"/>
                  </a:lnTo>
                  <a:lnTo>
                    <a:pt x="115824" y="53975"/>
                  </a:lnTo>
                  <a:lnTo>
                    <a:pt x="83058" y="82042"/>
                  </a:lnTo>
                  <a:lnTo>
                    <a:pt x="54737" y="114808"/>
                  </a:lnTo>
                  <a:lnTo>
                    <a:pt x="31750" y="151638"/>
                  </a:lnTo>
                  <a:lnTo>
                    <a:pt x="14478" y="192024"/>
                  </a:lnTo>
                  <a:lnTo>
                    <a:pt x="3683" y="235331"/>
                  </a:lnTo>
                  <a:lnTo>
                    <a:pt x="0" y="281051"/>
                  </a:lnTo>
                  <a:lnTo>
                    <a:pt x="3683" y="326771"/>
                  </a:lnTo>
                  <a:lnTo>
                    <a:pt x="14478" y="370078"/>
                  </a:lnTo>
                  <a:lnTo>
                    <a:pt x="31750" y="410464"/>
                  </a:lnTo>
                  <a:lnTo>
                    <a:pt x="54737" y="447294"/>
                  </a:lnTo>
                  <a:lnTo>
                    <a:pt x="83058" y="480060"/>
                  </a:lnTo>
                  <a:lnTo>
                    <a:pt x="115824" y="508127"/>
                  </a:lnTo>
                  <a:lnTo>
                    <a:pt x="152781" y="530860"/>
                  </a:lnTo>
                  <a:lnTo>
                    <a:pt x="192913" y="547878"/>
                  </a:lnTo>
                  <a:lnTo>
                    <a:pt x="235966" y="558419"/>
                  </a:lnTo>
                  <a:lnTo>
                    <a:pt x="281051" y="562102"/>
                  </a:lnTo>
                  <a:lnTo>
                    <a:pt x="326771" y="558419"/>
                  </a:lnTo>
                  <a:lnTo>
                    <a:pt x="370078" y="547878"/>
                  </a:lnTo>
                  <a:lnTo>
                    <a:pt x="410464" y="530860"/>
                  </a:lnTo>
                  <a:lnTo>
                    <a:pt x="447294" y="508127"/>
                  </a:lnTo>
                  <a:lnTo>
                    <a:pt x="480060" y="480060"/>
                  </a:lnTo>
                  <a:lnTo>
                    <a:pt x="530860" y="410464"/>
                  </a:lnTo>
                  <a:lnTo>
                    <a:pt x="547878" y="370078"/>
                  </a:lnTo>
                  <a:lnTo>
                    <a:pt x="558419" y="326771"/>
                  </a:lnTo>
                  <a:lnTo>
                    <a:pt x="562102" y="281051"/>
                  </a:lnTo>
                  <a:close/>
                </a:path>
              </a:pathLst>
            </a:custGeom>
            <a:solidFill>
              <a:srgbClr val="006273"/>
            </a:solidFill>
          </p:spPr>
          <p:txBody>
            <a:bodyPr wrap="square" lIns="0" tIns="0" rIns="0" bIns="0" rtlCol="0"/>
            <a:lstStyle/>
            <a:p>
              <a:endParaRPr sz="2400"/>
            </a:p>
          </p:txBody>
        </p:sp>
        <p:sp>
          <p:nvSpPr>
            <p:cNvPr id="8" name="object 8"/>
            <p:cNvSpPr/>
            <p:nvPr/>
          </p:nvSpPr>
          <p:spPr>
            <a:xfrm>
              <a:off x="4498847" y="2188463"/>
              <a:ext cx="987551" cy="2115312"/>
            </a:xfrm>
            <a:prstGeom prst="rect">
              <a:avLst/>
            </a:prstGeom>
            <a:blipFill>
              <a:blip r:embed="rId3" cstate="print"/>
              <a:stretch>
                <a:fillRect/>
              </a:stretch>
            </a:blipFill>
          </p:spPr>
          <p:txBody>
            <a:bodyPr wrap="square" lIns="0" tIns="0" rIns="0" bIns="0" rtlCol="0"/>
            <a:lstStyle/>
            <a:p>
              <a:endParaRPr sz="2400"/>
            </a:p>
          </p:txBody>
        </p:sp>
        <p:sp>
          <p:nvSpPr>
            <p:cNvPr id="9" name="object 9"/>
            <p:cNvSpPr/>
            <p:nvPr/>
          </p:nvSpPr>
          <p:spPr>
            <a:xfrm>
              <a:off x="5047488" y="1874532"/>
              <a:ext cx="563880" cy="563880"/>
            </a:xfrm>
            <a:custGeom>
              <a:avLst/>
              <a:gdLst/>
              <a:ahLst/>
              <a:cxnLst/>
              <a:rect l="l" t="t" r="r" b="b"/>
              <a:pathLst>
                <a:path w="563879" h="563880">
                  <a:moveTo>
                    <a:pt x="563880" y="281927"/>
                  </a:moveTo>
                  <a:lnTo>
                    <a:pt x="560197" y="236080"/>
                  </a:lnTo>
                  <a:lnTo>
                    <a:pt x="549275" y="192519"/>
                  </a:lnTo>
                  <a:lnTo>
                    <a:pt x="532003" y="152133"/>
                  </a:lnTo>
                  <a:lnTo>
                    <a:pt x="508889" y="115176"/>
                  </a:lnTo>
                  <a:lnTo>
                    <a:pt x="480568" y="82283"/>
                  </a:lnTo>
                  <a:lnTo>
                    <a:pt x="453644" y="59321"/>
                  </a:lnTo>
                  <a:lnTo>
                    <a:pt x="453644" y="281927"/>
                  </a:lnTo>
                  <a:lnTo>
                    <a:pt x="447548" y="327647"/>
                  </a:lnTo>
                  <a:lnTo>
                    <a:pt x="430149" y="368668"/>
                  </a:lnTo>
                  <a:lnTo>
                    <a:pt x="403352" y="403339"/>
                  </a:lnTo>
                  <a:lnTo>
                    <a:pt x="368681" y="430136"/>
                  </a:lnTo>
                  <a:lnTo>
                    <a:pt x="327660" y="447535"/>
                  </a:lnTo>
                  <a:lnTo>
                    <a:pt x="281940" y="453631"/>
                  </a:lnTo>
                  <a:lnTo>
                    <a:pt x="236220" y="447535"/>
                  </a:lnTo>
                  <a:lnTo>
                    <a:pt x="195199" y="430136"/>
                  </a:lnTo>
                  <a:lnTo>
                    <a:pt x="160528" y="403339"/>
                  </a:lnTo>
                  <a:lnTo>
                    <a:pt x="133731" y="368668"/>
                  </a:lnTo>
                  <a:lnTo>
                    <a:pt x="116332" y="327647"/>
                  </a:lnTo>
                  <a:lnTo>
                    <a:pt x="110236" y="281927"/>
                  </a:lnTo>
                  <a:lnTo>
                    <a:pt x="116332" y="236080"/>
                  </a:lnTo>
                  <a:lnTo>
                    <a:pt x="133731" y="194551"/>
                  </a:lnTo>
                  <a:lnTo>
                    <a:pt x="160528" y="159245"/>
                  </a:lnTo>
                  <a:lnTo>
                    <a:pt x="195199" y="131813"/>
                  </a:lnTo>
                  <a:lnTo>
                    <a:pt x="236220" y="114033"/>
                  </a:lnTo>
                  <a:lnTo>
                    <a:pt x="281940" y="107683"/>
                  </a:lnTo>
                  <a:lnTo>
                    <a:pt x="327660" y="114033"/>
                  </a:lnTo>
                  <a:lnTo>
                    <a:pt x="368681" y="131813"/>
                  </a:lnTo>
                  <a:lnTo>
                    <a:pt x="403352" y="159245"/>
                  </a:lnTo>
                  <a:lnTo>
                    <a:pt x="430149" y="194551"/>
                  </a:lnTo>
                  <a:lnTo>
                    <a:pt x="447548" y="236080"/>
                  </a:lnTo>
                  <a:lnTo>
                    <a:pt x="453644" y="281927"/>
                  </a:lnTo>
                  <a:lnTo>
                    <a:pt x="453644" y="59321"/>
                  </a:lnTo>
                  <a:lnTo>
                    <a:pt x="410718" y="31356"/>
                  </a:lnTo>
                  <a:lnTo>
                    <a:pt x="370332" y="14351"/>
                  </a:lnTo>
                  <a:lnTo>
                    <a:pt x="327152" y="3670"/>
                  </a:lnTo>
                  <a:lnTo>
                    <a:pt x="281940" y="0"/>
                  </a:lnTo>
                  <a:lnTo>
                    <a:pt x="236093" y="3670"/>
                  </a:lnTo>
                  <a:lnTo>
                    <a:pt x="192532" y="14351"/>
                  </a:lnTo>
                  <a:lnTo>
                    <a:pt x="152146" y="31356"/>
                  </a:lnTo>
                  <a:lnTo>
                    <a:pt x="115189" y="54216"/>
                  </a:lnTo>
                  <a:lnTo>
                    <a:pt x="82296" y="82283"/>
                  </a:lnTo>
                  <a:lnTo>
                    <a:pt x="54229" y="115176"/>
                  </a:lnTo>
                  <a:lnTo>
                    <a:pt x="31369" y="152133"/>
                  </a:lnTo>
                  <a:lnTo>
                    <a:pt x="14351" y="192519"/>
                  </a:lnTo>
                  <a:lnTo>
                    <a:pt x="3683" y="236080"/>
                  </a:lnTo>
                  <a:lnTo>
                    <a:pt x="0" y="281927"/>
                  </a:lnTo>
                  <a:lnTo>
                    <a:pt x="3683" y="327139"/>
                  </a:lnTo>
                  <a:lnTo>
                    <a:pt x="14351" y="370319"/>
                  </a:lnTo>
                  <a:lnTo>
                    <a:pt x="31369" y="410705"/>
                  </a:lnTo>
                  <a:lnTo>
                    <a:pt x="54229" y="447662"/>
                  </a:lnTo>
                  <a:lnTo>
                    <a:pt x="82296" y="480555"/>
                  </a:lnTo>
                  <a:lnTo>
                    <a:pt x="115189" y="508876"/>
                  </a:lnTo>
                  <a:lnTo>
                    <a:pt x="152146" y="531990"/>
                  </a:lnTo>
                  <a:lnTo>
                    <a:pt x="192532" y="549262"/>
                  </a:lnTo>
                  <a:lnTo>
                    <a:pt x="236093" y="560184"/>
                  </a:lnTo>
                  <a:lnTo>
                    <a:pt x="281940" y="563867"/>
                  </a:lnTo>
                  <a:lnTo>
                    <a:pt x="327152" y="560184"/>
                  </a:lnTo>
                  <a:lnTo>
                    <a:pt x="370332" y="549262"/>
                  </a:lnTo>
                  <a:lnTo>
                    <a:pt x="410718" y="531990"/>
                  </a:lnTo>
                  <a:lnTo>
                    <a:pt x="447675" y="508876"/>
                  </a:lnTo>
                  <a:lnTo>
                    <a:pt x="480568" y="480555"/>
                  </a:lnTo>
                  <a:lnTo>
                    <a:pt x="532003" y="410705"/>
                  </a:lnTo>
                  <a:lnTo>
                    <a:pt x="549275" y="370319"/>
                  </a:lnTo>
                  <a:lnTo>
                    <a:pt x="560197" y="327139"/>
                  </a:lnTo>
                  <a:lnTo>
                    <a:pt x="563880" y="281927"/>
                  </a:lnTo>
                  <a:close/>
                </a:path>
              </a:pathLst>
            </a:custGeom>
            <a:solidFill>
              <a:srgbClr val="008675"/>
            </a:solidFill>
          </p:spPr>
          <p:txBody>
            <a:bodyPr wrap="square" lIns="0" tIns="0" rIns="0" bIns="0" rtlCol="0"/>
            <a:lstStyle/>
            <a:p>
              <a:endParaRPr sz="2400"/>
            </a:p>
          </p:txBody>
        </p:sp>
        <p:sp>
          <p:nvSpPr>
            <p:cNvPr id="10" name="object 10"/>
            <p:cNvSpPr/>
            <p:nvPr/>
          </p:nvSpPr>
          <p:spPr>
            <a:xfrm>
              <a:off x="4829556" y="1278635"/>
              <a:ext cx="781685" cy="99060"/>
            </a:xfrm>
            <a:custGeom>
              <a:avLst/>
              <a:gdLst/>
              <a:ahLst/>
              <a:cxnLst/>
              <a:rect l="l" t="t" r="r" b="b"/>
              <a:pathLst>
                <a:path w="781685" h="99059">
                  <a:moveTo>
                    <a:pt x="781304" y="0"/>
                  </a:moveTo>
                  <a:lnTo>
                    <a:pt x="174752" y="0"/>
                  </a:lnTo>
                  <a:lnTo>
                    <a:pt x="35687" y="77216"/>
                  </a:lnTo>
                  <a:lnTo>
                    <a:pt x="32131" y="75311"/>
                  </a:lnTo>
                  <a:lnTo>
                    <a:pt x="10668" y="75311"/>
                  </a:lnTo>
                  <a:lnTo>
                    <a:pt x="0" y="79248"/>
                  </a:lnTo>
                  <a:lnTo>
                    <a:pt x="0" y="95123"/>
                  </a:lnTo>
                  <a:lnTo>
                    <a:pt x="10668" y="99060"/>
                  </a:lnTo>
                  <a:lnTo>
                    <a:pt x="35687" y="99060"/>
                  </a:lnTo>
                  <a:lnTo>
                    <a:pt x="42799" y="95123"/>
                  </a:lnTo>
                  <a:lnTo>
                    <a:pt x="42799" y="81280"/>
                  </a:lnTo>
                  <a:lnTo>
                    <a:pt x="39243" y="79248"/>
                  </a:lnTo>
                  <a:lnTo>
                    <a:pt x="42926" y="77216"/>
                  </a:lnTo>
                  <a:lnTo>
                    <a:pt x="178308" y="2032"/>
                  </a:lnTo>
                  <a:lnTo>
                    <a:pt x="781304" y="2032"/>
                  </a:lnTo>
                  <a:lnTo>
                    <a:pt x="781304" y="0"/>
                  </a:lnTo>
                  <a:close/>
                </a:path>
              </a:pathLst>
            </a:custGeom>
            <a:solidFill>
              <a:srgbClr val="A6A6A6"/>
            </a:solidFill>
          </p:spPr>
          <p:txBody>
            <a:bodyPr wrap="square" lIns="0" tIns="0" rIns="0" bIns="0" rtlCol="0"/>
            <a:lstStyle/>
            <a:p>
              <a:endParaRPr sz="2400"/>
            </a:p>
          </p:txBody>
        </p:sp>
        <p:sp>
          <p:nvSpPr>
            <p:cNvPr id="11" name="object 11"/>
            <p:cNvSpPr/>
            <p:nvPr/>
          </p:nvSpPr>
          <p:spPr>
            <a:xfrm>
              <a:off x="4829555" y="1278636"/>
              <a:ext cx="781685" cy="99060"/>
            </a:xfrm>
            <a:custGeom>
              <a:avLst/>
              <a:gdLst/>
              <a:ahLst/>
              <a:cxnLst/>
              <a:rect l="l" t="t" r="r" b="b"/>
              <a:pathLst>
                <a:path w="781685" h="99059">
                  <a:moveTo>
                    <a:pt x="21463" y="99060"/>
                  </a:moveTo>
                  <a:lnTo>
                    <a:pt x="35687" y="99060"/>
                  </a:lnTo>
                  <a:lnTo>
                    <a:pt x="42799" y="95123"/>
                  </a:lnTo>
                  <a:lnTo>
                    <a:pt x="42799" y="87122"/>
                  </a:lnTo>
                  <a:lnTo>
                    <a:pt x="42799" y="85216"/>
                  </a:lnTo>
                  <a:lnTo>
                    <a:pt x="42799" y="81279"/>
                  </a:lnTo>
                  <a:lnTo>
                    <a:pt x="39243" y="79248"/>
                  </a:lnTo>
                  <a:lnTo>
                    <a:pt x="119634" y="34543"/>
                  </a:lnTo>
                  <a:lnTo>
                    <a:pt x="160909" y="11684"/>
                  </a:lnTo>
                  <a:lnTo>
                    <a:pt x="176149" y="3175"/>
                  </a:lnTo>
                  <a:lnTo>
                    <a:pt x="178308" y="2031"/>
                  </a:lnTo>
                  <a:lnTo>
                    <a:pt x="526923" y="2031"/>
                  </a:lnTo>
                  <a:lnTo>
                    <a:pt x="705993" y="2031"/>
                  </a:lnTo>
                  <a:lnTo>
                    <a:pt x="771906" y="2031"/>
                  </a:lnTo>
                  <a:lnTo>
                    <a:pt x="781304" y="2031"/>
                  </a:lnTo>
                  <a:lnTo>
                    <a:pt x="781304" y="0"/>
                  </a:lnTo>
                  <a:lnTo>
                    <a:pt x="430657" y="0"/>
                  </a:lnTo>
                  <a:lnTo>
                    <a:pt x="250571" y="0"/>
                  </a:lnTo>
                  <a:lnTo>
                    <a:pt x="184277" y="0"/>
                  </a:lnTo>
                  <a:lnTo>
                    <a:pt x="174752" y="0"/>
                  </a:lnTo>
                  <a:lnTo>
                    <a:pt x="94361" y="44703"/>
                  </a:lnTo>
                  <a:lnTo>
                    <a:pt x="53086" y="67563"/>
                  </a:lnTo>
                  <a:lnTo>
                    <a:pt x="37846" y="76073"/>
                  </a:lnTo>
                  <a:lnTo>
                    <a:pt x="35687" y="77215"/>
                  </a:lnTo>
                  <a:lnTo>
                    <a:pt x="32131" y="75311"/>
                  </a:lnTo>
                  <a:lnTo>
                    <a:pt x="28575" y="75311"/>
                  </a:lnTo>
                  <a:lnTo>
                    <a:pt x="21463" y="75311"/>
                  </a:lnTo>
                  <a:lnTo>
                    <a:pt x="10668" y="75311"/>
                  </a:lnTo>
                  <a:lnTo>
                    <a:pt x="0" y="79248"/>
                  </a:lnTo>
                  <a:lnTo>
                    <a:pt x="0" y="87122"/>
                  </a:lnTo>
                  <a:lnTo>
                    <a:pt x="0" y="95123"/>
                  </a:lnTo>
                  <a:lnTo>
                    <a:pt x="10668" y="99060"/>
                  </a:lnTo>
                  <a:lnTo>
                    <a:pt x="21463" y="99060"/>
                  </a:lnTo>
                  <a:close/>
                </a:path>
              </a:pathLst>
            </a:custGeom>
            <a:ln w="9144">
              <a:solidFill>
                <a:srgbClr val="A6A6A6"/>
              </a:solidFill>
            </a:ln>
          </p:spPr>
          <p:txBody>
            <a:bodyPr wrap="square" lIns="0" tIns="0" rIns="0" bIns="0" rtlCol="0"/>
            <a:lstStyle/>
            <a:p>
              <a:endParaRPr sz="2400"/>
            </a:p>
          </p:txBody>
        </p:sp>
        <p:sp>
          <p:nvSpPr>
            <p:cNvPr id="12" name="object 12"/>
            <p:cNvSpPr/>
            <p:nvPr/>
          </p:nvSpPr>
          <p:spPr>
            <a:xfrm>
              <a:off x="4469891" y="4241292"/>
              <a:ext cx="220979" cy="391795"/>
            </a:xfrm>
            <a:custGeom>
              <a:avLst/>
              <a:gdLst/>
              <a:ahLst/>
              <a:cxnLst/>
              <a:rect l="l" t="t" r="r" b="b"/>
              <a:pathLst>
                <a:path w="220979" h="391795">
                  <a:moveTo>
                    <a:pt x="157987" y="0"/>
                  </a:moveTo>
                  <a:lnTo>
                    <a:pt x="123952" y="0"/>
                  </a:lnTo>
                  <a:lnTo>
                    <a:pt x="0" y="391541"/>
                  </a:lnTo>
                  <a:lnTo>
                    <a:pt x="7366" y="386321"/>
                  </a:lnTo>
                  <a:lnTo>
                    <a:pt x="15112" y="379895"/>
                  </a:lnTo>
                  <a:lnTo>
                    <a:pt x="22225" y="371894"/>
                  </a:lnTo>
                  <a:lnTo>
                    <a:pt x="27812" y="361911"/>
                  </a:lnTo>
                  <a:lnTo>
                    <a:pt x="207518" y="80429"/>
                  </a:lnTo>
                  <a:lnTo>
                    <a:pt x="220725" y="49110"/>
                  </a:lnTo>
                  <a:lnTo>
                    <a:pt x="215392" y="23545"/>
                  </a:lnTo>
                  <a:lnTo>
                    <a:pt x="193675" y="6311"/>
                  </a:lnTo>
                  <a:lnTo>
                    <a:pt x="157987" y="0"/>
                  </a:lnTo>
                  <a:close/>
                </a:path>
              </a:pathLst>
            </a:custGeom>
            <a:solidFill>
              <a:srgbClr val="BDBDBD"/>
            </a:solidFill>
          </p:spPr>
          <p:txBody>
            <a:bodyPr wrap="square" lIns="0" tIns="0" rIns="0" bIns="0" rtlCol="0"/>
            <a:lstStyle/>
            <a:p>
              <a:endParaRPr sz="2400"/>
            </a:p>
          </p:txBody>
        </p:sp>
        <p:sp>
          <p:nvSpPr>
            <p:cNvPr id="13" name="object 13"/>
            <p:cNvSpPr/>
            <p:nvPr/>
          </p:nvSpPr>
          <p:spPr>
            <a:xfrm>
              <a:off x="4311395" y="4241292"/>
              <a:ext cx="288290" cy="397510"/>
            </a:xfrm>
            <a:custGeom>
              <a:avLst/>
              <a:gdLst/>
              <a:ahLst/>
              <a:cxnLst/>
              <a:rect l="l" t="t" r="r" b="b"/>
              <a:pathLst>
                <a:path w="288289" h="397510">
                  <a:moveTo>
                    <a:pt x="287781" y="0"/>
                  </a:moveTo>
                  <a:lnTo>
                    <a:pt x="0" y="0"/>
                  </a:lnTo>
                  <a:lnTo>
                    <a:pt x="118871" y="392531"/>
                  </a:lnTo>
                  <a:lnTo>
                    <a:pt x="130175" y="396113"/>
                  </a:lnTo>
                  <a:lnTo>
                    <a:pt x="140842" y="397319"/>
                  </a:lnTo>
                  <a:lnTo>
                    <a:pt x="151383" y="396113"/>
                  </a:lnTo>
                  <a:lnTo>
                    <a:pt x="162687" y="392531"/>
                  </a:lnTo>
                  <a:lnTo>
                    <a:pt x="287781" y="0"/>
                  </a:lnTo>
                  <a:close/>
                </a:path>
              </a:pathLst>
            </a:custGeom>
            <a:solidFill>
              <a:srgbClr val="A6A6A6"/>
            </a:solidFill>
          </p:spPr>
          <p:txBody>
            <a:bodyPr wrap="square" lIns="0" tIns="0" rIns="0" bIns="0" rtlCol="0"/>
            <a:lstStyle/>
            <a:p>
              <a:endParaRPr sz="2400"/>
            </a:p>
          </p:txBody>
        </p:sp>
        <p:sp>
          <p:nvSpPr>
            <p:cNvPr id="14" name="object 14"/>
            <p:cNvSpPr/>
            <p:nvPr/>
          </p:nvSpPr>
          <p:spPr>
            <a:xfrm>
              <a:off x="4172712" y="4218431"/>
              <a:ext cx="559435" cy="414655"/>
            </a:xfrm>
            <a:custGeom>
              <a:avLst/>
              <a:gdLst/>
              <a:ahLst/>
              <a:cxnLst/>
              <a:rect l="l" t="t" r="r" b="b"/>
              <a:pathLst>
                <a:path w="559435" h="414654">
                  <a:moveTo>
                    <a:pt x="263652" y="414401"/>
                  </a:moveTo>
                  <a:lnTo>
                    <a:pt x="218567" y="265099"/>
                  </a:lnTo>
                  <a:lnTo>
                    <a:pt x="222504" y="265099"/>
                  </a:lnTo>
                  <a:lnTo>
                    <a:pt x="194183" y="184188"/>
                  </a:lnTo>
                  <a:lnTo>
                    <a:pt x="145542" y="22847"/>
                  </a:lnTo>
                  <a:lnTo>
                    <a:pt x="137795" y="22847"/>
                  </a:lnTo>
                  <a:lnTo>
                    <a:pt x="129794" y="0"/>
                  </a:lnTo>
                  <a:lnTo>
                    <a:pt x="103886" y="9423"/>
                  </a:lnTo>
                  <a:lnTo>
                    <a:pt x="75311" y="17653"/>
                  </a:lnTo>
                  <a:lnTo>
                    <a:pt x="41529" y="23456"/>
                  </a:lnTo>
                  <a:lnTo>
                    <a:pt x="0" y="25654"/>
                  </a:lnTo>
                  <a:lnTo>
                    <a:pt x="142113" y="250126"/>
                  </a:lnTo>
                  <a:lnTo>
                    <a:pt x="146939" y="251117"/>
                  </a:lnTo>
                  <a:lnTo>
                    <a:pt x="232537" y="384771"/>
                  </a:lnTo>
                  <a:lnTo>
                    <a:pt x="240030" y="394754"/>
                  </a:lnTo>
                  <a:lnTo>
                    <a:pt x="248031" y="402767"/>
                  </a:lnTo>
                  <a:lnTo>
                    <a:pt x="256159" y="409181"/>
                  </a:lnTo>
                  <a:lnTo>
                    <a:pt x="263652" y="414401"/>
                  </a:lnTo>
                  <a:close/>
                </a:path>
                <a:path w="559435" h="414654">
                  <a:moveTo>
                    <a:pt x="559181" y="28613"/>
                  </a:moveTo>
                  <a:lnTo>
                    <a:pt x="517398" y="26416"/>
                  </a:lnTo>
                  <a:lnTo>
                    <a:pt x="483743" y="20624"/>
                  </a:lnTo>
                  <a:lnTo>
                    <a:pt x="455930" y="12446"/>
                  </a:lnTo>
                  <a:lnTo>
                    <a:pt x="431546" y="3048"/>
                  </a:lnTo>
                  <a:lnTo>
                    <a:pt x="344297" y="265099"/>
                  </a:lnTo>
                  <a:lnTo>
                    <a:pt x="409702" y="256578"/>
                  </a:lnTo>
                  <a:lnTo>
                    <a:pt x="559181" y="28613"/>
                  </a:lnTo>
                  <a:close/>
                </a:path>
              </a:pathLst>
            </a:custGeom>
            <a:solidFill>
              <a:srgbClr val="BDBDBD"/>
            </a:solidFill>
          </p:spPr>
          <p:txBody>
            <a:bodyPr wrap="square" lIns="0" tIns="0" rIns="0" bIns="0" rtlCol="0"/>
            <a:lstStyle/>
            <a:p>
              <a:endParaRPr sz="2400"/>
            </a:p>
          </p:txBody>
        </p:sp>
        <p:sp>
          <p:nvSpPr>
            <p:cNvPr id="15" name="object 15"/>
            <p:cNvSpPr/>
            <p:nvPr/>
          </p:nvSpPr>
          <p:spPr>
            <a:xfrm>
              <a:off x="2906268" y="1203959"/>
              <a:ext cx="1702435" cy="3279775"/>
            </a:xfrm>
            <a:custGeom>
              <a:avLst/>
              <a:gdLst/>
              <a:ahLst/>
              <a:cxnLst/>
              <a:rect l="l" t="t" r="r" b="b"/>
              <a:pathLst>
                <a:path w="1702435" h="3279775">
                  <a:moveTo>
                    <a:pt x="920369" y="112649"/>
                  </a:moveTo>
                  <a:lnTo>
                    <a:pt x="895096" y="97282"/>
                  </a:lnTo>
                  <a:lnTo>
                    <a:pt x="882523" y="97282"/>
                  </a:lnTo>
                  <a:lnTo>
                    <a:pt x="878332" y="99822"/>
                  </a:lnTo>
                  <a:lnTo>
                    <a:pt x="714502" y="0"/>
                  </a:lnTo>
                  <a:lnTo>
                    <a:pt x="0" y="0"/>
                  </a:lnTo>
                  <a:lnTo>
                    <a:pt x="0" y="2540"/>
                  </a:lnTo>
                  <a:lnTo>
                    <a:pt x="710311" y="2540"/>
                  </a:lnTo>
                  <a:lnTo>
                    <a:pt x="874141" y="102362"/>
                  </a:lnTo>
                  <a:lnTo>
                    <a:pt x="869950" y="105029"/>
                  </a:lnTo>
                  <a:lnTo>
                    <a:pt x="869950" y="112649"/>
                  </a:lnTo>
                  <a:lnTo>
                    <a:pt x="871601" y="119380"/>
                  </a:lnTo>
                  <a:lnTo>
                    <a:pt x="876300" y="124206"/>
                  </a:lnTo>
                  <a:lnTo>
                    <a:pt x="884174" y="127000"/>
                  </a:lnTo>
                  <a:lnTo>
                    <a:pt x="895096" y="128016"/>
                  </a:lnTo>
                  <a:lnTo>
                    <a:pt x="904494" y="127000"/>
                  </a:lnTo>
                  <a:lnTo>
                    <a:pt x="912495" y="124206"/>
                  </a:lnTo>
                  <a:lnTo>
                    <a:pt x="918210" y="119380"/>
                  </a:lnTo>
                  <a:lnTo>
                    <a:pt x="920369" y="112649"/>
                  </a:lnTo>
                  <a:close/>
                </a:path>
                <a:path w="1702435" h="3279775">
                  <a:moveTo>
                    <a:pt x="1702181" y="3017913"/>
                  </a:moveTo>
                  <a:lnTo>
                    <a:pt x="1660017" y="3001467"/>
                  </a:lnTo>
                  <a:lnTo>
                    <a:pt x="1603375" y="2987865"/>
                  </a:lnTo>
                  <a:lnTo>
                    <a:pt x="1549019" y="2983877"/>
                  </a:lnTo>
                  <a:lnTo>
                    <a:pt x="1520317" y="2984982"/>
                  </a:lnTo>
                  <a:lnTo>
                    <a:pt x="1472184" y="2991955"/>
                  </a:lnTo>
                  <a:lnTo>
                    <a:pt x="1421384" y="3005417"/>
                  </a:lnTo>
                  <a:lnTo>
                    <a:pt x="1392809" y="3015780"/>
                  </a:lnTo>
                  <a:lnTo>
                    <a:pt x="1480312" y="3279521"/>
                  </a:lnTo>
                  <a:lnTo>
                    <a:pt x="1614678" y="3279521"/>
                  </a:lnTo>
                  <a:lnTo>
                    <a:pt x="1614678" y="3277387"/>
                  </a:lnTo>
                  <a:lnTo>
                    <a:pt x="1702181" y="3017913"/>
                  </a:lnTo>
                  <a:close/>
                </a:path>
              </a:pathLst>
            </a:custGeom>
            <a:solidFill>
              <a:srgbClr val="A6A6A6"/>
            </a:solidFill>
          </p:spPr>
          <p:txBody>
            <a:bodyPr wrap="square" lIns="0" tIns="0" rIns="0" bIns="0" rtlCol="0"/>
            <a:lstStyle/>
            <a:p>
              <a:endParaRPr sz="2400"/>
            </a:p>
          </p:txBody>
        </p:sp>
        <p:sp>
          <p:nvSpPr>
            <p:cNvPr id="16" name="object 16"/>
            <p:cNvSpPr/>
            <p:nvPr/>
          </p:nvSpPr>
          <p:spPr>
            <a:xfrm>
              <a:off x="2906267" y="1203960"/>
              <a:ext cx="920750" cy="128270"/>
            </a:xfrm>
            <a:custGeom>
              <a:avLst/>
              <a:gdLst/>
              <a:ahLst/>
              <a:cxnLst/>
              <a:rect l="l" t="t" r="r" b="b"/>
              <a:pathLst>
                <a:path w="920750" h="128269">
                  <a:moveTo>
                    <a:pt x="894969" y="127762"/>
                  </a:moveTo>
                  <a:lnTo>
                    <a:pt x="883919" y="126873"/>
                  </a:lnTo>
                  <a:lnTo>
                    <a:pt x="876172" y="123951"/>
                  </a:lnTo>
                  <a:lnTo>
                    <a:pt x="871346" y="119125"/>
                  </a:lnTo>
                  <a:lnTo>
                    <a:pt x="869822" y="112394"/>
                  </a:lnTo>
                  <a:lnTo>
                    <a:pt x="869822" y="109854"/>
                  </a:lnTo>
                  <a:lnTo>
                    <a:pt x="869822" y="104775"/>
                  </a:lnTo>
                  <a:lnTo>
                    <a:pt x="874014" y="102107"/>
                  </a:lnTo>
                  <a:lnTo>
                    <a:pt x="779271" y="44576"/>
                  </a:lnTo>
                  <a:lnTo>
                    <a:pt x="730631" y="14986"/>
                  </a:lnTo>
                  <a:lnTo>
                    <a:pt x="712723" y="4063"/>
                  </a:lnTo>
                  <a:lnTo>
                    <a:pt x="710057" y="2539"/>
                  </a:lnTo>
                  <a:lnTo>
                    <a:pt x="299593" y="2539"/>
                  </a:lnTo>
                  <a:lnTo>
                    <a:pt x="88773" y="2539"/>
                  </a:lnTo>
                  <a:lnTo>
                    <a:pt x="11049" y="2539"/>
                  </a:lnTo>
                  <a:lnTo>
                    <a:pt x="0" y="2539"/>
                  </a:lnTo>
                  <a:lnTo>
                    <a:pt x="0" y="0"/>
                  </a:lnTo>
                  <a:lnTo>
                    <a:pt x="413004" y="0"/>
                  </a:lnTo>
                  <a:lnTo>
                    <a:pt x="624967" y="0"/>
                  </a:lnTo>
                  <a:lnTo>
                    <a:pt x="703198" y="0"/>
                  </a:lnTo>
                  <a:lnTo>
                    <a:pt x="714247" y="0"/>
                  </a:lnTo>
                  <a:lnTo>
                    <a:pt x="809117" y="57657"/>
                  </a:lnTo>
                  <a:lnTo>
                    <a:pt x="857757" y="87122"/>
                  </a:lnTo>
                  <a:lnTo>
                    <a:pt x="875665" y="98043"/>
                  </a:lnTo>
                  <a:lnTo>
                    <a:pt x="878205" y="99567"/>
                  </a:lnTo>
                  <a:lnTo>
                    <a:pt x="882395" y="97027"/>
                  </a:lnTo>
                  <a:lnTo>
                    <a:pt x="886586" y="97027"/>
                  </a:lnTo>
                  <a:lnTo>
                    <a:pt x="894969" y="97027"/>
                  </a:lnTo>
                  <a:lnTo>
                    <a:pt x="904240" y="98043"/>
                  </a:lnTo>
                  <a:lnTo>
                    <a:pt x="912368" y="100964"/>
                  </a:lnTo>
                  <a:lnTo>
                    <a:pt x="918082" y="105663"/>
                  </a:lnTo>
                  <a:lnTo>
                    <a:pt x="920242" y="112394"/>
                  </a:lnTo>
                  <a:lnTo>
                    <a:pt x="918082" y="119125"/>
                  </a:lnTo>
                  <a:lnTo>
                    <a:pt x="912368" y="123951"/>
                  </a:lnTo>
                  <a:lnTo>
                    <a:pt x="904240" y="126873"/>
                  </a:lnTo>
                  <a:lnTo>
                    <a:pt x="894969" y="127762"/>
                  </a:lnTo>
                  <a:close/>
                </a:path>
              </a:pathLst>
            </a:custGeom>
            <a:ln w="9144">
              <a:solidFill>
                <a:srgbClr val="A6A6A6"/>
              </a:solidFill>
            </a:ln>
          </p:spPr>
          <p:txBody>
            <a:bodyPr wrap="square" lIns="0" tIns="0" rIns="0" bIns="0" rtlCol="0"/>
            <a:lstStyle/>
            <a:p>
              <a:endParaRPr sz="2400"/>
            </a:p>
          </p:txBody>
        </p:sp>
      </p:grpSp>
      <p:sp>
        <p:nvSpPr>
          <p:cNvPr id="17" name="object 17"/>
          <p:cNvSpPr txBox="1"/>
          <p:nvPr/>
        </p:nvSpPr>
        <p:spPr>
          <a:xfrm>
            <a:off x="7565645" y="1210734"/>
            <a:ext cx="1946487" cy="509541"/>
          </a:xfrm>
          <a:prstGeom prst="rect">
            <a:avLst/>
          </a:prstGeom>
        </p:spPr>
        <p:txBody>
          <a:bodyPr vert="horz" wrap="square" lIns="0" tIns="16933" rIns="0" bIns="0" rtlCol="0">
            <a:spAutoFit/>
          </a:bodyPr>
          <a:lstStyle/>
          <a:p>
            <a:pPr marL="16933">
              <a:spcBef>
                <a:spcPts val="133"/>
              </a:spcBef>
            </a:pPr>
            <a:r>
              <a:rPr sz="3200" spc="-20" dirty="0">
                <a:solidFill>
                  <a:srgbClr val="008599"/>
                </a:solidFill>
                <a:latin typeface="Carlito"/>
                <a:cs typeface="Carlito"/>
              </a:rPr>
              <a:t>Class-based</a:t>
            </a:r>
            <a:endParaRPr sz="3200">
              <a:latin typeface="Carlito"/>
              <a:cs typeface="Carlito"/>
            </a:endParaRPr>
          </a:p>
        </p:txBody>
      </p:sp>
      <p:grpSp>
        <p:nvGrpSpPr>
          <p:cNvPr id="18" name="object 18"/>
          <p:cNvGrpSpPr/>
          <p:nvPr/>
        </p:nvGrpSpPr>
        <p:grpSpPr>
          <a:xfrm>
            <a:off x="7617969" y="3092703"/>
            <a:ext cx="1152313" cy="195580"/>
            <a:chOff x="5713476" y="2319527"/>
            <a:chExt cx="864235" cy="146685"/>
          </a:xfrm>
        </p:grpSpPr>
        <p:sp>
          <p:nvSpPr>
            <p:cNvPr id="19" name="object 19"/>
            <p:cNvSpPr/>
            <p:nvPr/>
          </p:nvSpPr>
          <p:spPr>
            <a:xfrm>
              <a:off x="5718048" y="2324099"/>
              <a:ext cx="854710" cy="137160"/>
            </a:xfrm>
            <a:custGeom>
              <a:avLst/>
              <a:gdLst/>
              <a:ahLst/>
              <a:cxnLst/>
              <a:rect l="l" t="t" r="r" b="b"/>
              <a:pathLst>
                <a:path w="854709" h="137160">
                  <a:moveTo>
                    <a:pt x="854583" y="134366"/>
                  </a:moveTo>
                  <a:lnTo>
                    <a:pt x="195072" y="134366"/>
                  </a:lnTo>
                  <a:lnTo>
                    <a:pt x="46863" y="30226"/>
                  </a:lnTo>
                  <a:lnTo>
                    <a:pt x="42926" y="27432"/>
                  </a:lnTo>
                  <a:lnTo>
                    <a:pt x="46863" y="24638"/>
                  </a:lnTo>
                  <a:lnTo>
                    <a:pt x="46863" y="16510"/>
                  </a:lnTo>
                  <a:lnTo>
                    <a:pt x="45339" y="9271"/>
                  </a:lnTo>
                  <a:lnTo>
                    <a:pt x="40894" y="4064"/>
                  </a:lnTo>
                  <a:lnTo>
                    <a:pt x="33655" y="1016"/>
                  </a:lnTo>
                  <a:lnTo>
                    <a:pt x="23368" y="0"/>
                  </a:lnTo>
                  <a:lnTo>
                    <a:pt x="14732" y="1016"/>
                  </a:lnTo>
                  <a:lnTo>
                    <a:pt x="7239" y="4064"/>
                  </a:lnTo>
                  <a:lnTo>
                    <a:pt x="2032" y="9271"/>
                  </a:lnTo>
                  <a:lnTo>
                    <a:pt x="0" y="16510"/>
                  </a:lnTo>
                  <a:lnTo>
                    <a:pt x="2032" y="23622"/>
                  </a:lnTo>
                  <a:lnTo>
                    <a:pt x="7239" y="28829"/>
                  </a:lnTo>
                  <a:lnTo>
                    <a:pt x="14732" y="31877"/>
                  </a:lnTo>
                  <a:lnTo>
                    <a:pt x="23368" y="32893"/>
                  </a:lnTo>
                  <a:lnTo>
                    <a:pt x="35179" y="32893"/>
                  </a:lnTo>
                  <a:lnTo>
                    <a:pt x="38989" y="30226"/>
                  </a:lnTo>
                  <a:lnTo>
                    <a:pt x="191135" y="137160"/>
                  </a:lnTo>
                  <a:lnTo>
                    <a:pt x="854583" y="137160"/>
                  </a:lnTo>
                  <a:lnTo>
                    <a:pt x="854583" y="134366"/>
                  </a:lnTo>
                  <a:close/>
                </a:path>
              </a:pathLst>
            </a:custGeom>
            <a:solidFill>
              <a:srgbClr val="A6A6A6"/>
            </a:solidFill>
          </p:spPr>
          <p:txBody>
            <a:bodyPr wrap="square" lIns="0" tIns="0" rIns="0" bIns="0" rtlCol="0"/>
            <a:lstStyle/>
            <a:p>
              <a:endParaRPr sz="2400"/>
            </a:p>
          </p:txBody>
        </p:sp>
        <p:sp>
          <p:nvSpPr>
            <p:cNvPr id="20" name="object 20"/>
            <p:cNvSpPr/>
            <p:nvPr/>
          </p:nvSpPr>
          <p:spPr>
            <a:xfrm>
              <a:off x="5718048" y="2324099"/>
              <a:ext cx="854710" cy="137160"/>
            </a:xfrm>
            <a:custGeom>
              <a:avLst/>
              <a:gdLst/>
              <a:ahLst/>
              <a:cxnLst/>
              <a:rect l="l" t="t" r="r" b="b"/>
              <a:pathLst>
                <a:path w="854709" h="137160">
                  <a:moveTo>
                    <a:pt x="23367" y="0"/>
                  </a:moveTo>
                  <a:lnTo>
                    <a:pt x="33654" y="1016"/>
                  </a:lnTo>
                  <a:lnTo>
                    <a:pt x="40893" y="4063"/>
                  </a:lnTo>
                  <a:lnTo>
                    <a:pt x="45338" y="9270"/>
                  </a:lnTo>
                  <a:lnTo>
                    <a:pt x="46862" y="16510"/>
                  </a:lnTo>
                  <a:lnTo>
                    <a:pt x="46862" y="19176"/>
                  </a:lnTo>
                  <a:lnTo>
                    <a:pt x="46862" y="24637"/>
                  </a:lnTo>
                  <a:lnTo>
                    <a:pt x="42925" y="27431"/>
                  </a:lnTo>
                  <a:lnTo>
                    <a:pt x="130937" y="89281"/>
                  </a:lnTo>
                  <a:lnTo>
                    <a:pt x="176022" y="121031"/>
                  </a:lnTo>
                  <a:lnTo>
                    <a:pt x="192786" y="132714"/>
                  </a:lnTo>
                  <a:lnTo>
                    <a:pt x="195072" y="134366"/>
                  </a:lnTo>
                  <a:lnTo>
                    <a:pt x="576326" y="134366"/>
                  </a:lnTo>
                  <a:lnTo>
                    <a:pt x="772160" y="134366"/>
                  </a:lnTo>
                  <a:lnTo>
                    <a:pt x="844296" y="134366"/>
                  </a:lnTo>
                  <a:lnTo>
                    <a:pt x="854582" y="134366"/>
                  </a:lnTo>
                  <a:lnTo>
                    <a:pt x="854582" y="137160"/>
                  </a:lnTo>
                  <a:lnTo>
                    <a:pt x="471042" y="137160"/>
                  </a:lnTo>
                  <a:lnTo>
                    <a:pt x="274065" y="137160"/>
                  </a:lnTo>
                  <a:lnTo>
                    <a:pt x="201549" y="137160"/>
                  </a:lnTo>
                  <a:lnTo>
                    <a:pt x="191135" y="137160"/>
                  </a:lnTo>
                  <a:lnTo>
                    <a:pt x="103124" y="75311"/>
                  </a:lnTo>
                  <a:lnTo>
                    <a:pt x="58038" y="43561"/>
                  </a:lnTo>
                  <a:lnTo>
                    <a:pt x="41401" y="31876"/>
                  </a:lnTo>
                  <a:lnTo>
                    <a:pt x="38988" y="30225"/>
                  </a:lnTo>
                  <a:lnTo>
                    <a:pt x="35178" y="32893"/>
                  </a:lnTo>
                  <a:lnTo>
                    <a:pt x="31241" y="32893"/>
                  </a:lnTo>
                  <a:lnTo>
                    <a:pt x="23367" y="32893"/>
                  </a:lnTo>
                  <a:lnTo>
                    <a:pt x="14731" y="31876"/>
                  </a:lnTo>
                  <a:lnTo>
                    <a:pt x="7238" y="28829"/>
                  </a:lnTo>
                  <a:lnTo>
                    <a:pt x="2031" y="23622"/>
                  </a:lnTo>
                  <a:lnTo>
                    <a:pt x="0" y="16510"/>
                  </a:lnTo>
                  <a:lnTo>
                    <a:pt x="2031" y="9270"/>
                  </a:lnTo>
                  <a:lnTo>
                    <a:pt x="7238" y="4063"/>
                  </a:lnTo>
                  <a:lnTo>
                    <a:pt x="14731" y="1016"/>
                  </a:lnTo>
                  <a:lnTo>
                    <a:pt x="23367" y="0"/>
                  </a:lnTo>
                  <a:close/>
                </a:path>
              </a:pathLst>
            </a:custGeom>
            <a:ln w="9144">
              <a:solidFill>
                <a:srgbClr val="A6A6A6"/>
              </a:solidFill>
            </a:ln>
          </p:spPr>
          <p:txBody>
            <a:bodyPr wrap="square" lIns="0" tIns="0" rIns="0" bIns="0" rtlCol="0"/>
            <a:lstStyle/>
            <a:p>
              <a:endParaRPr sz="2400"/>
            </a:p>
          </p:txBody>
        </p:sp>
      </p:grpSp>
      <p:sp>
        <p:nvSpPr>
          <p:cNvPr id="21" name="object 21"/>
          <p:cNvSpPr txBox="1"/>
          <p:nvPr/>
        </p:nvSpPr>
        <p:spPr>
          <a:xfrm>
            <a:off x="8935721" y="2687610"/>
            <a:ext cx="2695785" cy="1021584"/>
          </a:xfrm>
          <a:prstGeom prst="rect">
            <a:avLst/>
          </a:prstGeom>
        </p:spPr>
        <p:txBody>
          <a:bodyPr vert="horz" wrap="square" lIns="0" tIns="231987" rIns="0" bIns="0" rtlCol="0">
            <a:spAutoFit/>
          </a:bodyPr>
          <a:lstStyle/>
          <a:p>
            <a:pPr marL="16933">
              <a:spcBef>
                <a:spcPts val="1827"/>
              </a:spcBef>
            </a:pPr>
            <a:r>
              <a:rPr sz="3200" spc="-20" dirty="0">
                <a:solidFill>
                  <a:srgbClr val="00B59C"/>
                </a:solidFill>
                <a:latin typeface="Carlito"/>
                <a:cs typeface="Carlito"/>
              </a:rPr>
              <a:t>Object-Oriented</a:t>
            </a:r>
            <a:endParaRPr sz="3200">
              <a:latin typeface="Carlito"/>
              <a:cs typeface="Carlito"/>
            </a:endParaRPr>
          </a:p>
          <a:p>
            <a:pPr marL="16933">
              <a:spcBef>
                <a:spcPts val="700"/>
              </a:spcBef>
            </a:pPr>
            <a:r>
              <a:rPr sz="1333" spc="-7" dirty="0">
                <a:solidFill>
                  <a:srgbClr val="7D7D7D"/>
                </a:solidFill>
                <a:latin typeface="Arial"/>
                <a:cs typeface="Arial"/>
              </a:rPr>
              <a:t>.</a:t>
            </a:r>
            <a:endParaRPr sz="1333">
              <a:latin typeface="Arial"/>
              <a:cs typeface="Arial"/>
            </a:endParaRPr>
          </a:p>
        </p:txBody>
      </p:sp>
      <p:sp>
        <p:nvSpPr>
          <p:cNvPr id="22" name="object 22"/>
          <p:cNvSpPr txBox="1"/>
          <p:nvPr/>
        </p:nvSpPr>
        <p:spPr>
          <a:xfrm>
            <a:off x="742222" y="1174039"/>
            <a:ext cx="4142740" cy="812187"/>
          </a:xfrm>
          <a:prstGeom prst="rect">
            <a:avLst/>
          </a:prstGeom>
        </p:spPr>
        <p:txBody>
          <a:bodyPr vert="horz" wrap="square" lIns="0" tIns="34712" rIns="0" bIns="0" rtlCol="0">
            <a:spAutoFit/>
          </a:bodyPr>
          <a:lstStyle/>
          <a:p>
            <a:pPr algn="ctr">
              <a:spcBef>
                <a:spcPts val="272"/>
              </a:spcBef>
            </a:pPr>
            <a:r>
              <a:rPr sz="1600" dirty="0">
                <a:solidFill>
                  <a:srgbClr val="5F5F5F"/>
                </a:solidFill>
                <a:latin typeface="Carlito"/>
                <a:cs typeface="Carlito"/>
              </a:rPr>
              <a:t>Java</a:t>
            </a:r>
            <a:r>
              <a:rPr sz="1600" spc="-20" dirty="0">
                <a:solidFill>
                  <a:srgbClr val="5F5F5F"/>
                </a:solidFill>
                <a:latin typeface="Carlito"/>
                <a:cs typeface="Carlito"/>
              </a:rPr>
              <a:t> </a:t>
            </a:r>
            <a:r>
              <a:rPr sz="1600" dirty="0">
                <a:solidFill>
                  <a:srgbClr val="5F5F5F"/>
                </a:solidFill>
                <a:latin typeface="Carlito"/>
                <a:cs typeface="Carlito"/>
              </a:rPr>
              <a:t>is</a:t>
            </a:r>
            <a:r>
              <a:rPr sz="1600" spc="-7" dirty="0">
                <a:solidFill>
                  <a:srgbClr val="5F5F5F"/>
                </a:solidFill>
                <a:latin typeface="Carlito"/>
                <a:cs typeface="Carlito"/>
              </a:rPr>
              <a:t> </a:t>
            </a:r>
            <a:r>
              <a:rPr sz="1600" dirty="0">
                <a:solidFill>
                  <a:srgbClr val="5F5F5F"/>
                </a:solidFill>
                <a:latin typeface="Carlito"/>
                <a:cs typeface="Carlito"/>
              </a:rPr>
              <a:t>a</a:t>
            </a:r>
            <a:r>
              <a:rPr sz="1600" spc="-20" dirty="0">
                <a:solidFill>
                  <a:srgbClr val="5F5F5F"/>
                </a:solidFill>
                <a:latin typeface="Carlito"/>
                <a:cs typeface="Carlito"/>
              </a:rPr>
              <a:t> </a:t>
            </a:r>
            <a:r>
              <a:rPr sz="1600" spc="-7" dirty="0">
                <a:solidFill>
                  <a:srgbClr val="5F5F5F"/>
                </a:solidFill>
                <a:latin typeface="Carlito"/>
                <a:cs typeface="Carlito"/>
              </a:rPr>
              <a:t>computer</a:t>
            </a:r>
            <a:r>
              <a:rPr sz="1600" spc="-53" dirty="0">
                <a:solidFill>
                  <a:srgbClr val="5F5F5F"/>
                </a:solidFill>
                <a:latin typeface="Carlito"/>
                <a:cs typeface="Carlito"/>
              </a:rPr>
              <a:t> </a:t>
            </a:r>
            <a:r>
              <a:rPr sz="1600" spc="-20" dirty="0">
                <a:solidFill>
                  <a:srgbClr val="006EC0"/>
                </a:solidFill>
                <a:latin typeface="Carlito"/>
                <a:cs typeface="Carlito"/>
              </a:rPr>
              <a:t>programming</a:t>
            </a:r>
            <a:r>
              <a:rPr sz="1600" spc="-100" dirty="0">
                <a:solidFill>
                  <a:srgbClr val="006EC0"/>
                </a:solidFill>
                <a:latin typeface="Carlito"/>
                <a:cs typeface="Carlito"/>
              </a:rPr>
              <a:t> </a:t>
            </a:r>
            <a:r>
              <a:rPr sz="1600" dirty="0">
                <a:solidFill>
                  <a:srgbClr val="006EC0"/>
                </a:solidFill>
                <a:latin typeface="Carlito"/>
                <a:cs typeface="Carlito"/>
              </a:rPr>
              <a:t>language</a:t>
            </a:r>
            <a:r>
              <a:rPr sz="1600" spc="-60" dirty="0">
                <a:solidFill>
                  <a:srgbClr val="006EC0"/>
                </a:solidFill>
                <a:latin typeface="Carlito"/>
                <a:cs typeface="Carlito"/>
              </a:rPr>
              <a:t> </a:t>
            </a:r>
            <a:r>
              <a:rPr sz="1600" dirty="0">
                <a:solidFill>
                  <a:srgbClr val="5F5F5F"/>
                </a:solidFill>
                <a:latin typeface="Carlito"/>
                <a:cs typeface="Carlito"/>
              </a:rPr>
              <a:t>that</a:t>
            </a:r>
            <a:r>
              <a:rPr sz="1600" spc="-73" dirty="0">
                <a:solidFill>
                  <a:srgbClr val="5F5F5F"/>
                </a:solidFill>
                <a:latin typeface="Carlito"/>
                <a:cs typeface="Carlito"/>
              </a:rPr>
              <a:t> </a:t>
            </a:r>
            <a:r>
              <a:rPr sz="1600" dirty="0">
                <a:solidFill>
                  <a:srgbClr val="5F5F5F"/>
                </a:solidFill>
                <a:latin typeface="Carlito"/>
                <a:cs typeface="Carlito"/>
              </a:rPr>
              <a:t>is</a:t>
            </a:r>
            <a:r>
              <a:rPr sz="1600" spc="7" dirty="0">
                <a:solidFill>
                  <a:srgbClr val="5F5F5F"/>
                </a:solidFill>
                <a:latin typeface="Carlito"/>
                <a:cs typeface="Carlito"/>
              </a:rPr>
              <a:t> </a:t>
            </a:r>
            <a:r>
              <a:rPr sz="1600" dirty="0">
                <a:solidFill>
                  <a:srgbClr val="5F5F5F"/>
                </a:solidFill>
                <a:latin typeface="Carlito"/>
                <a:cs typeface="Carlito"/>
              </a:rPr>
              <a:t>-</a:t>
            </a:r>
            <a:endParaRPr sz="1600" dirty="0">
              <a:latin typeface="Carlito"/>
              <a:cs typeface="Carlito"/>
            </a:endParaRPr>
          </a:p>
          <a:p>
            <a:pPr algn="ctr">
              <a:spcBef>
                <a:spcPts val="287"/>
              </a:spcBef>
            </a:pPr>
            <a:r>
              <a:rPr sz="3200" spc="-20" dirty="0">
                <a:solidFill>
                  <a:srgbClr val="FF3D5F"/>
                </a:solidFill>
                <a:latin typeface="Carlito"/>
                <a:cs typeface="Carlito"/>
              </a:rPr>
              <a:t>Concurrent</a:t>
            </a:r>
            <a:endParaRPr sz="3200" dirty="0">
              <a:latin typeface="Carlito"/>
              <a:cs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3825" y="1125724"/>
            <a:ext cx="10946553" cy="38945"/>
          </a:xfrm>
          <a:custGeom>
            <a:avLst/>
            <a:gdLst/>
            <a:ahLst/>
            <a:cxnLst/>
            <a:rect l="l" t="t" r="r" b="b"/>
            <a:pathLst>
              <a:path w="8209915" h="29209">
                <a:moveTo>
                  <a:pt x="8209788" y="0"/>
                </a:moveTo>
                <a:lnTo>
                  <a:pt x="0" y="0"/>
                </a:lnTo>
                <a:lnTo>
                  <a:pt x="0" y="28705"/>
                </a:lnTo>
                <a:lnTo>
                  <a:pt x="8209788" y="28705"/>
                </a:lnTo>
                <a:lnTo>
                  <a:pt x="8209788" y="0"/>
                </a:lnTo>
                <a:close/>
              </a:path>
            </a:pathLst>
          </a:custGeom>
          <a:solidFill>
            <a:srgbClr val="095A82"/>
          </a:solidFill>
        </p:spPr>
        <p:txBody>
          <a:bodyPr wrap="square" lIns="0" tIns="0" rIns="0" bIns="0" rtlCol="0"/>
          <a:lstStyle/>
          <a:p>
            <a:endParaRPr sz="2400"/>
          </a:p>
        </p:txBody>
      </p:sp>
      <p:sp>
        <p:nvSpPr>
          <p:cNvPr id="3" name="object 3"/>
          <p:cNvSpPr txBox="1">
            <a:spLocks noGrp="1"/>
          </p:cNvSpPr>
          <p:nvPr>
            <p:ph type="title"/>
          </p:nvPr>
        </p:nvSpPr>
        <p:spPr>
          <a:xfrm>
            <a:off x="627616" y="410643"/>
            <a:ext cx="3277888" cy="551498"/>
          </a:xfrm>
          <a:prstGeom prst="rect">
            <a:avLst/>
          </a:prstGeom>
        </p:spPr>
        <p:txBody>
          <a:bodyPr vert="horz" wrap="square" lIns="0" tIns="17780" rIns="0" bIns="0" rtlCol="0" anchor="ctr">
            <a:spAutoFit/>
          </a:bodyPr>
          <a:lstStyle/>
          <a:p>
            <a:pPr marL="16933">
              <a:lnSpc>
                <a:spcPct val="100000"/>
              </a:lnSpc>
              <a:spcBef>
                <a:spcPts val="140"/>
              </a:spcBef>
            </a:pPr>
            <a:r>
              <a:rPr sz="3467" b="1" spc="-7" dirty="0">
                <a:latin typeface="Carlito"/>
                <a:cs typeface="Carlito"/>
              </a:rPr>
              <a:t>What is</a:t>
            </a:r>
            <a:r>
              <a:rPr sz="3467" b="1" spc="-80" dirty="0">
                <a:latin typeface="Carlito"/>
                <a:cs typeface="Carlito"/>
              </a:rPr>
              <a:t> </a:t>
            </a:r>
            <a:r>
              <a:rPr sz="3467" b="1" spc="-20" dirty="0">
                <a:latin typeface="Carlito"/>
                <a:cs typeface="Carlito"/>
              </a:rPr>
              <a:t>Java?</a:t>
            </a:r>
            <a:endParaRPr sz="3467" dirty="0">
              <a:latin typeface="Carlito"/>
              <a:cs typeface="Carlito"/>
            </a:endParaRPr>
          </a:p>
        </p:txBody>
      </p:sp>
      <p:sp>
        <p:nvSpPr>
          <p:cNvPr id="27" name="object 27"/>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grpSp>
        <p:nvGrpSpPr>
          <p:cNvPr id="4" name="object 4"/>
          <p:cNvGrpSpPr/>
          <p:nvPr/>
        </p:nvGrpSpPr>
        <p:grpSpPr>
          <a:xfrm>
            <a:off x="3281680" y="1276097"/>
            <a:ext cx="4206240" cy="4908972"/>
            <a:chOff x="2461260" y="957072"/>
            <a:chExt cx="3154680" cy="3681729"/>
          </a:xfrm>
        </p:grpSpPr>
        <p:sp>
          <p:nvSpPr>
            <p:cNvPr id="5" name="object 5"/>
            <p:cNvSpPr/>
            <p:nvPr/>
          </p:nvSpPr>
          <p:spPr>
            <a:xfrm>
              <a:off x="3412236" y="1767840"/>
              <a:ext cx="995172" cy="2526792"/>
            </a:xfrm>
            <a:prstGeom prst="rect">
              <a:avLst/>
            </a:prstGeom>
            <a:blipFill>
              <a:blip r:embed="rId2" cstate="print"/>
              <a:stretch>
                <a:fillRect/>
              </a:stretch>
            </a:blipFill>
          </p:spPr>
          <p:txBody>
            <a:bodyPr wrap="square" lIns="0" tIns="0" rIns="0" bIns="0" rtlCol="0"/>
            <a:lstStyle/>
            <a:p>
              <a:endParaRPr sz="2400"/>
            </a:p>
          </p:txBody>
        </p:sp>
        <p:sp>
          <p:nvSpPr>
            <p:cNvPr id="6" name="object 6"/>
            <p:cNvSpPr/>
            <p:nvPr/>
          </p:nvSpPr>
          <p:spPr>
            <a:xfrm>
              <a:off x="3296412" y="1772411"/>
              <a:ext cx="562610" cy="563880"/>
            </a:xfrm>
            <a:custGeom>
              <a:avLst/>
              <a:gdLst/>
              <a:ahLst/>
              <a:cxnLst/>
              <a:rect l="l" t="t" r="r" b="b"/>
              <a:pathLst>
                <a:path w="562610" h="563880">
                  <a:moveTo>
                    <a:pt x="562102" y="281940"/>
                  </a:moveTo>
                  <a:lnTo>
                    <a:pt x="558419" y="236093"/>
                  </a:lnTo>
                  <a:lnTo>
                    <a:pt x="547878" y="192532"/>
                  </a:lnTo>
                  <a:lnTo>
                    <a:pt x="530860" y="152146"/>
                  </a:lnTo>
                  <a:lnTo>
                    <a:pt x="508127" y="115189"/>
                  </a:lnTo>
                  <a:lnTo>
                    <a:pt x="503809" y="110236"/>
                  </a:lnTo>
                  <a:lnTo>
                    <a:pt x="480060" y="82308"/>
                  </a:lnTo>
                  <a:lnTo>
                    <a:pt x="452247" y="58483"/>
                  </a:lnTo>
                  <a:lnTo>
                    <a:pt x="452247" y="281940"/>
                  </a:lnTo>
                  <a:lnTo>
                    <a:pt x="446151" y="327660"/>
                  </a:lnTo>
                  <a:lnTo>
                    <a:pt x="428879" y="368681"/>
                  </a:lnTo>
                  <a:lnTo>
                    <a:pt x="402082" y="403352"/>
                  </a:lnTo>
                  <a:lnTo>
                    <a:pt x="367538" y="430149"/>
                  </a:lnTo>
                  <a:lnTo>
                    <a:pt x="326517" y="447548"/>
                  </a:lnTo>
                  <a:lnTo>
                    <a:pt x="281051" y="453644"/>
                  </a:lnTo>
                  <a:lnTo>
                    <a:pt x="235585" y="447548"/>
                  </a:lnTo>
                  <a:lnTo>
                    <a:pt x="194564" y="430149"/>
                  </a:lnTo>
                  <a:lnTo>
                    <a:pt x="160020" y="403352"/>
                  </a:lnTo>
                  <a:lnTo>
                    <a:pt x="133223" y="368681"/>
                  </a:lnTo>
                  <a:lnTo>
                    <a:pt x="115951" y="327660"/>
                  </a:lnTo>
                  <a:lnTo>
                    <a:pt x="109855" y="281940"/>
                  </a:lnTo>
                  <a:lnTo>
                    <a:pt x="115951" y="236220"/>
                  </a:lnTo>
                  <a:lnTo>
                    <a:pt x="133223" y="195199"/>
                  </a:lnTo>
                  <a:lnTo>
                    <a:pt x="160020" y="160528"/>
                  </a:lnTo>
                  <a:lnTo>
                    <a:pt x="194564" y="133731"/>
                  </a:lnTo>
                  <a:lnTo>
                    <a:pt x="235585" y="116344"/>
                  </a:lnTo>
                  <a:lnTo>
                    <a:pt x="281051" y="110236"/>
                  </a:lnTo>
                  <a:lnTo>
                    <a:pt x="326517" y="116344"/>
                  </a:lnTo>
                  <a:lnTo>
                    <a:pt x="367538" y="133731"/>
                  </a:lnTo>
                  <a:lnTo>
                    <a:pt x="402082" y="160528"/>
                  </a:lnTo>
                  <a:lnTo>
                    <a:pt x="428879" y="195199"/>
                  </a:lnTo>
                  <a:lnTo>
                    <a:pt x="446151" y="236220"/>
                  </a:lnTo>
                  <a:lnTo>
                    <a:pt x="452247" y="281940"/>
                  </a:lnTo>
                  <a:lnTo>
                    <a:pt x="452247" y="58483"/>
                  </a:lnTo>
                  <a:lnTo>
                    <a:pt x="410464" y="31369"/>
                  </a:lnTo>
                  <a:lnTo>
                    <a:pt x="370078" y="14351"/>
                  </a:lnTo>
                  <a:lnTo>
                    <a:pt x="326771" y="3683"/>
                  </a:lnTo>
                  <a:lnTo>
                    <a:pt x="281051" y="0"/>
                  </a:lnTo>
                  <a:lnTo>
                    <a:pt x="235331" y="3683"/>
                  </a:lnTo>
                  <a:lnTo>
                    <a:pt x="192024" y="14351"/>
                  </a:lnTo>
                  <a:lnTo>
                    <a:pt x="151638" y="31369"/>
                  </a:lnTo>
                  <a:lnTo>
                    <a:pt x="114808" y="54229"/>
                  </a:lnTo>
                  <a:lnTo>
                    <a:pt x="82042" y="82308"/>
                  </a:lnTo>
                  <a:lnTo>
                    <a:pt x="53975" y="115189"/>
                  </a:lnTo>
                  <a:lnTo>
                    <a:pt x="31229" y="152146"/>
                  </a:lnTo>
                  <a:lnTo>
                    <a:pt x="14224" y="192532"/>
                  </a:lnTo>
                  <a:lnTo>
                    <a:pt x="3683" y="236093"/>
                  </a:lnTo>
                  <a:lnTo>
                    <a:pt x="0" y="281940"/>
                  </a:lnTo>
                  <a:lnTo>
                    <a:pt x="3683" y="327787"/>
                  </a:lnTo>
                  <a:lnTo>
                    <a:pt x="14224" y="371348"/>
                  </a:lnTo>
                  <a:lnTo>
                    <a:pt x="31229" y="411734"/>
                  </a:lnTo>
                  <a:lnTo>
                    <a:pt x="53975" y="448691"/>
                  </a:lnTo>
                  <a:lnTo>
                    <a:pt x="82042" y="481584"/>
                  </a:lnTo>
                  <a:lnTo>
                    <a:pt x="114808" y="509651"/>
                  </a:lnTo>
                  <a:lnTo>
                    <a:pt x="151638" y="532511"/>
                  </a:lnTo>
                  <a:lnTo>
                    <a:pt x="192024" y="549529"/>
                  </a:lnTo>
                  <a:lnTo>
                    <a:pt x="235331" y="560197"/>
                  </a:lnTo>
                  <a:lnTo>
                    <a:pt x="281051" y="563880"/>
                  </a:lnTo>
                  <a:lnTo>
                    <a:pt x="326771" y="560197"/>
                  </a:lnTo>
                  <a:lnTo>
                    <a:pt x="370078" y="549529"/>
                  </a:lnTo>
                  <a:lnTo>
                    <a:pt x="410464" y="532511"/>
                  </a:lnTo>
                  <a:lnTo>
                    <a:pt x="447294" y="509651"/>
                  </a:lnTo>
                  <a:lnTo>
                    <a:pt x="480060" y="481584"/>
                  </a:lnTo>
                  <a:lnTo>
                    <a:pt x="530860" y="411734"/>
                  </a:lnTo>
                  <a:lnTo>
                    <a:pt x="547878" y="371348"/>
                  </a:lnTo>
                  <a:lnTo>
                    <a:pt x="558419" y="327787"/>
                  </a:lnTo>
                  <a:lnTo>
                    <a:pt x="562102" y="281940"/>
                  </a:lnTo>
                  <a:close/>
                </a:path>
              </a:pathLst>
            </a:custGeom>
            <a:solidFill>
              <a:srgbClr val="E29400"/>
            </a:solidFill>
          </p:spPr>
          <p:txBody>
            <a:bodyPr wrap="square" lIns="0" tIns="0" rIns="0" bIns="0" rtlCol="0"/>
            <a:lstStyle/>
            <a:p>
              <a:endParaRPr sz="2400"/>
            </a:p>
          </p:txBody>
        </p:sp>
        <p:sp>
          <p:nvSpPr>
            <p:cNvPr id="7" name="object 7"/>
            <p:cNvSpPr/>
            <p:nvPr/>
          </p:nvSpPr>
          <p:spPr>
            <a:xfrm>
              <a:off x="3857244" y="957071"/>
              <a:ext cx="605155" cy="603250"/>
            </a:xfrm>
            <a:custGeom>
              <a:avLst/>
              <a:gdLst/>
              <a:ahLst/>
              <a:cxnLst/>
              <a:rect l="l" t="t" r="r" b="b"/>
              <a:pathLst>
                <a:path w="605154" h="603250">
                  <a:moveTo>
                    <a:pt x="604901" y="301498"/>
                  </a:moveTo>
                  <a:lnTo>
                    <a:pt x="600964" y="252730"/>
                  </a:lnTo>
                  <a:lnTo>
                    <a:pt x="589407" y="206375"/>
                  </a:lnTo>
                  <a:lnTo>
                    <a:pt x="571119" y="163195"/>
                  </a:lnTo>
                  <a:lnTo>
                    <a:pt x="546354" y="123698"/>
                  </a:lnTo>
                  <a:lnTo>
                    <a:pt x="516128" y="88519"/>
                  </a:lnTo>
                  <a:lnTo>
                    <a:pt x="486918" y="63512"/>
                  </a:lnTo>
                  <a:lnTo>
                    <a:pt x="486918" y="301498"/>
                  </a:lnTo>
                  <a:lnTo>
                    <a:pt x="480187" y="350647"/>
                  </a:lnTo>
                  <a:lnTo>
                    <a:pt x="461264" y="394716"/>
                  </a:lnTo>
                  <a:lnTo>
                    <a:pt x="432181" y="431927"/>
                  </a:lnTo>
                  <a:lnTo>
                    <a:pt x="394716" y="460629"/>
                  </a:lnTo>
                  <a:lnTo>
                    <a:pt x="350774" y="479044"/>
                  </a:lnTo>
                  <a:lnTo>
                    <a:pt x="302387" y="485648"/>
                  </a:lnTo>
                  <a:lnTo>
                    <a:pt x="253238" y="479044"/>
                  </a:lnTo>
                  <a:lnTo>
                    <a:pt x="209042" y="460629"/>
                  </a:lnTo>
                  <a:lnTo>
                    <a:pt x="171831" y="431927"/>
                  </a:lnTo>
                  <a:lnTo>
                    <a:pt x="143002" y="394716"/>
                  </a:lnTo>
                  <a:lnTo>
                    <a:pt x="124460" y="350647"/>
                  </a:lnTo>
                  <a:lnTo>
                    <a:pt x="117983" y="301498"/>
                  </a:lnTo>
                  <a:lnTo>
                    <a:pt x="124460" y="253365"/>
                  </a:lnTo>
                  <a:lnTo>
                    <a:pt x="143002" y="209550"/>
                  </a:lnTo>
                  <a:lnTo>
                    <a:pt x="171831" y="172212"/>
                  </a:lnTo>
                  <a:lnTo>
                    <a:pt x="209042" y="143129"/>
                  </a:lnTo>
                  <a:lnTo>
                    <a:pt x="253238" y="124206"/>
                  </a:lnTo>
                  <a:lnTo>
                    <a:pt x="302387" y="117475"/>
                  </a:lnTo>
                  <a:lnTo>
                    <a:pt x="350774" y="124206"/>
                  </a:lnTo>
                  <a:lnTo>
                    <a:pt x="394716" y="143129"/>
                  </a:lnTo>
                  <a:lnTo>
                    <a:pt x="432181" y="172212"/>
                  </a:lnTo>
                  <a:lnTo>
                    <a:pt x="461264" y="209550"/>
                  </a:lnTo>
                  <a:lnTo>
                    <a:pt x="480187" y="253365"/>
                  </a:lnTo>
                  <a:lnTo>
                    <a:pt x="486918" y="301498"/>
                  </a:lnTo>
                  <a:lnTo>
                    <a:pt x="486918" y="63512"/>
                  </a:lnTo>
                  <a:lnTo>
                    <a:pt x="441198" y="33782"/>
                  </a:lnTo>
                  <a:lnTo>
                    <a:pt x="397891" y="15367"/>
                  </a:lnTo>
                  <a:lnTo>
                    <a:pt x="351409" y="3937"/>
                  </a:lnTo>
                  <a:lnTo>
                    <a:pt x="302387" y="0"/>
                  </a:lnTo>
                  <a:lnTo>
                    <a:pt x="252857" y="3937"/>
                  </a:lnTo>
                  <a:lnTo>
                    <a:pt x="205994" y="15367"/>
                  </a:lnTo>
                  <a:lnTo>
                    <a:pt x="162560" y="33782"/>
                  </a:lnTo>
                  <a:lnTo>
                    <a:pt x="122936" y="58293"/>
                  </a:lnTo>
                  <a:lnTo>
                    <a:pt x="87757" y="88519"/>
                  </a:lnTo>
                  <a:lnTo>
                    <a:pt x="57785" y="123698"/>
                  </a:lnTo>
                  <a:lnTo>
                    <a:pt x="33401" y="163195"/>
                  </a:lnTo>
                  <a:lnTo>
                    <a:pt x="15240" y="206375"/>
                  </a:lnTo>
                  <a:lnTo>
                    <a:pt x="3937" y="252730"/>
                  </a:lnTo>
                  <a:lnTo>
                    <a:pt x="0" y="301498"/>
                  </a:lnTo>
                  <a:lnTo>
                    <a:pt x="3937" y="351028"/>
                  </a:lnTo>
                  <a:lnTo>
                    <a:pt x="15240" y="397637"/>
                  </a:lnTo>
                  <a:lnTo>
                    <a:pt x="33401" y="441071"/>
                  </a:lnTo>
                  <a:lnTo>
                    <a:pt x="57785" y="480568"/>
                  </a:lnTo>
                  <a:lnTo>
                    <a:pt x="87757" y="515620"/>
                  </a:lnTo>
                  <a:lnTo>
                    <a:pt x="122936" y="545592"/>
                  </a:lnTo>
                  <a:lnTo>
                    <a:pt x="162560" y="569849"/>
                  </a:lnTo>
                  <a:lnTo>
                    <a:pt x="205994" y="588010"/>
                  </a:lnTo>
                  <a:lnTo>
                    <a:pt x="252857" y="599186"/>
                  </a:lnTo>
                  <a:lnTo>
                    <a:pt x="302387" y="603123"/>
                  </a:lnTo>
                  <a:lnTo>
                    <a:pt x="351409" y="599186"/>
                  </a:lnTo>
                  <a:lnTo>
                    <a:pt x="397891" y="588010"/>
                  </a:lnTo>
                  <a:lnTo>
                    <a:pt x="441198" y="569849"/>
                  </a:lnTo>
                  <a:lnTo>
                    <a:pt x="480822" y="545592"/>
                  </a:lnTo>
                  <a:lnTo>
                    <a:pt x="516128" y="515620"/>
                  </a:lnTo>
                  <a:lnTo>
                    <a:pt x="542036" y="485648"/>
                  </a:lnTo>
                  <a:lnTo>
                    <a:pt x="571119" y="441071"/>
                  </a:lnTo>
                  <a:lnTo>
                    <a:pt x="589407" y="397637"/>
                  </a:lnTo>
                  <a:lnTo>
                    <a:pt x="600964" y="351028"/>
                  </a:lnTo>
                  <a:lnTo>
                    <a:pt x="604901" y="301498"/>
                  </a:lnTo>
                  <a:close/>
                </a:path>
              </a:pathLst>
            </a:custGeom>
            <a:solidFill>
              <a:srgbClr val="ED0028"/>
            </a:solidFill>
          </p:spPr>
          <p:txBody>
            <a:bodyPr wrap="square" lIns="0" tIns="0" rIns="0" bIns="0" rtlCol="0"/>
            <a:lstStyle/>
            <a:p>
              <a:endParaRPr sz="2400"/>
            </a:p>
          </p:txBody>
        </p:sp>
        <p:sp>
          <p:nvSpPr>
            <p:cNvPr id="8" name="object 8"/>
            <p:cNvSpPr/>
            <p:nvPr/>
          </p:nvSpPr>
          <p:spPr>
            <a:xfrm>
              <a:off x="4447032" y="1472183"/>
              <a:ext cx="562610" cy="562610"/>
            </a:xfrm>
            <a:custGeom>
              <a:avLst/>
              <a:gdLst/>
              <a:ahLst/>
              <a:cxnLst/>
              <a:rect l="l" t="t" r="r" b="b"/>
              <a:pathLst>
                <a:path w="562610" h="562610">
                  <a:moveTo>
                    <a:pt x="562102" y="281051"/>
                  </a:moveTo>
                  <a:lnTo>
                    <a:pt x="558419" y="235331"/>
                  </a:lnTo>
                  <a:lnTo>
                    <a:pt x="547878" y="192024"/>
                  </a:lnTo>
                  <a:lnTo>
                    <a:pt x="530860" y="151638"/>
                  </a:lnTo>
                  <a:lnTo>
                    <a:pt x="508127" y="114808"/>
                  </a:lnTo>
                  <a:lnTo>
                    <a:pt x="503809" y="109855"/>
                  </a:lnTo>
                  <a:lnTo>
                    <a:pt x="480060" y="82042"/>
                  </a:lnTo>
                  <a:lnTo>
                    <a:pt x="454787" y="60401"/>
                  </a:lnTo>
                  <a:lnTo>
                    <a:pt x="454787" y="281051"/>
                  </a:lnTo>
                  <a:lnTo>
                    <a:pt x="448691" y="326517"/>
                  </a:lnTo>
                  <a:lnTo>
                    <a:pt x="431419" y="367538"/>
                  </a:lnTo>
                  <a:lnTo>
                    <a:pt x="404368" y="402082"/>
                  </a:lnTo>
                  <a:lnTo>
                    <a:pt x="369316" y="428879"/>
                  </a:lnTo>
                  <a:lnTo>
                    <a:pt x="327660" y="446151"/>
                  </a:lnTo>
                  <a:lnTo>
                    <a:pt x="281051" y="452247"/>
                  </a:lnTo>
                  <a:lnTo>
                    <a:pt x="235585" y="446151"/>
                  </a:lnTo>
                  <a:lnTo>
                    <a:pt x="194564" y="428879"/>
                  </a:lnTo>
                  <a:lnTo>
                    <a:pt x="160020" y="402082"/>
                  </a:lnTo>
                  <a:lnTo>
                    <a:pt x="133223" y="367538"/>
                  </a:lnTo>
                  <a:lnTo>
                    <a:pt x="115951" y="326517"/>
                  </a:lnTo>
                  <a:lnTo>
                    <a:pt x="109855" y="281051"/>
                  </a:lnTo>
                  <a:lnTo>
                    <a:pt x="115951" y="235585"/>
                  </a:lnTo>
                  <a:lnTo>
                    <a:pt x="133223" y="194564"/>
                  </a:lnTo>
                  <a:lnTo>
                    <a:pt x="160020" y="160020"/>
                  </a:lnTo>
                  <a:lnTo>
                    <a:pt x="194564" y="133223"/>
                  </a:lnTo>
                  <a:lnTo>
                    <a:pt x="235585" y="115951"/>
                  </a:lnTo>
                  <a:lnTo>
                    <a:pt x="281051" y="109855"/>
                  </a:lnTo>
                  <a:lnTo>
                    <a:pt x="327660" y="115951"/>
                  </a:lnTo>
                  <a:lnTo>
                    <a:pt x="369316" y="133223"/>
                  </a:lnTo>
                  <a:lnTo>
                    <a:pt x="404368" y="160020"/>
                  </a:lnTo>
                  <a:lnTo>
                    <a:pt x="431419" y="194564"/>
                  </a:lnTo>
                  <a:lnTo>
                    <a:pt x="448691" y="235585"/>
                  </a:lnTo>
                  <a:lnTo>
                    <a:pt x="454787" y="281051"/>
                  </a:lnTo>
                  <a:lnTo>
                    <a:pt x="454787" y="60401"/>
                  </a:lnTo>
                  <a:lnTo>
                    <a:pt x="410464" y="31242"/>
                  </a:lnTo>
                  <a:lnTo>
                    <a:pt x="370078" y="14224"/>
                  </a:lnTo>
                  <a:lnTo>
                    <a:pt x="326771" y="3683"/>
                  </a:lnTo>
                  <a:lnTo>
                    <a:pt x="281051" y="0"/>
                  </a:lnTo>
                  <a:lnTo>
                    <a:pt x="235966" y="3683"/>
                  </a:lnTo>
                  <a:lnTo>
                    <a:pt x="192913" y="14224"/>
                  </a:lnTo>
                  <a:lnTo>
                    <a:pt x="152781" y="31242"/>
                  </a:lnTo>
                  <a:lnTo>
                    <a:pt x="115824" y="53975"/>
                  </a:lnTo>
                  <a:lnTo>
                    <a:pt x="83058" y="82042"/>
                  </a:lnTo>
                  <a:lnTo>
                    <a:pt x="54737" y="114808"/>
                  </a:lnTo>
                  <a:lnTo>
                    <a:pt x="31750" y="151638"/>
                  </a:lnTo>
                  <a:lnTo>
                    <a:pt x="14478" y="192024"/>
                  </a:lnTo>
                  <a:lnTo>
                    <a:pt x="3683" y="235331"/>
                  </a:lnTo>
                  <a:lnTo>
                    <a:pt x="0" y="281051"/>
                  </a:lnTo>
                  <a:lnTo>
                    <a:pt x="3683" y="326771"/>
                  </a:lnTo>
                  <a:lnTo>
                    <a:pt x="14478" y="370078"/>
                  </a:lnTo>
                  <a:lnTo>
                    <a:pt x="31750" y="410464"/>
                  </a:lnTo>
                  <a:lnTo>
                    <a:pt x="54737" y="447294"/>
                  </a:lnTo>
                  <a:lnTo>
                    <a:pt x="83058" y="480060"/>
                  </a:lnTo>
                  <a:lnTo>
                    <a:pt x="115824" y="508127"/>
                  </a:lnTo>
                  <a:lnTo>
                    <a:pt x="152781" y="530860"/>
                  </a:lnTo>
                  <a:lnTo>
                    <a:pt x="192913" y="547878"/>
                  </a:lnTo>
                  <a:lnTo>
                    <a:pt x="235966" y="558419"/>
                  </a:lnTo>
                  <a:lnTo>
                    <a:pt x="281051" y="562102"/>
                  </a:lnTo>
                  <a:lnTo>
                    <a:pt x="326771" y="558419"/>
                  </a:lnTo>
                  <a:lnTo>
                    <a:pt x="370078" y="547878"/>
                  </a:lnTo>
                  <a:lnTo>
                    <a:pt x="410464" y="530860"/>
                  </a:lnTo>
                  <a:lnTo>
                    <a:pt x="447294" y="508127"/>
                  </a:lnTo>
                  <a:lnTo>
                    <a:pt x="480060" y="480060"/>
                  </a:lnTo>
                  <a:lnTo>
                    <a:pt x="530860" y="410464"/>
                  </a:lnTo>
                  <a:lnTo>
                    <a:pt x="547878" y="370078"/>
                  </a:lnTo>
                  <a:lnTo>
                    <a:pt x="558419" y="326771"/>
                  </a:lnTo>
                  <a:lnTo>
                    <a:pt x="562102" y="281051"/>
                  </a:lnTo>
                  <a:close/>
                </a:path>
              </a:pathLst>
            </a:custGeom>
            <a:solidFill>
              <a:srgbClr val="006273"/>
            </a:solidFill>
          </p:spPr>
          <p:txBody>
            <a:bodyPr wrap="square" lIns="0" tIns="0" rIns="0" bIns="0" rtlCol="0"/>
            <a:lstStyle/>
            <a:p>
              <a:endParaRPr sz="2400"/>
            </a:p>
          </p:txBody>
        </p:sp>
        <p:sp>
          <p:nvSpPr>
            <p:cNvPr id="9" name="object 9"/>
            <p:cNvSpPr/>
            <p:nvPr/>
          </p:nvSpPr>
          <p:spPr>
            <a:xfrm>
              <a:off x="4498848" y="2188463"/>
              <a:ext cx="987551" cy="2115312"/>
            </a:xfrm>
            <a:prstGeom prst="rect">
              <a:avLst/>
            </a:prstGeom>
            <a:blipFill>
              <a:blip r:embed="rId3" cstate="print"/>
              <a:stretch>
                <a:fillRect/>
              </a:stretch>
            </a:blipFill>
          </p:spPr>
          <p:txBody>
            <a:bodyPr wrap="square" lIns="0" tIns="0" rIns="0" bIns="0" rtlCol="0"/>
            <a:lstStyle/>
            <a:p>
              <a:endParaRPr sz="2400"/>
            </a:p>
          </p:txBody>
        </p:sp>
        <p:sp>
          <p:nvSpPr>
            <p:cNvPr id="10" name="object 10"/>
            <p:cNvSpPr/>
            <p:nvPr/>
          </p:nvSpPr>
          <p:spPr>
            <a:xfrm>
              <a:off x="5047488" y="1874532"/>
              <a:ext cx="563880" cy="563880"/>
            </a:xfrm>
            <a:custGeom>
              <a:avLst/>
              <a:gdLst/>
              <a:ahLst/>
              <a:cxnLst/>
              <a:rect l="l" t="t" r="r" b="b"/>
              <a:pathLst>
                <a:path w="563879" h="563880">
                  <a:moveTo>
                    <a:pt x="563880" y="281927"/>
                  </a:moveTo>
                  <a:lnTo>
                    <a:pt x="560197" y="236080"/>
                  </a:lnTo>
                  <a:lnTo>
                    <a:pt x="549275" y="192519"/>
                  </a:lnTo>
                  <a:lnTo>
                    <a:pt x="532003" y="152133"/>
                  </a:lnTo>
                  <a:lnTo>
                    <a:pt x="508889" y="115176"/>
                  </a:lnTo>
                  <a:lnTo>
                    <a:pt x="480568" y="82283"/>
                  </a:lnTo>
                  <a:lnTo>
                    <a:pt x="453644" y="59321"/>
                  </a:lnTo>
                  <a:lnTo>
                    <a:pt x="453644" y="281927"/>
                  </a:lnTo>
                  <a:lnTo>
                    <a:pt x="447548" y="327647"/>
                  </a:lnTo>
                  <a:lnTo>
                    <a:pt x="430149" y="368668"/>
                  </a:lnTo>
                  <a:lnTo>
                    <a:pt x="403352" y="403339"/>
                  </a:lnTo>
                  <a:lnTo>
                    <a:pt x="368681" y="430136"/>
                  </a:lnTo>
                  <a:lnTo>
                    <a:pt x="327660" y="447535"/>
                  </a:lnTo>
                  <a:lnTo>
                    <a:pt x="281940" y="453631"/>
                  </a:lnTo>
                  <a:lnTo>
                    <a:pt x="236220" y="447535"/>
                  </a:lnTo>
                  <a:lnTo>
                    <a:pt x="195199" y="430136"/>
                  </a:lnTo>
                  <a:lnTo>
                    <a:pt x="160528" y="403339"/>
                  </a:lnTo>
                  <a:lnTo>
                    <a:pt x="133731" y="368668"/>
                  </a:lnTo>
                  <a:lnTo>
                    <a:pt x="116332" y="327647"/>
                  </a:lnTo>
                  <a:lnTo>
                    <a:pt x="110236" y="281927"/>
                  </a:lnTo>
                  <a:lnTo>
                    <a:pt x="116332" y="236080"/>
                  </a:lnTo>
                  <a:lnTo>
                    <a:pt x="133731" y="194551"/>
                  </a:lnTo>
                  <a:lnTo>
                    <a:pt x="160528" y="159245"/>
                  </a:lnTo>
                  <a:lnTo>
                    <a:pt x="195199" y="131813"/>
                  </a:lnTo>
                  <a:lnTo>
                    <a:pt x="236220" y="114033"/>
                  </a:lnTo>
                  <a:lnTo>
                    <a:pt x="281940" y="107683"/>
                  </a:lnTo>
                  <a:lnTo>
                    <a:pt x="327660" y="114033"/>
                  </a:lnTo>
                  <a:lnTo>
                    <a:pt x="368681" y="131813"/>
                  </a:lnTo>
                  <a:lnTo>
                    <a:pt x="403352" y="159245"/>
                  </a:lnTo>
                  <a:lnTo>
                    <a:pt x="430149" y="194551"/>
                  </a:lnTo>
                  <a:lnTo>
                    <a:pt x="447548" y="236080"/>
                  </a:lnTo>
                  <a:lnTo>
                    <a:pt x="453644" y="281927"/>
                  </a:lnTo>
                  <a:lnTo>
                    <a:pt x="453644" y="59321"/>
                  </a:lnTo>
                  <a:lnTo>
                    <a:pt x="410718" y="31356"/>
                  </a:lnTo>
                  <a:lnTo>
                    <a:pt x="370332" y="14351"/>
                  </a:lnTo>
                  <a:lnTo>
                    <a:pt x="327152" y="3670"/>
                  </a:lnTo>
                  <a:lnTo>
                    <a:pt x="281940" y="0"/>
                  </a:lnTo>
                  <a:lnTo>
                    <a:pt x="236093" y="3670"/>
                  </a:lnTo>
                  <a:lnTo>
                    <a:pt x="192532" y="14351"/>
                  </a:lnTo>
                  <a:lnTo>
                    <a:pt x="152146" y="31356"/>
                  </a:lnTo>
                  <a:lnTo>
                    <a:pt x="115189" y="54216"/>
                  </a:lnTo>
                  <a:lnTo>
                    <a:pt x="82296" y="82283"/>
                  </a:lnTo>
                  <a:lnTo>
                    <a:pt x="54229" y="115176"/>
                  </a:lnTo>
                  <a:lnTo>
                    <a:pt x="31369" y="152133"/>
                  </a:lnTo>
                  <a:lnTo>
                    <a:pt x="14351" y="192519"/>
                  </a:lnTo>
                  <a:lnTo>
                    <a:pt x="3683" y="236080"/>
                  </a:lnTo>
                  <a:lnTo>
                    <a:pt x="0" y="281927"/>
                  </a:lnTo>
                  <a:lnTo>
                    <a:pt x="3683" y="327139"/>
                  </a:lnTo>
                  <a:lnTo>
                    <a:pt x="14351" y="370319"/>
                  </a:lnTo>
                  <a:lnTo>
                    <a:pt x="31369" y="410705"/>
                  </a:lnTo>
                  <a:lnTo>
                    <a:pt x="54229" y="447662"/>
                  </a:lnTo>
                  <a:lnTo>
                    <a:pt x="82296" y="480555"/>
                  </a:lnTo>
                  <a:lnTo>
                    <a:pt x="115189" y="508876"/>
                  </a:lnTo>
                  <a:lnTo>
                    <a:pt x="152146" y="531990"/>
                  </a:lnTo>
                  <a:lnTo>
                    <a:pt x="192532" y="549262"/>
                  </a:lnTo>
                  <a:lnTo>
                    <a:pt x="236093" y="560184"/>
                  </a:lnTo>
                  <a:lnTo>
                    <a:pt x="281940" y="563867"/>
                  </a:lnTo>
                  <a:lnTo>
                    <a:pt x="327152" y="560184"/>
                  </a:lnTo>
                  <a:lnTo>
                    <a:pt x="370332" y="549262"/>
                  </a:lnTo>
                  <a:lnTo>
                    <a:pt x="410718" y="531990"/>
                  </a:lnTo>
                  <a:lnTo>
                    <a:pt x="447675" y="508876"/>
                  </a:lnTo>
                  <a:lnTo>
                    <a:pt x="480568" y="480555"/>
                  </a:lnTo>
                  <a:lnTo>
                    <a:pt x="532003" y="410705"/>
                  </a:lnTo>
                  <a:lnTo>
                    <a:pt x="549275" y="370319"/>
                  </a:lnTo>
                  <a:lnTo>
                    <a:pt x="560197" y="327139"/>
                  </a:lnTo>
                  <a:lnTo>
                    <a:pt x="563880" y="281927"/>
                  </a:lnTo>
                  <a:close/>
                </a:path>
              </a:pathLst>
            </a:custGeom>
            <a:solidFill>
              <a:srgbClr val="008675"/>
            </a:solidFill>
          </p:spPr>
          <p:txBody>
            <a:bodyPr wrap="square" lIns="0" tIns="0" rIns="0" bIns="0" rtlCol="0"/>
            <a:lstStyle/>
            <a:p>
              <a:endParaRPr sz="2400"/>
            </a:p>
          </p:txBody>
        </p:sp>
        <p:sp>
          <p:nvSpPr>
            <p:cNvPr id="11" name="object 11"/>
            <p:cNvSpPr/>
            <p:nvPr/>
          </p:nvSpPr>
          <p:spPr>
            <a:xfrm>
              <a:off x="4829556" y="1278635"/>
              <a:ext cx="781685" cy="99060"/>
            </a:xfrm>
            <a:custGeom>
              <a:avLst/>
              <a:gdLst/>
              <a:ahLst/>
              <a:cxnLst/>
              <a:rect l="l" t="t" r="r" b="b"/>
              <a:pathLst>
                <a:path w="781685" h="99059">
                  <a:moveTo>
                    <a:pt x="781304" y="0"/>
                  </a:moveTo>
                  <a:lnTo>
                    <a:pt x="174752" y="0"/>
                  </a:lnTo>
                  <a:lnTo>
                    <a:pt x="35687" y="77216"/>
                  </a:lnTo>
                  <a:lnTo>
                    <a:pt x="32131" y="75311"/>
                  </a:lnTo>
                  <a:lnTo>
                    <a:pt x="10668" y="75311"/>
                  </a:lnTo>
                  <a:lnTo>
                    <a:pt x="0" y="79248"/>
                  </a:lnTo>
                  <a:lnTo>
                    <a:pt x="0" y="95123"/>
                  </a:lnTo>
                  <a:lnTo>
                    <a:pt x="10668" y="99060"/>
                  </a:lnTo>
                  <a:lnTo>
                    <a:pt x="35687" y="99060"/>
                  </a:lnTo>
                  <a:lnTo>
                    <a:pt x="42799" y="95123"/>
                  </a:lnTo>
                  <a:lnTo>
                    <a:pt x="42799" y="81280"/>
                  </a:lnTo>
                  <a:lnTo>
                    <a:pt x="39243" y="79248"/>
                  </a:lnTo>
                  <a:lnTo>
                    <a:pt x="42926" y="77216"/>
                  </a:lnTo>
                  <a:lnTo>
                    <a:pt x="178308" y="2032"/>
                  </a:lnTo>
                  <a:lnTo>
                    <a:pt x="781304" y="2032"/>
                  </a:lnTo>
                  <a:lnTo>
                    <a:pt x="781304" y="0"/>
                  </a:lnTo>
                  <a:close/>
                </a:path>
              </a:pathLst>
            </a:custGeom>
            <a:solidFill>
              <a:srgbClr val="A6A6A6"/>
            </a:solidFill>
          </p:spPr>
          <p:txBody>
            <a:bodyPr wrap="square" lIns="0" tIns="0" rIns="0" bIns="0" rtlCol="0"/>
            <a:lstStyle/>
            <a:p>
              <a:endParaRPr sz="2400"/>
            </a:p>
          </p:txBody>
        </p:sp>
        <p:sp>
          <p:nvSpPr>
            <p:cNvPr id="12" name="object 12"/>
            <p:cNvSpPr/>
            <p:nvPr/>
          </p:nvSpPr>
          <p:spPr>
            <a:xfrm>
              <a:off x="4829555" y="1278636"/>
              <a:ext cx="781685" cy="99060"/>
            </a:xfrm>
            <a:custGeom>
              <a:avLst/>
              <a:gdLst/>
              <a:ahLst/>
              <a:cxnLst/>
              <a:rect l="l" t="t" r="r" b="b"/>
              <a:pathLst>
                <a:path w="781685" h="99059">
                  <a:moveTo>
                    <a:pt x="21463" y="99060"/>
                  </a:moveTo>
                  <a:lnTo>
                    <a:pt x="35687" y="99060"/>
                  </a:lnTo>
                  <a:lnTo>
                    <a:pt x="42799" y="95123"/>
                  </a:lnTo>
                  <a:lnTo>
                    <a:pt x="42799" y="87122"/>
                  </a:lnTo>
                  <a:lnTo>
                    <a:pt x="42799" y="85216"/>
                  </a:lnTo>
                  <a:lnTo>
                    <a:pt x="42799" y="81279"/>
                  </a:lnTo>
                  <a:lnTo>
                    <a:pt x="39243" y="79248"/>
                  </a:lnTo>
                  <a:lnTo>
                    <a:pt x="119634" y="34543"/>
                  </a:lnTo>
                  <a:lnTo>
                    <a:pt x="160909" y="11684"/>
                  </a:lnTo>
                  <a:lnTo>
                    <a:pt x="176149" y="3175"/>
                  </a:lnTo>
                  <a:lnTo>
                    <a:pt x="178308" y="2031"/>
                  </a:lnTo>
                  <a:lnTo>
                    <a:pt x="526923" y="2031"/>
                  </a:lnTo>
                  <a:lnTo>
                    <a:pt x="705993" y="2031"/>
                  </a:lnTo>
                  <a:lnTo>
                    <a:pt x="771906" y="2031"/>
                  </a:lnTo>
                  <a:lnTo>
                    <a:pt x="781304" y="2031"/>
                  </a:lnTo>
                  <a:lnTo>
                    <a:pt x="781304" y="0"/>
                  </a:lnTo>
                  <a:lnTo>
                    <a:pt x="430657" y="0"/>
                  </a:lnTo>
                  <a:lnTo>
                    <a:pt x="250571" y="0"/>
                  </a:lnTo>
                  <a:lnTo>
                    <a:pt x="184277" y="0"/>
                  </a:lnTo>
                  <a:lnTo>
                    <a:pt x="174752" y="0"/>
                  </a:lnTo>
                  <a:lnTo>
                    <a:pt x="94361" y="44703"/>
                  </a:lnTo>
                  <a:lnTo>
                    <a:pt x="53086" y="67563"/>
                  </a:lnTo>
                  <a:lnTo>
                    <a:pt x="37846" y="76073"/>
                  </a:lnTo>
                  <a:lnTo>
                    <a:pt x="35687" y="77215"/>
                  </a:lnTo>
                  <a:lnTo>
                    <a:pt x="32131" y="75311"/>
                  </a:lnTo>
                  <a:lnTo>
                    <a:pt x="28575" y="75311"/>
                  </a:lnTo>
                  <a:lnTo>
                    <a:pt x="21463" y="75311"/>
                  </a:lnTo>
                  <a:lnTo>
                    <a:pt x="10668" y="75311"/>
                  </a:lnTo>
                  <a:lnTo>
                    <a:pt x="0" y="79248"/>
                  </a:lnTo>
                  <a:lnTo>
                    <a:pt x="0" y="87122"/>
                  </a:lnTo>
                  <a:lnTo>
                    <a:pt x="0" y="95123"/>
                  </a:lnTo>
                  <a:lnTo>
                    <a:pt x="10668" y="99060"/>
                  </a:lnTo>
                  <a:lnTo>
                    <a:pt x="21463" y="99060"/>
                  </a:lnTo>
                  <a:close/>
                </a:path>
              </a:pathLst>
            </a:custGeom>
            <a:ln w="9144">
              <a:solidFill>
                <a:srgbClr val="A6A6A6"/>
              </a:solidFill>
            </a:ln>
          </p:spPr>
          <p:txBody>
            <a:bodyPr wrap="square" lIns="0" tIns="0" rIns="0" bIns="0" rtlCol="0"/>
            <a:lstStyle/>
            <a:p>
              <a:endParaRPr sz="2400"/>
            </a:p>
          </p:txBody>
        </p:sp>
        <p:sp>
          <p:nvSpPr>
            <p:cNvPr id="13" name="object 13"/>
            <p:cNvSpPr/>
            <p:nvPr/>
          </p:nvSpPr>
          <p:spPr>
            <a:xfrm>
              <a:off x="4469892" y="4241292"/>
              <a:ext cx="220979" cy="391795"/>
            </a:xfrm>
            <a:custGeom>
              <a:avLst/>
              <a:gdLst/>
              <a:ahLst/>
              <a:cxnLst/>
              <a:rect l="l" t="t" r="r" b="b"/>
              <a:pathLst>
                <a:path w="220979" h="391795">
                  <a:moveTo>
                    <a:pt x="157987" y="0"/>
                  </a:moveTo>
                  <a:lnTo>
                    <a:pt x="123952" y="0"/>
                  </a:lnTo>
                  <a:lnTo>
                    <a:pt x="0" y="391541"/>
                  </a:lnTo>
                  <a:lnTo>
                    <a:pt x="7366" y="386321"/>
                  </a:lnTo>
                  <a:lnTo>
                    <a:pt x="15112" y="379895"/>
                  </a:lnTo>
                  <a:lnTo>
                    <a:pt x="22225" y="371894"/>
                  </a:lnTo>
                  <a:lnTo>
                    <a:pt x="27812" y="361911"/>
                  </a:lnTo>
                  <a:lnTo>
                    <a:pt x="207518" y="80429"/>
                  </a:lnTo>
                  <a:lnTo>
                    <a:pt x="220725" y="49110"/>
                  </a:lnTo>
                  <a:lnTo>
                    <a:pt x="215392" y="23545"/>
                  </a:lnTo>
                  <a:lnTo>
                    <a:pt x="193675" y="6311"/>
                  </a:lnTo>
                  <a:lnTo>
                    <a:pt x="157987" y="0"/>
                  </a:lnTo>
                  <a:close/>
                </a:path>
              </a:pathLst>
            </a:custGeom>
            <a:solidFill>
              <a:srgbClr val="BDBDBD"/>
            </a:solidFill>
          </p:spPr>
          <p:txBody>
            <a:bodyPr wrap="square" lIns="0" tIns="0" rIns="0" bIns="0" rtlCol="0"/>
            <a:lstStyle/>
            <a:p>
              <a:endParaRPr sz="2400"/>
            </a:p>
          </p:txBody>
        </p:sp>
        <p:sp>
          <p:nvSpPr>
            <p:cNvPr id="14" name="object 14"/>
            <p:cNvSpPr/>
            <p:nvPr/>
          </p:nvSpPr>
          <p:spPr>
            <a:xfrm>
              <a:off x="4311395" y="4241292"/>
              <a:ext cx="288290" cy="397510"/>
            </a:xfrm>
            <a:custGeom>
              <a:avLst/>
              <a:gdLst/>
              <a:ahLst/>
              <a:cxnLst/>
              <a:rect l="l" t="t" r="r" b="b"/>
              <a:pathLst>
                <a:path w="288289" h="397510">
                  <a:moveTo>
                    <a:pt x="287781" y="0"/>
                  </a:moveTo>
                  <a:lnTo>
                    <a:pt x="0" y="0"/>
                  </a:lnTo>
                  <a:lnTo>
                    <a:pt x="118871" y="392531"/>
                  </a:lnTo>
                  <a:lnTo>
                    <a:pt x="130175" y="396113"/>
                  </a:lnTo>
                  <a:lnTo>
                    <a:pt x="140842" y="397319"/>
                  </a:lnTo>
                  <a:lnTo>
                    <a:pt x="151383" y="396113"/>
                  </a:lnTo>
                  <a:lnTo>
                    <a:pt x="162687" y="392531"/>
                  </a:lnTo>
                  <a:lnTo>
                    <a:pt x="287781" y="0"/>
                  </a:lnTo>
                  <a:close/>
                </a:path>
              </a:pathLst>
            </a:custGeom>
            <a:solidFill>
              <a:srgbClr val="A6A6A6"/>
            </a:solidFill>
          </p:spPr>
          <p:txBody>
            <a:bodyPr wrap="square" lIns="0" tIns="0" rIns="0" bIns="0" rtlCol="0"/>
            <a:lstStyle/>
            <a:p>
              <a:endParaRPr sz="2400"/>
            </a:p>
          </p:txBody>
        </p:sp>
        <p:sp>
          <p:nvSpPr>
            <p:cNvPr id="15" name="object 15"/>
            <p:cNvSpPr/>
            <p:nvPr/>
          </p:nvSpPr>
          <p:spPr>
            <a:xfrm>
              <a:off x="4172712" y="4218431"/>
              <a:ext cx="559435" cy="414655"/>
            </a:xfrm>
            <a:custGeom>
              <a:avLst/>
              <a:gdLst/>
              <a:ahLst/>
              <a:cxnLst/>
              <a:rect l="l" t="t" r="r" b="b"/>
              <a:pathLst>
                <a:path w="559435" h="414654">
                  <a:moveTo>
                    <a:pt x="263652" y="414401"/>
                  </a:moveTo>
                  <a:lnTo>
                    <a:pt x="218567" y="265099"/>
                  </a:lnTo>
                  <a:lnTo>
                    <a:pt x="222504" y="265099"/>
                  </a:lnTo>
                  <a:lnTo>
                    <a:pt x="194183" y="184188"/>
                  </a:lnTo>
                  <a:lnTo>
                    <a:pt x="145542" y="22847"/>
                  </a:lnTo>
                  <a:lnTo>
                    <a:pt x="137795" y="22847"/>
                  </a:lnTo>
                  <a:lnTo>
                    <a:pt x="129794" y="0"/>
                  </a:lnTo>
                  <a:lnTo>
                    <a:pt x="103886" y="9423"/>
                  </a:lnTo>
                  <a:lnTo>
                    <a:pt x="75311" y="17653"/>
                  </a:lnTo>
                  <a:lnTo>
                    <a:pt x="41529" y="23456"/>
                  </a:lnTo>
                  <a:lnTo>
                    <a:pt x="0" y="25654"/>
                  </a:lnTo>
                  <a:lnTo>
                    <a:pt x="142113" y="250126"/>
                  </a:lnTo>
                  <a:lnTo>
                    <a:pt x="146939" y="251117"/>
                  </a:lnTo>
                  <a:lnTo>
                    <a:pt x="232537" y="384771"/>
                  </a:lnTo>
                  <a:lnTo>
                    <a:pt x="240030" y="394754"/>
                  </a:lnTo>
                  <a:lnTo>
                    <a:pt x="248031" y="402767"/>
                  </a:lnTo>
                  <a:lnTo>
                    <a:pt x="256159" y="409181"/>
                  </a:lnTo>
                  <a:lnTo>
                    <a:pt x="263652" y="414401"/>
                  </a:lnTo>
                  <a:close/>
                </a:path>
                <a:path w="559435" h="414654">
                  <a:moveTo>
                    <a:pt x="559181" y="28613"/>
                  </a:moveTo>
                  <a:lnTo>
                    <a:pt x="517398" y="26416"/>
                  </a:lnTo>
                  <a:lnTo>
                    <a:pt x="483743" y="20624"/>
                  </a:lnTo>
                  <a:lnTo>
                    <a:pt x="455930" y="12446"/>
                  </a:lnTo>
                  <a:lnTo>
                    <a:pt x="431546" y="3048"/>
                  </a:lnTo>
                  <a:lnTo>
                    <a:pt x="344297" y="265099"/>
                  </a:lnTo>
                  <a:lnTo>
                    <a:pt x="409702" y="256578"/>
                  </a:lnTo>
                  <a:lnTo>
                    <a:pt x="559181" y="28613"/>
                  </a:lnTo>
                  <a:close/>
                </a:path>
              </a:pathLst>
            </a:custGeom>
            <a:solidFill>
              <a:srgbClr val="BDBDBD"/>
            </a:solidFill>
          </p:spPr>
          <p:txBody>
            <a:bodyPr wrap="square" lIns="0" tIns="0" rIns="0" bIns="0" rtlCol="0"/>
            <a:lstStyle/>
            <a:p>
              <a:endParaRPr sz="2400"/>
            </a:p>
          </p:txBody>
        </p:sp>
        <p:sp>
          <p:nvSpPr>
            <p:cNvPr id="16" name="object 16"/>
            <p:cNvSpPr/>
            <p:nvPr/>
          </p:nvSpPr>
          <p:spPr>
            <a:xfrm>
              <a:off x="2929128" y="1249679"/>
              <a:ext cx="1679575" cy="3234055"/>
            </a:xfrm>
            <a:custGeom>
              <a:avLst/>
              <a:gdLst/>
              <a:ahLst/>
              <a:cxnLst/>
              <a:rect l="l" t="t" r="r" b="b"/>
              <a:pathLst>
                <a:path w="1679575" h="3234054">
                  <a:moveTo>
                    <a:pt x="918845" y="112649"/>
                  </a:moveTo>
                  <a:lnTo>
                    <a:pt x="893699" y="97282"/>
                  </a:lnTo>
                  <a:lnTo>
                    <a:pt x="881126" y="97282"/>
                  </a:lnTo>
                  <a:lnTo>
                    <a:pt x="876935" y="99822"/>
                  </a:lnTo>
                  <a:lnTo>
                    <a:pt x="713359" y="0"/>
                  </a:lnTo>
                  <a:lnTo>
                    <a:pt x="0" y="0"/>
                  </a:lnTo>
                  <a:lnTo>
                    <a:pt x="0" y="2540"/>
                  </a:lnTo>
                  <a:lnTo>
                    <a:pt x="709168" y="2540"/>
                  </a:lnTo>
                  <a:lnTo>
                    <a:pt x="872744" y="102362"/>
                  </a:lnTo>
                  <a:lnTo>
                    <a:pt x="868553" y="105029"/>
                  </a:lnTo>
                  <a:lnTo>
                    <a:pt x="868553" y="112649"/>
                  </a:lnTo>
                  <a:lnTo>
                    <a:pt x="870204" y="119380"/>
                  </a:lnTo>
                  <a:lnTo>
                    <a:pt x="874903" y="124206"/>
                  </a:lnTo>
                  <a:lnTo>
                    <a:pt x="882777" y="127000"/>
                  </a:lnTo>
                  <a:lnTo>
                    <a:pt x="893699" y="128016"/>
                  </a:lnTo>
                  <a:lnTo>
                    <a:pt x="902970" y="127000"/>
                  </a:lnTo>
                  <a:lnTo>
                    <a:pt x="911098" y="124206"/>
                  </a:lnTo>
                  <a:lnTo>
                    <a:pt x="916686" y="119380"/>
                  </a:lnTo>
                  <a:lnTo>
                    <a:pt x="918845" y="112649"/>
                  </a:lnTo>
                  <a:close/>
                </a:path>
                <a:path w="1679575" h="3234054">
                  <a:moveTo>
                    <a:pt x="1679321" y="2972193"/>
                  </a:moveTo>
                  <a:lnTo>
                    <a:pt x="1637157" y="2955747"/>
                  </a:lnTo>
                  <a:lnTo>
                    <a:pt x="1580515" y="2942145"/>
                  </a:lnTo>
                  <a:lnTo>
                    <a:pt x="1526159" y="2938157"/>
                  </a:lnTo>
                  <a:lnTo>
                    <a:pt x="1497457" y="2939262"/>
                  </a:lnTo>
                  <a:lnTo>
                    <a:pt x="1449324" y="2946235"/>
                  </a:lnTo>
                  <a:lnTo>
                    <a:pt x="1398524" y="2959697"/>
                  </a:lnTo>
                  <a:lnTo>
                    <a:pt x="1369949" y="2970060"/>
                  </a:lnTo>
                  <a:lnTo>
                    <a:pt x="1457452" y="3233801"/>
                  </a:lnTo>
                  <a:lnTo>
                    <a:pt x="1591818" y="3233801"/>
                  </a:lnTo>
                  <a:lnTo>
                    <a:pt x="1591818" y="3231667"/>
                  </a:lnTo>
                  <a:lnTo>
                    <a:pt x="1679321" y="2972193"/>
                  </a:lnTo>
                  <a:close/>
                </a:path>
              </a:pathLst>
            </a:custGeom>
            <a:solidFill>
              <a:srgbClr val="A6A6A6"/>
            </a:solidFill>
          </p:spPr>
          <p:txBody>
            <a:bodyPr wrap="square" lIns="0" tIns="0" rIns="0" bIns="0" rtlCol="0"/>
            <a:lstStyle/>
            <a:p>
              <a:endParaRPr sz="2400"/>
            </a:p>
          </p:txBody>
        </p:sp>
        <p:sp>
          <p:nvSpPr>
            <p:cNvPr id="17" name="object 17"/>
            <p:cNvSpPr/>
            <p:nvPr/>
          </p:nvSpPr>
          <p:spPr>
            <a:xfrm>
              <a:off x="2929128" y="1249680"/>
              <a:ext cx="918844" cy="128270"/>
            </a:xfrm>
            <a:custGeom>
              <a:avLst/>
              <a:gdLst/>
              <a:ahLst/>
              <a:cxnLst/>
              <a:rect l="l" t="t" r="r" b="b"/>
              <a:pathLst>
                <a:path w="918845" h="128269">
                  <a:moveTo>
                    <a:pt x="893318" y="127762"/>
                  </a:moveTo>
                  <a:lnTo>
                    <a:pt x="882396" y="126873"/>
                  </a:lnTo>
                  <a:lnTo>
                    <a:pt x="874522" y="123952"/>
                  </a:lnTo>
                  <a:lnTo>
                    <a:pt x="869823" y="119125"/>
                  </a:lnTo>
                  <a:lnTo>
                    <a:pt x="868172" y="112395"/>
                  </a:lnTo>
                  <a:lnTo>
                    <a:pt x="868172" y="109855"/>
                  </a:lnTo>
                  <a:lnTo>
                    <a:pt x="868172" y="104775"/>
                  </a:lnTo>
                  <a:lnTo>
                    <a:pt x="872363" y="102108"/>
                  </a:lnTo>
                  <a:lnTo>
                    <a:pt x="777748" y="44577"/>
                  </a:lnTo>
                  <a:lnTo>
                    <a:pt x="729234" y="14986"/>
                  </a:lnTo>
                  <a:lnTo>
                    <a:pt x="711326" y="4064"/>
                  </a:lnTo>
                  <a:lnTo>
                    <a:pt x="708787" y="2540"/>
                  </a:lnTo>
                  <a:lnTo>
                    <a:pt x="298958" y="2540"/>
                  </a:lnTo>
                  <a:lnTo>
                    <a:pt x="88646" y="2540"/>
                  </a:lnTo>
                  <a:lnTo>
                    <a:pt x="11049" y="2540"/>
                  </a:lnTo>
                  <a:lnTo>
                    <a:pt x="0" y="2540"/>
                  </a:lnTo>
                  <a:lnTo>
                    <a:pt x="0" y="0"/>
                  </a:lnTo>
                  <a:lnTo>
                    <a:pt x="412242" y="0"/>
                  </a:lnTo>
                  <a:lnTo>
                    <a:pt x="623824" y="0"/>
                  </a:lnTo>
                  <a:lnTo>
                    <a:pt x="701801" y="0"/>
                  </a:lnTo>
                  <a:lnTo>
                    <a:pt x="712977" y="0"/>
                  </a:lnTo>
                  <a:lnTo>
                    <a:pt x="807593" y="57658"/>
                  </a:lnTo>
                  <a:lnTo>
                    <a:pt x="856107" y="87122"/>
                  </a:lnTo>
                  <a:lnTo>
                    <a:pt x="874013" y="98044"/>
                  </a:lnTo>
                  <a:lnTo>
                    <a:pt x="876554" y="99568"/>
                  </a:lnTo>
                  <a:lnTo>
                    <a:pt x="880745" y="97028"/>
                  </a:lnTo>
                  <a:lnTo>
                    <a:pt x="884936" y="97028"/>
                  </a:lnTo>
                  <a:lnTo>
                    <a:pt x="893318" y="97028"/>
                  </a:lnTo>
                  <a:lnTo>
                    <a:pt x="902588" y="98044"/>
                  </a:lnTo>
                  <a:lnTo>
                    <a:pt x="910589" y="100965"/>
                  </a:lnTo>
                  <a:lnTo>
                    <a:pt x="916305" y="105664"/>
                  </a:lnTo>
                  <a:lnTo>
                    <a:pt x="918463" y="112395"/>
                  </a:lnTo>
                  <a:lnTo>
                    <a:pt x="916305" y="119125"/>
                  </a:lnTo>
                  <a:lnTo>
                    <a:pt x="910589" y="123952"/>
                  </a:lnTo>
                  <a:lnTo>
                    <a:pt x="902588" y="126873"/>
                  </a:lnTo>
                  <a:lnTo>
                    <a:pt x="893318" y="127762"/>
                  </a:lnTo>
                  <a:close/>
                </a:path>
              </a:pathLst>
            </a:custGeom>
            <a:ln w="9144">
              <a:solidFill>
                <a:srgbClr val="A6A6A6"/>
              </a:solidFill>
            </a:ln>
          </p:spPr>
          <p:txBody>
            <a:bodyPr wrap="square" lIns="0" tIns="0" rIns="0" bIns="0" rtlCol="0"/>
            <a:lstStyle/>
            <a:p>
              <a:endParaRPr sz="2400"/>
            </a:p>
          </p:txBody>
        </p:sp>
        <p:sp>
          <p:nvSpPr>
            <p:cNvPr id="18" name="object 18"/>
            <p:cNvSpPr/>
            <p:nvPr/>
          </p:nvSpPr>
          <p:spPr>
            <a:xfrm>
              <a:off x="2465832" y="2231135"/>
              <a:ext cx="749935" cy="128270"/>
            </a:xfrm>
            <a:custGeom>
              <a:avLst/>
              <a:gdLst/>
              <a:ahLst/>
              <a:cxnLst/>
              <a:rect l="l" t="t" r="r" b="b"/>
              <a:pathLst>
                <a:path w="749935" h="128269">
                  <a:moveTo>
                    <a:pt x="749681" y="15367"/>
                  </a:moveTo>
                  <a:lnTo>
                    <a:pt x="747903" y="8636"/>
                  </a:lnTo>
                  <a:lnTo>
                    <a:pt x="743204" y="3810"/>
                  </a:lnTo>
                  <a:lnTo>
                    <a:pt x="736600" y="889"/>
                  </a:lnTo>
                  <a:lnTo>
                    <a:pt x="729107" y="0"/>
                  </a:lnTo>
                  <a:lnTo>
                    <a:pt x="720090" y="889"/>
                  </a:lnTo>
                  <a:lnTo>
                    <a:pt x="713740" y="3810"/>
                  </a:lnTo>
                  <a:lnTo>
                    <a:pt x="709803" y="8636"/>
                  </a:lnTo>
                  <a:lnTo>
                    <a:pt x="708533" y="15367"/>
                  </a:lnTo>
                  <a:lnTo>
                    <a:pt x="708533" y="22987"/>
                  </a:lnTo>
                  <a:lnTo>
                    <a:pt x="711962" y="25654"/>
                  </a:lnTo>
                  <a:lnTo>
                    <a:pt x="578485" y="125222"/>
                  </a:lnTo>
                  <a:lnTo>
                    <a:pt x="0" y="125222"/>
                  </a:lnTo>
                  <a:lnTo>
                    <a:pt x="0" y="127762"/>
                  </a:lnTo>
                  <a:lnTo>
                    <a:pt x="581914" y="127762"/>
                  </a:lnTo>
                  <a:lnTo>
                    <a:pt x="715391" y="28194"/>
                  </a:lnTo>
                  <a:lnTo>
                    <a:pt x="718820" y="30734"/>
                  </a:lnTo>
                  <a:lnTo>
                    <a:pt x="729107" y="30734"/>
                  </a:lnTo>
                  <a:lnTo>
                    <a:pt x="736600" y="29718"/>
                  </a:lnTo>
                  <a:lnTo>
                    <a:pt x="740283" y="28194"/>
                  </a:lnTo>
                  <a:lnTo>
                    <a:pt x="743204" y="26797"/>
                  </a:lnTo>
                  <a:lnTo>
                    <a:pt x="747903" y="22098"/>
                  </a:lnTo>
                  <a:lnTo>
                    <a:pt x="749681" y="15367"/>
                  </a:lnTo>
                  <a:close/>
                </a:path>
              </a:pathLst>
            </a:custGeom>
            <a:solidFill>
              <a:srgbClr val="A6A6A6"/>
            </a:solidFill>
          </p:spPr>
          <p:txBody>
            <a:bodyPr wrap="square" lIns="0" tIns="0" rIns="0" bIns="0" rtlCol="0"/>
            <a:lstStyle/>
            <a:p>
              <a:endParaRPr sz="2400"/>
            </a:p>
          </p:txBody>
        </p:sp>
        <p:sp>
          <p:nvSpPr>
            <p:cNvPr id="19" name="object 19"/>
            <p:cNvSpPr/>
            <p:nvPr/>
          </p:nvSpPr>
          <p:spPr>
            <a:xfrm>
              <a:off x="2465832" y="2231136"/>
              <a:ext cx="749935" cy="128270"/>
            </a:xfrm>
            <a:custGeom>
              <a:avLst/>
              <a:gdLst/>
              <a:ahLst/>
              <a:cxnLst/>
              <a:rect l="l" t="t" r="r" b="b"/>
              <a:pathLst>
                <a:path w="749935" h="128269">
                  <a:moveTo>
                    <a:pt x="729107" y="0"/>
                  </a:moveTo>
                  <a:lnTo>
                    <a:pt x="720090" y="888"/>
                  </a:lnTo>
                  <a:lnTo>
                    <a:pt x="713740" y="3809"/>
                  </a:lnTo>
                  <a:lnTo>
                    <a:pt x="709803" y="8636"/>
                  </a:lnTo>
                  <a:lnTo>
                    <a:pt x="708532" y="15366"/>
                  </a:lnTo>
                  <a:lnTo>
                    <a:pt x="708532" y="17906"/>
                  </a:lnTo>
                  <a:lnTo>
                    <a:pt x="708532" y="22987"/>
                  </a:lnTo>
                  <a:lnTo>
                    <a:pt x="711962" y="25653"/>
                  </a:lnTo>
                  <a:lnTo>
                    <a:pt x="634873" y="83184"/>
                  </a:lnTo>
                  <a:lnTo>
                    <a:pt x="595249" y="112775"/>
                  </a:lnTo>
                  <a:lnTo>
                    <a:pt x="580644" y="123697"/>
                  </a:lnTo>
                  <a:lnTo>
                    <a:pt x="578485" y="125221"/>
                  </a:lnTo>
                  <a:lnTo>
                    <a:pt x="244094" y="125221"/>
                  </a:lnTo>
                  <a:lnTo>
                    <a:pt x="72262" y="125221"/>
                  </a:lnTo>
                  <a:lnTo>
                    <a:pt x="9017" y="125221"/>
                  </a:lnTo>
                  <a:lnTo>
                    <a:pt x="0" y="125221"/>
                  </a:lnTo>
                  <a:lnTo>
                    <a:pt x="0" y="127762"/>
                  </a:lnTo>
                  <a:lnTo>
                    <a:pt x="336423" y="127762"/>
                  </a:lnTo>
                  <a:lnTo>
                    <a:pt x="509143" y="127762"/>
                  </a:lnTo>
                  <a:lnTo>
                    <a:pt x="572897" y="127762"/>
                  </a:lnTo>
                  <a:lnTo>
                    <a:pt x="581913" y="127762"/>
                  </a:lnTo>
                  <a:lnTo>
                    <a:pt x="659130" y="70103"/>
                  </a:lnTo>
                  <a:lnTo>
                    <a:pt x="698754" y="40639"/>
                  </a:lnTo>
                  <a:lnTo>
                    <a:pt x="713359" y="29718"/>
                  </a:lnTo>
                  <a:lnTo>
                    <a:pt x="715391" y="28193"/>
                  </a:lnTo>
                  <a:lnTo>
                    <a:pt x="718819" y="30733"/>
                  </a:lnTo>
                  <a:lnTo>
                    <a:pt x="722249" y="30733"/>
                  </a:lnTo>
                  <a:lnTo>
                    <a:pt x="729107" y="30733"/>
                  </a:lnTo>
                  <a:lnTo>
                    <a:pt x="736600" y="29718"/>
                  </a:lnTo>
                  <a:lnTo>
                    <a:pt x="743204" y="26796"/>
                  </a:lnTo>
                  <a:lnTo>
                    <a:pt x="747903" y="22097"/>
                  </a:lnTo>
                  <a:lnTo>
                    <a:pt x="749681" y="15366"/>
                  </a:lnTo>
                  <a:lnTo>
                    <a:pt x="747903" y="8636"/>
                  </a:lnTo>
                  <a:lnTo>
                    <a:pt x="743204" y="3809"/>
                  </a:lnTo>
                  <a:lnTo>
                    <a:pt x="736600" y="888"/>
                  </a:lnTo>
                  <a:lnTo>
                    <a:pt x="729107" y="0"/>
                  </a:lnTo>
                  <a:close/>
                </a:path>
              </a:pathLst>
            </a:custGeom>
            <a:ln w="9144">
              <a:solidFill>
                <a:srgbClr val="A6A6A6"/>
              </a:solidFill>
            </a:ln>
          </p:spPr>
          <p:txBody>
            <a:bodyPr wrap="square" lIns="0" tIns="0" rIns="0" bIns="0" rtlCol="0"/>
            <a:lstStyle/>
            <a:p>
              <a:endParaRPr sz="2400"/>
            </a:p>
          </p:txBody>
        </p:sp>
      </p:grpSp>
      <p:sp>
        <p:nvSpPr>
          <p:cNvPr id="20" name="object 20"/>
          <p:cNvSpPr txBox="1"/>
          <p:nvPr/>
        </p:nvSpPr>
        <p:spPr>
          <a:xfrm>
            <a:off x="7565645" y="1210734"/>
            <a:ext cx="1946487" cy="509541"/>
          </a:xfrm>
          <a:prstGeom prst="rect">
            <a:avLst/>
          </a:prstGeom>
        </p:spPr>
        <p:txBody>
          <a:bodyPr vert="horz" wrap="square" lIns="0" tIns="16933" rIns="0" bIns="0" rtlCol="0">
            <a:spAutoFit/>
          </a:bodyPr>
          <a:lstStyle/>
          <a:p>
            <a:pPr marL="16933">
              <a:spcBef>
                <a:spcPts val="133"/>
              </a:spcBef>
            </a:pPr>
            <a:r>
              <a:rPr sz="3200" spc="-20" dirty="0">
                <a:solidFill>
                  <a:srgbClr val="008599"/>
                </a:solidFill>
                <a:latin typeface="Carlito"/>
                <a:cs typeface="Carlito"/>
              </a:rPr>
              <a:t>Class-based</a:t>
            </a:r>
            <a:endParaRPr sz="3200">
              <a:latin typeface="Carlito"/>
              <a:cs typeface="Carlito"/>
            </a:endParaRPr>
          </a:p>
        </p:txBody>
      </p:sp>
      <p:grpSp>
        <p:nvGrpSpPr>
          <p:cNvPr id="21" name="object 21"/>
          <p:cNvGrpSpPr/>
          <p:nvPr/>
        </p:nvGrpSpPr>
        <p:grpSpPr>
          <a:xfrm>
            <a:off x="7617969" y="3092703"/>
            <a:ext cx="1152313" cy="195580"/>
            <a:chOff x="5713476" y="2319527"/>
            <a:chExt cx="864235" cy="146685"/>
          </a:xfrm>
        </p:grpSpPr>
        <p:sp>
          <p:nvSpPr>
            <p:cNvPr id="22" name="object 22"/>
            <p:cNvSpPr/>
            <p:nvPr/>
          </p:nvSpPr>
          <p:spPr>
            <a:xfrm>
              <a:off x="5718048" y="2324099"/>
              <a:ext cx="854710" cy="137160"/>
            </a:xfrm>
            <a:custGeom>
              <a:avLst/>
              <a:gdLst/>
              <a:ahLst/>
              <a:cxnLst/>
              <a:rect l="l" t="t" r="r" b="b"/>
              <a:pathLst>
                <a:path w="854709" h="137160">
                  <a:moveTo>
                    <a:pt x="854583" y="134366"/>
                  </a:moveTo>
                  <a:lnTo>
                    <a:pt x="195072" y="134366"/>
                  </a:lnTo>
                  <a:lnTo>
                    <a:pt x="46863" y="30226"/>
                  </a:lnTo>
                  <a:lnTo>
                    <a:pt x="42926" y="27432"/>
                  </a:lnTo>
                  <a:lnTo>
                    <a:pt x="46863" y="24638"/>
                  </a:lnTo>
                  <a:lnTo>
                    <a:pt x="46863" y="16510"/>
                  </a:lnTo>
                  <a:lnTo>
                    <a:pt x="45339" y="9271"/>
                  </a:lnTo>
                  <a:lnTo>
                    <a:pt x="40894" y="4064"/>
                  </a:lnTo>
                  <a:lnTo>
                    <a:pt x="33655" y="1016"/>
                  </a:lnTo>
                  <a:lnTo>
                    <a:pt x="23368" y="0"/>
                  </a:lnTo>
                  <a:lnTo>
                    <a:pt x="14732" y="1016"/>
                  </a:lnTo>
                  <a:lnTo>
                    <a:pt x="7239" y="4064"/>
                  </a:lnTo>
                  <a:lnTo>
                    <a:pt x="2032" y="9271"/>
                  </a:lnTo>
                  <a:lnTo>
                    <a:pt x="0" y="16510"/>
                  </a:lnTo>
                  <a:lnTo>
                    <a:pt x="2032" y="23622"/>
                  </a:lnTo>
                  <a:lnTo>
                    <a:pt x="7239" y="28829"/>
                  </a:lnTo>
                  <a:lnTo>
                    <a:pt x="14732" y="31877"/>
                  </a:lnTo>
                  <a:lnTo>
                    <a:pt x="23368" y="32893"/>
                  </a:lnTo>
                  <a:lnTo>
                    <a:pt x="35179" y="32893"/>
                  </a:lnTo>
                  <a:lnTo>
                    <a:pt x="38989" y="30226"/>
                  </a:lnTo>
                  <a:lnTo>
                    <a:pt x="191135" y="137160"/>
                  </a:lnTo>
                  <a:lnTo>
                    <a:pt x="854583" y="137160"/>
                  </a:lnTo>
                  <a:lnTo>
                    <a:pt x="854583" y="134366"/>
                  </a:lnTo>
                  <a:close/>
                </a:path>
              </a:pathLst>
            </a:custGeom>
            <a:solidFill>
              <a:srgbClr val="A6A6A6"/>
            </a:solidFill>
          </p:spPr>
          <p:txBody>
            <a:bodyPr wrap="square" lIns="0" tIns="0" rIns="0" bIns="0" rtlCol="0"/>
            <a:lstStyle/>
            <a:p>
              <a:endParaRPr sz="2400"/>
            </a:p>
          </p:txBody>
        </p:sp>
        <p:sp>
          <p:nvSpPr>
            <p:cNvPr id="23" name="object 23"/>
            <p:cNvSpPr/>
            <p:nvPr/>
          </p:nvSpPr>
          <p:spPr>
            <a:xfrm>
              <a:off x="5718048" y="2324099"/>
              <a:ext cx="854710" cy="137160"/>
            </a:xfrm>
            <a:custGeom>
              <a:avLst/>
              <a:gdLst/>
              <a:ahLst/>
              <a:cxnLst/>
              <a:rect l="l" t="t" r="r" b="b"/>
              <a:pathLst>
                <a:path w="854709" h="137160">
                  <a:moveTo>
                    <a:pt x="23367" y="0"/>
                  </a:moveTo>
                  <a:lnTo>
                    <a:pt x="33654" y="1016"/>
                  </a:lnTo>
                  <a:lnTo>
                    <a:pt x="40893" y="4063"/>
                  </a:lnTo>
                  <a:lnTo>
                    <a:pt x="45338" y="9270"/>
                  </a:lnTo>
                  <a:lnTo>
                    <a:pt x="46862" y="16510"/>
                  </a:lnTo>
                  <a:lnTo>
                    <a:pt x="46862" y="19176"/>
                  </a:lnTo>
                  <a:lnTo>
                    <a:pt x="46862" y="24637"/>
                  </a:lnTo>
                  <a:lnTo>
                    <a:pt x="42925" y="27431"/>
                  </a:lnTo>
                  <a:lnTo>
                    <a:pt x="130937" y="89281"/>
                  </a:lnTo>
                  <a:lnTo>
                    <a:pt x="176022" y="121031"/>
                  </a:lnTo>
                  <a:lnTo>
                    <a:pt x="192786" y="132714"/>
                  </a:lnTo>
                  <a:lnTo>
                    <a:pt x="195072" y="134366"/>
                  </a:lnTo>
                  <a:lnTo>
                    <a:pt x="576326" y="134366"/>
                  </a:lnTo>
                  <a:lnTo>
                    <a:pt x="772160" y="134366"/>
                  </a:lnTo>
                  <a:lnTo>
                    <a:pt x="844296" y="134366"/>
                  </a:lnTo>
                  <a:lnTo>
                    <a:pt x="854582" y="134366"/>
                  </a:lnTo>
                  <a:lnTo>
                    <a:pt x="854582" y="137160"/>
                  </a:lnTo>
                  <a:lnTo>
                    <a:pt x="471042" y="137160"/>
                  </a:lnTo>
                  <a:lnTo>
                    <a:pt x="274065" y="137160"/>
                  </a:lnTo>
                  <a:lnTo>
                    <a:pt x="201549" y="137160"/>
                  </a:lnTo>
                  <a:lnTo>
                    <a:pt x="191135" y="137160"/>
                  </a:lnTo>
                  <a:lnTo>
                    <a:pt x="103124" y="75311"/>
                  </a:lnTo>
                  <a:lnTo>
                    <a:pt x="58038" y="43561"/>
                  </a:lnTo>
                  <a:lnTo>
                    <a:pt x="41401" y="31876"/>
                  </a:lnTo>
                  <a:lnTo>
                    <a:pt x="38988" y="30225"/>
                  </a:lnTo>
                  <a:lnTo>
                    <a:pt x="35178" y="32893"/>
                  </a:lnTo>
                  <a:lnTo>
                    <a:pt x="31241" y="32893"/>
                  </a:lnTo>
                  <a:lnTo>
                    <a:pt x="23367" y="32893"/>
                  </a:lnTo>
                  <a:lnTo>
                    <a:pt x="14731" y="31876"/>
                  </a:lnTo>
                  <a:lnTo>
                    <a:pt x="7238" y="28829"/>
                  </a:lnTo>
                  <a:lnTo>
                    <a:pt x="2031" y="23622"/>
                  </a:lnTo>
                  <a:lnTo>
                    <a:pt x="0" y="16510"/>
                  </a:lnTo>
                  <a:lnTo>
                    <a:pt x="2031" y="9270"/>
                  </a:lnTo>
                  <a:lnTo>
                    <a:pt x="7238" y="4063"/>
                  </a:lnTo>
                  <a:lnTo>
                    <a:pt x="14731" y="1016"/>
                  </a:lnTo>
                  <a:lnTo>
                    <a:pt x="23367" y="0"/>
                  </a:lnTo>
                  <a:close/>
                </a:path>
              </a:pathLst>
            </a:custGeom>
            <a:ln w="9144">
              <a:solidFill>
                <a:srgbClr val="A6A6A6"/>
              </a:solidFill>
            </a:ln>
          </p:spPr>
          <p:txBody>
            <a:bodyPr wrap="square" lIns="0" tIns="0" rIns="0" bIns="0" rtlCol="0"/>
            <a:lstStyle/>
            <a:p>
              <a:endParaRPr sz="2400"/>
            </a:p>
          </p:txBody>
        </p:sp>
      </p:grpSp>
      <p:sp>
        <p:nvSpPr>
          <p:cNvPr id="24" name="object 24"/>
          <p:cNvSpPr txBox="1"/>
          <p:nvPr/>
        </p:nvSpPr>
        <p:spPr>
          <a:xfrm>
            <a:off x="8935721" y="2906709"/>
            <a:ext cx="2694940" cy="509541"/>
          </a:xfrm>
          <a:prstGeom prst="rect">
            <a:avLst/>
          </a:prstGeom>
        </p:spPr>
        <p:txBody>
          <a:bodyPr vert="horz" wrap="square" lIns="0" tIns="16933" rIns="0" bIns="0" rtlCol="0">
            <a:spAutoFit/>
          </a:bodyPr>
          <a:lstStyle/>
          <a:p>
            <a:pPr marL="16933">
              <a:spcBef>
                <a:spcPts val="133"/>
              </a:spcBef>
            </a:pPr>
            <a:r>
              <a:rPr sz="3200" spc="-20" dirty="0">
                <a:solidFill>
                  <a:srgbClr val="00B59C"/>
                </a:solidFill>
                <a:latin typeface="Carlito"/>
                <a:cs typeface="Carlito"/>
              </a:rPr>
              <a:t>Object-Oriented</a:t>
            </a:r>
            <a:endParaRPr sz="3200">
              <a:latin typeface="Carlito"/>
              <a:cs typeface="Carlito"/>
            </a:endParaRPr>
          </a:p>
        </p:txBody>
      </p:sp>
      <p:sp>
        <p:nvSpPr>
          <p:cNvPr id="25" name="object 25"/>
          <p:cNvSpPr txBox="1"/>
          <p:nvPr/>
        </p:nvSpPr>
        <p:spPr>
          <a:xfrm>
            <a:off x="1174224" y="2728636"/>
            <a:ext cx="1981200" cy="837964"/>
          </a:xfrm>
          <a:prstGeom prst="rect">
            <a:avLst/>
          </a:prstGeom>
        </p:spPr>
        <p:txBody>
          <a:bodyPr vert="horz" wrap="square" lIns="0" tIns="16933" rIns="0" bIns="0" rtlCol="0">
            <a:spAutoFit/>
          </a:bodyPr>
          <a:lstStyle/>
          <a:p>
            <a:pPr marL="16933" marR="6773" indent="1391039">
              <a:spcBef>
                <a:spcPts val="133"/>
              </a:spcBef>
            </a:pPr>
            <a:r>
              <a:rPr sz="2667" spc="-40" dirty="0">
                <a:solidFill>
                  <a:srgbClr val="FCB834"/>
                </a:solidFill>
                <a:latin typeface="Carlito"/>
                <a:cs typeface="Carlito"/>
              </a:rPr>
              <a:t>L</a:t>
            </a:r>
            <a:r>
              <a:rPr sz="2667" spc="-33" dirty="0">
                <a:solidFill>
                  <a:srgbClr val="FCB834"/>
                </a:solidFill>
                <a:latin typeface="Carlito"/>
                <a:cs typeface="Carlito"/>
              </a:rPr>
              <a:t>o</a:t>
            </a:r>
            <a:r>
              <a:rPr sz="2667" dirty="0">
                <a:solidFill>
                  <a:srgbClr val="FCB834"/>
                </a:solidFill>
                <a:latin typeface="Carlito"/>
                <a:cs typeface="Carlito"/>
              </a:rPr>
              <a:t>w  </a:t>
            </a:r>
            <a:r>
              <a:rPr sz="2667" spc="-13" dirty="0">
                <a:solidFill>
                  <a:srgbClr val="FCB834"/>
                </a:solidFill>
                <a:latin typeface="Carlito"/>
                <a:cs typeface="Carlito"/>
              </a:rPr>
              <a:t>D</a:t>
            </a:r>
            <a:r>
              <a:rPr sz="2667" spc="-20" dirty="0">
                <a:solidFill>
                  <a:srgbClr val="FCB834"/>
                </a:solidFill>
                <a:latin typeface="Carlito"/>
                <a:cs typeface="Carlito"/>
              </a:rPr>
              <a:t>e</a:t>
            </a:r>
            <a:r>
              <a:rPr sz="2667" spc="-13" dirty="0">
                <a:solidFill>
                  <a:srgbClr val="FCB834"/>
                </a:solidFill>
                <a:latin typeface="Carlito"/>
                <a:cs typeface="Carlito"/>
              </a:rPr>
              <a:t>p</a:t>
            </a:r>
            <a:r>
              <a:rPr sz="2667" spc="-20" dirty="0">
                <a:solidFill>
                  <a:srgbClr val="FCB834"/>
                </a:solidFill>
                <a:latin typeface="Carlito"/>
                <a:cs typeface="Carlito"/>
              </a:rPr>
              <a:t>e</a:t>
            </a:r>
            <a:r>
              <a:rPr sz="2667" spc="-13" dirty="0">
                <a:solidFill>
                  <a:srgbClr val="FCB834"/>
                </a:solidFill>
                <a:latin typeface="Carlito"/>
                <a:cs typeface="Carlito"/>
              </a:rPr>
              <a:t>nd</a:t>
            </a:r>
            <a:r>
              <a:rPr sz="2667" spc="-20" dirty="0">
                <a:solidFill>
                  <a:srgbClr val="FCB834"/>
                </a:solidFill>
                <a:latin typeface="Carlito"/>
                <a:cs typeface="Carlito"/>
              </a:rPr>
              <a:t>e</a:t>
            </a:r>
            <a:r>
              <a:rPr sz="2667" spc="-13" dirty="0">
                <a:solidFill>
                  <a:srgbClr val="FCB834"/>
                </a:solidFill>
                <a:latin typeface="Carlito"/>
                <a:cs typeface="Carlito"/>
              </a:rPr>
              <a:t>nc</a:t>
            </a:r>
            <a:r>
              <a:rPr sz="2667" spc="-20" dirty="0">
                <a:solidFill>
                  <a:srgbClr val="FCB834"/>
                </a:solidFill>
                <a:latin typeface="Carlito"/>
                <a:cs typeface="Carlito"/>
              </a:rPr>
              <a:t>ie</a:t>
            </a:r>
            <a:r>
              <a:rPr sz="2667" dirty="0">
                <a:solidFill>
                  <a:srgbClr val="FCB834"/>
                </a:solidFill>
                <a:latin typeface="Carlito"/>
                <a:cs typeface="Carlito"/>
              </a:rPr>
              <a:t>s</a:t>
            </a:r>
            <a:endParaRPr sz="2667">
              <a:latin typeface="Carlito"/>
              <a:cs typeface="Carlito"/>
            </a:endParaRPr>
          </a:p>
        </p:txBody>
      </p:sp>
      <p:sp>
        <p:nvSpPr>
          <p:cNvPr id="26" name="object 26"/>
          <p:cNvSpPr txBox="1"/>
          <p:nvPr/>
        </p:nvSpPr>
        <p:spPr>
          <a:xfrm>
            <a:off x="727185" y="1167721"/>
            <a:ext cx="4142740" cy="722420"/>
          </a:xfrm>
          <a:prstGeom prst="rect">
            <a:avLst/>
          </a:prstGeom>
        </p:spPr>
        <p:txBody>
          <a:bodyPr vert="horz" wrap="square" lIns="0" tIns="16933" rIns="0" bIns="0" rtlCol="0">
            <a:spAutoFit/>
          </a:bodyPr>
          <a:lstStyle/>
          <a:p>
            <a:pPr marL="16933">
              <a:lnSpc>
                <a:spcPts val="1753"/>
              </a:lnSpc>
              <a:spcBef>
                <a:spcPts val="133"/>
              </a:spcBef>
            </a:pPr>
            <a:r>
              <a:rPr sz="1600" dirty="0">
                <a:solidFill>
                  <a:srgbClr val="5F5F5F"/>
                </a:solidFill>
                <a:latin typeface="Carlito"/>
                <a:cs typeface="Carlito"/>
              </a:rPr>
              <a:t>Java</a:t>
            </a:r>
            <a:r>
              <a:rPr sz="1600" spc="-20" dirty="0">
                <a:solidFill>
                  <a:srgbClr val="5F5F5F"/>
                </a:solidFill>
                <a:latin typeface="Carlito"/>
                <a:cs typeface="Carlito"/>
              </a:rPr>
              <a:t> </a:t>
            </a:r>
            <a:r>
              <a:rPr sz="1600" dirty="0">
                <a:solidFill>
                  <a:srgbClr val="5F5F5F"/>
                </a:solidFill>
                <a:latin typeface="Carlito"/>
                <a:cs typeface="Carlito"/>
              </a:rPr>
              <a:t>is</a:t>
            </a:r>
            <a:r>
              <a:rPr sz="1600" spc="-7" dirty="0">
                <a:solidFill>
                  <a:srgbClr val="5F5F5F"/>
                </a:solidFill>
                <a:latin typeface="Carlito"/>
                <a:cs typeface="Carlito"/>
              </a:rPr>
              <a:t> </a:t>
            </a:r>
            <a:r>
              <a:rPr sz="1600" dirty="0">
                <a:solidFill>
                  <a:srgbClr val="5F5F5F"/>
                </a:solidFill>
                <a:latin typeface="Carlito"/>
                <a:cs typeface="Carlito"/>
              </a:rPr>
              <a:t>a</a:t>
            </a:r>
            <a:r>
              <a:rPr sz="1600" spc="-20" dirty="0">
                <a:solidFill>
                  <a:srgbClr val="5F5F5F"/>
                </a:solidFill>
                <a:latin typeface="Carlito"/>
                <a:cs typeface="Carlito"/>
              </a:rPr>
              <a:t> </a:t>
            </a:r>
            <a:r>
              <a:rPr sz="1600" spc="-7" dirty="0">
                <a:solidFill>
                  <a:srgbClr val="5F5F5F"/>
                </a:solidFill>
                <a:latin typeface="Carlito"/>
                <a:cs typeface="Carlito"/>
              </a:rPr>
              <a:t>computer</a:t>
            </a:r>
            <a:r>
              <a:rPr sz="1600" spc="-53" dirty="0">
                <a:solidFill>
                  <a:srgbClr val="5F5F5F"/>
                </a:solidFill>
                <a:latin typeface="Carlito"/>
                <a:cs typeface="Carlito"/>
              </a:rPr>
              <a:t> </a:t>
            </a:r>
            <a:r>
              <a:rPr sz="1600" spc="-20" dirty="0">
                <a:solidFill>
                  <a:srgbClr val="006EC0"/>
                </a:solidFill>
                <a:latin typeface="Carlito"/>
                <a:cs typeface="Carlito"/>
              </a:rPr>
              <a:t>programming</a:t>
            </a:r>
            <a:r>
              <a:rPr sz="1600" spc="-93" dirty="0">
                <a:solidFill>
                  <a:srgbClr val="006EC0"/>
                </a:solidFill>
                <a:latin typeface="Carlito"/>
                <a:cs typeface="Carlito"/>
              </a:rPr>
              <a:t> </a:t>
            </a:r>
            <a:r>
              <a:rPr sz="1600" dirty="0">
                <a:solidFill>
                  <a:srgbClr val="006EC0"/>
                </a:solidFill>
                <a:latin typeface="Carlito"/>
                <a:cs typeface="Carlito"/>
              </a:rPr>
              <a:t>language</a:t>
            </a:r>
            <a:r>
              <a:rPr sz="1600" spc="-67" dirty="0">
                <a:solidFill>
                  <a:srgbClr val="006EC0"/>
                </a:solidFill>
                <a:latin typeface="Carlito"/>
                <a:cs typeface="Carlito"/>
              </a:rPr>
              <a:t> </a:t>
            </a:r>
            <a:r>
              <a:rPr sz="1600" dirty="0">
                <a:solidFill>
                  <a:srgbClr val="5F5F5F"/>
                </a:solidFill>
                <a:latin typeface="Carlito"/>
                <a:cs typeface="Carlito"/>
              </a:rPr>
              <a:t>that</a:t>
            </a:r>
            <a:r>
              <a:rPr sz="1600" spc="-73" dirty="0">
                <a:solidFill>
                  <a:srgbClr val="5F5F5F"/>
                </a:solidFill>
                <a:latin typeface="Carlito"/>
                <a:cs typeface="Carlito"/>
              </a:rPr>
              <a:t> </a:t>
            </a:r>
            <a:r>
              <a:rPr sz="1600" dirty="0">
                <a:solidFill>
                  <a:srgbClr val="5F5F5F"/>
                </a:solidFill>
                <a:latin typeface="Carlito"/>
                <a:cs typeface="Carlito"/>
              </a:rPr>
              <a:t>is</a:t>
            </a:r>
            <a:r>
              <a:rPr sz="1600" spc="7" dirty="0">
                <a:solidFill>
                  <a:srgbClr val="5F5F5F"/>
                </a:solidFill>
                <a:latin typeface="Carlito"/>
                <a:cs typeface="Carlito"/>
              </a:rPr>
              <a:t> </a:t>
            </a:r>
            <a:r>
              <a:rPr sz="1600" dirty="0">
                <a:solidFill>
                  <a:srgbClr val="5F5F5F"/>
                </a:solidFill>
                <a:latin typeface="Carlito"/>
                <a:cs typeface="Carlito"/>
              </a:rPr>
              <a:t>-</a:t>
            </a:r>
            <a:endParaRPr sz="1600">
              <a:latin typeface="Carlito"/>
              <a:cs typeface="Carlito"/>
            </a:endParaRPr>
          </a:p>
          <a:p>
            <a:pPr marL="1219170">
              <a:lnSpc>
                <a:spcPts val="3673"/>
              </a:lnSpc>
            </a:pPr>
            <a:r>
              <a:rPr sz="3200" spc="-20" dirty="0">
                <a:solidFill>
                  <a:srgbClr val="FF3D5F"/>
                </a:solidFill>
                <a:latin typeface="Carlito"/>
                <a:cs typeface="Carlito"/>
              </a:rPr>
              <a:t>Concurrent</a:t>
            </a:r>
            <a:endParaRPr sz="3200">
              <a:latin typeface="Carlito"/>
              <a:cs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3825" y="1125724"/>
            <a:ext cx="10946553" cy="38945"/>
          </a:xfrm>
          <a:custGeom>
            <a:avLst/>
            <a:gdLst/>
            <a:ahLst/>
            <a:cxnLst/>
            <a:rect l="l" t="t" r="r" b="b"/>
            <a:pathLst>
              <a:path w="8209915" h="29209">
                <a:moveTo>
                  <a:pt x="8209788" y="0"/>
                </a:moveTo>
                <a:lnTo>
                  <a:pt x="0" y="0"/>
                </a:lnTo>
                <a:lnTo>
                  <a:pt x="0" y="28705"/>
                </a:lnTo>
                <a:lnTo>
                  <a:pt x="8209788" y="28705"/>
                </a:lnTo>
                <a:lnTo>
                  <a:pt x="8209788" y="0"/>
                </a:lnTo>
                <a:close/>
              </a:path>
            </a:pathLst>
          </a:custGeom>
          <a:solidFill>
            <a:srgbClr val="095A82"/>
          </a:solidFill>
        </p:spPr>
        <p:txBody>
          <a:bodyPr wrap="square" lIns="0" tIns="0" rIns="0" bIns="0" rtlCol="0"/>
          <a:lstStyle/>
          <a:p>
            <a:endParaRPr sz="2400"/>
          </a:p>
        </p:txBody>
      </p:sp>
      <p:sp>
        <p:nvSpPr>
          <p:cNvPr id="3" name="object 3"/>
          <p:cNvSpPr txBox="1">
            <a:spLocks noGrp="1"/>
          </p:cNvSpPr>
          <p:nvPr>
            <p:ph type="title"/>
          </p:nvPr>
        </p:nvSpPr>
        <p:spPr>
          <a:xfrm>
            <a:off x="627616" y="406471"/>
            <a:ext cx="4982736" cy="590697"/>
          </a:xfrm>
          <a:prstGeom prst="rect">
            <a:avLst/>
          </a:prstGeom>
        </p:spPr>
        <p:txBody>
          <a:bodyPr vert="horz" wrap="square" lIns="0" tIns="16087" rIns="0" bIns="0" rtlCol="0" anchor="ctr">
            <a:spAutoFit/>
          </a:bodyPr>
          <a:lstStyle/>
          <a:p>
            <a:pPr marL="16933">
              <a:lnSpc>
                <a:spcPct val="100000"/>
              </a:lnSpc>
              <a:spcBef>
                <a:spcPts val="127"/>
              </a:spcBef>
            </a:pPr>
            <a:r>
              <a:rPr sz="3733" b="1" spc="-13" dirty="0">
                <a:latin typeface="Carlito"/>
                <a:cs typeface="Carlito"/>
              </a:rPr>
              <a:t>Where </a:t>
            </a:r>
            <a:r>
              <a:rPr sz="3733" b="1" spc="-7" dirty="0">
                <a:latin typeface="Carlito"/>
                <a:cs typeface="Carlito"/>
              </a:rPr>
              <a:t>is Java</a:t>
            </a:r>
            <a:r>
              <a:rPr sz="3733" b="1" spc="-207" dirty="0">
                <a:latin typeface="Carlito"/>
                <a:cs typeface="Carlito"/>
              </a:rPr>
              <a:t> </a:t>
            </a:r>
            <a:r>
              <a:rPr sz="3733" b="1" spc="-33" dirty="0">
                <a:latin typeface="Carlito"/>
                <a:cs typeface="Carlito"/>
              </a:rPr>
              <a:t>Used?</a:t>
            </a:r>
            <a:endParaRPr sz="3733" dirty="0">
              <a:latin typeface="Carlito"/>
              <a:cs typeface="Carlito"/>
            </a:endParaRPr>
          </a:p>
        </p:txBody>
      </p:sp>
      <p:sp>
        <p:nvSpPr>
          <p:cNvPr id="30" name="object 30"/>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grpSp>
        <p:nvGrpSpPr>
          <p:cNvPr id="4" name="object 4"/>
          <p:cNvGrpSpPr/>
          <p:nvPr/>
        </p:nvGrpSpPr>
        <p:grpSpPr>
          <a:xfrm>
            <a:off x="1871471" y="1400048"/>
            <a:ext cx="4133427" cy="4622800"/>
            <a:chOff x="1403603" y="1050036"/>
            <a:chExt cx="3100070" cy="3467100"/>
          </a:xfrm>
        </p:grpSpPr>
        <p:sp>
          <p:nvSpPr>
            <p:cNvPr id="5" name="object 5"/>
            <p:cNvSpPr/>
            <p:nvPr/>
          </p:nvSpPr>
          <p:spPr>
            <a:xfrm>
              <a:off x="1955291" y="1050036"/>
              <a:ext cx="1967483" cy="1158239"/>
            </a:xfrm>
            <a:prstGeom prst="rect">
              <a:avLst/>
            </a:prstGeom>
            <a:blipFill>
              <a:blip r:embed="rId2" cstate="print"/>
              <a:stretch>
                <a:fillRect/>
              </a:stretch>
            </a:blipFill>
          </p:spPr>
          <p:txBody>
            <a:bodyPr wrap="square" lIns="0" tIns="0" rIns="0" bIns="0" rtlCol="0"/>
            <a:lstStyle/>
            <a:p>
              <a:endParaRPr sz="2400"/>
            </a:p>
          </p:txBody>
        </p:sp>
        <p:sp>
          <p:nvSpPr>
            <p:cNvPr id="6" name="object 6"/>
            <p:cNvSpPr/>
            <p:nvPr/>
          </p:nvSpPr>
          <p:spPr>
            <a:xfrm>
              <a:off x="1990343" y="1123188"/>
              <a:ext cx="1894205" cy="1083310"/>
            </a:xfrm>
            <a:custGeom>
              <a:avLst/>
              <a:gdLst/>
              <a:ahLst/>
              <a:cxnLst/>
              <a:rect l="l" t="t" r="r" b="b"/>
              <a:pathLst>
                <a:path w="1894204" h="1083310">
                  <a:moveTo>
                    <a:pt x="1652778" y="0"/>
                  </a:moveTo>
                  <a:lnTo>
                    <a:pt x="1606677" y="8762"/>
                  </a:lnTo>
                  <a:lnTo>
                    <a:pt x="96266" y="540003"/>
                  </a:lnTo>
                  <a:lnTo>
                    <a:pt x="55118" y="562483"/>
                  </a:lnTo>
                  <a:lnTo>
                    <a:pt x="24511" y="594995"/>
                  </a:lnTo>
                  <a:lnTo>
                    <a:pt x="5714" y="634238"/>
                  </a:lnTo>
                  <a:lnTo>
                    <a:pt x="0" y="677290"/>
                  </a:lnTo>
                  <a:lnTo>
                    <a:pt x="8762" y="720851"/>
                  </a:lnTo>
                  <a:lnTo>
                    <a:pt x="101854" y="989203"/>
                  </a:lnTo>
                  <a:lnTo>
                    <a:pt x="124332" y="1027684"/>
                  </a:lnTo>
                  <a:lnTo>
                    <a:pt x="156718" y="1057020"/>
                  </a:lnTo>
                  <a:lnTo>
                    <a:pt x="195961" y="1075944"/>
                  </a:lnTo>
                  <a:lnTo>
                    <a:pt x="238887" y="1082929"/>
                  </a:lnTo>
                  <a:lnTo>
                    <a:pt x="282448" y="1076833"/>
                  </a:lnTo>
                  <a:lnTo>
                    <a:pt x="1798193" y="545464"/>
                  </a:lnTo>
                  <a:lnTo>
                    <a:pt x="1837308" y="522986"/>
                  </a:lnTo>
                  <a:lnTo>
                    <a:pt x="1867661" y="490220"/>
                  </a:lnTo>
                  <a:lnTo>
                    <a:pt x="1887220" y="450088"/>
                  </a:lnTo>
                  <a:lnTo>
                    <a:pt x="1893951" y="405511"/>
                  </a:lnTo>
                  <a:lnTo>
                    <a:pt x="1885822" y="359283"/>
                  </a:lnTo>
                  <a:lnTo>
                    <a:pt x="1792605" y="96265"/>
                  </a:lnTo>
                  <a:lnTo>
                    <a:pt x="1770126" y="55117"/>
                  </a:lnTo>
                  <a:lnTo>
                    <a:pt x="1737486" y="24511"/>
                  </a:lnTo>
                  <a:lnTo>
                    <a:pt x="1697355" y="5714"/>
                  </a:lnTo>
                  <a:lnTo>
                    <a:pt x="1652778" y="0"/>
                  </a:lnTo>
                  <a:close/>
                </a:path>
              </a:pathLst>
            </a:custGeom>
            <a:solidFill>
              <a:srgbClr val="D9D9D9"/>
            </a:solidFill>
          </p:spPr>
          <p:txBody>
            <a:bodyPr wrap="square" lIns="0" tIns="0" rIns="0" bIns="0" rtlCol="0"/>
            <a:lstStyle/>
            <a:p>
              <a:endParaRPr sz="2400"/>
            </a:p>
          </p:txBody>
        </p:sp>
        <p:sp>
          <p:nvSpPr>
            <p:cNvPr id="7" name="object 7"/>
            <p:cNvSpPr/>
            <p:nvPr/>
          </p:nvSpPr>
          <p:spPr>
            <a:xfrm>
              <a:off x="2284475" y="1560576"/>
              <a:ext cx="2014727" cy="894588"/>
            </a:xfrm>
            <a:prstGeom prst="rect">
              <a:avLst/>
            </a:prstGeom>
            <a:blipFill>
              <a:blip r:embed="rId3" cstate="print"/>
              <a:stretch>
                <a:fillRect/>
              </a:stretch>
            </a:blipFill>
          </p:spPr>
          <p:txBody>
            <a:bodyPr wrap="square" lIns="0" tIns="0" rIns="0" bIns="0" rtlCol="0"/>
            <a:lstStyle/>
            <a:p>
              <a:endParaRPr sz="2400"/>
            </a:p>
          </p:txBody>
        </p:sp>
        <p:sp>
          <p:nvSpPr>
            <p:cNvPr id="8" name="object 8"/>
            <p:cNvSpPr/>
            <p:nvPr/>
          </p:nvSpPr>
          <p:spPr>
            <a:xfrm>
              <a:off x="2339339" y="1653540"/>
              <a:ext cx="1909445" cy="789305"/>
            </a:xfrm>
            <a:custGeom>
              <a:avLst/>
              <a:gdLst/>
              <a:ahLst/>
              <a:cxnLst/>
              <a:rect l="l" t="t" r="r" b="b"/>
              <a:pathLst>
                <a:path w="1909445" h="789305">
                  <a:moveTo>
                    <a:pt x="1706752" y="0"/>
                  </a:moveTo>
                  <a:lnTo>
                    <a:pt x="120396" y="230124"/>
                  </a:lnTo>
                  <a:lnTo>
                    <a:pt x="77470" y="243586"/>
                  </a:lnTo>
                  <a:lnTo>
                    <a:pt x="41783" y="269113"/>
                  </a:lnTo>
                  <a:lnTo>
                    <a:pt x="15621" y="304292"/>
                  </a:lnTo>
                  <a:lnTo>
                    <a:pt x="1016" y="346964"/>
                  </a:lnTo>
                  <a:lnTo>
                    <a:pt x="0" y="394462"/>
                  </a:lnTo>
                  <a:lnTo>
                    <a:pt x="38354" y="668528"/>
                  </a:lnTo>
                  <a:lnTo>
                    <a:pt x="52324" y="711581"/>
                  </a:lnTo>
                  <a:lnTo>
                    <a:pt x="78740" y="747268"/>
                  </a:lnTo>
                  <a:lnTo>
                    <a:pt x="114808" y="773430"/>
                  </a:lnTo>
                  <a:lnTo>
                    <a:pt x="156972" y="788035"/>
                  </a:lnTo>
                  <a:lnTo>
                    <a:pt x="202437" y="789051"/>
                  </a:lnTo>
                  <a:lnTo>
                    <a:pt x="1788795" y="564388"/>
                  </a:lnTo>
                  <a:lnTo>
                    <a:pt x="1831721" y="550418"/>
                  </a:lnTo>
                  <a:lnTo>
                    <a:pt x="1867408" y="523875"/>
                  </a:lnTo>
                  <a:lnTo>
                    <a:pt x="1893570" y="487807"/>
                  </a:lnTo>
                  <a:lnTo>
                    <a:pt x="1908175" y="445516"/>
                  </a:lnTo>
                  <a:lnTo>
                    <a:pt x="1909190" y="399923"/>
                  </a:lnTo>
                  <a:lnTo>
                    <a:pt x="1870837" y="120523"/>
                  </a:lnTo>
                  <a:lnTo>
                    <a:pt x="1856867" y="77470"/>
                  </a:lnTo>
                  <a:lnTo>
                    <a:pt x="1830451" y="41783"/>
                  </a:lnTo>
                  <a:lnTo>
                    <a:pt x="1794383" y="15621"/>
                  </a:lnTo>
                  <a:lnTo>
                    <a:pt x="1752219" y="1015"/>
                  </a:lnTo>
                  <a:lnTo>
                    <a:pt x="1706752" y="0"/>
                  </a:lnTo>
                  <a:close/>
                </a:path>
              </a:pathLst>
            </a:custGeom>
            <a:solidFill>
              <a:srgbClr val="D9D9D9"/>
            </a:solidFill>
          </p:spPr>
          <p:txBody>
            <a:bodyPr wrap="square" lIns="0" tIns="0" rIns="0" bIns="0" rtlCol="0"/>
            <a:lstStyle/>
            <a:p>
              <a:endParaRPr sz="2400"/>
            </a:p>
          </p:txBody>
        </p:sp>
        <p:sp>
          <p:nvSpPr>
            <p:cNvPr id="9" name="object 9"/>
            <p:cNvSpPr/>
            <p:nvPr/>
          </p:nvSpPr>
          <p:spPr>
            <a:xfrm>
              <a:off x="2500883" y="2060447"/>
              <a:ext cx="2002536" cy="768095"/>
            </a:xfrm>
            <a:prstGeom prst="rect">
              <a:avLst/>
            </a:prstGeom>
            <a:blipFill>
              <a:blip r:embed="rId4" cstate="print"/>
              <a:stretch>
                <a:fillRect/>
              </a:stretch>
            </a:blipFill>
          </p:spPr>
          <p:txBody>
            <a:bodyPr wrap="square" lIns="0" tIns="0" rIns="0" bIns="0" rtlCol="0"/>
            <a:lstStyle/>
            <a:p>
              <a:endParaRPr sz="2400"/>
            </a:p>
          </p:txBody>
        </p:sp>
        <p:sp>
          <p:nvSpPr>
            <p:cNvPr id="10" name="object 10"/>
            <p:cNvSpPr/>
            <p:nvPr/>
          </p:nvSpPr>
          <p:spPr>
            <a:xfrm>
              <a:off x="2555747" y="2153411"/>
              <a:ext cx="1897380" cy="662940"/>
            </a:xfrm>
            <a:custGeom>
              <a:avLst/>
              <a:gdLst/>
              <a:ahLst/>
              <a:cxnLst/>
              <a:rect l="l" t="t" r="r" b="b"/>
              <a:pathLst>
                <a:path w="1897379" h="662939">
                  <a:moveTo>
                    <a:pt x="169544" y="0"/>
                  </a:moveTo>
                  <a:lnTo>
                    <a:pt x="122681" y="4190"/>
                  </a:lnTo>
                  <a:lnTo>
                    <a:pt x="81787" y="21843"/>
                  </a:lnTo>
                  <a:lnTo>
                    <a:pt x="49021" y="50418"/>
                  </a:lnTo>
                  <a:lnTo>
                    <a:pt x="26543" y="87756"/>
                  </a:lnTo>
                  <a:lnTo>
                    <a:pt x="16382" y="131444"/>
                  </a:lnTo>
                  <a:lnTo>
                    <a:pt x="0" y="410971"/>
                  </a:lnTo>
                  <a:lnTo>
                    <a:pt x="4190" y="455802"/>
                  </a:lnTo>
                  <a:lnTo>
                    <a:pt x="21843" y="496443"/>
                  </a:lnTo>
                  <a:lnTo>
                    <a:pt x="50418" y="530098"/>
                  </a:lnTo>
                  <a:lnTo>
                    <a:pt x="87629" y="553593"/>
                  </a:lnTo>
                  <a:lnTo>
                    <a:pt x="131190" y="564261"/>
                  </a:lnTo>
                  <a:lnTo>
                    <a:pt x="1733296" y="662939"/>
                  </a:lnTo>
                  <a:lnTo>
                    <a:pt x="1777491" y="658749"/>
                  </a:lnTo>
                  <a:lnTo>
                    <a:pt x="1816862" y="641095"/>
                  </a:lnTo>
                  <a:lnTo>
                    <a:pt x="1848739" y="612520"/>
                  </a:lnTo>
                  <a:lnTo>
                    <a:pt x="1870964" y="575182"/>
                  </a:lnTo>
                  <a:lnTo>
                    <a:pt x="1880997" y="531494"/>
                  </a:lnTo>
                  <a:lnTo>
                    <a:pt x="1897379" y="246506"/>
                  </a:lnTo>
                  <a:lnTo>
                    <a:pt x="1893189" y="202183"/>
                  </a:lnTo>
                  <a:lnTo>
                    <a:pt x="1875536" y="162940"/>
                  </a:lnTo>
                  <a:lnTo>
                    <a:pt x="1846961" y="130937"/>
                  </a:lnTo>
                  <a:lnTo>
                    <a:pt x="1809750" y="108712"/>
                  </a:lnTo>
                  <a:lnTo>
                    <a:pt x="1766189" y="98679"/>
                  </a:lnTo>
                  <a:lnTo>
                    <a:pt x="169544" y="0"/>
                  </a:lnTo>
                  <a:close/>
                </a:path>
              </a:pathLst>
            </a:custGeom>
            <a:solidFill>
              <a:srgbClr val="D9D9D9"/>
            </a:solidFill>
          </p:spPr>
          <p:txBody>
            <a:bodyPr wrap="square" lIns="0" tIns="0" rIns="0" bIns="0" rtlCol="0"/>
            <a:lstStyle/>
            <a:p>
              <a:endParaRPr sz="2400"/>
            </a:p>
          </p:txBody>
        </p:sp>
        <p:sp>
          <p:nvSpPr>
            <p:cNvPr id="11" name="object 11"/>
            <p:cNvSpPr/>
            <p:nvPr/>
          </p:nvSpPr>
          <p:spPr>
            <a:xfrm>
              <a:off x="2450591" y="2296668"/>
              <a:ext cx="1996439" cy="1179576"/>
            </a:xfrm>
            <a:prstGeom prst="rect">
              <a:avLst/>
            </a:prstGeom>
            <a:blipFill>
              <a:blip r:embed="rId5" cstate="print"/>
              <a:stretch>
                <a:fillRect/>
              </a:stretch>
            </a:blipFill>
          </p:spPr>
          <p:txBody>
            <a:bodyPr wrap="square" lIns="0" tIns="0" rIns="0" bIns="0" rtlCol="0"/>
            <a:lstStyle/>
            <a:p>
              <a:endParaRPr sz="2400"/>
            </a:p>
          </p:txBody>
        </p:sp>
        <p:sp>
          <p:nvSpPr>
            <p:cNvPr id="12" name="object 12"/>
            <p:cNvSpPr/>
            <p:nvPr/>
          </p:nvSpPr>
          <p:spPr>
            <a:xfrm>
              <a:off x="2503931" y="2388108"/>
              <a:ext cx="1894205" cy="1078865"/>
            </a:xfrm>
            <a:custGeom>
              <a:avLst/>
              <a:gdLst/>
              <a:ahLst/>
              <a:cxnLst/>
              <a:rect l="l" t="t" r="r" b="b"/>
              <a:pathLst>
                <a:path w="1894204" h="1078864">
                  <a:moveTo>
                    <a:pt x="238379" y="0"/>
                  </a:moveTo>
                  <a:lnTo>
                    <a:pt x="195453" y="5715"/>
                  </a:lnTo>
                  <a:lnTo>
                    <a:pt x="156082" y="24511"/>
                  </a:lnTo>
                  <a:lnTo>
                    <a:pt x="123698" y="55118"/>
                  </a:lnTo>
                  <a:lnTo>
                    <a:pt x="101218" y="96266"/>
                  </a:lnTo>
                  <a:lnTo>
                    <a:pt x="8255" y="359029"/>
                  </a:lnTo>
                  <a:lnTo>
                    <a:pt x="0" y="402463"/>
                  </a:lnTo>
                  <a:lnTo>
                    <a:pt x="6731" y="445389"/>
                  </a:lnTo>
                  <a:lnTo>
                    <a:pt x="26288" y="484759"/>
                  </a:lnTo>
                  <a:lnTo>
                    <a:pt x="56642" y="517144"/>
                  </a:lnTo>
                  <a:lnTo>
                    <a:pt x="95757" y="539623"/>
                  </a:lnTo>
                  <a:lnTo>
                    <a:pt x="1611757" y="1070483"/>
                  </a:lnTo>
                  <a:lnTo>
                    <a:pt x="1655191" y="1078611"/>
                  </a:lnTo>
                  <a:lnTo>
                    <a:pt x="1698244" y="1071880"/>
                  </a:lnTo>
                  <a:lnTo>
                    <a:pt x="1737487" y="1052322"/>
                  </a:lnTo>
                  <a:lnTo>
                    <a:pt x="1769871" y="1021969"/>
                  </a:lnTo>
                  <a:lnTo>
                    <a:pt x="1792351" y="982853"/>
                  </a:lnTo>
                  <a:lnTo>
                    <a:pt x="1885315" y="720217"/>
                  </a:lnTo>
                  <a:lnTo>
                    <a:pt x="1894078" y="673989"/>
                  </a:lnTo>
                  <a:lnTo>
                    <a:pt x="1888490" y="629412"/>
                  </a:lnTo>
                  <a:lnTo>
                    <a:pt x="1869567" y="589407"/>
                  </a:lnTo>
                  <a:lnTo>
                    <a:pt x="1838959" y="556641"/>
                  </a:lnTo>
                  <a:lnTo>
                    <a:pt x="1797812" y="534162"/>
                  </a:lnTo>
                  <a:lnTo>
                    <a:pt x="281813" y="8762"/>
                  </a:lnTo>
                  <a:lnTo>
                    <a:pt x="238379" y="0"/>
                  </a:lnTo>
                  <a:close/>
                </a:path>
              </a:pathLst>
            </a:custGeom>
            <a:solidFill>
              <a:srgbClr val="D9D9D9"/>
            </a:solidFill>
          </p:spPr>
          <p:txBody>
            <a:bodyPr wrap="square" lIns="0" tIns="0" rIns="0" bIns="0" rtlCol="0"/>
            <a:lstStyle/>
            <a:p>
              <a:endParaRPr sz="2400"/>
            </a:p>
          </p:txBody>
        </p:sp>
        <p:sp>
          <p:nvSpPr>
            <p:cNvPr id="13" name="object 13"/>
            <p:cNvSpPr/>
            <p:nvPr/>
          </p:nvSpPr>
          <p:spPr>
            <a:xfrm>
              <a:off x="2424683" y="2417063"/>
              <a:ext cx="1787651" cy="1639824"/>
            </a:xfrm>
            <a:prstGeom prst="rect">
              <a:avLst/>
            </a:prstGeom>
            <a:blipFill>
              <a:blip r:embed="rId6" cstate="print"/>
              <a:stretch>
                <a:fillRect/>
              </a:stretch>
            </a:blipFill>
          </p:spPr>
          <p:txBody>
            <a:bodyPr wrap="square" lIns="0" tIns="0" rIns="0" bIns="0" rtlCol="0"/>
            <a:lstStyle/>
            <a:p>
              <a:endParaRPr sz="2400"/>
            </a:p>
          </p:txBody>
        </p:sp>
        <p:sp>
          <p:nvSpPr>
            <p:cNvPr id="14" name="object 14"/>
            <p:cNvSpPr/>
            <p:nvPr/>
          </p:nvSpPr>
          <p:spPr>
            <a:xfrm>
              <a:off x="2479547" y="2508503"/>
              <a:ext cx="1682750" cy="1537970"/>
            </a:xfrm>
            <a:custGeom>
              <a:avLst/>
              <a:gdLst/>
              <a:ahLst/>
              <a:cxnLst/>
              <a:rect l="l" t="t" r="r" b="b"/>
              <a:pathLst>
                <a:path w="1682750" h="1537970">
                  <a:moveTo>
                    <a:pt x="332231" y="0"/>
                  </a:moveTo>
                  <a:lnTo>
                    <a:pt x="288163" y="4063"/>
                  </a:lnTo>
                  <a:lnTo>
                    <a:pt x="247141" y="21589"/>
                  </a:lnTo>
                  <a:lnTo>
                    <a:pt x="212978" y="51688"/>
                  </a:lnTo>
                  <a:lnTo>
                    <a:pt x="32765" y="265048"/>
                  </a:lnTo>
                  <a:lnTo>
                    <a:pt x="9778" y="304038"/>
                  </a:lnTo>
                  <a:lnTo>
                    <a:pt x="0" y="346328"/>
                  </a:lnTo>
                  <a:lnTo>
                    <a:pt x="3301" y="388873"/>
                  </a:lnTo>
                  <a:lnTo>
                    <a:pt x="19684" y="428497"/>
                  </a:lnTo>
                  <a:lnTo>
                    <a:pt x="49149" y="462152"/>
                  </a:lnTo>
                  <a:lnTo>
                    <a:pt x="1267205" y="1502168"/>
                  </a:lnTo>
                  <a:lnTo>
                    <a:pt x="1306067" y="1527263"/>
                  </a:lnTo>
                  <a:lnTo>
                    <a:pt x="1348613" y="1537373"/>
                  </a:lnTo>
                  <a:lnTo>
                    <a:pt x="1391919" y="1533309"/>
                  </a:lnTo>
                  <a:lnTo>
                    <a:pt x="1433067" y="1515833"/>
                  </a:lnTo>
                  <a:lnTo>
                    <a:pt x="1469389" y="1485760"/>
                  </a:lnTo>
                  <a:lnTo>
                    <a:pt x="1649602" y="1272158"/>
                  </a:lnTo>
                  <a:lnTo>
                    <a:pt x="1672589" y="1233296"/>
                  </a:lnTo>
                  <a:lnTo>
                    <a:pt x="1682368" y="1191005"/>
                  </a:lnTo>
                  <a:lnTo>
                    <a:pt x="1679066" y="1148461"/>
                  </a:lnTo>
                  <a:lnTo>
                    <a:pt x="1662684" y="1108836"/>
                  </a:lnTo>
                  <a:lnTo>
                    <a:pt x="1633219" y="1075182"/>
                  </a:lnTo>
                  <a:lnTo>
                    <a:pt x="415163" y="35178"/>
                  </a:lnTo>
                  <a:lnTo>
                    <a:pt x="375793" y="10159"/>
                  </a:lnTo>
                  <a:lnTo>
                    <a:pt x="332231" y="0"/>
                  </a:lnTo>
                  <a:close/>
                </a:path>
              </a:pathLst>
            </a:custGeom>
            <a:solidFill>
              <a:srgbClr val="D9D9D9"/>
            </a:solidFill>
          </p:spPr>
          <p:txBody>
            <a:bodyPr wrap="square" lIns="0" tIns="0" rIns="0" bIns="0" rtlCol="0"/>
            <a:lstStyle/>
            <a:p>
              <a:endParaRPr sz="2400"/>
            </a:p>
          </p:txBody>
        </p:sp>
        <p:sp>
          <p:nvSpPr>
            <p:cNvPr id="15" name="object 15"/>
            <p:cNvSpPr/>
            <p:nvPr/>
          </p:nvSpPr>
          <p:spPr>
            <a:xfrm>
              <a:off x="2232659" y="2676143"/>
              <a:ext cx="1569719" cy="1840992"/>
            </a:xfrm>
            <a:prstGeom prst="rect">
              <a:avLst/>
            </a:prstGeom>
            <a:blipFill>
              <a:blip r:embed="rId7" cstate="print"/>
              <a:stretch>
                <a:fillRect/>
              </a:stretch>
            </a:blipFill>
          </p:spPr>
          <p:txBody>
            <a:bodyPr wrap="square" lIns="0" tIns="0" rIns="0" bIns="0" rtlCol="0"/>
            <a:lstStyle/>
            <a:p>
              <a:endParaRPr sz="2400"/>
            </a:p>
          </p:txBody>
        </p:sp>
        <p:sp>
          <p:nvSpPr>
            <p:cNvPr id="16" name="object 16"/>
            <p:cNvSpPr/>
            <p:nvPr/>
          </p:nvSpPr>
          <p:spPr>
            <a:xfrm>
              <a:off x="2286000" y="2767584"/>
              <a:ext cx="1467485" cy="1740535"/>
            </a:xfrm>
            <a:custGeom>
              <a:avLst/>
              <a:gdLst/>
              <a:ahLst/>
              <a:cxnLst/>
              <a:rect l="l" t="t" r="r" b="b"/>
              <a:pathLst>
                <a:path w="1467485" h="1740535">
                  <a:moveTo>
                    <a:pt x="365887" y="0"/>
                  </a:moveTo>
                  <a:lnTo>
                    <a:pt x="323088" y="6858"/>
                  </a:lnTo>
                  <a:lnTo>
                    <a:pt x="284225" y="27940"/>
                  </a:lnTo>
                  <a:lnTo>
                    <a:pt x="59562" y="193675"/>
                  </a:lnTo>
                  <a:lnTo>
                    <a:pt x="26797" y="227076"/>
                  </a:lnTo>
                  <a:lnTo>
                    <a:pt x="6857" y="267462"/>
                  </a:lnTo>
                  <a:lnTo>
                    <a:pt x="0" y="311531"/>
                  </a:lnTo>
                  <a:lnTo>
                    <a:pt x="7112" y="355981"/>
                  </a:lnTo>
                  <a:lnTo>
                    <a:pt x="28575" y="397383"/>
                  </a:lnTo>
                  <a:lnTo>
                    <a:pt x="985392" y="1685531"/>
                  </a:lnTo>
                  <a:lnTo>
                    <a:pt x="1018413" y="1715681"/>
                  </a:lnTo>
                  <a:lnTo>
                    <a:pt x="1058164" y="1734210"/>
                  </a:lnTo>
                  <a:lnTo>
                    <a:pt x="1101216" y="1740319"/>
                  </a:lnTo>
                  <a:lnTo>
                    <a:pt x="1143889" y="1733181"/>
                  </a:lnTo>
                  <a:lnTo>
                    <a:pt x="1182751" y="1712010"/>
                  </a:lnTo>
                  <a:lnTo>
                    <a:pt x="1407414" y="1546313"/>
                  </a:lnTo>
                  <a:lnTo>
                    <a:pt x="1440179" y="1512887"/>
                  </a:lnTo>
                  <a:lnTo>
                    <a:pt x="1460246" y="1472793"/>
                  </a:lnTo>
                  <a:lnTo>
                    <a:pt x="1467230" y="1429588"/>
                  </a:lnTo>
                  <a:lnTo>
                    <a:pt x="1460373" y="1386789"/>
                  </a:lnTo>
                  <a:lnTo>
                    <a:pt x="1439164" y="1347939"/>
                  </a:lnTo>
                  <a:lnTo>
                    <a:pt x="482345" y="59817"/>
                  </a:lnTo>
                  <a:lnTo>
                    <a:pt x="449072" y="27051"/>
                  </a:lnTo>
                  <a:lnTo>
                    <a:pt x="408939" y="6858"/>
                  </a:lnTo>
                  <a:lnTo>
                    <a:pt x="365887" y="0"/>
                  </a:lnTo>
                  <a:close/>
                </a:path>
              </a:pathLst>
            </a:custGeom>
            <a:solidFill>
              <a:srgbClr val="D9D9D9"/>
            </a:solidFill>
          </p:spPr>
          <p:txBody>
            <a:bodyPr wrap="square" lIns="0" tIns="0" rIns="0" bIns="0" rtlCol="0"/>
            <a:lstStyle/>
            <a:p>
              <a:endParaRPr sz="2400"/>
            </a:p>
          </p:txBody>
        </p:sp>
        <p:sp>
          <p:nvSpPr>
            <p:cNvPr id="17" name="object 17"/>
            <p:cNvSpPr/>
            <p:nvPr/>
          </p:nvSpPr>
          <p:spPr>
            <a:xfrm>
              <a:off x="1418843" y="1889760"/>
              <a:ext cx="2080260" cy="1406525"/>
            </a:xfrm>
            <a:custGeom>
              <a:avLst/>
              <a:gdLst/>
              <a:ahLst/>
              <a:cxnLst/>
              <a:rect l="l" t="t" r="r" b="b"/>
              <a:pathLst>
                <a:path w="2080260" h="1406525">
                  <a:moveTo>
                    <a:pt x="1812036" y="0"/>
                  </a:moveTo>
                  <a:lnTo>
                    <a:pt x="1777364" y="26415"/>
                  </a:lnTo>
                  <a:lnTo>
                    <a:pt x="1741043" y="51688"/>
                  </a:lnTo>
                  <a:lnTo>
                    <a:pt x="1703197" y="75818"/>
                  </a:lnTo>
                  <a:lnTo>
                    <a:pt x="1663827" y="98425"/>
                  </a:lnTo>
                  <a:lnTo>
                    <a:pt x="1622933" y="119887"/>
                  </a:lnTo>
                  <a:lnTo>
                    <a:pt x="1580642" y="139826"/>
                  </a:lnTo>
                  <a:lnTo>
                    <a:pt x="1536954" y="158369"/>
                  </a:lnTo>
                  <a:lnTo>
                    <a:pt x="1492123" y="175387"/>
                  </a:lnTo>
                  <a:lnTo>
                    <a:pt x="1446022" y="190753"/>
                  </a:lnTo>
                  <a:lnTo>
                    <a:pt x="1398651" y="204596"/>
                  </a:lnTo>
                  <a:lnTo>
                    <a:pt x="1350264" y="216788"/>
                  </a:lnTo>
                  <a:lnTo>
                    <a:pt x="1300861" y="227202"/>
                  </a:lnTo>
                  <a:lnTo>
                    <a:pt x="1250442" y="235838"/>
                  </a:lnTo>
                  <a:lnTo>
                    <a:pt x="1199133" y="242696"/>
                  </a:lnTo>
                  <a:lnTo>
                    <a:pt x="1146937" y="247650"/>
                  </a:lnTo>
                  <a:lnTo>
                    <a:pt x="1093851" y="250570"/>
                  </a:lnTo>
                  <a:lnTo>
                    <a:pt x="1040130" y="251587"/>
                  </a:lnTo>
                  <a:lnTo>
                    <a:pt x="986408" y="250570"/>
                  </a:lnTo>
                  <a:lnTo>
                    <a:pt x="933323" y="247650"/>
                  </a:lnTo>
                  <a:lnTo>
                    <a:pt x="881126" y="242696"/>
                  </a:lnTo>
                  <a:lnTo>
                    <a:pt x="829818" y="235838"/>
                  </a:lnTo>
                  <a:lnTo>
                    <a:pt x="779399" y="227202"/>
                  </a:lnTo>
                  <a:lnTo>
                    <a:pt x="729995" y="216788"/>
                  </a:lnTo>
                  <a:lnTo>
                    <a:pt x="681608" y="204596"/>
                  </a:lnTo>
                  <a:lnTo>
                    <a:pt x="634238" y="190753"/>
                  </a:lnTo>
                  <a:lnTo>
                    <a:pt x="588137" y="175387"/>
                  </a:lnTo>
                  <a:lnTo>
                    <a:pt x="543306" y="158369"/>
                  </a:lnTo>
                  <a:lnTo>
                    <a:pt x="499618" y="139826"/>
                  </a:lnTo>
                  <a:lnTo>
                    <a:pt x="457326" y="119887"/>
                  </a:lnTo>
                  <a:lnTo>
                    <a:pt x="416432" y="98425"/>
                  </a:lnTo>
                  <a:lnTo>
                    <a:pt x="377063" y="75818"/>
                  </a:lnTo>
                  <a:lnTo>
                    <a:pt x="339217" y="51688"/>
                  </a:lnTo>
                  <a:lnTo>
                    <a:pt x="302894" y="26415"/>
                  </a:lnTo>
                  <a:lnTo>
                    <a:pt x="268224" y="0"/>
                  </a:lnTo>
                  <a:lnTo>
                    <a:pt x="235204" y="37972"/>
                  </a:lnTo>
                  <a:lnTo>
                    <a:pt x="204215" y="77215"/>
                  </a:lnTo>
                  <a:lnTo>
                    <a:pt x="175133" y="117982"/>
                  </a:lnTo>
                  <a:lnTo>
                    <a:pt x="148209" y="160019"/>
                  </a:lnTo>
                  <a:lnTo>
                    <a:pt x="123317" y="203200"/>
                  </a:lnTo>
                  <a:lnTo>
                    <a:pt x="100456" y="247776"/>
                  </a:lnTo>
                  <a:lnTo>
                    <a:pt x="79883" y="293369"/>
                  </a:lnTo>
                  <a:lnTo>
                    <a:pt x="61594" y="340232"/>
                  </a:lnTo>
                  <a:lnTo>
                    <a:pt x="45593" y="387984"/>
                  </a:lnTo>
                  <a:lnTo>
                    <a:pt x="31877" y="436879"/>
                  </a:lnTo>
                  <a:lnTo>
                    <a:pt x="20446" y="486790"/>
                  </a:lnTo>
                  <a:lnTo>
                    <a:pt x="11556" y="537463"/>
                  </a:lnTo>
                  <a:lnTo>
                    <a:pt x="5206" y="589152"/>
                  </a:lnTo>
                  <a:lnTo>
                    <a:pt x="1269" y="641603"/>
                  </a:lnTo>
                  <a:lnTo>
                    <a:pt x="0" y="694816"/>
                  </a:lnTo>
                  <a:lnTo>
                    <a:pt x="1269" y="746759"/>
                  </a:lnTo>
                  <a:lnTo>
                    <a:pt x="4825" y="797813"/>
                  </a:lnTo>
                  <a:lnTo>
                    <a:pt x="10794" y="848106"/>
                  </a:lnTo>
                  <a:lnTo>
                    <a:pt x="19050" y="897508"/>
                  </a:lnTo>
                  <a:lnTo>
                    <a:pt x="29590" y="946022"/>
                  </a:lnTo>
                  <a:lnTo>
                    <a:pt x="42418" y="993520"/>
                  </a:lnTo>
                  <a:lnTo>
                    <a:pt x="57403" y="1040002"/>
                  </a:lnTo>
                  <a:lnTo>
                    <a:pt x="74549" y="1085341"/>
                  </a:lnTo>
                  <a:lnTo>
                    <a:pt x="93853" y="1129664"/>
                  </a:lnTo>
                  <a:lnTo>
                    <a:pt x="115189" y="1172971"/>
                  </a:lnTo>
                  <a:lnTo>
                    <a:pt x="138556" y="1215008"/>
                  </a:lnTo>
                  <a:lnTo>
                    <a:pt x="163956" y="1255776"/>
                  </a:lnTo>
                  <a:lnTo>
                    <a:pt x="191262" y="1295400"/>
                  </a:lnTo>
                  <a:lnTo>
                    <a:pt x="220472" y="1333627"/>
                  </a:lnTo>
                  <a:lnTo>
                    <a:pt x="251587" y="1370583"/>
                  </a:lnTo>
                  <a:lnTo>
                    <a:pt x="284606" y="1406144"/>
                  </a:lnTo>
                  <a:lnTo>
                    <a:pt x="321310" y="1380108"/>
                  </a:lnTo>
                  <a:lnTo>
                    <a:pt x="359791" y="1355216"/>
                  </a:lnTo>
                  <a:lnTo>
                    <a:pt x="399669" y="1331595"/>
                  </a:lnTo>
                  <a:lnTo>
                    <a:pt x="441198" y="1309370"/>
                  </a:lnTo>
                  <a:lnTo>
                    <a:pt x="484124" y="1288541"/>
                  </a:lnTo>
                  <a:lnTo>
                    <a:pt x="528447" y="1269110"/>
                  </a:lnTo>
                  <a:lnTo>
                    <a:pt x="574294" y="1251331"/>
                  </a:lnTo>
                  <a:lnTo>
                    <a:pt x="621283" y="1235202"/>
                  </a:lnTo>
                  <a:lnTo>
                    <a:pt x="669670" y="1220596"/>
                  </a:lnTo>
                  <a:lnTo>
                    <a:pt x="719328" y="1207770"/>
                  </a:lnTo>
                  <a:lnTo>
                    <a:pt x="770128" y="1196847"/>
                  </a:lnTo>
                  <a:lnTo>
                    <a:pt x="821944" y="1187703"/>
                  </a:lnTo>
                  <a:lnTo>
                    <a:pt x="875030" y="1180464"/>
                  </a:lnTo>
                  <a:lnTo>
                    <a:pt x="929132" y="1175131"/>
                  </a:lnTo>
                  <a:lnTo>
                    <a:pt x="984123" y="1171956"/>
                  </a:lnTo>
                  <a:lnTo>
                    <a:pt x="1040130" y="1170939"/>
                  </a:lnTo>
                  <a:lnTo>
                    <a:pt x="1095248" y="1171956"/>
                  </a:lnTo>
                  <a:lnTo>
                    <a:pt x="1149604" y="1175131"/>
                  </a:lnTo>
                  <a:lnTo>
                    <a:pt x="1203198" y="1180464"/>
                  </a:lnTo>
                  <a:lnTo>
                    <a:pt x="1255903" y="1187703"/>
                  </a:lnTo>
                  <a:lnTo>
                    <a:pt x="1307719" y="1196847"/>
                  </a:lnTo>
                  <a:lnTo>
                    <a:pt x="1358519" y="1207770"/>
                  </a:lnTo>
                  <a:lnTo>
                    <a:pt x="1408303" y="1220596"/>
                  </a:lnTo>
                  <a:lnTo>
                    <a:pt x="1456944" y="1235202"/>
                  </a:lnTo>
                  <a:lnTo>
                    <a:pt x="1504314" y="1251331"/>
                  </a:lnTo>
                  <a:lnTo>
                    <a:pt x="1550289" y="1269110"/>
                  </a:lnTo>
                  <a:lnTo>
                    <a:pt x="1594993" y="1288541"/>
                  </a:lnTo>
                  <a:lnTo>
                    <a:pt x="1638300" y="1309370"/>
                  </a:lnTo>
                  <a:lnTo>
                    <a:pt x="1680083" y="1331595"/>
                  </a:lnTo>
                  <a:lnTo>
                    <a:pt x="1720342" y="1355216"/>
                  </a:lnTo>
                  <a:lnTo>
                    <a:pt x="1758823" y="1380108"/>
                  </a:lnTo>
                  <a:lnTo>
                    <a:pt x="1795653" y="1406144"/>
                  </a:lnTo>
                  <a:lnTo>
                    <a:pt x="1827657" y="1370583"/>
                  </a:lnTo>
                  <a:lnTo>
                    <a:pt x="1858136" y="1333627"/>
                  </a:lnTo>
                  <a:lnTo>
                    <a:pt x="1886966" y="1295400"/>
                  </a:lnTo>
                  <a:lnTo>
                    <a:pt x="1914017" y="1255776"/>
                  </a:lnTo>
                  <a:lnTo>
                    <a:pt x="1939290" y="1215008"/>
                  </a:lnTo>
                  <a:lnTo>
                    <a:pt x="1962658" y="1172971"/>
                  </a:lnTo>
                  <a:lnTo>
                    <a:pt x="1984120" y="1129664"/>
                  </a:lnTo>
                  <a:lnTo>
                    <a:pt x="2003679" y="1085341"/>
                  </a:lnTo>
                  <a:lnTo>
                    <a:pt x="2021078" y="1040002"/>
                  </a:lnTo>
                  <a:lnTo>
                    <a:pt x="2036445" y="993520"/>
                  </a:lnTo>
                  <a:lnTo>
                    <a:pt x="2049526" y="946022"/>
                  </a:lnTo>
                  <a:lnTo>
                    <a:pt x="2060447" y="897508"/>
                  </a:lnTo>
                  <a:lnTo>
                    <a:pt x="2068957" y="848106"/>
                  </a:lnTo>
                  <a:lnTo>
                    <a:pt x="2075180" y="797813"/>
                  </a:lnTo>
                  <a:lnTo>
                    <a:pt x="2078990" y="746759"/>
                  </a:lnTo>
                  <a:lnTo>
                    <a:pt x="2080259" y="694816"/>
                  </a:lnTo>
                  <a:lnTo>
                    <a:pt x="2078863" y="641603"/>
                  </a:lnTo>
                  <a:lnTo>
                    <a:pt x="2074798" y="589152"/>
                  </a:lnTo>
                  <a:lnTo>
                    <a:pt x="2068068" y="537463"/>
                  </a:lnTo>
                  <a:lnTo>
                    <a:pt x="2058923" y="486790"/>
                  </a:lnTo>
                  <a:lnTo>
                    <a:pt x="2047240" y="436879"/>
                  </a:lnTo>
                  <a:lnTo>
                    <a:pt x="2033143" y="387984"/>
                  </a:lnTo>
                  <a:lnTo>
                    <a:pt x="2016759" y="340232"/>
                  </a:lnTo>
                  <a:lnTo>
                    <a:pt x="1998091" y="293369"/>
                  </a:lnTo>
                  <a:lnTo>
                    <a:pt x="1977390" y="247776"/>
                  </a:lnTo>
                  <a:lnTo>
                    <a:pt x="1954530" y="203200"/>
                  </a:lnTo>
                  <a:lnTo>
                    <a:pt x="1929765" y="160019"/>
                  </a:lnTo>
                  <a:lnTo>
                    <a:pt x="1902968" y="117982"/>
                  </a:lnTo>
                  <a:lnTo>
                    <a:pt x="1874393" y="77215"/>
                  </a:lnTo>
                  <a:lnTo>
                    <a:pt x="1844040" y="37972"/>
                  </a:lnTo>
                  <a:lnTo>
                    <a:pt x="1812036" y="0"/>
                  </a:lnTo>
                  <a:close/>
                </a:path>
              </a:pathLst>
            </a:custGeom>
            <a:solidFill>
              <a:srgbClr val="A6A6A6"/>
            </a:solidFill>
          </p:spPr>
          <p:txBody>
            <a:bodyPr wrap="square" lIns="0" tIns="0" rIns="0" bIns="0" rtlCol="0"/>
            <a:lstStyle/>
            <a:p>
              <a:endParaRPr sz="2400"/>
            </a:p>
          </p:txBody>
        </p:sp>
        <p:sp>
          <p:nvSpPr>
            <p:cNvPr id="18" name="object 18"/>
            <p:cNvSpPr/>
            <p:nvPr/>
          </p:nvSpPr>
          <p:spPr>
            <a:xfrm>
              <a:off x="1418843" y="2574027"/>
              <a:ext cx="2080260" cy="27305"/>
            </a:xfrm>
            <a:custGeom>
              <a:avLst/>
              <a:gdLst/>
              <a:ahLst/>
              <a:cxnLst/>
              <a:rect l="l" t="t" r="r" b="b"/>
              <a:pathLst>
                <a:path w="2080260" h="27305">
                  <a:moveTo>
                    <a:pt x="2080259" y="0"/>
                  </a:moveTo>
                  <a:lnTo>
                    <a:pt x="0" y="0"/>
                  </a:lnTo>
                  <a:lnTo>
                    <a:pt x="0" y="26932"/>
                  </a:lnTo>
                  <a:lnTo>
                    <a:pt x="2080259" y="26932"/>
                  </a:lnTo>
                  <a:lnTo>
                    <a:pt x="2080259" y="0"/>
                  </a:lnTo>
                  <a:close/>
                </a:path>
              </a:pathLst>
            </a:custGeom>
            <a:solidFill>
              <a:srgbClr val="404040"/>
            </a:solidFill>
          </p:spPr>
          <p:txBody>
            <a:bodyPr wrap="square" lIns="0" tIns="0" rIns="0" bIns="0" rtlCol="0"/>
            <a:lstStyle/>
            <a:p>
              <a:endParaRPr sz="2400"/>
            </a:p>
          </p:txBody>
        </p:sp>
        <p:sp>
          <p:nvSpPr>
            <p:cNvPr id="19" name="object 19"/>
            <p:cNvSpPr/>
            <p:nvPr/>
          </p:nvSpPr>
          <p:spPr>
            <a:xfrm>
              <a:off x="1403603" y="1280160"/>
              <a:ext cx="2284476" cy="2360676"/>
            </a:xfrm>
            <a:prstGeom prst="rect">
              <a:avLst/>
            </a:prstGeom>
            <a:blipFill>
              <a:blip r:embed="rId8" cstate="print"/>
              <a:stretch>
                <a:fillRect/>
              </a:stretch>
            </a:blipFill>
          </p:spPr>
          <p:txBody>
            <a:bodyPr wrap="square" lIns="0" tIns="0" rIns="0" bIns="0" rtlCol="0"/>
            <a:lstStyle/>
            <a:p>
              <a:endParaRPr sz="2400"/>
            </a:p>
          </p:txBody>
        </p:sp>
        <p:sp>
          <p:nvSpPr>
            <p:cNvPr id="20" name="object 20"/>
            <p:cNvSpPr/>
            <p:nvPr/>
          </p:nvSpPr>
          <p:spPr>
            <a:xfrm>
              <a:off x="3963924" y="2351532"/>
              <a:ext cx="243839" cy="297180"/>
            </a:xfrm>
            <a:prstGeom prst="rect">
              <a:avLst/>
            </a:prstGeom>
            <a:blipFill>
              <a:blip r:embed="rId9" cstate="print"/>
              <a:stretch>
                <a:fillRect/>
              </a:stretch>
            </a:blipFill>
          </p:spPr>
          <p:txBody>
            <a:bodyPr wrap="square" lIns="0" tIns="0" rIns="0" bIns="0" rtlCol="0"/>
            <a:lstStyle/>
            <a:p>
              <a:endParaRPr sz="2400"/>
            </a:p>
          </p:txBody>
        </p:sp>
        <p:sp>
          <p:nvSpPr>
            <p:cNvPr id="21" name="object 21"/>
            <p:cNvSpPr/>
            <p:nvPr/>
          </p:nvSpPr>
          <p:spPr>
            <a:xfrm>
              <a:off x="3589019" y="3564636"/>
              <a:ext cx="329184" cy="193547"/>
            </a:xfrm>
            <a:prstGeom prst="rect">
              <a:avLst/>
            </a:prstGeom>
            <a:blipFill>
              <a:blip r:embed="rId10" cstate="print"/>
              <a:stretch>
                <a:fillRect/>
              </a:stretch>
            </a:blipFill>
          </p:spPr>
          <p:txBody>
            <a:bodyPr wrap="square" lIns="0" tIns="0" rIns="0" bIns="0" rtlCol="0"/>
            <a:lstStyle/>
            <a:p>
              <a:endParaRPr sz="2400"/>
            </a:p>
          </p:txBody>
        </p:sp>
        <p:sp>
          <p:nvSpPr>
            <p:cNvPr id="22" name="object 22"/>
            <p:cNvSpPr/>
            <p:nvPr/>
          </p:nvSpPr>
          <p:spPr>
            <a:xfrm>
              <a:off x="3258311" y="3962400"/>
              <a:ext cx="307848" cy="321563"/>
            </a:xfrm>
            <a:prstGeom prst="rect">
              <a:avLst/>
            </a:prstGeom>
            <a:blipFill>
              <a:blip r:embed="rId11" cstate="print"/>
              <a:stretch>
                <a:fillRect/>
              </a:stretch>
            </a:blipFill>
          </p:spPr>
          <p:txBody>
            <a:bodyPr wrap="square" lIns="0" tIns="0" rIns="0" bIns="0" rtlCol="0"/>
            <a:lstStyle/>
            <a:p>
              <a:endParaRPr sz="2400"/>
            </a:p>
          </p:txBody>
        </p:sp>
        <p:sp>
          <p:nvSpPr>
            <p:cNvPr id="23" name="object 23"/>
            <p:cNvSpPr/>
            <p:nvPr/>
          </p:nvSpPr>
          <p:spPr>
            <a:xfrm>
              <a:off x="3901440" y="2994659"/>
              <a:ext cx="285115" cy="213360"/>
            </a:xfrm>
            <a:custGeom>
              <a:avLst/>
              <a:gdLst/>
              <a:ahLst/>
              <a:cxnLst/>
              <a:rect l="l" t="t" r="r" b="b"/>
              <a:pathLst>
                <a:path w="285114" h="213360">
                  <a:moveTo>
                    <a:pt x="284861" y="34036"/>
                  </a:moveTo>
                  <a:lnTo>
                    <a:pt x="282067" y="20447"/>
                  </a:lnTo>
                  <a:lnTo>
                    <a:pt x="277876" y="14351"/>
                  </a:lnTo>
                  <a:lnTo>
                    <a:pt x="274574" y="9652"/>
                  </a:lnTo>
                  <a:lnTo>
                    <a:pt x="270510" y="7010"/>
                  </a:lnTo>
                  <a:lnTo>
                    <a:pt x="270510" y="35814"/>
                  </a:lnTo>
                  <a:lnTo>
                    <a:pt x="270510" y="134112"/>
                  </a:lnTo>
                  <a:lnTo>
                    <a:pt x="268732" y="139446"/>
                  </a:lnTo>
                  <a:lnTo>
                    <a:pt x="263398" y="143129"/>
                  </a:lnTo>
                  <a:lnTo>
                    <a:pt x="261620" y="144907"/>
                  </a:lnTo>
                  <a:lnTo>
                    <a:pt x="259842" y="148336"/>
                  </a:lnTo>
                  <a:lnTo>
                    <a:pt x="259715" y="159131"/>
                  </a:lnTo>
                  <a:lnTo>
                    <a:pt x="254381" y="153797"/>
                  </a:lnTo>
                  <a:lnTo>
                    <a:pt x="252603" y="150241"/>
                  </a:lnTo>
                  <a:lnTo>
                    <a:pt x="102108" y="150241"/>
                  </a:lnTo>
                  <a:lnTo>
                    <a:pt x="93218" y="148336"/>
                  </a:lnTo>
                  <a:lnTo>
                    <a:pt x="85725" y="143256"/>
                  </a:lnTo>
                  <a:lnTo>
                    <a:pt x="80772" y="135890"/>
                  </a:lnTo>
                  <a:lnTo>
                    <a:pt x="78867" y="127000"/>
                  </a:lnTo>
                  <a:lnTo>
                    <a:pt x="78867" y="35814"/>
                  </a:lnTo>
                  <a:lnTo>
                    <a:pt x="80772" y="27178"/>
                  </a:lnTo>
                  <a:lnTo>
                    <a:pt x="85725" y="20320"/>
                  </a:lnTo>
                  <a:lnTo>
                    <a:pt x="93218" y="15875"/>
                  </a:lnTo>
                  <a:lnTo>
                    <a:pt x="102108" y="14351"/>
                  </a:lnTo>
                  <a:lnTo>
                    <a:pt x="247269" y="14351"/>
                  </a:lnTo>
                  <a:lnTo>
                    <a:pt x="256921" y="15875"/>
                  </a:lnTo>
                  <a:lnTo>
                    <a:pt x="264287" y="20320"/>
                  </a:lnTo>
                  <a:lnTo>
                    <a:pt x="268859" y="27178"/>
                  </a:lnTo>
                  <a:lnTo>
                    <a:pt x="270510" y="35814"/>
                  </a:lnTo>
                  <a:lnTo>
                    <a:pt x="270510" y="7010"/>
                  </a:lnTo>
                  <a:lnTo>
                    <a:pt x="263652" y="2540"/>
                  </a:lnTo>
                  <a:lnTo>
                    <a:pt x="250825" y="0"/>
                  </a:lnTo>
                  <a:lnTo>
                    <a:pt x="100330" y="0"/>
                  </a:lnTo>
                  <a:lnTo>
                    <a:pt x="86360" y="2540"/>
                  </a:lnTo>
                  <a:lnTo>
                    <a:pt x="75057" y="9652"/>
                  </a:lnTo>
                  <a:lnTo>
                    <a:pt x="67310" y="20447"/>
                  </a:lnTo>
                  <a:lnTo>
                    <a:pt x="64516" y="34036"/>
                  </a:lnTo>
                  <a:lnTo>
                    <a:pt x="64516" y="62611"/>
                  </a:lnTo>
                  <a:lnTo>
                    <a:pt x="28702" y="62611"/>
                  </a:lnTo>
                  <a:lnTo>
                    <a:pt x="17399" y="64770"/>
                  </a:lnTo>
                  <a:lnTo>
                    <a:pt x="8255" y="70866"/>
                  </a:lnTo>
                  <a:lnTo>
                    <a:pt x="2159" y="79883"/>
                  </a:lnTo>
                  <a:lnTo>
                    <a:pt x="0" y="91186"/>
                  </a:lnTo>
                  <a:lnTo>
                    <a:pt x="0" y="175260"/>
                  </a:lnTo>
                  <a:lnTo>
                    <a:pt x="3556" y="182372"/>
                  </a:lnTo>
                  <a:lnTo>
                    <a:pt x="9017" y="187833"/>
                  </a:lnTo>
                  <a:lnTo>
                    <a:pt x="8636" y="193929"/>
                  </a:lnTo>
                  <a:lnTo>
                    <a:pt x="7366" y="199644"/>
                  </a:lnTo>
                  <a:lnTo>
                    <a:pt x="5207" y="205613"/>
                  </a:lnTo>
                  <a:lnTo>
                    <a:pt x="1778" y="212852"/>
                  </a:lnTo>
                  <a:lnTo>
                    <a:pt x="8255" y="211836"/>
                  </a:lnTo>
                  <a:lnTo>
                    <a:pt x="17272" y="206121"/>
                  </a:lnTo>
                  <a:lnTo>
                    <a:pt x="25273" y="199771"/>
                  </a:lnTo>
                  <a:lnTo>
                    <a:pt x="28702" y="196723"/>
                  </a:lnTo>
                  <a:lnTo>
                    <a:pt x="148590" y="196723"/>
                  </a:lnTo>
                  <a:lnTo>
                    <a:pt x="177292" y="168148"/>
                  </a:lnTo>
                  <a:lnTo>
                    <a:pt x="177292" y="164592"/>
                  </a:lnTo>
                  <a:lnTo>
                    <a:pt x="249047" y="164592"/>
                  </a:lnTo>
                  <a:lnTo>
                    <a:pt x="262255" y="175768"/>
                  </a:lnTo>
                  <a:lnTo>
                    <a:pt x="272415" y="182753"/>
                  </a:lnTo>
                  <a:lnTo>
                    <a:pt x="279527" y="184277"/>
                  </a:lnTo>
                  <a:lnTo>
                    <a:pt x="275336" y="175006"/>
                  </a:lnTo>
                  <a:lnTo>
                    <a:pt x="273431" y="167640"/>
                  </a:lnTo>
                  <a:lnTo>
                    <a:pt x="273304" y="164592"/>
                  </a:lnTo>
                  <a:lnTo>
                    <a:pt x="273177" y="161036"/>
                  </a:lnTo>
                  <a:lnTo>
                    <a:pt x="273431" y="159131"/>
                  </a:lnTo>
                  <a:lnTo>
                    <a:pt x="274066" y="153797"/>
                  </a:lnTo>
                  <a:lnTo>
                    <a:pt x="278765" y="149098"/>
                  </a:lnTo>
                  <a:lnTo>
                    <a:pt x="282194" y="143256"/>
                  </a:lnTo>
                  <a:lnTo>
                    <a:pt x="284226" y="136398"/>
                  </a:lnTo>
                  <a:lnTo>
                    <a:pt x="284861" y="128778"/>
                  </a:lnTo>
                  <a:lnTo>
                    <a:pt x="284861" y="34036"/>
                  </a:lnTo>
                  <a:close/>
                </a:path>
              </a:pathLst>
            </a:custGeom>
            <a:solidFill>
              <a:srgbClr val="00B59C"/>
            </a:solidFill>
          </p:spPr>
          <p:txBody>
            <a:bodyPr wrap="square" lIns="0" tIns="0" rIns="0" bIns="0" rtlCol="0"/>
            <a:lstStyle/>
            <a:p>
              <a:endParaRPr sz="2400"/>
            </a:p>
          </p:txBody>
        </p:sp>
        <p:sp>
          <p:nvSpPr>
            <p:cNvPr id="24" name="object 24"/>
            <p:cNvSpPr/>
            <p:nvPr/>
          </p:nvSpPr>
          <p:spPr>
            <a:xfrm>
              <a:off x="4043171" y="3015996"/>
              <a:ext cx="67055" cy="117348"/>
            </a:xfrm>
            <a:prstGeom prst="rect">
              <a:avLst/>
            </a:prstGeom>
            <a:blipFill>
              <a:blip r:embed="rId12" cstate="print"/>
              <a:stretch>
                <a:fillRect/>
              </a:stretch>
            </a:blipFill>
          </p:spPr>
          <p:txBody>
            <a:bodyPr wrap="square" lIns="0" tIns="0" rIns="0" bIns="0" rtlCol="0"/>
            <a:lstStyle/>
            <a:p>
              <a:endParaRPr sz="2400"/>
            </a:p>
          </p:txBody>
        </p:sp>
        <p:sp>
          <p:nvSpPr>
            <p:cNvPr id="25" name="object 25"/>
            <p:cNvSpPr/>
            <p:nvPr/>
          </p:nvSpPr>
          <p:spPr>
            <a:xfrm>
              <a:off x="3813048" y="1815096"/>
              <a:ext cx="300355" cy="227329"/>
            </a:xfrm>
            <a:custGeom>
              <a:avLst/>
              <a:gdLst/>
              <a:ahLst/>
              <a:cxnLst/>
              <a:rect l="l" t="t" r="r" b="b"/>
              <a:pathLst>
                <a:path w="300354" h="227330">
                  <a:moveTo>
                    <a:pt x="270129" y="206743"/>
                  </a:moveTo>
                  <a:lnTo>
                    <a:pt x="210134" y="206743"/>
                  </a:lnTo>
                  <a:lnTo>
                    <a:pt x="210134" y="197231"/>
                  </a:lnTo>
                  <a:lnTo>
                    <a:pt x="90043" y="197231"/>
                  </a:lnTo>
                  <a:lnTo>
                    <a:pt x="90043" y="206743"/>
                  </a:lnTo>
                  <a:lnTo>
                    <a:pt x="29972" y="206743"/>
                  </a:lnTo>
                  <a:lnTo>
                    <a:pt x="29972" y="216903"/>
                  </a:lnTo>
                  <a:lnTo>
                    <a:pt x="35115" y="216903"/>
                  </a:lnTo>
                  <a:lnTo>
                    <a:pt x="35115" y="227063"/>
                  </a:lnTo>
                  <a:lnTo>
                    <a:pt x="264972" y="227063"/>
                  </a:lnTo>
                  <a:lnTo>
                    <a:pt x="264972" y="216903"/>
                  </a:lnTo>
                  <a:lnTo>
                    <a:pt x="270129" y="216903"/>
                  </a:lnTo>
                  <a:lnTo>
                    <a:pt x="270129" y="206743"/>
                  </a:lnTo>
                  <a:close/>
                </a:path>
                <a:path w="300354" h="227330">
                  <a:moveTo>
                    <a:pt x="300101" y="30213"/>
                  </a:moveTo>
                  <a:lnTo>
                    <a:pt x="299466" y="30213"/>
                  </a:lnTo>
                  <a:lnTo>
                    <a:pt x="299466" y="20053"/>
                  </a:lnTo>
                  <a:lnTo>
                    <a:pt x="290068" y="20053"/>
                  </a:lnTo>
                  <a:lnTo>
                    <a:pt x="290068" y="30213"/>
                  </a:lnTo>
                  <a:lnTo>
                    <a:pt x="290068" y="167373"/>
                  </a:lnTo>
                  <a:lnTo>
                    <a:pt x="290068" y="177406"/>
                  </a:lnTo>
                  <a:lnTo>
                    <a:pt x="10033" y="177406"/>
                  </a:lnTo>
                  <a:lnTo>
                    <a:pt x="10033" y="19685"/>
                  </a:lnTo>
                  <a:lnTo>
                    <a:pt x="298704" y="19685"/>
                  </a:lnTo>
                  <a:lnTo>
                    <a:pt x="298196" y="16637"/>
                  </a:lnTo>
                  <a:lnTo>
                    <a:pt x="292608" y="7353"/>
                  </a:lnTo>
                  <a:lnTo>
                    <a:pt x="283210" y="1892"/>
                  </a:lnTo>
                  <a:lnTo>
                    <a:pt x="270129" y="0"/>
                  </a:lnTo>
                  <a:lnTo>
                    <a:pt x="29972" y="0"/>
                  </a:lnTo>
                  <a:lnTo>
                    <a:pt x="16891" y="1892"/>
                  </a:lnTo>
                  <a:lnTo>
                    <a:pt x="7493" y="7353"/>
                  </a:lnTo>
                  <a:lnTo>
                    <a:pt x="1905" y="16637"/>
                  </a:lnTo>
                  <a:lnTo>
                    <a:pt x="0" y="29578"/>
                  </a:lnTo>
                  <a:lnTo>
                    <a:pt x="0" y="167754"/>
                  </a:lnTo>
                  <a:lnTo>
                    <a:pt x="1905" y="180581"/>
                  </a:lnTo>
                  <a:lnTo>
                    <a:pt x="7493" y="189852"/>
                  </a:lnTo>
                  <a:lnTo>
                    <a:pt x="16891" y="195440"/>
                  </a:lnTo>
                  <a:lnTo>
                    <a:pt x="29972" y="197218"/>
                  </a:lnTo>
                  <a:lnTo>
                    <a:pt x="270129" y="197218"/>
                  </a:lnTo>
                  <a:lnTo>
                    <a:pt x="283210" y="195440"/>
                  </a:lnTo>
                  <a:lnTo>
                    <a:pt x="292608" y="189852"/>
                  </a:lnTo>
                  <a:lnTo>
                    <a:pt x="298196" y="180581"/>
                  </a:lnTo>
                  <a:lnTo>
                    <a:pt x="298678" y="177533"/>
                  </a:lnTo>
                  <a:lnTo>
                    <a:pt x="299415" y="177533"/>
                  </a:lnTo>
                  <a:lnTo>
                    <a:pt x="299415" y="167373"/>
                  </a:lnTo>
                  <a:lnTo>
                    <a:pt x="300101" y="167373"/>
                  </a:lnTo>
                  <a:lnTo>
                    <a:pt x="300101" y="30213"/>
                  </a:lnTo>
                  <a:close/>
                </a:path>
              </a:pathLst>
            </a:custGeom>
            <a:solidFill>
              <a:srgbClr val="FF3D5F"/>
            </a:solidFill>
          </p:spPr>
          <p:txBody>
            <a:bodyPr wrap="square" lIns="0" tIns="0" rIns="0" bIns="0" rtlCol="0"/>
            <a:lstStyle/>
            <a:p>
              <a:endParaRPr sz="2400"/>
            </a:p>
          </p:txBody>
        </p:sp>
        <p:sp>
          <p:nvSpPr>
            <p:cNvPr id="26" name="object 26"/>
            <p:cNvSpPr/>
            <p:nvPr/>
          </p:nvSpPr>
          <p:spPr>
            <a:xfrm>
              <a:off x="3881627" y="1842516"/>
              <a:ext cx="163067" cy="138684"/>
            </a:xfrm>
            <a:prstGeom prst="rect">
              <a:avLst/>
            </a:prstGeom>
            <a:blipFill>
              <a:blip r:embed="rId13" cstate="print"/>
              <a:stretch>
                <a:fillRect/>
              </a:stretch>
            </a:blipFill>
          </p:spPr>
          <p:txBody>
            <a:bodyPr wrap="square" lIns="0" tIns="0" rIns="0" bIns="0" rtlCol="0"/>
            <a:lstStyle/>
            <a:p>
              <a:endParaRPr sz="2400"/>
            </a:p>
          </p:txBody>
        </p:sp>
      </p:grpSp>
      <p:sp>
        <p:nvSpPr>
          <p:cNvPr id="27" name="object 27"/>
          <p:cNvSpPr txBox="1"/>
          <p:nvPr/>
        </p:nvSpPr>
        <p:spPr>
          <a:xfrm>
            <a:off x="5803901" y="1428157"/>
            <a:ext cx="4654127" cy="263320"/>
          </a:xfrm>
          <a:prstGeom prst="rect">
            <a:avLst/>
          </a:prstGeom>
        </p:spPr>
        <p:txBody>
          <a:bodyPr vert="horz" wrap="square" lIns="0" tIns="16933" rIns="0" bIns="0" rtlCol="0">
            <a:spAutoFit/>
          </a:bodyPr>
          <a:lstStyle/>
          <a:p>
            <a:pPr marL="16933">
              <a:spcBef>
                <a:spcPts val="133"/>
              </a:spcBef>
            </a:pPr>
            <a:r>
              <a:rPr sz="1600" b="1" spc="-7" dirty="0">
                <a:solidFill>
                  <a:srgbClr val="FCB834"/>
                </a:solidFill>
                <a:latin typeface="Arial"/>
                <a:cs typeface="Arial"/>
              </a:rPr>
              <a:t>3 </a:t>
            </a:r>
            <a:r>
              <a:rPr sz="1600" b="1" dirty="0">
                <a:solidFill>
                  <a:srgbClr val="FCB834"/>
                </a:solidFill>
                <a:latin typeface="Arial"/>
                <a:cs typeface="Arial"/>
              </a:rPr>
              <a:t>billion </a:t>
            </a:r>
            <a:r>
              <a:rPr sz="1600" b="1" spc="-7" dirty="0">
                <a:solidFill>
                  <a:srgbClr val="FCB834"/>
                </a:solidFill>
                <a:latin typeface="Arial"/>
                <a:cs typeface="Arial"/>
              </a:rPr>
              <a:t>devices use </a:t>
            </a:r>
            <a:r>
              <a:rPr sz="1600" b="1" spc="-13" dirty="0">
                <a:solidFill>
                  <a:srgbClr val="FCB834"/>
                </a:solidFill>
                <a:latin typeface="Arial"/>
                <a:cs typeface="Arial"/>
              </a:rPr>
              <a:t>Java </a:t>
            </a:r>
            <a:r>
              <a:rPr sz="1600" b="1" dirty="0">
                <a:solidFill>
                  <a:srgbClr val="FCB834"/>
                </a:solidFill>
                <a:latin typeface="Arial"/>
                <a:cs typeface="Arial"/>
              </a:rPr>
              <a:t>Runtime</a:t>
            </a:r>
            <a:r>
              <a:rPr sz="1600" b="1" spc="-93" dirty="0">
                <a:solidFill>
                  <a:srgbClr val="FCB834"/>
                </a:solidFill>
                <a:latin typeface="Arial"/>
                <a:cs typeface="Arial"/>
              </a:rPr>
              <a:t> </a:t>
            </a:r>
            <a:r>
              <a:rPr sz="1600" b="1" spc="-20" dirty="0">
                <a:solidFill>
                  <a:srgbClr val="FCB834"/>
                </a:solidFill>
                <a:latin typeface="Arial"/>
                <a:cs typeface="Arial"/>
              </a:rPr>
              <a:t>Environment</a:t>
            </a:r>
            <a:endParaRPr sz="1600">
              <a:latin typeface="Arial"/>
              <a:cs typeface="Arial"/>
            </a:endParaRPr>
          </a:p>
        </p:txBody>
      </p:sp>
      <p:sp>
        <p:nvSpPr>
          <p:cNvPr id="28" name="object 28"/>
          <p:cNvSpPr txBox="1"/>
          <p:nvPr/>
        </p:nvSpPr>
        <p:spPr>
          <a:xfrm>
            <a:off x="5892122" y="2356104"/>
            <a:ext cx="3169073" cy="263320"/>
          </a:xfrm>
          <a:prstGeom prst="rect">
            <a:avLst/>
          </a:prstGeom>
        </p:spPr>
        <p:txBody>
          <a:bodyPr vert="horz" wrap="square" lIns="0" tIns="16933" rIns="0" bIns="0" rtlCol="0">
            <a:spAutoFit/>
          </a:bodyPr>
          <a:lstStyle/>
          <a:p>
            <a:pPr marL="16933">
              <a:spcBef>
                <a:spcPts val="133"/>
              </a:spcBef>
            </a:pPr>
            <a:r>
              <a:rPr sz="1600" b="1" spc="-7" dirty="0">
                <a:solidFill>
                  <a:srgbClr val="FF3D5F"/>
                </a:solidFill>
                <a:latin typeface="Arial"/>
                <a:cs typeface="Arial"/>
              </a:rPr>
              <a:t>To develop </a:t>
            </a:r>
            <a:r>
              <a:rPr sz="1600" b="1" spc="-13" dirty="0">
                <a:solidFill>
                  <a:srgbClr val="FF3D5F"/>
                </a:solidFill>
                <a:latin typeface="Arial"/>
                <a:cs typeface="Arial"/>
              </a:rPr>
              <a:t>Android</a:t>
            </a:r>
            <a:r>
              <a:rPr sz="1600" b="1" spc="-167" dirty="0">
                <a:solidFill>
                  <a:srgbClr val="FF3D5F"/>
                </a:solidFill>
                <a:latin typeface="Arial"/>
                <a:cs typeface="Arial"/>
              </a:rPr>
              <a:t> </a:t>
            </a:r>
            <a:r>
              <a:rPr sz="1600" b="1" spc="-20" dirty="0">
                <a:solidFill>
                  <a:srgbClr val="FF3D5F"/>
                </a:solidFill>
                <a:latin typeface="Arial"/>
                <a:cs typeface="Arial"/>
              </a:rPr>
              <a:t>Applications</a:t>
            </a:r>
            <a:endParaRPr sz="1600">
              <a:latin typeface="Arial"/>
              <a:cs typeface="Arial"/>
            </a:endParaRPr>
          </a:p>
        </p:txBody>
      </p:sp>
      <p:sp>
        <p:nvSpPr>
          <p:cNvPr id="29" name="object 29"/>
          <p:cNvSpPr txBox="1"/>
          <p:nvPr/>
        </p:nvSpPr>
        <p:spPr>
          <a:xfrm>
            <a:off x="5544651" y="3226579"/>
            <a:ext cx="5250180" cy="2807542"/>
          </a:xfrm>
          <a:prstGeom prst="rect">
            <a:avLst/>
          </a:prstGeom>
        </p:spPr>
        <p:txBody>
          <a:bodyPr vert="horz" wrap="square" lIns="0" tIns="16933" rIns="0" bIns="0" rtlCol="0">
            <a:spAutoFit/>
          </a:bodyPr>
          <a:lstStyle/>
          <a:p>
            <a:pPr marL="469888">
              <a:spcBef>
                <a:spcPts val="133"/>
              </a:spcBef>
            </a:pPr>
            <a:r>
              <a:rPr sz="1600" b="1" spc="-7" dirty="0">
                <a:solidFill>
                  <a:srgbClr val="008599"/>
                </a:solidFill>
                <a:latin typeface="Arial"/>
                <a:cs typeface="Arial"/>
              </a:rPr>
              <a:t>To develop Hadoop</a:t>
            </a:r>
            <a:r>
              <a:rPr sz="1600" b="1" spc="-133" dirty="0">
                <a:solidFill>
                  <a:srgbClr val="008599"/>
                </a:solidFill>
                <a:latin typeface="Arial"/>
                <a:cs typeface="Arial"/>
              </a:rPr>
              <a:t> </a:t>
            </a:r>
            <a:r>
              <a:rPr sz="1600" b="1" spc="-20" dirty="0">
                <a:solidFill>
                  <a:srgbClr val="008599"/>
                </a:solidFill>
                <a:latin typeface="Arial"/>
                <a:cs typeface="Arial"/>
              </a:rPr>
              <a:t>Applications</a:t>
            </a:r>
            <a:endParaRPr sz="1600">
              <a:latin typeface="Arial"/>
              <a:cs typeface="Arial"/>
            </a:endParaRPr>
          </a:p>
          <a:p>
            <a:pPr>
              <a:lnSpc>
                <a:spcPct val="100000"/>
              </a:lnSpc>
            </a:pPr>
            <a:endParaRPr sz="1733">
              <a:latin typeface="Arial"/>
              <a:cs typeface="Arial"/>
            </a:endParaRPr>
          </a:p>
          <a:p>
            <a:pPr>
              <a:spcBef>
                <a:spcPts val="33"/>
              </a:spcBef>
            </a:pPr>
            <a:endParaRPr sz="2067">
              <a:latin typeface="Arial"/>
              <a:cs typeface="Arial"/>
            </a:endParaRPr>
          </a:p>
          <a:p>
            <a:pPr marL="468195" marR="6773"/>
            <a:r>
              <a:rPr sz="1600" b="1" spc="-7" dirty="0">
                <a:solidFill>
                  <a:srgbClr val="00B59C"/>
                </a:solidFill>
                <a:latin typeface="Arial"/>
                <a:cs typeface="Arial"/>
              </a:rPr>
              <a:t>To develop business process management</a:t>
            </a:r>
            <a:r>
              <a:rPr sz="1600" b="1" spc="-152" dirty="0">
                <a:solidFill>
                  <a:srgbClr val="00B59C"/>
                </a:solidFill>
                <a:latin typeface="Arial"/>
                <a:cs typeface="Arial"/>
              </a:rPr>
              <a:t> </a:t>
            </a:r>
            <a:r>
              <a:rPr sz="1600" b="1" spc="-20" dirty="0">
                <a:solidFill>
                  <a:srgbClr val="00B59C"/>
                </a:solidFill>
                <a:latin typeface="Arial"/>
                <a:cs typeface="Arial"/>
              </a:rPr>
              <a:t>(BPM)  </a:t>
            </a:r>
            <a:r>
              <a:rPr sz="1600" b="1" spc="-33" dirty="0">
                <a:solidFill>
                  <a:srgbClr val="00B59C"/>
                </a:solidFill>
                <a:latin typeface="Arial"/>
                <a:cs typeface="Arial"/>
              </a:rPr>
              <a:t>tools</a:t>
            </a:r>
            <a:endParaRPr sz="1600">
              <a:latin typeface="Arial"/>
              <a:cs typeface="Arial"/>
            </a:endParaRPr>
          </a:p>
          <a:p>
            <a:pPr>
              <a:spcBef>
                <a:spcPts val="47"/>
              </a:spcBef>
            </a:pPr>
            <a:endParaRPr sz="2400">
              <a:latin typeface="Arial"/>
              <a:cs typeface="Arial"/>
            </a:endParaRPr>
          </a:p>
          <a:p>
            <a:pPr marL="311564"/>
            <a:r>
              <a:rPr sz="1600" b="1" spc="-7" dirty="0">
                <a:solidFill>
                  <a:srgbClr val="73635D"/>
                </a:solidFill>
                <a:latin typeface="Arial"/>
                <a:cs typeface="Arial"/>
              </a:rPr>
              <a:t>To develop </a:t>
            </a:r>
            <a:r>
              <a:rPr sz="1600" b="1" spc="7" dirty="0">
                <a:solidFill>
                  <a:srgbClr val="73635D"/>
                </a:solidFill>
                <a:latin typeface="Arial"/>
                <a:cs typeface="Arial"/>
              </a:rPr>
              <a:t>web</a:t>
            </a:r>
            <a:r>
              <a:rPr sz="1600" b="1" spc="-100" dirty="0">
                <a:solidFill>
                  <a:srgbClr val="73635D"/>
                </a:solidFill>
                <a:latin typeface="Arial"/>
                <a:cs typeface="Arial"/>
              </a:rPr>
              <a:t> </a:t>
            </a:r>
            <a:r>
              <a:rPr sz="1600" b="1" spc="-20" dirty="0">
                <a:solidFill>
                  <a:srgbClr val="73635D"/>
                </a:solidFill>
                <a:latin typeface="Arial"/>
                <a:cs typeface="Arial"/>
              </a:rPr>
              <a:t>servers</a:t>
            </a:r>
            <a:endParaRPr sz="1600">
              <a:latin typeface="Arial"/>
              <a:cs typeface="Arial"/>
            </a:endParaRPr>
          </a:p>
          <a:p>
            <a:pPr>
              <a:lnSpc>
                <a:spcPct val="100000"/>
              </a:lnSpc>
            </a:pPr>
            <a:endParaRPr sz="1733">
              <a:latin typeface="Arial"/>
              <a:cs typeface="Arial"/>
            </a:endParaRPr>
          </a:p>
          <a:p>
            <a:pPr>
              <a:spcBef>
                <a:spcPts val="33"/>
              </a:spcBef>
            </a:pPr>
            <a:endParaRPr sz="2200">
              <a:latin typeface="Arial"/>
              <a:cs typeface="Arial"/>
            </a:endParaRPr>
          </a:p>
          <a:p>
            <a:pPr marL="16933"/>
            <a:r>
              <a:rPr sz="1600" b="1" spc="-7" dirty="0">
                <a:solidFill>
                  <a:srgbClr val="39C5E0"/>
                </a:solidFill>
                <a:latin typeface="Arial"/>
                <a:cs typeface="Arial"/>
              </a:rPr>
              <a:t>To develop </a:t>
            </a:r>
            <a:r>
              <a:rPr sz="1600" b="1" dirty="0">
                <a:solidFill>
                  <a:srgbClr val="39C5E0"/>
                </a:solidFill>
                <a:latin typeface="Arial"/>
                <a:cs typeface="Arial"/>
              </a:rPr>
              <a:t>application </a:t>
            </a:r>
            <a:r>
              <a:rPr sz="1600" b="1" spc="-7" dirty="0">
                <a:solidFill>
                  <a:srgbClr val="39C5E0"/>
                </a:solidFill>
                <a:latin typeface="Arial"/>
                <a:cs typeface="Arial"/>
              </a:rPr>
              <a:t>servers</a:t>
            </a:r>
            <a:r>
              <a:rPr sz="1600" b="1" spc="-193" dirty="0">
                <a:solidFill>
                  <a:srgbClr val="39C5E0"/>
                </a:solidFill>
                <a:latin typeface="Arial"/>
                <a:cs typeface="Arial"/>
              </a:rPr>
              <a:t> </a:t>
            </a:r>
            <a:r>
              <a:rPr sz="1600" b="1" spc="-27" dirty="0">
                <a:solidFill>
                  <a:srgbClr val="39C5E0"/>
                </a:solidFill>
                <a:latin typeface="Arial"/>
                <a:cs typeface="Arial"/>
              </a:rPr>
              <a:t>etc.</a:t>
            </a:r>
            <a:endParaRPr sz="16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TotalTime>
  <Words>1575</Words>
  <Application>Microsoft Office PowerPoint</Application>
  <PresentationFormat>Widescreen</PresentationFormat>
  <Paragraphs>347</Paragraphs>
  <Slides>39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Arial</vt:lpstr>
      <vt:lpstr>Arial</vt:lpstr>
      <vt:lpstr>Arial Black</vt:lpstr>
      <vt:lpstr>Caladea</vt:lpstr>
      <vt:lpstr>Calibri</vt:lpstr>
      <vt:lpstr>Calibri Light</vt:lpstr>
      <vt:lpstr>Carlito</vt:lpstr>
      <vt:lpstr>Google Sans</vt:lpstr>
      <vt:lpstr>Lato</vt:lpstr>
      <vt:lpstr>Open Sans</vt:lpstr>
      <vt:lpstr>Times New Roman</vt:lpstr>
      <vt:lpstr>Wingdings</vt:lpstr>
      <vt:lpstr>Office Theme</vt:lpstr>
      <vt:lpstr>Java Fullstack Development (Course Overview)</vt:lpstr>
      <vt:lpstr>PowerPoint Presentation</vt:lpstr>
      <vt:lpstr>PowerPoint Presentation</vt:lpstr>
      <vt:lpstr>PowerPoint Presentation</vt:lpstr>
      <vt:lpstr>What is Java?</vt:lpstr>
      <vt:lpstr>What is Java?</vt:lpstr>
      <vt:lpstr>What is Java?</vt:lpstr>
      <vt:lpstr>What is Java?</vt:lpstr>
      <vt:lpstr>Where is Java Used?</vt:lpstr>
      <vt:lpstr>PowerPoint Presentation</vt:lpstr>
      <vt:lpstr>PowerPoint Presentation</vt:lpstr>
      <vt:lpstr>PowerPoint Presentation</vt:lpstr>
      <vt:lpstr>PowerPoint Presentation</vt:lpstr>
      <vt:lpstr>Java-Job, Demand and Experience Trends</vt:lpstr>
      <vt:lpstr>PowerPoint Presentation</vt:lpstr>
      <vt:lpstr>Why not C++?</vt:lpstr>
      <vt:lpstr>Why not C++?</vt:lpstr>
      <vt:lpstr>Why not C++?</vt:lpstr>
      <vt:lpstr>Why not C++?</vt:lpstr>
      <vt:lpstr>Why not C++?</vt:lpstr>
      <vt:lpstr>History of Java</vt:lpstr>
      <vt:lpstr>Java Versions</vt:lpstr>
      <vt:lpstr>Features of Java</vt:lpstr>
      <vt:lpstr>Features of Java</vt:lpstr>
      <vt:lpstr>Features of Java</vt:lpstr>
      <vt:lpstr>Features of Java</vt:lpstr>
      <vt:lpstr>Features of Java</vt:lpstr>
      <vt:lpstr>Features of Java</vt:lpstr>
      <vt:lpstr>Features of Java</vt:lpstr>
      <vt:lpstr>Features of Java</vt:lpstr>
      <vt:lpstr>Features of Java</vt:lpstr>
      <vt:lpstr>Features of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3Day BootCamp On java</dc:title>
  <dc:creator>Kabiraj Shrestha</dc:creator>
  <cp:lastModifiedBy>kabiraj shrestha</cp:lastModifiedBy>
  <cp:revision>34</cp:revision>
  <dcterms:created xsi:type="dcterms:W3CDTF">2023-04-05T01:24:52Z</dcterms:created>
  <dcterms:modified xsi:type="dcterms:W3CDTF">2023-07-30T10:29:47Z</dcterms:modified>
</cp:coreProperties>
</file>