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media/image4.jpg" ContentType="image/jpg"/>
  <Override PartName="/ppt/notesSlides/notesSlide1.xml" ContentType="application/vnd.openxmlformats-officedocument.presentationml.notesSlide+xml"/>
  <Override PartName="/ppt/media/image6.jpg" ContentType="image/jpg"/>
  <Override PartName="/ppt/media/image11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104.jpg" ContentType="image/jpg"/>
  <Override PartName="/ppt/media/image105.jpg" ContentType="image/jpg"/>
  <Override PartName="/ppt/media/image107.jpg" ContentType="image/jpg"/>
  <Override PartName="/ppt/media/image109.jpg" ContentType="image/jpg"/>
  <Override PartName="/ppt/media/image155.jpg" ContentType="image/jpg"/>
  <Override PartName="/ppt/media/image193.jpg" ContentType="image/jpg"/>
  <Override PartName="/ppt/media/image196.jpg" ContentType="image/jpg"/>
  <Override PartName="/ppt/media/image19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7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6B245-79B3-4654-BC72-7B4F62F5E62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50CB-DDAE-4D28-B2F7-17C0C5FB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E50CB-DDAE-4D28-B2F7-17C0C5FB6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5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726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10448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8636" y="169163"/>
            <a:ext cx="8186726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431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077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5141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2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715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1744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0852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6063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67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9396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0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imap.com/en/html/maps_-_world.html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71.png"/><Relationship Id="rId21" Type="http://schemas.openxmlformats.org/officeDocument/2006/relationships/image" Target="../media/image87.png"/><Relationship Id="rId34" Type="http://schemas.openxmlformats.org/officeDocument/2006/relationships/image" Target="../media/image100.png"/><Relationship Id="rId7" Type="http://schemas.openxmlformats.org/officeDocument/2006/relationships/image" Target="../media/image49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99.png"/><Relationship Id="rId2" Type="http://schemas.openxmlformats.org/officeDocument/2006/relationships/image" Target="../media/image70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32" Type="http://schemas.openxmlformats.org/officeDocument/2006/relationships/image" Target="../media/image98.png"/><Relationship Id="rId5" Type="http://schemas.openxmlformats.org/officeDocument/2006/relationships/image" Target="../media/image73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31" Type="http://schemas.openxmlformats.org/officeDocument/2006/relationships/image" Target="../media/image97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8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jpg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7" Type="http://schemas.openxmlformats.org/officeDocument/2006/relationships/image" Target="../media/image109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jpg"/><Relationship Id="rId4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32" Type="http://schemas.openxmlformats.org/officeDocument/2006/relationships/image" Target="../media/image141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0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jp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6.png"/><Relationship Id="rId7" Type="http://schemas.openxmlformats.org/officeDocument/2006/relationships/image" Target="../media/image134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36.png"/><Relationship Id="rId4" Type="http://schemas.openxmlformats.org/officeDocument/2006/relationships/image" Target="../media/image1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jp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jp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jp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550"/>
            <a:ext cx="9144000" cy="8639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8077" y="413926"/>
            <a:ext cx="1954176" cy="23803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6163" y="3183635"/>
            <a:ext cx="1953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272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525"/>
                </a:solidFill>
                <a:latin typeface="Georgia"/>
                <a:cs typeface="Georgia"/>
              </a:rPr>
              <a:t>MODULE-5 </a:t>
            </a:r>
            <a:r>
              <a:rPr sz="2000" b="1" spc="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000" b="1" spc="-45" dirty="0">
                <a:solidFill>
                  <a:srgbClr val="252525"/>
                </a:solidFill>
                <a:latin typeface="Georgia"/>
                <a:cs typeface="Georgia"/>
              </a:rPr>
              <a:t>C</a:t>
            </a:r>
            <a:r>
              <a:rPr sz="2000" b="1" spc="-40" dirty="0">
                <a:solidFill>
                  <a:srgbClr val="252525"/>
                </a:solidFill>
                <a:latin typeface="Georgia"/>
                <a:cs typeface="Georgia"/>
              </a:rPr>
              <a:t>O</a:t>
            </a:r>
            <a:r>
              <a:rPr sz="2000" b="1" spc="-35" dirty="0">
                <a:solidFill>
                  <a:srgbClr val="252525"/>
                </a:solidFill>
                <a:latin typeface="Georgia"/>
                <a:cs typeface="Georgia"/>
              </a:rPr>
              <a:t>LL</a:t>
            </a:r>
            <a:r>
              <a:rPr sz="2000" b="1" spc="-45" dirty="0">
                <a:solidFill>
                  <a:srgbClr val="252525"/>
                </a:solidFill>
                <a:latin typeface="Georgia"/>
                <a:cs typeface="Georgia"/>
              </a:rPr>
              <a:t>ECTI</a:t>
            </a:r>
            <a:r>
              <a:rPr sz="2000" b="1" spc="-40" dirty="0">
                <a:solidFill>
                  <a:srgbClr val="252525"/>
                </a:solidFill>
                <a:latin typeface="Georgia"/>
                <a:cs typeface="Georgia"/>
              </a:rPr>
              <a:t>ON</a:t>
            </a:r>
            <a:r>
              <a:rPr sz="2000" b="1" dirty="0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0" y="126491"/>
            <a:ext cx="3061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Why</a:t>
            </a:r>
            <a:r>
              <a:rPr spc="-90" dirty="0"/>
              <a:t> </a:t>
            </a:r>
            <a:r>
              <a:rPr spc="-20" dirty="0"/>
              <a:t>Wrapper</a:t>
            </a:r>
            <a:r>
              <a:rPr spc="-80" dirty="0"/>
              <a:t> </a:t>
            </a:r>
            <a:r>
              <a:rPr spc="-10" dirty="0"/>
              <a:t>Classes?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983" y="1022603"/>
            <a:ext cx="7389495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8740" indent="-28638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Since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Java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Oriented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language,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sometimes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required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send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instead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primitive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type,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case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object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  <a:p>
            <a:pPr marL="339725" marR="50800" indent="-262890">
              <a:lnSpc>
                <a:spcPct val="107100"/>
              </a:lnSpc>
              <a:spcBef>
                <a:spcPts val="151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For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example,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Collections like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(You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will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learn about collections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little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later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module)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only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objects.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Here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 data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can’t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299085" marR="5080" indent="-286385">
              <a:lnSpc>
                <a:spcPct val="1014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character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be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stored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collections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it’s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corresponding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are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required.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Hence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created.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0448" y="1772411"/>
            <a:ext cx="5044440" cy="3013075"/>
            <a:chOff x="2060448" y="1772411"/>
            <a:chExt cx="5044440" cy="3013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0448" y="1772411"/>
              <a:ext cx="5044440" cy="25222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500" y="1780030"/>
              <a:ext cx="2197606" cy="1545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81476" y="1818045"/>
              <a:ext cx="2079625" cy="1442085"/>
            </a:xfrm>
            <a:custGeom>
              <a:avLst/>
              <a:gdLst/>
              <a:ahLst/>
              <a:cxnLst/>
              <a:rect l="l" t="t" r="r" b="b"/>
              <a:pathLst>
                <a:path w="2079625" h="1442085">
                  <a:moveTo>
                    <a:pt x="0" y="1441916"/>
                  </a:moveTo>
                  <a:lnTo>
                    <a:pt x="13326" y="1382654"/>
                  </a:lnTo>
                  <a:lnTo>
                    <a:pt x="27672" y="1324302"/>
                  </a:lnTo>
                  <a:lnTo>
                    <a:pt x="43013" y="1266884"/>
                  </a:lnTo>
                  <a:lnTo>
                    <a:pt x="59326" y="1210424"/>
                  </a:lnTo>
                  <a:lnTo>
                    <a:pt x="76587" y="1154942"/>
                  </a:lnTo>
                  <a:lnTo>
                    <a:pt x="94771" y="1100464"/>
                  </a:lnTo>
                  <a:lnTo>
                    <a:pt x="113855" y="1047012"/>
                  </a:lnTo>
                  <a:lnTo>
                    <a:pt x="133816" y="994609"/>
                  </a:lnTo>
                  <a:lnTo>
                    <a:pt x="154628" y="943277"/>
                  </a:lnTo>
                  <a:lnTo>
                    <a:pt x="176269" y="893041"/>
                  </a:lnTo>
                  <a:lnTo>
                    <a:pt x="198715" y="843922"/>
                  </a:lnTo>
                  <a:lnTo>
                    <a:pt x="221942" y="795944"/>
                  </a:lnTo>
                  <a:lnTo>
                    <a:pt x="245925" y="749130"/>
                  </a:lnTo>
                  <a:lnTo>
                    <a:pt x="270642" y="703503"/>
                  </a:lnTo>
                  <a:lnTo>
                    <a:pt x="296067" y="659086"/>
                  </a:lnTo>
                  <a:lnTo>
                    <a:pt x="322179" y="615902"/>
                  </a:lnTo>
                  <a:lnTo>
                    <a:pt x="348951" y="573973"/>
                  </a:lnTo>
                  <a:lnTo>
                    <a:pt x="376362" y="533324"/>
                  </a:lnTo>
                  <a:lnTo>
                    <a:pt x="404386" y="493976"/>
                  </a:lnTo>
                  <a:lnTo>
                    <a:pt x="433000" y="455953"/>
                  </a:lnTo>
                  <a:lnTo>
                    <a:pt x="462181" y="419279"/>
                  </a:lnTo>
                  <a:lnTo>
                    <a:pt x="491904" y="383975"/>
                  </a:lnTo>
                  <a:lnTo>
                    <a:pt x="522145" y="350065"/>
                  </a:lnTo>
                  <a:lnTo>
                    <a:pt x="552881" y="317571"/>
                  </a:lnTo>
                  <a:lnTo>
                    <a:pt x="584088" y="286518"/>
                  </a:lnTo>
                  <a:lnTo>
                    <a:pt x="615742" y="256928"/>
                  </a:lnTo>
                  <a:lnTo>
                    <a:pt x="647819" y="228823"/>
                  </a:lnTo>
                  <a:lnTo>
                    <a:pt x="680296" y="202227"/>
                  </a:lnTo>
                  <a:lnTo>
                    <a:pt x="713148" y="177164"/>
                  </a:lnTo>
                  <a:lnTo>
                    <a:pt x="746351" y="153655"/>
                  </a:lnTo>
                  <a:lnTo>
                    <a:pt x="779882" y="131724"/>
                  </a:lnTo>
                  <a:lnTo>
                    <a:pt x="813718" y="111394"/>
                  </a:lnTo>
                  <a:lnTo>
                    <a:pt x="847833" y="92688"/>
                  </a:lnTo>
                  <a:lnTo>
                    <a:pt x="882204" y="75628"/>
                  </a:lnTo>
                  <a:lnTo>
                    <a:pt x="951621" y="46542"/>
                  </a:lnTo>
                  <a:lnTo>
                    <a:pt x="1021776" y="24320"/>
                  </a:lnTo>
                  <a:lnTo>
                    <a:pt x="1092480" y="9145"/>
                  </a:lnTo>
                  <a:lnTo>
                    <a:pt x="1163541" y="1202"/>
                  </a:lnTo>
                  <a:lnTo>
                    <a:pt x="1199146" y="0"/>
                  </a:lnTo>
                  <a:lnTo>
                    <a:pt x="1234769" y="674"/>
                  </a:lnTo>
                  <a:lnTo>
                    <a:pt x="1305973" y="7746"/>
                  </a:lnTo>
                  <a:lnTo>
                    <a:pt x="1376962" y="22601"/>
                  </a:lnTo>
                  <a:lnTo>
                    <a:pt x="1447546" y="45424"/>
                  </a:lnTo>
                  <a:lnTo>
                    <a:pt x="1486820" y="61792"/>
                  </a:lnTo>
                  <a:lnTo>
                    <a:pt x="1525376" y="80571"/>
                  </a:lnTo>
                  <a:lnTo>
                    <a:pt x="1563181" y="101720"/>
                  </a:lnTo>
                  <a:lnTo>
                    <a:pt x="1600204" y="125201"/>
                  </a:lnTo>
                  <a:lnTo>
                    <a:pt x="1636413" y="150975"/>
                  </a:lnTo>
                  <a:lnTo>
                    <a:pt x="1671776" y="179001"/>
                  </a:lnTo>
                  <a:lnTo>
                    <a:pt x="1706263" y="209240"/>
                  </a:lnTo>
                  <a:lnTo>
                    <a:pt x="1739842" y="241653"/>
                  </a:lnTo>
                  <a:lnTo>
                    <a:pt x="1772481" y="276200"/>
                  </a:lnTo>
                  <a:lnTo>
                    <a:pt x="1804148" y="312842"/>
                  </a:lnTo>
                  <a:lnTo>
                    <a:pt x="1834813" y="351539"/>
                  </a:lnTo>
                  <a:lnTo>
                    <a:pt x="1864443" y="392252"/>
                  </a:lnTo>
                  <a:lnTo>
                    <a:pt x="1893008" y="434941"/>
                  </a:lnTo>
                  <a:lnTo>
                    <a:pt x="1920475" y="479567"/>
                  </a:lnTo>
                  <a:lnTo>
                    <a:pt x="1946813" y="526090"/>
                  </a:lnTo>
                  <a:lnTo>
                    <a:pt x="1971991" y="574470"/>
                  </a:lnTo>
                  <a:lnTo>
                    <a:pt x="1995976" y="624669"/>
                  </a:lnTo>
                  <a:lnTo>
                    <a:pt x="2018739" y="676647"/>
                  </a:lnTo>
                  <a:lnTo>
                    <a:pt x="2040246" y="730364"/>
                  </a:lnTo>
                  <a:lnTo>
                    <a:pt x="2060467" y="785780"/>
                  </a:lnTo>
                  <a:lnTo>
                    <a:pt x="2079371" y="842857"/>
                  </a:lnTo>
                </a:path>
              </a:pathLst>
            </a:custGeom>
            <a:ln w="38100">
              <a:solidFill>
                <a:srgbClr val="F488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36" y="2144267"/>
              <a:ext cx="1136902" cy="264109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56970" y="804163"/>
            <a:ext cx="7418705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Use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Cases,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*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 Dataset/Problem,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*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 Solution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Dataset/Problem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800"/>
              </a:lnSpc>
              <a:spcBef>
                <a:spcPts val="944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John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takes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laptop from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India 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USA.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There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finds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battery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charging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different.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will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have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find an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adapter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which works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 USA laptops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plug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points.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[He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will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adapter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will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charge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laptop]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Here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adapter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like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0770" y="147827"/>
            <a:ext cx="454843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</a:t>
            </a:r>
            <a:r>
              <a:rPr spc="-65" dirty="0"/>
              <a:t> </a:t>
            </a:r>
            <a:r>
              <a:rPr spc="-10" dirty="0"/>
              <a:t>Cases</a:t>
            </a:r>
            <a:r>
              <a:rPr spc="-5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Wrapper</a:t>
            </a:r>
            <a:r>
              <a:rPr spc="-70" dirty="0"/>
              <a:t> </a:t>
            </a:r>
            <a:r>
              <a:rPr spc="-10" dirty="0"/>
              <a:t>Classes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21582" y="4870993"/>
            <a:ext cx="225171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http://www.primap.com/en/html/maps_-_world.htm</a:t>
            </a:r>
            <a:r>
              <a:rPr sz="800" spc="-10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l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27879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</a:t>
            </a:r>
            <a:r>
              <a:rPr spc="-110" dirty="0"/>
              <a:t> </a:t>
            </a:r>
            <a:r>
              <a:rPr spc="-5" dirty="0"/>
              <a:t>Meets</a:t>
            </a:r>
            <a:r>
              <a:rPr spc="-114" dirty="0"/>
              <a:t> </a:t>
            </a:r>
            <a:r>
              <a:rPr dirty="0"/>
              <a:t>Jack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12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1966" y="1292352"/>
            <a:ext cx="5358765" cy="3290570"/>
            <a:chOff x="2791966" y="1292352"/>
            <a:chExt cx="5358765" cy="3290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966" y="1296924"/>
              <a:ext cx="3653028" cy="32857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46243" y="1296924"/>
              <a:ext cx="3899535" cy="1247140"/>
            </a:xfrm>
            <a:custGeom>
              <a:avLst/>
              <a:gdLst/>
              <a:ahLst/>
              <a:cxnLst/>
              <a:rect l="l" t="t" r="r" b="b"/>
              <a:pathLst>
                <a:path w="3899534" h="1247139">
                  <a:moveTo>
                    <a:pt x="2564511" y="207772"/>
                  </a:moveTo>
                  <a:lnTo>
                    <a:pt x="2569996" y="160113"/>
                  </a:lnTo>
                  <a:lnTo>
                    <a:pt x="2585619" y="116373"/>
                  </a:lnTo>
                  <a:lnTo>
                    <a:pt x="2610138" y="77796"/>
                  </a:lnTo>
                  <a:lnTo>
                    <a:pt x="2642308" y="45626"/>
                  </a:lnTo>
                  <a:lnTo>
                    <a:pt x="2680885" y="21107"/>
                  </a:lnTo>
                  <a:lnTo>
                    <a:pt x="2724625" y="5484"/>
                  </a:lnTo>
                  <a:lnTo>
                    <a:pt x="2772283" y="0"/>
                  </a:lnTo>
                  <a:lnTo>
                    <a:pt x="2787015" y="0"/>
                  </a:lnTo>
                  <a:lnTo>
                    <a:pt x="3120772" y="0"/>
                  </a:lnTo>
                  <a:lnTo>
                    <a:pt x="3691763" y="0"/>
                  </a:lnTo>
                  <a:lnTo>
                    <a:pt x="3739422" y="5484"/>
                  </a:lnTo>
                  <a:lnTo>
                    <a:pt x="3783162" y="21107"/>
                  </a:lnTo>
                  <a:lnTo>
                    <a:pt x="3821739" y="45626"/>
                  </a:lnTo>
                  <a:lnTo>
                    <a:pt x="3853909" y="77796"/>
                  </a:lnTo>
                  <a:lnTo>
                    <a:pt x="3878428" y="116373"/>
                  </a:lnTo>
                  <a:lnTo>
                    <a:pt x="3894051" y="160113"/>
                  </a:lnTo>
                  <a:lnTo>
                    <a:pt x="3899535" y="207772"/>
                  </a:lnTo>
                  <a:lnTo>
                    <a:pt x="3899535" y="727201"/>
                  </a:lnTo>
                  <a:lnTo>
                    <a:pt x="3899535" y="1038860"/>
                  </a:lnTo>
                  <a:lnTo>
                    <a:pt x="3894051" y="1086519"/>
                  </a:lnTo>
                  <a:lnTo>
                    <a:pt x="3878428" y="1130259"/>
                  </a:lnTo>
                  <a:lnTo>
                    <a:pt x="3853909" y="1168836"/>
                  </a:lnTo>
                  <a:lnTo>
                    <a:pt x="3821739" y="1201006"/>
                  </a:lnTo>
                  <a:lnTo>
                    <a:pt x="3783162" y="1225525"/>
                  </a:lnTo>
                  <a:lnTo>
                    <a:pt x="3739422" y="1241148"/>
                  </a:lnTo>
                  <a:lnTo>
                    <a:pt x="3691763" y="1246633"/>
                  </a:lnTo>
                  <a:lnTo>
                    <a:pt x="3120772" y="1246633"/>
                  </a:lnTo>
                  <a:lnTo>
                    <a:pt x="2787015" y="1246633"/>
                  </a:lnTo>
                  <a:lnTo>
                    <a:pt x="2772283" y="1246633"/>
                  </a:lnTo>
                  <a:lnTo>
                    <a:pt x="2724625" y="1241148"/>
                  </a:lnTo>
                  <a:lnTo>
                    <a:pt x="2680885" y="1225525"/>
                  </a:lnTo>
                  <a:lnTo>
                    <a:pt x="2642308" y="1201006"/>
                  </a:lnTo>
                  <a:lnTo>
                    <a:pt x="2610138" y="1168836"/>
                  </a:lnTo>
                  <a:lnTo>
                    <a:pt x="2585619" y="1130259"/>
                  </a:lnTo>
                  <a:lnTo>
                    <a:pt x="2569996" y="1086519"/>
                  </a:lnTo>
                  <a:lnTo>
                    <a:pt x="2564511" y="1038860"/>
                  </a:lnTo>
                  <a:lnTo>
                    <a:pt x="0" y="665226"/>
                  </a:lnTo>
                  <a:lnTo>
                    <a:pt x="2564511" y="727201"/>
                  </a:lnTo>
                  <a:lnTo>
                    <a:pt x="2564511" y="207772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700" y="821435"/>
            <a:ext cx="7489190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John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meets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Jack 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Coffee shop.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Jack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was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John’s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classmate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ahoma"/>
              <a:cs typeface="Tahoma"/>
            </a:endParaRPr>
          </a:p>
          <a:p>
            <a:pPr marL="6466840" marR="508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Hi John, how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you?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remember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me?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Jack,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friend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College!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29403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</a:t>
            </a:r>
            <a:r>
              <a:rPr spc="-110" dirty="0"/>
              <a:t> </a:t>
            </a:r>
            <a:r>
              <a:rPr spc="-5" dirty="0"/>
              <a:t>Meets</a:t>
            </a:r>
            <a:r>
              <a:rPr spc="-114" dirty="0"/>
              <a:t> </a:t>
            </a:r>
            <a:r>
              <a:rPr dirty="0"/>
              <a:t>Jack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13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0808" y="1296924"/>
            <a:ext cx="5314315" cy="3286125"/>
            <a:chOff x="1130808" y="1296924"/>
            <a:chExt cx="5314315" cy="3286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968" y="1296924"/>
              <a:ext cx="3653028" cy="32857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5380" y="1418844"/>
              <a:ext cx="1766570" cy="1430020"/>
            </a:xfrm>
            <a:custGeom>
              <a:avLst/>
              <a:gdLst/>
              <a:ahLst/>
              <a:cxnLst/>
              <a:rect l="l" t="t" r="r" b="b"/>
              <a:pathLst>
                <a:path w="1766570" h="1430020">
                  <a:moveTo>
                    <a:pt x="0" y="222503"/>
                  </a:moveTo>
                  <a:lnTo>
                    <a:pt x="4520" y="177647"/>
                  </a:lnTo>
                  <a:lnTo>
                    <a:pt x="17485" y="135874"/>
                  </a:lnTo>
                  <a:lnTo>
                    <a:pt x="38000" y="98077"/>
                  </a:lnTo>
                  <a:lnTo>
                    <a:pt x="65170" y="65150"/>
                  </a:lnTo>
                  <a:lnTo>
                    <a:pt x="98100" y="37986"/>
                  </a:lnTo>
                  <a:lnTo>
                    <a:pt x="135895" y="17478"/>
                  </a:lnTo>
                  <a:lnTo>
                    <a:pt x="177661" y="4518"/>
                  </a:lnTo>
                  <a:lnTo>
                    <a:pt x="222503" y="0"/>
                  </a:lnTo>
                  <a:lnTo>
                    <a:pt x="778763" y="0"/>
                  </a:lnTo>
                  <a:lnTo>
                    <a:pt x="1112520" y="0"/>
                  </a:lnTo>
                  <a:lnTo>
                    <a:pt x="1157376" y="4518"/>
                  </a:lnTo>
                  <a:lnTo>
                    <a:pt x="1199149" y="17478"/>
                  </a:lnTo>
                  <a:lnTo>
                    <a:pt x="1236946" y="37986"/>
                  </a:lnTo>
                  <a:lnTo>
                    <a:pt x="1269872" y="65150"/>
                  </a:lnTo>
                  <a:lnTo>
                    <a:pt x="1297037" y="98077"/>
                  </a:lnTo>
                  <a:lnTo>
                    <a:pt x="1317545" y="135874"/>
                  </a:lnTo>
                  <a:lnTo>
                    <a:pt x="1330505" y="177647"/>
                  </a:lnTo>
                  <a:lnTo>
                    <a:pt x="1335024" y="222503"/>
                  </a:lnTo>
                  <a:lnTo>
                    <a:pt x="1335024" y="833881"/>
                  </a:lnTo>
                  <a:lnTo>
                    <a:pt x="1766443" y="835024"/>
                  </a:lnTo>
                  <a:lnTo>
                    <a:pt x="1335024" y="1191259"/>
                  </a:lnTo>
                  <a:lnTo>
                    <a:pt x="1335024" y="1207007"/>
                  </a:lnTo>
                  <a:lnTo>
                    <a:pt x="1330505" y="1251864"/>
                  </a:lnTo>
                  <a:lnTo>
                    <a:pt x="1317545" y="1293637"/>
                  </a:lnTo>
                  <a:lnTo>
                    <a:pt x="1297037" y="1331434"/>
                  </a:lnTo>
                  <a:lnTo>
                    <a:pt x="1269873" y="1364360"/>
                  </a:lnTo>
                  <a:lnTo>
                    <a:pt x="1236946" y="1391525"/>
                  </a:lnTo>
                  <a:lnTo>
                    <a:pt x="1199149" y="1412033"/>
                  </a:lnTo>
                  <a:lnTo>
                    <a:pt x="1157376" y="1424993"/>
                  </a:lnTo>
                  <a:lnTo>
                    <a:pt x="1112520" y="1429511"/>
                  </a:lnTo>
                  <a:lnTo>
                    <a:pt x="778763" y="1429511"/>
                  </a:lnTo>
                  <a:lnTo>
                    <a:pt x="222503" y="1429511"/>
                  </a:lnTo>
                  <a:lnTo>
                    <a:pt x="177661" y="1424993"/>
                  </a:lnTo>
                  <a:lnTo>
                    <a:pt x="135895" y="1412033"/>
                  </a:lnTo>
                  <a:lnTo>
                    <a:pt x="98100" y="1391525"/>
                  </a:lnTo>
                  <a:lnTo>
                    <a:pt x="65170" y="1364360"/>
                  </a:lnTo>
                  <a:lnTo>
                    <a:pt x="38000" y="1331434"/>
                  </a:lnTo>
                  <a:lnTo>
                    <a:pt x="17485" y="1293637"/>
                  </a:lnTo>
                  <a:lnTo>
                    <a:pt x="4520" y="1251864"/>
                  </a:lnTo>
                  <a:lnTo>
                    <a:pt x="0" y="1207007"/>
                  </a:lnTo>
                  <a:lnTo>
                    <a:pt x="0" y="1191259"/>
                  </a:lnTo>
                  <a:lnTo>
                    <a:pt x="0" y="833881"/>
                  </a:lnTo>
                  <a:lnTo>
                    <a:pt x="0" y="222503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5513" y="1496059"/>
            <a:ext cx="1154430" cy="129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Hi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Jack…I am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good.</a:t>
            </a:r>
            <a:r>
              <a:rPr sz="12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It’s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so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nice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 after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all these years!!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What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are you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doing these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days?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35375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Jack</a:t>
            </a:r>
            <a:r>
              <a:rPr spc="-4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5" dirty="0"/>
              <a:t>Programmer</a:t>
            </a:r>
            <a:r>
              <a:rPr spc="-50" dirty="0"/>
              <a:t> </a:t>
            </a:r>
            <a:r>
              <a:rPr spc="-10" dirty="0"/>
              <a:t>too..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14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1966" y="1296924"/>
            <a:ext cx="5354320" cy="3276600"/>
            <a:chOff x="2791966" y="1296924"/>
            <a:chExt cx="5354320" cy="3276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966" y="1296924"/>
              <a:ext cx="3643882" cy="3276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01310" y="1534668"/>
              <a:ext cx="2740025" cy="1450975"/>
            </a:xfrm>
            <a:custGeom>
              <a:avLst/>
              <a:gdLst/>
              <a:ahLst/>
              <a:cxnLst/>
              <a:rect l="l" t="t" r="r" b="b"/>
              <a:pathLst>
                <a:path w="2740025" h="1450975">
                  <a:moveTo>
                    <a:pt x="1241806" y="241808"/>
                  </a:moveTo>
                  <a:lnTo>
                    <a:pt x="1246716" y="193058"/>
                  </a:lnTo>
                  <a:lnTo>
                    <a:pt x="1260800" y="147661"/>
                  </a:lnTo>
                  <a:lnTo>
                    <a:pt x="1283087" y="106585"/>
                  </a:lnTo>
                  <a:lnTo>
                    <a:pt x="1312608" y="70802"/>
                  </a:lnTo>
                  <a:lnTo>
                    <a:pt x="1348391" y="41281"/>
                  </a:lnTo>
                  <a:lnTo>
                    <a:pt x="1389467" y="18994"/>
                  </a:lnTo>
                  <a:lnTo>
                    <a:pt x="1434864" y="4910"/>
                  </a:lnTo>
                  <a:lnTo>
                    <a:pt x="1483614" y="0"/>
                  </a:lnTo>
                  <a:lnTo>
                    <a:pt x="1491488" y="0"/>
                  </a:lnTo>
                  <a:lnTo>
                    <a:pt x="1866011" y="0"/>
                  </a:lnTo>
                  <a:lnTo>
                    <a:pt x="2498090" y="0"/>
                  </a:lnTo>
                  <a:lnTo>
                    <a:pt x="2546839" y="4910"/>
                  </a:lnTo>
                  <a:lnTo>
                    <a:pt x="2592236" y="18994"/>
                  </a:lnTo>
                  <a:lnTo>
                    <a:pt x="2633312" y="41281"/>
                  </a:lnTo>
                  <a:lnTo>
                    <a:pt x="2669095" y="70802"/>
                  </a:lnTo>
                  <a:lnTo>
                    <a:pt x="2698616" y="106585"/>
                  </a:lnTo>
                  <a:lnTo>
                    <a:pt x="2720903" y="147661"/>
                  </a:lnTo>
                  <a:lnTo>
                    <a:pt x="2734987" y="193058"/>
                  </a:lnTo>
                  <a:lnTo>
                    <a:pt x="2739897" y="241808"/>
                  </a:lnTo>
                  <a:lnTo>
                    <a:pt x="2739897" y="846328"/>
                  </a:lnTo>
                  <a:lnTo>
                    <a:pt x="2739897" y="1209040"/>
                  </a:lnTo>
                  <a:lnTo>
                    <a:pt x="2734987" y="1257789"/>
                  </a:lnTo>
                  <a:lnTo>
                    <a:pt x="2720903" y="1303186"/>
                  </a:lnTo>
                  <a:lnTo>
                    <a:pt x="2698616" y="1344262"/>
                  </a:lnTo>
                  <a:lnTo>
                    <a:pt x="2669095" y="1380045"/>
                  </a:lnTo>
                  <a:lnTo>
                    <a:pt x="2633312" y="1409566"/>
                  </a:lnTo>
                  <a:lnTo>
                    <a:pt x="2592236" y="1431853"/>
                  </a:lnTo>
                  <a:lnTo>
                    <a:pt x="2546839" y="1445937"/>
                  </a:lnTo>
                  <a:lnTo>
                    <a:pt x="2498090" y="1450848"/>
                  </a:lnTo>
                  <a:lnTo>
                    <a:pt x="1866011" y="1450848"/>
                  </a:lnTo>
                  <a:lnTo>
                    <a:pt x="1491488" y="1450848"/>
                  </a:lnTo>
                  <a:lnTo>
                    <a:pt x="1483614" y="1450848"/>
                  </a:lnTo>
                  <a:lnTo>
                    <a:pt x="1434864" y="1445937"/>
                  </a:lnTo>
                  <a:lnTo>
                    <a:pt x="1389467" y="1431853"/>
                  </a:lnTo>
                  <a:lnTo>
                    <a:pt x="1348391" y="1409566"/>
                  </a:lnTo>
                  <a:lnTo>
                    <a:pt x="1312608" y="1380045"/>
                  </a:lnTo>
                  <a:lnTo>
                    <a:pt x="1283087" y="1344262"/>
                  </a:lnTo>
                  <a:lnTo>
                    <a:pt x="1260800" y="1303186"/>
                  </a:lnTo>
                  <a:lnTo>
                    <a:pt x="1246716" y="1257789"/>
                  </a:lnTo>
                  <a:lnTo>
                    <a:pt x="1241806" y="1209040"/>
                  </a:lnTo>
                  <a:lnTo>
                    <a:pt x="0" y="768350"/>
                  </a:lnTo>
                  <a:lnTo>
                    <a:pt x="1241806" y="846328"/>
                  </a:lnTo>
                  <a:lnTo>
                    <a:pt x="1241806" y="241808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02628" y="1611884"/>
            <a:ext cx="1180465" cy="129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working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Programmer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with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“Axxizon”.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have</a:t>
            </a:r>
            <a:r>
              <a:rPr sz="12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managed</a:t>
            </a:r>
            <a:r>
              <a:rPr sz="12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learn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Java…(laughs)..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What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about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4316" y="1296924"/>
            <a:ext cx="5431790" cy="3276600"/>
            <a:chOff x="1004316" y="1296924"/>
            <a:chExt cx="5431790" cy="327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966" y="1296924"/>
              <a:ext cx="3643882" cy="3276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8888" y="1484376"/>
              <a:ext cx="2878455" cy="1450975"/>
            </a:xfrm>
            <a:custGeom>
              <a:avLst/>
              <a:gdLst/>
              <a:ahLst/>
              <a:cxnLst/>
              <a:rect l="l" t="t" r="r" b="b"/>
              <a:pathLst>
                <a:path w="2878454" h="1450975">
                  <a:moveTo>
                    <a:pt x="0" y="241808"/>
                  </a:moveTo>
                  <a:lnTo>
                    <a:pt x="4912" y="193058"/>
                  </a:lnTo>
                  <a:lnTo>
                    <a:pt x="19003" y="147661"/>
                  </a:lnTo>
                  <a:lnTo>
                    <a:pt x="41298" y="106585"/>
                  </a:lnTo>
                  <a:lnTo>
                    <a:pt x="70826" y="70802"/>
                  </a:lnTo>
                  <a:lnTo>
                    <a:pt x="106613" y="41281"/>
                  </a:lnTo>
                  <a:lnTo>
                    <a:pt x="147688" y="18994"/>
                  </a:lnTo>
                  <a:lnTo>
                    <a:pt x="193077" y="4910"/>
                  </a:lnTo>
                  <a:lnTo>
                    <a:pt x="241808" y="0"/>
                  </a:lnTo>
                  <a:lnTo>
                    <a:pt x="874776" y="0"/>
                  </a:lnTo>
                  <a:lnTo>
                    <a:pt x="1249680" y="0"/>
                  </a:lnTo>
                  <a:lnTo>
                    <a:pt x="1257808" y="0"/>
                  </a:lnTo>
                  <a:lnTo>
                    <a:pt x="1306558" y="4910"/>
                  </a:lnTo>
                  <a:lnTo>
                    <a:pt x="1351954" y="18994"/>
                  </a:lnTo>
                  <a:lnTo>
                    <a:pt x="1393030" y="41281"/>
                  </a:lnTo>
                  <a:lnTo>
                    <a:pt x="1428814" y="70802"/>
                  </a:lnTo>
                  <a:lnTo>
                    <a:pt x="1458334" y="106585"/>
                  </a:lnTo>
                  <a:lnTo>
                    <a:pt x="1480622" y="147661"/>
                  </a:lnTo>
                  <a:lnTo>
                    <a:pt x="1494706" y="193058"/>
                  </a:lnTo>
                  <a:lnTo>
                    <a:pt x="1499616" y="241808"/>
                  </a:lnTo>
                  <a:lnTo>
                    <a:pt x="1499616" y="846328"/>
                  </a:lnTo>
                  <a:lnTo>
                    <a:pt x="2878329" y="842010"/>
                  </a:lnTo>
                  <a:lnTo>
                    <a:pt x="1499616" y="1209040"/>
                  </a:lnTo>
                  <a:lnTo>
                    <a:pt x="1494706" y="1257789"/>
                  </a:lnTo>
                  <a:lnTo>
                    <a:pt x="1480622" y="1303186"/>
                  </a:lnTo>
                  <a:lnTo>
                    <a:pt x="1458334" y="1344262"/>
                  </a:lnTo>
                  <a:lnTo>
                    <a:pt x="1428814" y="1380045"/>
                  </a:lnTo>
                  <a:lnTo>
                    <a:pt x="1393030" y="1409566"/>
                  </a:lnTo>
                  <a:lnTo>
                    <a:pt x="1351954" y="1431853"/>
                  </a:lnTo>
                  <a:lnTo>
                    <a:pt x="1306558" y="1445937"/>
                  </a:lnTo>
                  <a:lnTo>
                    <a:pt x="1257808" y="1450848"/>
                  </a:lnTo>
                  <a:lnTo>
                    <a:pt x="1249680" y="1450848"/>
                  </a:lnTo>
                  <a:lnTo>
                    <a:pt x="874776" y="1450848"/>
                  </a:lnTo>
                  <a:lnTo>
                    <a:pt x="241808" y="1450848"/>
                  </a:lnTo>
                  <a:lnTo>
                    <a:pt x="193077" y="1445937"/>
                  </a:lnTo>
                  <a:lnTo>
                    <a:pt x="147688" y="1431853"/>
                  </a:lnTo>
                  <a:lnTo>
                    <a:pt x="106613" y="1409566"/>
                  </a:lnTo>
                  <a:lnTo>
                    <a:pt x="70826" y="1380045"/>
                  </a:lnTo>
                  <a:lnTo>
                    <a:pt x="41298" y="1344262"/>
                  </a:lnTo>
                  <a:lnTo>
                    <a:pt x="19003" y="1303186"/>
                  </a:lnTo>
                  <a:lnTo>
                    <a:pt x="4912" y="1257789"/>
                  </a:lnTo>
                  <a:lnTo>
                    <a:pt x="0" y="1209040"/>
                  </a:lnTo>
                  <a:lnTo>
                    <a:pt x="0" y="846328"/>
                  </a:lnTo>
                  <a:lnTo>
                    <a:pt x="0" y="241808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19632" y="1547876"/>
            <a:ext cx="1296670" cy="1303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was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working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senior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programmer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Trainer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with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“consusis”.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 just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got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promotion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and everything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great!!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47691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</a:t>
            </a:r>
            <a:r>
              <a:rPr spc="-55" dirty="0"/>
              <a:t> </a:t>
            </a:r>
            <a:r>
              <a:rPr spc="-40" dirty="0"/>
              <a:t>Talks</a:t>
            </a:r>
            <a:r>
              <a:rPr spc="-85" dirty="0"/>
              <a:t> </a:t>
            </a:r>
            <a:r>
              <a:rPr spc="-5" dirty="0"/>
              <a:t>about</a:t>
            </a:r>
            <a:r>
              <a:rPr spc="-15" dirty="0"/>
              <a:t> </a:t>
            </a:r>
            <a:r>
              <a:rPr spc="-5" dirty="0"/>
              <a:t>his</a:t>
            </a:r>
            <a:r>
              <a:rPr spc="-40" dirty="0"/>
              <a:t> </a:t>
            </a:r>
            <a:r>
              <a:rPr spc="-15" dirty="0"/>
              <a:t>Role..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0" y="1147357"/>
            <a:ext cx="6045835" cy="3276600"/>
            <a:chOff x="2209800" y="1147357"/>
            <a:chExt cx="6045835" cy="327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1147357"/>
              <a:ext cx="3636264" cy="3276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34329" y="1534668"/>
              <a:ext cx="2816860" cy="1450975"/>
            </a:xfrm>
            <a:custGeom>
              <a:avLst/>
              <a:gdLst/>
              <a:ahLst/>
              <a:cxnLst/>
              <a:rect l="l" t="t" r="r" b="b"/>
              <a:pathLst>
                <a:path w="2816859" h="1450975">
                  <a:moveTo>
                    <a:pt x="1208786" y="241808"/>
                  </a:moveTo>
                  <a:lnTo>
                    <a:pt x="1213696" y="193058"/>
                  </a:lnTo>
                  <a:lnTo>
                    <a:pt x="1227780" y="147661"/>
                  </a:lnTo>
                  <a:lnTo>
                    <a:pt x="1250068" y="106585"/>
                  </a:lnTo>
                  <a:lnTo>
                    <a:pt x="1279588" y="70802"/>
                  </a:lnTo>
                  <a:lnTo>
                    <a:pt x="1315372" y="41281"/>
                  </a:lnTo>
                  <a:lnTo>
                    <a:pt x="1356448" y="18994"/>
                  </a:lnTo>
                  <a:lnTo>
                    <a:pt x="1401844" y="4910"/>
                  </a:lnTo>
                  <a:lnTo>
                    <a:pt x="1450594" y="0"/>
                  </a:lnTo>
                  <a:lnTo>
                    <a:pt x="1476756" y="0"/>
                  </a:lnTo>
                  <a:lnTo>
                    <a:pt x="1878712" y="0"/>
                  </a:lnTo>
                  <a:lnTo>
                    <a:pt x="2574799" y="0"/>
                  </a:lnTo>
                  <a:lnTo>
                    <a:pt x="2623548" y="4910"/>
                  </a:lnTo>
                  <a:lnTo>
                    <a:pt x="2668945" y="18994"/>
                  </a:lnTo>
                  <a:lnTo>
                    <a:pt x="2710021" y="41281"/>
                  </a:lnTo>
                  <a:lnTo>
                    <a:pt x="2745804" y="70802"/>
                  </a:lnTo>
                  <a:lnTo>
                    <a:pt x="2775325" y="106585"/>
                  </a:lnTo>
                  <a:lnTo>
                    <a:pt x="2797612" y="147661"/>
                  </a:lnTo>
                  <a:lnTo>
                    <a:pt x="2811696" y="193058"/>
                  </a:lnTo>
                  <a:lnTo>
                    <a:pt x="2816606" y="241808"/>
                  </a:lnTo>
                  <a:lnTo>
                    <a:pt x="2816606" y="604520"/>
                  </a:lnTo>
                  <a:lnTo>
                    <a:pt x="2816606" y="1209040"/>
                  </a:lnTo>
                  <a:lnTo>
                    <a:pt x="2811696" y="1257789"/>
                  </a:lnTo>
                  <a:lnTo>
                    <a:pt x="2797612" y="1303186"/>
                  </a:lnTo>
                  <a:lnTo>
                    <a:pt x="2775325" y="1344262"/>
                  </a:lnTo>
                  <a:lnTo>
                    <a:pt x="2745804" y="1380045"/>
                  </a:lnTo>
                  <a:lnTo>
                    <a:pt x="2710021" y="1409566"/>
                  </a:lnTo>
                  <a:lnTo>
                    <a:pt x="2668945" y="1431853"/>
                  </a:lnTo>
                  <a:lnTo>
                    <a:pt x="2623548" y="1445937"/>
                  </a:lnTo>
                  <a:lnTo>
                    <a:pt x="2574799" y="1450848"/>
                  </a:lnTo>
                  <a:lnTo>
                    <a:pt x="1878712" y="1450848"/>
                  </a:lnTo>
                  <a:lnTo>
                    <a:pt x="1476756" y="1450848"/>
                  </a:lnTo>
                  <a:lnTo>
                    <a:pt x="1450594" y="1450848"/>
                  </a:lnTo>
                  <a:lnTo>
                    <a:pt x="1401844" y="1445937"/>
                  </a:lnTo>
                  <a:lnTo>
                    <a:pt x="1356448" y="1431853"/>
                  </a:lnTo>
                  <a:lnTo>
                    <a:pt x="1315372" y="1409566"/>
                  </a:lnTo>
                  <a:lnTo>
                    <a:pt x="1279588" y="1380045"/>
                  </a:lnTo>
                  <a:lnTo>
                    <a:pt x="1250068" y="1344262"/>
                  </a:lnTo>
                  <a:lnTo>
                    <a:pt x="1227780" y="1303186"/>
                  </a:lnTo>
                  <a:lnTo>
                    <a:pt x="1213696" y="1257789"/>
                  </a:lnTo>
                  <a:lnTo>
                    <a:pt x="1208786" y="1209040"/>
                  </a:lnTo>
                  <a:lnTo>
                    <a:pt x="1208786" y="604520"/>
                  </a:lnTo>
                  <a:lnTo>
                    <a:pt x="0" y="652780"/>
                  </a:lnTo>
                  <a:lnTo>
                    <a:pt x="1208786" y="241808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83705" y="1608835"/>
            <a:ext cx="1360170" cy="129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Then, I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think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are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right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person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help me. I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have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got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project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“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Wr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app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cl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ss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35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am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not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aware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it.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help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37785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Jack</a:t>
            </a:r>
            <a:r>
              <a:rPr spc="-85" dirty="0"/>
              <a:t> </a:t>
            </a:r>
            <a:r>
              <a:rPr spc="-10" dirty="0"/>
              <a:t>needs</a:t>
            </a:r>
            <a:r>
              <a:rPr spc="-114" dirty="0"/>
              <a:t> </a:t>
            </a:r>
            <a:r>
              <a:rPr spc="-10" dirty="0"/>
              <a:t>Help!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1474" y="1274062"/>
            <a:ext cx="5294630" cy="3276600"/>
            <a:chOff x="1141474" y="1274062"/>
            <a:chExt cx="5294630" cy="327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586" y="1274062"/>
              <a:ext cx="3636264" cy="3276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6" y="1860803"/>
              <a:ext cx="2682240" cy="546100"/>
            </a:xfrm>
            <a:custGeom>
              <a:avLst/>
              <a:gdLst/>
              <a:ahLst/>
              <a:cxnLst/>
              <a:rect l="l" t="t" r="r" b="b"/>
              <a:pathLst>
                <a:path w="2682240" h="546100">
                  <a:moveTo>
                    <a:pt x="0" y="90932"/>
                  </a:moveTo>
                  <a:lnTo>
                    <a:pt x="7146" y="55560"/>
                  </a:lnTo>
                  <a:lnTo>
                    <a:pt x="26635" y="26654"/>
                  </a:lnTo>
                  <a:lnTo>
                    <a:pt x="55539" y="7153"/>
                  </a:lnTo>
                  <a:lnTo>
                    <a:pt x="90932" y="0"/>
                  </a:lnTo>
                  <a:lnTo>
                    <a:pt x="808101" y="0"/>
                  </a:lnTo>
                  <a:lnTo>
                    <a:pt x="1154430" y="0"/>
                  </a:lnTo>
                  <a:lnTo>
                    <a:pt x="1294384" y="0"/>
                  </a:lnTo>
                  <a:lnTo>
                    <a:pt x="1329755" y="7153"/>
                  </a:lnTo>
                  <a:lnTo>
                    <a:pt x="1358661" y="26654"/>
                  </a:lnTo>
                  <a:lnTo>
                    <a:pt x="1378162" y="55560"/>
                  </a:lnTo>
                  <a:lnTo>
                    <a:pt x="1385316" y="90932"/>
                  </a:lnTo>
                  <a:lnTo>
                    <a:pt x="1385316" y="318262"/>
                  </a:lnTo>
                  <a:lnTo>
                    <a:pt x="2682240" y="455295"/>
                  </a:lnTo>
                  <a:lnTo>
                    <a:pt x="1385316" y="454660"/>
                  </a:lnTo>
                  <a:lnTo>
                    <a:pt x="1378162" y="490031"/>
                  </a:lnTo>
                  <a:lnTo>
                    <a:pt x="1358661" y="518937"/>
                  </a:lnTo>
                  <a:lnTo>
                    <a:pt x="1329755" y="538438"/>
                  </a:lnTo>
                  <a:lnTo>
                    <a:pt x="1294384" y="545592"/>
                  </a:lnTo>
                  <a:lnTo>
                    <a:pt x="1154430" y="545592"/>
                  </a:lnTo>
                  <a:lnTo>
                    <a:pt x="808101" y="545592"/>
                  </a:lnTo>
                  <a:lnTo>
                    <a:pt x="90932" y="545592"/>
                  </a:lnTo>
                  <a:lnTo>
                    <a:pt x="55539" y="538438"/>
                  </a:lnTo>
                  <a:lnTo>
                    <a:pt x="26635" y="518937"/>
                  </a:lnTo>
                  <a:lnTo>
                    <a:pt x="7146" y="490031"/>
                  </a:lnTo>
                  <a:lnTo>
                    <a:pt x="0" y="454660"/>
                  </a:lnTo>
                  <a:lnTo>
                    <a:pt x="0" y="318262"/>
                  </a:lnTo>
                  <a:lnTo>
                    <a:pt x="0" y="90932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80566" y="2038604"/>
            <a:ext cx="68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!!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34737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Jack</a:t>
            </a:r>
            <a:r>
              <a:rPr spc="-85" dirty="0"/>
              <a:t> </a:t>
            </a:r>
            <a:r>
              <a:rPr spc="-10" dirty="0"/>
              <a:t>needs</a:t>
            </a:r>
            <a:r>
              <a:rPr spc="-114" dirty="0"/>
              <a:t> </a:t>
            </a:r>
            <a:r>
              <a:rPr spc="-10" dirty="0"/>
              <a:t>Help!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17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2736" y="1193726"/>
            <a:ext cx="6409055" cy="3281679"/>
            <a:chOff x="732736" y="1193726"/>
            <a:chExt cx="6409055" cy="32816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199" y="1198298"/>
              <a:ext cx="3636263" cy="3276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7308" y="1198298"/>
              <a:ext cx="3212465" cy="1871980"/>
            </a:xfrm>
            <a:custGeom>
              <a:avLst/>
              <a:gdLst/>
              <a:ahLst/>
              <a:cxnLst/>
              <a:rect l="l" t="t" r="r" b="b"/>
              <a:pathLst>
                <a:path w="3212465" h="1871980">
                  <a:moveTo>
                    <a:pt x="0" y="311912"/>
                  </a:moveTo>
                  <a:lnTo>
                    <a:pt x="3381" y="265831"/>
                  </a:lnTo>
                  <a:lnTo>
                    <a:pt x="13206" y="221846"/>
                  </a:lnTo>
                  <a:lnTo>
                    <a:pt x="28990" y="180440"/>
                  </a:lnTo>
                  <a:lnTo>
                    <a:pt x="50251" y="142095"/>
                  </a:lnTo>
                  <a:lnTo>
                    <a:pt x="76507" y="107296"/>
                  </a:lnTo>
                  <a:lnTo>
                    <a:pt x="107275" y="76524"/>
                  </a:lnTo>
                  <a:lnTo>
                    <a:pt x="142073" y="50264"/>
                  </a:lnTo>
                  <a:lnTo>
                    <a:pt x="180418" y="28998"/>
                  </a:lnTo>
                  <a:lnTo>
                    <a:pt x="221828" y="13210"/>
                  </a:lnTo>
                  <a:lnTo>
                    <a:pt x="265820" y="3383"/>
                  </a:lnTo>
                  <a:lnTo>
                    <a:pt x="311911" y="0"/>
                  </a:lnTo>
                  <a:lnTo>
                    <a:pt x="1092581" y="0"/>
                  </a:lnTo>
                  <a:lnTo>
                    <a:pt x="1560830" y="0"/>
                  </a:lnTo>
                  <a:lnTo>
                    <a:pt x="1561084" y="0"/>
                  </a:lnTo>
                  <a:lnTo>
                    <a:pt x="1607164" y="3383"/>
                  </a:lnTo>
                  <a:lnTo>
                    <a:pt x="1651149" y="13210"/>
                  </a:lnTo>
                  <a:lnTo>
                    <a:pt x="1692555" y="28998"/>
                  </a:lnTo>
                  <a:lnTo>
                    <a:pt x="1730900" y="50264"/>
                  </a:lnTo>
                  <a:lnTo>
                    <a:pt x="1765699" y="76524"/>
                  </a:lnTo>
                  <a:lnTo>
                    <a:pt x="1796471" y="107296"/>
                  </a:lnTo>
                  <a:lnTo>
                    <a:pt x="1822731" y="142095"/>
                  </a:lnTo>
                  <a:lnTo>
                    <a:pt x="1843997" y="180440"/>
                  </a:lnTo>
                  <a:lnTo>
                    <a:pt x="1859785" y="221846"/>
                  </a:lnTo>
                  <a:lnTo>
                    <a:pt x="1869612" y="265831"/>
                  </a:lnTo>
                  <a:lnTo>
                    <a:pt x="1872996" y="311912"/>
                  </a:lnTo>
                  <a:lnTo>
                    <a:pt x="1872996" y="1091691"/>
                  </a:lnTo>
                  <a:lnTo>
                    <a:pt x="3211957" y="1160779"/>
                  </a:lnTo>
                  <a:lnTo>
                    <a:pt x="1872996" y="1559559"/>
                  </a:lnTo>
                  <a:lnTo>
                    <a:pt x="1869612" y="1605640"/>
                  </a:lnTo>
                  <a:lnTo>
                    <a:pt x="1859785" y="1649625"/>
                  </a:lnTo>
                  <a:lnTo>
                    <a:pt x="1843997" y="1691031"/>
                  </a:lnTo>
                  <a:lnTo>
                    <a:pt x="1822731" y="1729376"/>
                  </a:lnTo>
                  <a:lnTo>
                    <a:pt x="1796471" y="1764175"/>
                  </a:lnTo>
                  <a:lnTo>
                    <a:pt x="1765699" y="1794947"/>
                  </a:lnTo>
                  <a:lnTo>
                    <a:pt x="1730900" y="1821207"/>
                  </a:lnTo>
                  <a:lnTo>
                    <a:pt x="1692555" y="1842473"/>
                  </a:lnTo>
                  <a:lnTo>
                    <a:pt x="1651149" y="1858261"/>
                  </a:lnTo>
                  <a:lnTo>
                    <a:pt x="1607164" y="1868088"/>
                  </a:lnTo>
                  <a:lnTo>
                    <a:pt x="1561084" y="1871471"/>
                  </a:lnTo>
                  <a:lnTo>
                    <a:pt x="1560830" y="1871471"/>
                  </a:lnTo>
                  <a:lnTo>
                    <a:pt x="1092581" y="1871471"/>
                  </a:lnTo>
                  <a:lnTo>
                    <a:pt x="311911" y="1871471"/>
                  </a:lnTo>
                  <a:lnTo>
                    <a:pt x="265820" y="1868088"/>
                  </a:lnTo>
                  <a:lnTo>
                    <a:pt x="221828" y="1858261"/>
                  </a:lnTo>
                  <a:lnTo>
                    <a:pt x="180418" y="1842473"/>
                  </a:lnTo>
                  <a:lnTo>
                    <a:pt x="142073" y="1821207"/>
                  </a:lnTo>
                  <a:lnTo>
                    <a:pt x="107275" y="1794947"/>
                  </a:lnTo>
                  <a:lnTo>
                    <a:pt x="76507" y="1764175"/>
                  </a:lnTo>
                  <a:lnTo>
                    <a:pt x="50251" y="1729376"/>
                  </a:lnTo>
                  <a:lnTo>
                    <a:pt x="28990" y="1691031"/>
                  </a:lnTo>
                  <a:lnTo>
                    <a:pt x="13206" y="1649625"/>
                  </a:lnTo>
                  <a:lnTo>
                    <a:pt x="3381" y="1605640"/>
                  </a:lnTo>
                  <a:lnTo>
                    <a:pt x="0" y="1559559"/>
                  </a:lnTo>
                  <a:lnTo>
                    <a:pt x="0" y="1091691"/>
                  </a:lnTo>
                  <a:lnTo>
                    <a:pt x="0" y="311912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4526" y="1267459"/>
            <a:ext cx="171132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1200" spc="-17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200" spc="-50" dirty="0">
                <a:solidFill>
                  <a:srgbClr val="333333"/>
                </a:solidFill>
                <a:latin typeface="Tahoma"/>
                <a:cs typeface="Tahoma"/>
              </a:rPr>
              <a:t>ak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2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ex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e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f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hi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s 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chocolate.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manufacturer 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wraps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chocolate with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foil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or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paper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to prevent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it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from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 dust. The</a:t>
            </a:r>
            <a:r>
              <a:rPr sz="1200" spc="3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consumer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takes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chocolate,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removes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and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throws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wrapper</a:t>
            </a:r>
            <a:r>
              <a:rPr sz="1200" spc="-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then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eats</a:t>
            </a:r>
            <a:r>
              <a:rPr sz="12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48453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</a:t>
            </a:r>
            <a:r>
              <a:rPr spc="-40" dirty="0"/>
              <a:t> </a:t>
            </a:r>
            <a:r>
              <a:rPr spc="-15" dirty="0"/>
              <a:t>explains</a:t>
            </a:r>
            <a:r>
              <a:rPr spc="-45" dirty="0"/>
              <a:t> </a:t>
            </a:r>
            <a:r>
              <a:rPr spc="-20" dirty="0"/>
              <a:t>“Wrapper</a:t>
            </a:r>
            <a:r>
              <a:rPr spc="-55" dirty="0"/>
              <a:t> </a:t>
            </a:r>
            <a:r>
              <a:rPr spc="-10" dirty="0"/>
              <a:t>Class”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1120139"/>
            <a:ext cx="5718175" cy="3430904"/>
            <a:chOff x="717804" y="1120139"/>
            <a:chExt cx="5718175" cy="34309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586" y="1274062"/>
              <a:ext cx="3636264" cy="3276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2375" y="1124710"/>
              <a:ext cx="3212465" cy="1934210"/>
            </a:xfrm>
            <a:custGeom>
              <a:avLst/>
              <a:gdLst/>
              <a:ahLst/>
              <a:cxnLst/>
              <a:rect l="l" t="t" r="r" b="b"/>
              <a:pathLst>
                <a:path w="3212465" h="1934210">
                  <a:moveTo>
                    <a:pt x="0" y="312165"/>
                  </a:moveTo>
                  <a:lnTo>
                    <a:pt x="3384" y="266051"/>
                  </a:lnTo>
                  <a:lnTo>
                    <a:pt x="13216" y="222032"/>
                  </a:lnTo>
                  <a:lnTo>
                    <a:pt x="29013" y="180593"/>
                  </a:lnTo>
                  <a:lnTo>
                    <a:pt x="50292" y="142217"/>
                  </a:lnTo>
                  <a:lnTo>
                    <a:pt x="76569" y="107388"/>
                  </a:lnTo>
                  <a:lnTo>
                    <a:pt x="107362" y="76591"/>
                  </a:lnTo>
                  <a:lnTo>
                    <a:pt x="142189" y="50308"/>
                  </a:lnTo>
                  <a:lnTo>
                    <a:pt x="180565" y="29024"/>
                  </a:lnTo>
                  <a:lnTo>
                    <a:pt x="222009" y="13222"/>
                  </a:lnTo>
                  <a:lnTo>
                    <a:pt x="266036" y="3386"/>
                  </a:lnTo>
                  <a:lnTo>
                    <a:pt x="312165" y="0"/>
                  </a:lnTo>
                  <a:lnTo>
                    <a:pt x="1092581" y="0"/>
                  </a:lnTo>
                  <a:lnTo>
                    <a:pt x="1560830" y="0"/>
                  </a:lnTo>
                  <a:lnTo>
                    <a:pt x="1606944" y="3386"/>
                  </a:lnTo>
                  <a:lnTo>
                    <a:pt x="1650963" y="13222"/>
                  </a:lnTo>
                  <a:lnTo>
                    <a:pt x="1692402" y="29024"/>
                  </a:lnTo>
                  <a:lnTo>
                    <a:pt x="1730778" y="50308"/>
                  </a:lnTo>
                  <a:lnTo>
                    <a:pt x="1765607" y="76591"/>
                  </a:lnTo>
                  <a:lnTo>
                    <a:pt x="1796404" y="107388"/>
                  </a:lnTo>
                  <a:lnTo>
                    <a:pt x="1822687" y="142217"/>
                  </a:lnTo>
                  <a:lnTo>
                    <a:pt x="1843971" y="180593"/>
                  </a:lnTo>
                  <a:lnTo>
                    <a:pt x="1859773" y="222032"/>
                  </a:lnTo>
                  <a:lnTo>
                    <a:pt x="1869609" y="266051"/>
                  </a:lnTo>
                  <a:lnTo>
                    <a:pt x="1872996" y="312165"/>
                  </a:lnTo>
                  <a:lnTo>
                    <a:pt x="1872996" y="1128140"/>
                  </a:lnTo>
                  <a:lnTo>
                    <a:pt x="3211957" y="1199514"/>
                  </a:lnTo>
                  <a:lnTo>
                    <a:pt x="1872996" y="1611630"/>
                  </a:lnTo>
                  <a:lnTo>
                    <a:pt x="1872996" y="1621789"/>
                  </a:lnTo>
                  <a:lnTo>
                    <a:pt x="1869609" y="1667904"/>
                  </a:lnTo>
                  <a:lnTo>
                    <a:pt x="1859773" y="1711923"/>
                  </a:lnTo>
                  <a:lnTo>
                    <a:pt x="1843971" y="1753362"/>
                  </a:lnTo>
                  <a:lnTo>
                    <a:pt x="1822687" y="1791738"/>
                  </a:lnTo>
                  <a:lnTo>
                    <a:pt x="1796404" y="1826567"/>
                  </a:lnTo>
                  <a:lnTo>
                    <a:pt x="1765607" y="1857364"/>
                  </a:lnTo>
                  <a:lnTo>
                    <a:pt x="1730778" y="1883647"/>
                  </a:lnTo>
                  <a:lnTo>
                    <a:pt x="1692402" y="1904931"/>
                  </a:lnTo>
                  <a:lnTo>
                    <a:pt x="1650963" y="1920733"/>
                  </a:lnTo>
                  <a:lnTo>
                    <a:pt x="1606944" y="1930569"/>
                  </a:lnTo>
                  <a:lnTo>
                    <a:pt x="1560830" y="1933956"/>
                  </a:lnTo>
                  <a:lnTo>
                    <a:pt x="1092581" y="1933956"/>
                  </a:lnTo>
                  <a:lnTo>
                    <a:pt x="312165" y="1933956"/>
                  </a:lnTo>
                  <a:lnTo>
                    <a:pt x="266036" y="1930569"/>
                  </a:lnTo>
                  <a:lnTo>
                    <a:pt x="222009" y="1920733"/>
                  </a:lnTo>
                  <a:lnTo>
                    <a:pt x="180565" y="1904931"/>
                  </a:lnTo>
                  <a:lnTo>
                    <a:pt x="142189" y="1883647"/>
                  </a:lnTo>
                  <a:lnTo>
                    <a:pt x="107362" y="1857364"/>
                  </a:lnTo>
                  <a:lnTo>
                    <a:pt x="76569" y="1826567"/>
                  </a:lnTo>
                  <a:lnTo>
                    <a:pt x="50292" y="1791738"/>
                  </a:lnTo>
                  <a:lnTo>
                    <a:pt x="29013" y="1753362"/>
                  </a:lnTo>
                  <a:lnTo>
                    <a:pt x="13216" y="1711923"/>
                  </a:lnTo>
                  <a:lnTo>
                    <a:pt x="3384" y="1667904"/>
                  </a:lnTo>
                  <a:lnTo>
                    <a:pt x="0" y="1621789"/>
                  </a:lnTo>
                  <a:lnTo>
                    <a:pt x="0" y="1611630"/>
                  </a:lnTo>
                  <a:lnTo>
                    <a:pt x="0" y="1128140"/>
                  </a:lnTo>
                  <a:lnTo>
                    <a:pt x="0" y="312165"/>
                  </a:lnTo>
                  <a:close/>
                </a:path>
              </a:pathLst>
            </a:custGeom>
            <a:ln w="9143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16116" y="4430267"/>
            <a:ext cx="1765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Lets</a:t>
            </a:r>
            <a:r>
              <a:rPr sz="1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Learn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More……….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983" y="95408"/>
            <a:ext cx="615013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</a:t>
            </a:r>
            <a:r>
              <a:rPr spc="-40" dirty="0"/>
              <a:t> </a:t>
            </a:r>
            <a:r>
              <a:rPr spc="-15" dirty="0"/>
              <a:t>explains</a:t>
            </a:r>
            <a:r>
              <a:rPr spc="-45" dirty="0"/>
              <a:t> </a:t>
            </a:r>
            <a:r>
              <a:rPr spc="-20" dirty="0"/>
              <a:t>“Wrapper</a:t>
            </a:r>
            <a:r>
              <a:rPr spc="-55" dirty="0"/>
              <a:t> </a:t>
            </a:r>
            <a:r>
              <a:rPr spc="-10" dirty="0"/>
              <a:t>Class”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600" y="766571"/>
            <a:ext cx="1933575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Similarly…..</a:t>
            </a:r>
            <a:endParaRPr sz="1400">
              <a:latin typeface="Tahoma"/>
              <a:cs typeface="Tahoma"/>
            </a:endParaRPr>
          </a:p>
          <a:p>
            <a:pPr marL="272415" marR="5080">
              <a:lnSpc>
                <a:spcPct val="99600"/>
              </a:lnSpc>
              <a:spcBef>
                <a:spcPts val="1525"/>
              </a:spcBef>
            </a:pP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A 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Wrapper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class 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wraps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a </a:t>
            </a:r>
            <a:r>
              <a:rPr sz="1200" spc="-3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sz="1200" spc="-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type</a:t>
            </a:r>
            <a:r>
              <a:rPr sz="12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gives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it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an </a:t>
            </a:r>
            <a:r>
              <a:rPr sz="1200" spc="-3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object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appearance.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This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object can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be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used </a:t>
            </a:r>
            <a:r>
              <a:rPr sz="1200" spc="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Tahoma"/>
                <a:cs typeface="Tahoma"/>
              </a:rPr>
              <a:t>w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he</a:t>
            </a:r>
            <a:r>
              <a:rPr sz="1200" spc="-3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200" spc="-35" dirty="0">
                <a:solidFill>
                  <a:srgbClr val="333333"/>
                </a:solidFill>
                <a:latin typeface="Tahoma"/>
                <a:cs typeface="Tahoma"/>
              </a:rPr>
              <a:t>v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200" spc="-18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,</a:t>
            </a:r>
            <a:r>
              <a:rPr sz="12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e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dat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e  is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required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as an object. </a:t>
            </a:r>
            <a:r>
              <a:rPr sz="1200" spc="-3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Wrapper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classes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has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methods to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unwrap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object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and return the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type.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462" y="141732"/>
            <a:ext cx="18408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</a:t>
            </a:r>
            <a:r>
              <a:rPr spc="-15" dirty="0"/>
              <a:t>u</a:t>
            </a:r>
            <a:r>
              <a:rPr spc="-5" dirty="0"/>
              <a:t>r</a:t>
            </a:r>
            <a:r>
              <a:rPr spc="-15" dirty="0"/>
              <a:t>s</a:t>
            </a:r>
            <a:r>
              <a:rPr dirty="0"/>
              <a:t>e</a:t>
            </a:r>
            <a:r>
              <a:rPr spc="-105" dirty="0"/>
              <a:t> </a:t>
            </a:r>
            <a:r>
              <a:rPr spc="-45" dirty="0"/>
              <a:t>T</a:t>
            </a:r>
            <a:r>
              <a:rPr spc="-40" dirty="0"/>
              <a:t>o</a:t>
            </a:r>
            <a:r>
              <a:rPr spc="-45" dirty="0"/>
              <a:t>p</a:t>
            </a:r>
            <a:r>
              <a:rPr spc="-40" dirty="0"/>
              <a:t>ic</a:t>
            </a:r>
            <a:r>
              <a:rPr dirty="0"/>
              <a:t>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666" y="868171"/>
            <a:ext cx="198183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Introduction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666" y="1416811"/>
            <a:ext cx="257175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29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Handling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666" y="1965451"/>
            <a:ext cx="315658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Object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Oriented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Programming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66" y="2514092"/>
            <a:ext cx="261556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Packages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66" y="3062732"/>
            <a:ext cx="147828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66" y="3611371"/>
            <a:ext cx="92392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3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66" y="4160011"/>
            <a:ext cx="99314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3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276" y="868171"/>
            <a:ext cx="117348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8276" y="1416811"/>
            <a:ext cx="87566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8276" y="1965451"/>
            <a:ext cx="129603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8276" y="2514092"/>
            <a:ext cx="107188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8276" y="3062732"/>
            <a:ext cx="284162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Spring,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Ajax and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Design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276" y="3611371"/>
            <a:ext cx="931544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8276" y="4160011"/>
            <a:ext cx="233807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Web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Services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0" y="126491"/>
            <a:ext cx="406684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More</a:t>
            </a:r>
            <a:r>
              <a:rPr spc="-60" dirty="0"/>
              <a:t> </a:t>
            </a:r>
            <a:r>
              <a:rPr spc="-5" dirty="0"/>
              <a:t>on</a:t>
            </a:r>
            <a:r>
              <a:rPr spc="-50" dirty="0"/>
              <a:t> </a:t>
            </a:r>
            <a:r>
              <a:rPr spc="-20" dirty="0"/>
              <a:t>Wrapper</a:t>
            </a:r>
            <a:r>
              <a:rPr spc="-65" dirty="0"/>
              <a:t> </a:t>
            </a:r>
            <a:r>
              <a:rPr spc="-5" dirty="0"/>
              <a:t>classes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989" y="885444"/>
            <a:ext cx="726249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720" marR="5080" indent="-28702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Each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Java's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eight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dedicated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it.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These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known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classes,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because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"wrap"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 an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5618" y="1644904"/>
          <a:ext cx="2823845" cy="2796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043">
                <a:tc>
                  <a:txBody>
                    <a:bodyPr/>
                    <a:lstStyle/>
                    <a:p>
                      <a:pPr marL="104775" marR="252729">
                        <a:lnSpc>
                          <a:spcPts val="1390"/>
                        </a:lnSpc>
                        <a:spcBef>
                          <a:spcPts val="50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iti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ve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 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type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Wr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ppe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4414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02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7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02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76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char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Character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946646" y="1927860"/>
            <a:ext cx="789940" cy="398145"/>
            <a:chOff x="5946646" y="1927860"/>
            <a:chExt cx="789940" cy="3981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6646" y="1927860"/>
              <a:ext cx="789443" cy="397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3890" y="1955292"/>
              <a:ext cx="699514" cy="3078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93890" y="1955292"/>
            <a:ext cx="699770" cy="30797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71581" y="2758058"/>
            <a:ext cx="3767454" cy="621030"/>
            <a:chOff x="4271581" y="2758058"/>
            <a:chExt cx="3767454" cy="621030"/>
          </a:xfrm>
        </p:grpSpPr>
        <p:sp>
          <p:nvSpPr>
            <p:cNvPr id="10" name="object 10"/>
            <p:cNvSpPr/>
            <p:nvPr/>
          </p:nvSpPr>
          <p:spPr>
            <a:xfrm>
              <a:off x="4646549" y="2762820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19">
                  <a:moveTo>
                    <a:pt x="0" y="0"/>
                  </a:moveTo>
                  <a:lnTo>
                    <a:pt x="0" y="286892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0404" y="3040188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5">
                  <a:moveTo>
                    <a:pt x="0" y="0"/>
                  </a:moveTo>
                  <a:lnTo>
                    <a:pt x="0" y="334136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1787" y="2762820"/>
              <a:ext cx="735965" cy="282575"/>
            </a:xfrm>
            <a:custGeom>
              <a:avLst/>
              <a:gdLst/>
              <a:ahLst/>
              <a:cxnLst/>
              <a:rect l="l" t="t" r="r" b="b"/>
              <a:pathLst>
                <a:path w="735964" h="282575">
                  <a:moveTo>
                    <a:pt x="0" y="282130"/>
                  </a:moveTo>
                  <a:lnTo>
                    <a:pt x="373379" y="282130"/>
                  </a:lnTo>
                </a:path>
                <a:path w="735964" h="282575">
                  <a:moveTo>
                    <a:pt x="731201" y="0"/>
                  </a:moveTo>
                  <a:lnTo>
                    <a:pt x="731201" y="282130"/>
                  </a:lnTo>
                </a:path>
                <a:path w="735964" h="282575">
                  <a:moveTo>
                    <a:pt x="0" y="4762"/>
                  </a:moveTo>
                  <a:lnTo>
                    <a:pt x="735963" y="4762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6344" y="3369562"/>
              <a:ext cx="3752850" cy="0"/>
            </a:xfrm>
            <a:custGeom>
              <a:avLst/>
              <a:gdLst/>
              <a:ahLst/>
              <a:cxnLst/>
              <a:rect l="l" t="t" r="r" b="b"/>
              <a:pathLst>
                <a:path w="3752850">
                  <a:moveTo>
                    <a:pt x="0" y="0"/>
                  </a:moveTo>
                  <a:lnTo>
                    <a:pt x="3752847" y="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3690" y="2762820"/>
              <a:ext cx="2120265" cy="287020"/>
            </a:xfrm>
            <a:custGeom>
              <a:avLst/>
              <a:gdLst/>
              <a:ahLst/>
              <a:cxnLst/>
              <a:rect l="l" t="t" r="r" b="b"/>
              <a:pathLst>
                <a:path w="2120265" h="287019">
                  <a:moveTo>
                    <a:pt x="4762" y="0"/>
                  </a:moveTo>
                  <a:lnTo>
                    <a:pt x="4762" y="286892"/>
                  </a:lnTo>
                </a:path>
                <a:path w="2120265" h="287019">
                  <a:moveTo>
                    <a:pt x="842962" y="0"/>
                  </a:moveTo>
                  <a:lnTo>
                    <a:pt x="842962" y="286892"/>
                  </a:lnTo>
                </a:path>
                <a:path w="2120265" h="287019">
                  <a:moveTo>
                    <a:pt x="0" y="282130"/>
                  </a:moveTo>
                  <a:lnTo>
                    <a:pt x="847724" y="282130"/>
                  </a:lnTo>
                </a:path>
                <a:path w="2120265" h="287019">
                  <a:moveTo>
                    <a:pt x="0" y="4762"/>
                  </a:moveTo>
                  <a:lnTo>
                    <a:pt x="847724" y="4762"/>
                  </a:lnTo>
                </a:path>
                <a:path w="2120265" h="287019">
                  <a:moveTo>
                    <a:pt x="1387156" y="0"/>
                  </a:moveTo>
                  <a:lnTo>
                    <a:pt x="1387156" y="286892"/>
                  </a:lnTo>
                </a:path>
                <a:path w="2120265" h="287019">
                  <a:moveTo>
                    <a:pt x="1382394" y="282130"/>
                  </a:moveTo>
                  <a:lnTo>
                    <a:pt x="2120262" y="282130"/>
                  </a:lnTo>
                </a:path>
                <a:path w="2120265" h="287019">
                  <a:moveTo>
                    <a:pt x="2115500" y="0"/>
                  </a:moveTo>
                  <a:lnTo>
                    <a:pt x="2115500" y="286892"/>
                  </a:lnTo>
                </a:path>
                <a:path w="2120265" h="287019">
                  <a:moveTo>
                    <a:pt x="1382394" y="4762"/>
                  </a:moveTo>
                  <a:lnTo>
                    <a:pt x="2120262" y="4762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39259" y="2813229"/>
            <a:ext cx="5359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162" y="2825421"/>
            <a:ext cx="63881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act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3558" y="2813229"/>
            <a:ext cx="53213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oo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98976" y="2258376"/>
            <a:ext cx="4078604" cy="1657350"/>
            <a:chOff x="3998976" y="2258376"/>
            <a:chExt cx="4078604" cy="1657350"/>
          </a:xfrm>
        </p:grpSpPr>
        <p:sp>
          <p:nvSpPr>
            <p:cNvPr id="19" name="object 19"/>
            <p:cNvSpPr/>
            <p:nvPr/>
          </p:nvSpPr>
          <p:spPr>
            <a:xfrm>
              <a:off x="5015484" y="2263138"/>
              <a:ext cx="2656840" cy="324485"/>
            </a:xfrm>
            <a:custGeom>
              <a:avLst/>
              <a:gdLst/>
              <a:ahLst/>
              <a:cxnLst/>
              <a:rect l="l" t="t" r="r" b="b"/>
              <a:pathLst>
                <a:path w="2656840" h="324485">
                  <a:moveTo>
                    <a:pt x="1327403" y="0"/>
                  </a:moveTo>
                  <a:lnTo>
                    <a:pt x="1327403" y="323977"/>
                  </a:lnTo>
                </a:path>
                <a:path w="2656840" h="324485">
                  <a:moveTo>
                    <a:pt x="0" y="323088"/>
                  </a:moveTo>
                  <a:lnTo>
                    <a:pt x="2656332" y="323088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002" y="2744684"/>
              <a:ext cx="816875" cy="36732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1246" y="2772156"/>
              <a:ext cx="726948" cy="2773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6544" y="2756865"/>
              <a:ext cx="928115" cy="3658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3788" y="2784348"/>
              <a:ext cx="838200" cy="2758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1984" y="2586226"/>
              <a:ext cx="127000" cy="1985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9388" y="2586226"/>
              <a:ext cx="127000" cy="1985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8316" y="2586226"/>
              <a:ext cx="127000" cy="1985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58811" y="2744684"/>
              <a:ext cx="818388" cy="36732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6054" y="2772156"/>
              <a:ext cx="728472" cy="2773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17416" y="3374134"/>
              <a:ext cx="127000" cy="1984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98976" y="3547870"/>
              <a:ext cx="576109" cy="36732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6220" y="3575302"/>
              <a:ext cx="486154" cy="2773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50458" y="3374134"/>
              <a:ext cx="127000" cy="1984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0202" y="3544822"/>
              <a:ext cx="637018" cy="36732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27446" y="3572254"/>
              <a:ext cx="547114" cy="2773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5318" y="3374134"/>
              <a:ext cx="127000" cy="1984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94958" y="3544822"/>
              <a:ext cx="774179" cy="36732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42202" y="3572254"/>
              <a:ext cx="684276" cy="2773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3227" y="3374134"/>
              <a:ext cx="127000" cy="1984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01740" y="3544822"/>
              <a:ext cx="565377" cy="36732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48983" y="3572254"/>
              <a:ext cx="475488" cy="2773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2555" y="3374134"/>
              <a:ext cx="127000" cy="19849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01255" y="3544822"/>
              <a:ext cx="605053" cy="36732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48500" y="3572254"/>
              <a:ext cx="515110" cy="27736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046220" y="3575302"/>
            <a:ext cx="486409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Byte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27446" y="3572254"/>
            <a:ext cx="547370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Short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42202" y="3572254"/>
            <a:ext cx="684530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48984" y="3572254"/>
            <a:ext cx="475615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long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48500" y="3572254"/>
            <a:ext cx="515620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Float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694676" y="3374134"/>
            <a:ext cx="749935" cy="538480"/>
            <a:chOff x="7694676" y="3374134"/>
            <a:chExt cx="749935" cy="538480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1028" y="3374134"/>
              <a:ext cx="127000" cy="19849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94676" y="3544822"/>
              <a:ext cx="749833" cy="36732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41920" y="3572254"/>
              <a:ext cx="659891" cy="277368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7741918" y="3572254"/>
            <a:ext cx="660400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Double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72860" y="4198620"/>
            <a:ext cx="20599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Wrapper</a:t>
            </a:r>
            <a:r>
              <a:rPr sz="1400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classes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Hierarchy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450" y="141732"/>
            <a:ext cx="52735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</a:t>
            </a:r>
            <a:r>
              <a:rPr spc="-60" dirty="0"/>
              <a:t> </a:t>
            </a:r>
            <a:r>
              <a:rPr spc="-5" dirty="0"/>
              <a:t>do</a:t>
            </a:r>
            <a:r>
              <a:rPr spc="-25" dirty="0"/>
              <a:t> </a:t>
            </a:r>
            <a:r>
              <a:rPr spc="-10" dirty="0"/>
              <a:t>we</a:t>
            </a:r>
            <a:r>
              <a:rPr spc="-40" dirty="0"/>
              <a:t> </a:t>
            </a:r>
            <a:r>
              <a:rPr spc="-10" dirty="0"/>
              <a:t>use</a:t>
            </a:r>
            <a:r>
              <a:rPr spc="-50" dirty="0"/>
              <a:t> </a:t>
            </a:r>
            <a:r>
              <a:rPr spc="-20" dirty="0"/>
              <a:t>Wrapper</a:t>
            </a:r>
            <a:r>
              <a:rPr spc="-65" dirty="0"/>
              <a:t> </a:t>
            </a:r>
            <a:r>
              <a:rPr spc="-5" dirty="0"/>
              <a:t>class?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575" y="900683"/>
            <a:ext cx="6550659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collections,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are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types.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957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All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places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where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 data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required, wrapper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used.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How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works?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declared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below: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490" y="2616706"/>
            <a:ext cx="2542540" cy="3079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new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(10);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770" y="147827"/>
            <a:ext cx="454843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Features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0" dirty="0"/>
              <a:t>Wrapper</a:t>
            </a:r>
            <a:r>
              <a:rPr spc="-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678" y="1025651"/>
            <a:ext cx="6978015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We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various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methods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like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converting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one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way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298450" marR="5080" indent="-286385">
              <a:lnSpc>
                <a:spcPct val="101400"/>
              </a:lnSpc>
              <a:spcBef>
                <a:spcPts val="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valueOf()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available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get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value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given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606" y="147827"/>
            <a:ext cx="3834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" dirty="0">
                <a:solidFill>
                  <a:srgbClr val="252525"/>
                </a:solidFill>
                <a:latin typeface="Calibri"/>
                <a:cs typeface="Calibri"/>
              </a:rPr>
              <a:t>Program</a:t>
            </a:r>
            <a:r>
              <a:rPr sz="2600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26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252525"/>
                </a:solidFill>
                <a:latin typeface="Calibri"/>
                <a:cs typeface="Calibri"/>
              </a:rPr>
              <a:t>Wrapper</a:t>
            </a:r>
            <a:r>
              <a:rPr sz="2600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Classes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936" y="952500"/>
            <a:ext cx="5122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9300" y="1807464"/>
            <a:ext cx="5116195" cy="2420620"/>
            <a:chOff x="2019300" y="1807464"/>
            <a:chExt cx="5116195" cy="2420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300" y="1807464"/>
              <a:ext cx="5116066" cy="24201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600" y="1895856"/>
              <a:ext cx="4892040" cy="224789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112" y="160019"/>
            <a:ext cx="135168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J</a:t>
            </a:r>
            <a:r>
              <a:rPr spc="-10" dirty="0"/>
              <a:t>a</a:t>
            </a:r>
            <a:r>
              <a:rPr spc="-15" dirty="0"/>
              <a:t>v</a:t>
            </a:r>
            <a:r>
              <a:rPr spc="-10" dirty="0"/>
              <a:t>a.</a:t>
            </a:r>
            <a:r>
              <a:rPr spc="-15" dirty="0"/>
              <a:t>i</a:t>
            </a:r>
            <a:r>
              <a:rPr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177" y="1040891"/>
            <a:ext cx="6867525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provides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perform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IO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operations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streams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Java.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299720" marR="5080" indent="-287020">
              <a:lnSpc>
                <a:spcPct val="101400"/>
              </a:lnSpc>
              <a:spcBef>
                <a:spcPts val="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stream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bytes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undetermined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length.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compared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water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streams.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InputStream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read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data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OutputStream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write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92" y="4827523"/>
            <a:ext cx="601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</a:t>
            </a:r>
            <a:r>
              <a:rPr sz="1200" b="1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25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362" y="147827"/>
            <a:ext cx="29296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java.io</a:t>
            </a:r>
            <a:r>
              <a:rPr spc="-5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10" dirty="0"/>
              <a:t>Classes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68066" y="691856"/>
            <a:ext cx="2849880" cy="1254760"/>
            <a:chOff x="2068066" y="691856"/>
            <a:chExt cx="2849880" cy="1254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982" y="691856"/>
              <a:ext cx="1616964" cy="3673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8226" y="719327"/>
              <a:ext cx="1527048" cy="2773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8066" y="1548384"/>
              <a:ext cx="830566" cy="397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310" y="1575814"/>
              <a:ext cx="740662" cy="30784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15310" y="1575816"/>
            <a:ext cx="741045" cy="30797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Reader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46641" y="828038"/>
            <a:ext cx="2061210" cy="1765300"/>
            <a:chOff x="2846641" y="828038"/>
            <a:chExt cx="2061210" cy="1765300"/>
          </a:xfrm>
        </p:grpSpPr>
        <p:sp>
          <p:nvSpPr>
            <p:cNvPr id="11" name="object 11"/>
            <p:cNvSpPr/>
            <p:nvPr/>
          </p:nvSpPr>
          <p:spPr>
            <a:xfrm>
              <a:off x="2851404" y="891538"/>
              <a:ext cx="295910" cy="1639570"/>
            </a:xfrm>
            <a:custGeom>
              <a:avLst/>
              <a:gdLst/>
              <a:ahLst/>
              <a:cxnLst/>
              <a:rect l="l" t="t" r="r" b="b"/>
              <a:pathLst>
                <a:path w="295910" h="1639570">
                  <a:moveTo>
                    <a:pt x="0" y="848868"/>
                  </a:moveTo>
                  <a:lnTo>
                    <a:pt x="292226" y="848868"/>
                  </a:lnTo>
                </a:path>
                <a:path w="295910" h="1639570">
                  <a:moveTo>
                    <a:pt x="295656" y="0"/>
                  </a:moveTo>
                  <a:lnTo>
                    <a:pt x="295656" y="1639189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0964" y="828038"/>
              <a:ext cx="200660" cy="127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7060" y="1135886"/>
              <a:ext cx="200660" cy="127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4012" y="1489454"/>
              <a:ext cx="200660" cy="127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1809494"/>
              <a:ext cx="200660" cy="1269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7060" y="2150872"/>
              <a:ext cx="200660" cy="127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2466338"/>
              <a:ext cx="200660" cy="1270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7936" y="1030184"/>
              <a:ext cx="1609342" cy="36732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5180" y="1057654"/>
              <a:ext cx="1519426" cy="27736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45178" y="1057654"/>
            <a:ext cx="151955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6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CharArrayReader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05554" y="1382217"/>
            <a:ext cx="1602105" cy="1044575"/>
            <a:chOff x="3305554" y="1382217"/>
            <a:chExt cx="1602105" cy="104457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05554" y="1382217"/>
              <a:ext cx="1601724" cy="3658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2798" y="1409698"/>
              <a:ext cx="1511807" cy="2758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1717508"/>
              <a:ext cx="1601724" cy="36732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2798" y="1744978"/>
              <a:ext cx="1511807" cy="27736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2058884"/>
              <a:ext cx="1601724" cy="36732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52798" y="2086354"/>
              <a:ext cx="1511807" cy="27736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352800" y="2086354"/>
            <a:ext cx="1511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345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PipedReader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05554" y="2401784"/>
            <a:ext cx="1602105" cy="367665"/>
            <a:chOff x="3305554" y="2401784"/>
            <a:chExt cx="1602105" cy="367665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2401784"/>
              <a:ext cx="1601724" cy="36732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52798" y="2429256"/>
              <a:ext cx="1511807" cy="27736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352800" y="2429254"/>
            <a:ext cx="1511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36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StringReader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34130" y="700088"/>
            <a:ext cx="3347720" cy="290195"/>
            <a:chOff x="3334130" y="700088"/>
            <a:chExt cx="3347720" cy="290195"/>
          </a:xfrm>
        </p:grpSpPr>
        <p:sp>
          <p:nvSpPr>
            <p:cNvPr id="34" name="object 34"/>
            <p:cNvSpPr/>
            <p:nvPr/>
          </p:nvSpPr>
          <p:spPr>
            <a:xfrm>
              <a:off x="4870829" y="704851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0"/>
                  </a:moveTo>
                  <a:lnTo>
                    <a:pt x="0" y="280601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5148" y="704851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0"/>
                  </a:moveTo>
                  <a:lnTo>
                    <a:pt x="0" y="280601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66067" y="84810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0" y="0"/>
                  </a:moveTo>
                  <a:lnTo>
                    <a:pt x="283843" y="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43654" y="704851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0"/>
                  </a:moveTo>
                  <a:lnTo>
                    <a:pt x="0" y="280601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38892" y="70685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99" y="0"/>
                  </a:lnTo>
                </a:path>
              </a:pathLst>
            </a:custGeom>
            <a:ln w="3998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72323" y="704851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0"/>
                  </a:moveTo>
                  <a:lnTo>
                    <a:pt x="0" y="280601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40386" y="70685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99" y="0"/>
                  </a:lnTo>
                </a:path>
              </a:pathLst>
            </a:custGeom>
            <a:ln w="3998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38892" y="98069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99" y="0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40386" y="98069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99" y="0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48417" y="740155"/>
            <a:ext cx="151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BufferedReader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65798" y="743637"/>
            <a:ext cx="12807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343465" y="1400364"/>
          <a:ext cx="3350260" cy="27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065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InputStreamReader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49452A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5584063" y="1456869"/>
            <a:ext cx="69977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850638" y="1730882"/>
            <a:ext cx="1857375" cy="296545"/>
            <a:chOff x="4850638" y="1730882"/>
            <a:chExt cx="1857375" cy="296545"/>
          </a:xfrm>
        </p:grpSpPr>
        <p:sp>
          <p:nvSpPr>
            <p:cNvPr id="48" name="object 48"/>
            <p:cNvSpPr/>
            <p:nvPr/>
          </p:nvSpPr>
          <p:spPr>
            <a:xfrm>
              <a:off x="5171312" y="1735644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19">
                  <a:moveTo>
                    <a:pt x="0" y="0"/>
                  </a:moveTo>
                  <a:lnTo>
                    <a:pt x="0" y="286891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55400" y="1886709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>
                  <a:moveTo>
                    <a:pt x="0" y="0"/>
                  </a:moveTo>
                  <a:lnTo>
                    <a:pt x="320674" y="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66550" y="1735644"/>
              <a:ext cx="1536700" cy="287020"/>
            </a:xfrm>
            <a:custGeom>
              <a:avLst/>
              <a:gdLst/>
              <a:ahLst/>
              <a:cxnLst/>
              <a:rect l="l" t="t" r="r" b="b"/>
              <a:pathLst>
                <a:path w="1536700" h="287019">
                  <a:moveTo>
                    <a:pt x="1531937" y="0"/>
                  </a:moveTo>
                  <a:lnTo>
                    <a:pt x="1531937" y="286891"/>
                  </a:lnTo>
                </a:path>
                <a:path w="1536700" h="287019">
                  <a:moveTo>
                    <a:pt x="0" y="4762"/>
                  </a:moveTo>
                  <a:lnTo>
                    <a:pt x="1536699" y="4762"/>
                  </a:lnTo>
                </a:path>
                <a:path w="1536700" h="287019">
                  <a:moveTo>
                    <a:pt x="0" y="282129"/>
                  </a:moveTo>
                  <a:lnTo>
                    <a:pt x="1536699" y="282129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348228" y="1740406"/>
            <a:ext cx="1511935" cy="27749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9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FilterReader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82767" y="1807389"/>
            <a:ext cx="110109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Pus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bac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3" name="object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8258" y="1398992"/>
            <a:ext cx="1616963" cy="36732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75502" y="1426462"/>
            <a:ext cx="1527048" cy="277366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3300984" y="681177"/>
            <a:ext cx="3444240" cy="2440305"/>
            <a:chOff x="3300984" y="681177"/>
            <a:chExt cx="3444240" cy="2440305"/>
          </a:xfrm>
        </p:grpSpPr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02352" y="681177"/>
              <a:ext cx="1616962" cy="36580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49596" y="708658"/>
              <a:ext cx="1527048" cy="27584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8258" y="1760180"/>
              <a:ext cx="1616963" cy="36732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75502" y="1787650"/>
              <a:ext cx="1527048" cy="27736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00984" y="2755341"/>
              <a:ext cx="1616964" cy="36580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48228" y="2782822"/>
              <a:ext cx="1527048" cy="27584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3348228" y="2782822"/>
            <a:ext cx="1527175" cy="2762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36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BufferedWriter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068066" y="3613402"/>
            <a:ext cx="830580" cy="398145"/>
            <a:chOff x="2068066" y="3613402"/>
            <a:chExt cx="830580" cy="398145"/>
          </a:xfrm>
        </p:grpSpPr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8066" y="3613402"/>
              <a:ext cx="830566" cy="39776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310" y="3640834"/>
              <a:ext cx="740662" cy="307846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2115310" y="3640834"/>
            <a:ext cx="741045" cy="30797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65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Writer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846641" y="2890010"/>
            <a:ext cx="2061210" cy="2012950"/>
            <a:chOff x="2846641" y="2890010"/>
            <a:chExt cx="2061210" cy="2012950"/>
          </a:xfrm>
        </p:grpSpPr>
        <p:sp>
          <p:nvSpPr>
            <p:cNvPr id="68" name="object 68"/>
            <p:cNvSpPr/>
            <p:nvPr/>
          </p:nvSpPr>
          <p:spPr>
            <a:xfrm>
              <a:off x="2851404" y="2953510"/>
              <a:ext cx="292735" cy="1944370"/>
            </a:xfrm>
            <a:custGeom>
              <a:avLst/>
              <a:gdLst/>
              <a:ahLst/>
              <a:cxnLst/>
              <a:rect l="l" t="t" r="r" b="b"/>
              <a:pathLst>
                <a:path w="292735" h="1944370">
                  <a:moveTo>
                    <a:pt x="0" y="850391"/>
                  </a:moveTo>
                  <a:lnTo>
                    <a:pt x="292226" y="850391"/>
                  </a:lnTo>
                </a:path>
                <a:path w="292735" h="1944370">
                  <a:moveTo>
                    <a:pt x="289559" y="0"/>
                  </a:moveTo>
                  <a:lnTo>
                    <a:pt x="289559" y="1944331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0964" y="2890010"/>
              <a:ext cx="200660" cy="1270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7060" y="3199382"/>
              <a:ext cx="200660" cy="1270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3552950"/>
              <a:ext cx="200660" cy="12700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3871467"/>
              <a:ext cx="200660" cy="12700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7060" y="4214367"/>
              <a:ext cx="200660" cy="12699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4529835"/>
              <a:ext cx="200660" cy="1270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7936" y="3093680"/>
              <a:ext cx="1609342" cy="36732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45180" y="3121150"/>
              <a:ext cx="1519426" cy="277368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3345178" y="3121150"/>
            <a:ext cx="151955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36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CharArrayWriter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305554" y="3433570"/>
            <a:ext cx="1602105" cy="702945"/>
            <a:chOff x="3305554" y="3433570"/>
            <a:chExt cx="1602105" cy="702945"/>
          </a:xfrm>
        </p:grpSpPr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5554" y="3433570"/>
              <a:ext cx="1601724" cy="36118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52798" y="3461002"/>
              <a:ext cx="1511807" cy="27127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3768851"/>
              <a:ext cx="1601724" cy="36732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52798" y="3796283"/>
              <a:ext cx="1511807" cy="277367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3352800" y="3796284"/>
            <a:ext cx="1511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45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FilterWriter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305554" y="4111752"/>
            <a:ext cx="1602105" cy="367665"/>
            <a:chOff x="3305554" y="4111752"/>
            <a:chExt cx="1602105" cy="367665"/>
          </a:xfrm>
        </p:grpSpPr>
        <p:pic>
          <p:nvPicPr>
            <p:cNvPr id="85" name="object 8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4111752"/>
              <a:ext cx="1601724" cy="36732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52798" y="4139183"/>
              <a:ext cx="1511807" cy="277366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3352800" y="4139183"/>
            <a:ext cx="1511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36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PipedWriter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305554" y="4453127"/>
            <a:ext cx="1602105" cy="367665"/>
            <a:chOff x="3305554" y="4453127"/>
            <a:chExt cx="1602105" cy="367665"/>
          </a:xfrm>
        </p:grpSpPr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4453127"/>
              <a:ext cx="1601724" cy="36732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52798" y="4480559"/>
              <a:ext cx="1511807" cy="27736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352798" y="4480559"/>
              <a:ext cx="1511935" cy="277495"/>
            </a:xfrm>
            <a:custGeom>
              <a:avLst/>
              <a:gdLst/>
              <a:ahLst/>
              <a:cxnLst/>
              <a:rect l="l" t="t" r="r" b="b"/>
              <a:pathLst>
                <a:path w="1511935" h="277495">
                  <a:moveTo>
                    <a:pt x="0" y="0"/>
                  </a:moveTo>
                  <a:lnTo>
                    <a:pt x="1511808" y="0"/>
                  </a:lnTo>
                  <a:lnTo>
                    <a:pt x="1511808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3360419" y="4513579"/>
            <a:ext cx="1503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StringWriter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3348228" y="3456430"/>
          <a:ext cx="3348989" cy="274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787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OutputStreamReader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Filewriter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49452A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object 9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8258" y="3439628"/>
            <a:ext cx="1616963" cy="367321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175502" y="3467100"/>
            <a:ext cx="1527048" cy="277368"/>
          </a:xfrm>
          <a:prstGeom prst="rect">
            <a:avLst/>
          </a:prstGeom>
        </p:spPr>
      </p:pic>
      <p:grpSp>
        <p:nvGrpSpPr>
          <p:cNvPr id="96" name="object 96"/>
          <p:cNvGrpSpPr/>
          <p:nvPr/>
        </p:nvGrpSpPr>
        <p:grpSpPr>
          <a:xfrm>
            <a:off x="3147060" y="4771646"/>
            <a:ext cx="1767839" cy="366395"/>
            <a:chOff x="3147060" y="4771646"/>
            <a:chExt cx="1767839" cy="366395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7060" y="4834634"/>
              <a:ext cx="200660" cy="12700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1652" y="4771646"/>
              <a:ext cx="1603248" cy="36580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358896" y="4799074"/>
              <a:ext cx="1513330" cy="27584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3358896" y="4799074"/>
              <a:ext cx="1513840" cy="276225"/>
            </a:xfrm>
            <a:custGeom>
              <a:avLst/>
              <a:gdLst/>
              <a:ahLst/>
              <a:cxnLst/>
              <a:rect l="l" t="t" r="r" b="b"/>
              <a:pathLst>
                <a:path w="1513839" h="276225">
                  <a:moveTo>
                    <a:pt x="0" y="0"/>
                  </a:moveTo>
                  <a:lnTo>
                    <a:pt x="1513332" y="0"/>
                  </a:lnTo>
                  <a:lnTo>
                    <a:pt x="1513332" y="275844"/>
                  </a:lnTo>
                  <a:lnTo>
                    <a:pt x="0" y="2758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360419" y="4830571"/>
            <a:ext cx="1503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FilterWriter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0838" y="769580"/>
            <a:ext cx="1983105" cy="367665"/>
            <a:chOff x="2910838" y="769580"/>
            <a:chExt cx="1983105" cy="367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38" y="769580"/>
              <a:ext cx="1982724" cy="3673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8082" y="797051"/>
              <a:ext cx="1892808" cy="27736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958082" y="797050"/>
            <a:ext cx="1892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FileInputStream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3855" y="1760218"/>
            <a:ext cx="1367155" cy="398145"/>
            <a:chOff x="1133855" y="1760218"/>
            <a:chExt cx="1367155" cy="3981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855" y="1760218"/>
              <a:ext cx="1367027" cy="3977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099" y="1787650"/>
              <a:ext cx="1277111" cy="30784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81100" y="1787650"/>
            <a:ext cx="1277620" cy="30797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365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InputStream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47035" y="1052892"/>
            <a:ext cx="2197100" cy="1123950"/>
            <a:chOff x="2947035" y="1052892"/>
            <a:chExt cx="2197100" cy="1123950"/>
          </a:xfrm>
        </p:grpSpPr>
        <p:sp>
          <p:nvSpPr>
            <p:cNvPr id="11" name="object 11"/>
            <p:cNvSpPr/>
            <p:nvPr/>
          </p:nvSpPr>
          <p:spPr>
            <a:xfrm>
              <a:off x="4846319" y="1475230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0"/>
                  </a:moveTo>
                  <a:lnTo>
                    <a:pt x="0" y="282129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1557" y="1629153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813" y="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1797" y="1475230"/>
              <a:ext cx="1899285" cy="282575"/>
            </a:xfrm>
            <a:custGeom>
              <a:avLst/>
              <a:gdLst/>
              <a:ahLst/>
              <a:cxnLst/>
              <a:rect l="l" t="t" r="r" b="b"/>
              <a:pathLst>
                <a:path w="1899285" h="282575">
                  <a:moveTo>
                    <a:pt x="0" y="277367"/>
                  </a:moveTo>
                  <a:lnTo>
                    <a:pt x="1899284" y="277367"/>
                  </a:lnTo>
                </a:path>
                <a:path w="1899285" h="282575">
                  <a:moveTo>
                    <a:pt x="4762" y="0"/>
                  </a:moveTo>
                  <a:lnTo>
                    <a:pt x="4762" y="282129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4608" y="1057654"/>
              <a:ext cx="0" cy="1114425"/>
            </a:xfrm>
            <a:custGeom>
              <a:avLst/>
              <a:gdLst/>
              <a:ahLst/>
              <a:cxnLst/>
              <a:rect l="l" t="t" r="r" b="b"/>
              <a:pathLst>
                <a:path h="1114425">
                  <a:moveTo>
                    <a:pt x="0" y="0"/>
                  </a:moveTo>
                  <a:lnTo>
                    <a:pt x="0" y="1113916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95015" y="1170357"/>
            <a:ext cx="120142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4700" y="1520877"/>
            <a:ext cx="11684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7854" y="1856157"/>
            <a:ext cx="14757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53448" y="905762"/>
            <a:ext cx="2440305" cy="2070100"/>
            <a:chOff x="2453448" y="905762"/>
            <a:chExt cx="2440305" cy="2070100"/>
          </a:xfrm>
        </p:grpSpPr>
        <p:sp>
          <p:nvSpPr>
            <p:cNvPr id="19" name="object 19"/>
            <p:cNvSpPr/>
            <p:nvPr/>
          </p:nvSpPr>
          <p:spPr>
            <a:xfrm>
              <a:off x="2458210" y="969262"/>
              <a:ext cx="292735" cy="1944370"/>
            </a:xfrm>
            <a:custGeom>
              <a:avLst/>
              <a:gdLst/>
              <a:ahLst/>
              <a:cxnLst/>
              <a:rect l="l" t="t" r="r" b="b"/>
              <a:pathLst>
                <a:path w="292735" h="1944370">
                  <a:moveTo>
                    <a:pt x="0" y="984504"/>
                  </a:moveTo>
                  <a:lnTo>
                    <a:pt x="292226" y="984504"/>
                  </a:lnTo>
                </a:path>
                <a:path w="292735" h="1944370">
                  <a:moveTo>
                    <a:pt x="291083" y="0"/>
                  </a:moveTo>
                  <a:lnTo>
                    <a:pt x="291083" y="1943989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9294" y="905762"/>
              <a:ext cx="200660" cy="127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6914" y="1213610"/>
              <a:ext cx="200658" cy="127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3866" y="1567180"/>
              <a:ext cx="200658" cy="127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3866" y="1887218"/>
              <a:ext cx="200658" cy="1269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6914" y="2217926"/>
              <a:ext cx="200658" cy="1270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914" y="2848862"/>
              <a:ext cx="200658" cy="127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7790" y="1097278"/>
              <a:ext cx="1985772" cy="37033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5034" y="1124710"/>
              <a:ext cx="1895856" cy="28041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955034" y="1124710"/>
              <a:ext cx="1896110" cy="280670"/>
            </a:xfrm>
            <a:custGeom>
              <a:avLst/>
              <a:gdLst/>
              <a:ahLst/>
              <a:cxnLst/>
              <a:rect l="l" t="t" r="r" b="b"/>
              <a:pathLst>
                <a:path w="1896110" h="280669">
                  <a:moveTo>
                    <a:pt x="0" y="0"/>
                  </a:moveTo>
                  <a:lnTo>
                    <a:pt x="1895856" y="0"/>
                  </a:lnTo>
                  <a:lnTo>
                    <a:pt x="1895856" y="280416"/>
                  </a:lnTo>
                  <a:lnTo>
                    <a:pt x="0" y="2804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3886" y="1447760"/>
              <a:ext cx="1979675" cy="36732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61130" y="1475230"/>
              <a:ext cx="1889760" cy="27736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3886" y="1784564"/>
              <a:ext cx="1979675" cy="36732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130" y="1812036"/>
              <a:ext cx="1889760" cy="2773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61130" y="1812036"/>
              <a:ext cx="1889760" cy="277495"/>
            </a:xfrm>
            <a:custGeom>
              <a:avLst/>
              <a:gdLst/>
              <a:ahLst/>
              <a:cxnLst/>
              <a:rect l="l" t="t" r="r" b="b"/>
              <a:pathLst>
                <a:path w="1889760" h="277494">
                  <a:moveTo>
                    <a:pt x="0" y="0"/>
                  </a:moveTo>
                  <a:lnTo>
                    <a:pt x="1889760" y="0"/>
                  </a:lnTo>
                  <a:lnTo>
                    <a:pt x="1889760" y="277369"/>
                  </a:lnTo>
                  <a:lnTo>
                    <a:pt x="0" y="27736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3888" y="2427692"/>
              <a:ext cx="1979676" cy="36732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61132" y="2455162"/>
              <a:ext cx="1889759" cy="27736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961132" y="2455162"/>
            <a:ext cx="1889760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StringBufferInputStream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18460" y="2764496"/>
            <a:ext cx="1978660" cy="367665"/>
            <a:chOff x="2918460" y="2764496"/>
            <a:chExt cx="1978660" cy="367665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8460" y="2764496"/>
              <a:ext cx="1978152" cy="36732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5704" y="2791968"/>
              <a:ext cx="1888235" cy="27736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965704" y="2791966"/>
            <a:ext cx="1888489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ObjectInputStream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292852" y="891500"/>
            <a:ext cx="2112645" cy="367665"/>
            <a:chOff x="5292852" y="891500"/>
            <a:chExt cx="2112645" cy="367665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2852" y="891500"/>
              <a:ext cx="2112262" cy="36732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0096" y="918970"/>
              <a:ext cx="2022348" cy="277366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340096" y="918972"/>
            <a:ext cx="2022475" cy="2774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LineNumberInputStream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764534" y="2101556"/>
            <a:ext cx="2124710" cy="561975"/>
            <a:chOff x="2764534" y="2101556"/>
            <a:chExt cx="2124710" cy="561975"/>
          </a:xfrm>
        </p:grpSpPr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64534" y="2536444"/>
              <a:ext cx="200658" cy="1270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0838" y="2101556"/>
              <a:ext cx="1978152" cy="36732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58082" y="2129028"/>
              <a:ext cx="1888235" cy="27736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958082" y="2129028"/>
              <a:ext cx="1888489" cy="277495"/>
            </a:xfrm>
            <a:custGeom>
              <a:avLst/>
              <a:gdLst/>
              <a:ahLst/>
              <a:cxnLst/>
              <a:rect l="l" t="t" r="r" b="b"/>
              <a:pathLst>
                <a:path w="1888489" h="277494">
                  <a:moveTo>
                    <a:pt x="0" y="0"/>
                  </a:moveTo>
                  <a:lnTo>
                    <a:pt x="1888236" y="0"/>
                  </a:lnTo>
                  <a:lnTo>
                    <a:pt x="1888236" y="277369"/>
                  </a:lnTo>
                  <a:lnTo>
                    <a:pt x="0" y="27736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64178" y="2160523"/>
            <a:ext cx="188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SequenceInputStream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138928" y="994154"/>
            <a:ext cx="2266315" cy="1241425"/>
            <a:chOff x="5138928" y="994154"/>
            <a:chExt cx="2266315" cy="1241425"/>
          </a:xfrm>
        </p:grpSpPr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8928" y="994154"/>
              <a:ext cx="200660" cy="1270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5024" y="1350770"/>
              <a:ext cx="200660" cy="1270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2852" y="1255736"/>
              <a:ext cx="2112262" cy="36732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40096" y="1283206"/>
              <a:ext cx="2022348" cy="27736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5692" y="1731772"/>
              <a:ext cx="200660" cy="1270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5024" y="2108200"/>
              <a:ext cx="200660" cy="12700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340096" y="1283208"/>
            <a:ext cx="2022475" cy="2774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303520" y="1618448"/>
            <a:ext cx="2112645" cy="367665"/>
            <a:chOff x="5303520" y="1618448"/>
            <a:chExt cx="2112645" cy="367665"/>
          </a:xfrm>
        </p:grpSpPr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3520" y="1618448"/>
              <a:ext cx="2112263" cy="36732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50764" y="1645918"/>
              <a:ext cx="2022346" cy="277366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5350764" y="1645920"/>
            <a:ext cx="2022475" cy="2774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BufferedInputStream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303520" y="1979636"/>
            <a:ext cx="2112645" cy="367665"/>
            <a:chOff x="5303520" y="1979636"/>
            <a:chExt cx="2112645" cy="367665"/>
          </a:xfrm>
        </p:grpSpPr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3520" y="1979636"/>
              <a:ext cx="2112263" cy="36732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50764" y="2007106"/>
              <a:ext cx="2022346" cy="277368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5350764" y="2007106"/>
            <a:ext cx="2022475" cy="2774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PushbackInputStream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910838" y="3134828"/>
            <a:ext cx="1983105" cy="367665"/>
            <a:chOff x="2910838" y="3134828"/>
            <a:chExt cx="1983105" cy="367665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38" y="3134828"/>
              <a:ext cx="1982724" cy="36732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58082" y="3162300"/>
              <a:ext cx="1892808" cy="277368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2958082" y="3162300"/>
            <a:ext cx="1892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FileOutputStream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133855" y="3813046"/>
            <a:ext cx="1379220" cy="398145"/>
            <a:chOff x="1133855" y="3813046"/>
            <a:chExt cx="1379220" cy="398145"/>
          </a:xfrm>
        </p:grpSpPr>
        <p:pic>
          <p:nvPicPr>
            <p:cNvPr id="72" name="object 7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3855" y="3813046"/>
              <a:ext cx="1379220" cy="39776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81099" y="3840479"/>
              <a:ext cx="1289302" cy="307846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181100" y="3840478"/>
            <a:ext cx="1289685" cy="30797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OutputStream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468688" y="3271010"/>
            <a:ext cx="2425065" cy="1427480"/>
            <a:chOff x="2468688" y="3271010"/>
            <a:chExt cx="2425065" cy="1427480"/>
          </a:xfrm>
        </p:grpSpPr>
        <p:sp>
          <p:nvSpPr>
            <p:cNvPr id="76" name="object 76"/>
            <p:cNvSpPr/>
            <p:nvPr/>
          </p:nvSpPr>
          <p:spPr>
            <a:xfrm>
              <a:off x="2473450" y="3334510"/>
              <a:ext cx="292735" cy="1296035"/>
            </a:xfrm>
            <a:custGeom>
              <a:avLst/>
              <a:gdLst/>
              <a:ahLst/>
              <a:cxnLst/>
              <a:rect l="l" t="t" r="r" b="b"/>
              <a:pathLst>
                <a:path w="292735" h="1296035">
                  <a:moveTo>
                    <a:pt x="0" y="652272"/>
                  </a:moveTo>
                  <a:lnTo>
                    <a:pt x="292227" y="652272"/>
                  </a:lnTo>
                </a:path>
                <a:path w="292735" h="1296035">
                  <a:moveTo>
                    <a:pt x="275844" y="0"/>
                  </a:moveTo>
                  <a:lnTo>
                    <a:pt x="275844" y="1295996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9294" y="3271010"/>
              <a:ext cx="200660" cy="12700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914" y="3578858"/>
              <a:ext cx="200658" cy="12700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3866" y="3932427"/>
              <a:ext cx="200658" cy="12700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3866" y="4252467"/>
              <a:ext cx="200658" cy="12699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6914" y="4570983"/>
              <a:ext cx="200658" cy="12700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7790" y="3462526"/>
              <a:ext cx="1985772" cy="37033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5034" y="3489958"/>
              <a:ext cx="1895856" cy="280414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2955034" y="3489958"/>
            <a:ext cx="1896110" cy="28067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PipedOutputStream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913888" y="3813046"/>
            <a:ext cx="1979930" cy="367665"/>
            <a:chOff x="2913888" y="3813046"/>
            <a:chExt cx="1979930" cy="367665"/>
          </a:xfrm>
        </p:grpSpPr>
        <p:pic>
          <p:nvPicPr>
            <p:cNvPr id="86" name="object 8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3888" y="3813046"/>
              <a:ext cx="1979676" cy="36732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61132" y="3840478"/>
              <a:ext cx="1889759" cy="277368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2961132" y="3840478"/>
            <a:ext cx="1889760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FilterOutputStream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913888" y="4149851"/>
            <a:ext cx="1979930" cy="366395"/>
            <a:chOff x="2913888" y="4149851"/>
            <a:chExt cx="1979930" cy="366395"/>
          </a:xfrm>
        </p:grpSpPr>
        <p:pic>
          <p:nvPicPr>
            <p:cNvPr id="90" name="object 9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13888" y="4149851"/>
              <a:ext cx="1979676" cy="36581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61132" y="4177283"/>
              <a:ext cx="1889759" cy="275844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961132" y="4177283"/>
              <a:ext cx="1889760" cy="276225"/>
            </a:xfrm>
            <a:custGeom>
              <a:avLst/>
              <a:gdLst/>
              <a:ahLst/>
              <a:cxnLst/>
              <a:rect l="l" t="t" r="r" b="b"/>
              <a:pathLst>
                <a:path w="1889760" h="276225">
                  <a:moveTo>
                    <a:pt x="0" y="0"/>
                  </a:moveTo>
                  <a:lnTo>
                    <a:pt x="1889760" y="0"/>
                  </a:lnTo>
                  <a:lnTo>
                    <a:pt x="1889760" y="275843"/>
                  </a:lnTo>
                  <a:lnTo>
                    <a:pt x="0" y="275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964179" y="4208779"/>
            <a:ext cx="188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ByteArrayOutputStream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292852" y="3368000"/>
            <a:ext cx="2110740" cy="367665"/>
            <a:chOff x="5292852" y="3368000"/>
            <a:chExt cx="2110740" cy="367665"/>
          </a:xfrm>
        </p:grpSpPr>
        <p:pic>
          <p:nvPicPr>
            <p:cNvPr id="95" name="object 9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92852" y="3368000"/>
              <a:ext cx="2110740" cy="36732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40096" y="3395470"/>
              <a:ext cx="2020824" cy="277366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5340096" y="3395470"/>
            <a:ext cx="2021205" cy="2774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910838" y="4465319"/>
            <a:ext cx="1978660" cy="367665"/>
            <a:chOff x="2910838" y="4465319"/>
            <a:chExt cx="1978660" cy="367665"/>
          </a:xfrm>
        </p:grpSpPr>
        <p:pic>
          <p:nvPicPr>
            <p:cNvPr id="99" name="object 9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0838" y="4465319"/>
              <a:ext cx="1978152" cy="367321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58082" y="4492751"/>
              <a:ext cx="1888235" cy="27736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2958082" y="4492751"/>
              <a:ext cx="1888489" cy="277495"/>
            </a:xfrm>
            <a:custGeom>
              <a:avLst/>
              <a:gdLst/>
              <a:ahLst/>
              <a:cxnLst/>
              <a:rect l="l" t="t" r="r" b="b"/>
              <a:pathLst>
                <a:path w="1888489" h="277495">
                  <a:moveTo>
                    <a:pt x="0" y="0"/>
                  </a:moveTo>
                  <a:lnTo>
                    <a:pt x="1888236" y="0"/>
                  </a:lnTo>
                  <a:lnTo>
                    <a:pt x="1888236" y="277368"/>
                  </a:lnTo>
                  <a:lnTo>
                    <a:pt x="0" y="2773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2964179" y="4525771"/>
            <a:ext cx="188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ObjectOutputStream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4841557" y="3507232"/>
            <a:ext cx="2574290" cy="955040"/>
            <a:chOff x="4841557" y="3507232"/>
            <a:chExt cx="2574290" cy="955040"/>
          </a:xfrm>
        </p:grpSpPr>
        <p:sp>
          <p:nvSpPr>
            <p:cNvPr id="104" name="object 104"/>
            <p:cNvSpPr/>
            <p:nvPr/>
          </p:nvSpPr>
          <p:spPr>
            <a:xfrm>
              <a:off x="4846320" y="3567684"/>
              <a:ext cx="292735" cy="828040"/>
            </a:xfrm>
            <a:custGeom>
              <a:avLst/>
              <a:gdLst/>
              <a:ahLst/>
              <a:cxnLst/>
              <a:rect l="l" t="t" r="r" b="b"/>
              <a:pathLst>
                <a:path w="292735" h="828039">
                  <a:moveTo>
                    <a:pt x="0" y="426719"/>
                  </a:moveTo>
                  <a:lnTo>
                    <a:pt x="292226" y="426719"/>
                  </a:lnTo>
                </a:path>
                <a:path w="292735" h="828039">
                  <a:moveTo>
                    <a:pt x="292607" y="0"/>
                  </a:moveTo>
                  <a:lnTo>
                    <a:pt x="292607" y="828002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8928" y="3507232"/>
              <a:ext cx="200660" cy="12700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5024" y="3926331"/>
              <a:ext cx="200660" cy="12700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5024" y="4334763"/>
              <a:ext cx="200660" cy="12700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03520" y="3799332"/>
              <a:ext cx="2112263" cy="36580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50764" y="3826764"/>
              <a:ext cx="2022346" cy="275843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5350764" y="3826764"/>
            <a:ext cx="2022475" cy="27622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BufferedOutputStream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292852" y="4233670"/>
            <a:ext cx="2110740" cy="366395"/>
            <a:chOff x="5292852" y="4233670"/>
            <a:chExt cx="2110740" cy="366395"/>
          </a:xfrm>
        </p:grpSpPr>
        <p:pic>
          <p:nvPicPr>
            <p:cNvPr id="112" name="object 11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292852" y="4233670"/>
              <a:ext cx="2110740" cy="36581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40096" y="4261102"/>
              <a:ext cx="2020824" cy="275842"/>
            </a:xfrm>
            <a:prstGeom prst="rect">
              <a:avLst/>
            </a:prstGeom>
          </p:spPr>
        </p:pic>
      </p:grpSp>
      <p:sp>
        <p:nvSpPr>
          <p:cNvPr id="114" name="object 114"/>
          <p:cNvSpPr txBox="1"/>
          <p:nvPr/>
        </p:nvSpPr>
        <p:spPr>
          <a:xfrm>
            <a:off x="5340096" y="4261102"/>
            <a:ext cx="2021205" cy="27622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BufferedInputStream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title"/>
          </p:nvPr>
        </p:nvSpPr>
        <p:spPr>
          <a:xfrm>
            <a:off x="499362" y="147827"/>
            <a:ext cx="29296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java.io</a:t>
            </a:r>
            <a:r>
              <a:rPr spc="-5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51" y="138683"/>
            <a:ext cx="408604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75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-10" dirty="0"/>
              <a:t>Read</a:t>
            </a:r>
            <a:r>
              <a:rPr spc="-6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5" dirty="0"/>
              <a:t>File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27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51146" y="1203960"/>
            <a:ext cx="4813300" cy="3418840"/>
            <a:chOff x="3851146" y="1203960"/>
            <a:chExt cx="4813300" cy="3418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146" y="1203960"/>
              <a:ext cx="4812792" cy="34183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398" y="1301496"/>
              <a:ext cx="4594858" cy="322783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74548" y="1373124"/>
            <a:ext cx="3209925" cy="2421890"/>
            <a:chOff x="574548" y="1373124"/>
            <a:chExt cx="3209925" cy="24218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548" y="1373124"/>
              <a:ext cx="3156204" cy="1219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552" y="2936748"/>
              <a:ext cx="3177540" cy="8580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2236" y="2446032"/>
              <a:ext cx="127000" cy="490855"/>
            </a:xfrm>
            <a:custGeom>
              <a:avLst/>
              <a:gdLst/>
              <a:ahLst/>
              <a:cxnLst/>
              <a:rect l="l" t="t" r="r" b="b"/>
              <a:pathLst>
                <a:path w="127000" h="490855">
                  <a:moveTo>
                    <a:pt x="127000" y="414134"/>
                  </a:moveTo>
                  <a:lnTo>
                    <a:pt x="69850" y="414134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414134"/>
                  </a:lnTo>
                  <a:lnTo>
                    <a:pt x="0" y="414134"/>
                  </a:lnTo>
                  <a:lnTo>
                    <a:pt x="63500" y="490334"/>
                  </a:lnTo>
                  <a:lnTo>
                    <a:pt x="116408" y="426834"/>
                  </a:lnTo>
                  <a:lnTo>
                    <a:pt x="127000" y="414134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9522" y="3423805"/>
              <a:ext cx="685800" cy="139065"/>
            </a:xfrm>
            <a:custGeom>
              <a:avLst/>
              <a:gdLst/>
              <a:ahLst/>
              <a:cxnLst/>
              <a:rect l="l" t="t" r="r" b="b"/>
              <a:pathLst>
                <a:path w="685800" h="139064">
                  <a:moveTo>
                    <a:pt x="685800" y="0"/>
                  </a:moveTo>
                  <a:lnTo>
                    <a:pt x="0" y="0"/>
                  </a:lnTo>
                  <a:lnTo>
                    <a:pt x="0" y="138544"/>
                  </a:lnTo>
                  <a:lnTo>
                    <a:pt x="685800" y="13854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9522" y="3423805"/>
              <a:ext cx="685800" cy="139065"/>
            </a:xfrm>
            <a:custGeom>
              <a:avLst/>
              <a:gdLst/>
              <a:ahLst/>
              <a:cxnLst/>
              <a:rect l="l" t="t" r="r" b="b"/>
              <a:pathLst>
                <a:path w="685800" h="139064">
                  <a:moveTo>
                    <a:pt x="0" y="0"/>
                  </a:moveTo>
                  <a:lnTo>
                    <a:pt x="685800" y="0"/>
                  </a:lnTo>
                  <a:lnTo>
                    <a:pt x="685800" y="138545"/>
                  </a:lnTo>
                  <a:lnTo>
                    <a:pt x="0" y="1385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866" y="138683"/>
            <a:ext cx="690453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60" dirty="0"/>
              <a:t> </a:t>
            </a:r>
            <a:r>
              <a:rPr spc="-5" dirty="0"/>
              <a:t>to</a:t>
            </a:r>
            <a:r>
              <a:rPr spc="-35" dirty="0"/>
              <a:t> </a:t>
            </a:r>
            <a:r>
              <a:rPr spc="-5" dirty="0"/>
              <a:t>Copy</a:t>
            </a:r>
            <a:r>
              <a:rPr spc="-40" dirty="0"/>
              <a:t> </a:t>
            </a:r>
            <a:r>
              <a:rPr spc="-5" dirty="0"/>
              <a:t>one</a:t>
            </a:r>
            <a:r>
              <a:rPr spc="-40" dirty="0"/>
              <a:t> </a:t>
            </a:r>
            <a:r>
              <a:rPr spc="-5" dirty="0"/>
              <a:t>File</a:t>
            </a:r>
            <a:r>
              <a:rPr spc="-40" dirty="0"/>
              <a:t> </a:t>
            </a:r>
            <a:r>
              <a:rPr spc="-5" dirty="0"/>
              <a:t>to</a:t>
            </a:r>
            <a:r>
              <a:rPr spc="-35" dirty="0"/>
              <a:t> </a:t>
            </a:r>
            <a:r>
              <a:rPr spc="-5" dirty="0"/>
              <a:t>Another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28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8158" y="1193291"/>
            <a:ext cx="8234680" cy="3403600"/>
            <a:chOff x="518158" y="1193291"/>
            <a:chExt cx="8234680" cy="3403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58" y="1540762"/>
              <a:ext cx="2622803" cy="11445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336" y="2081795"/>
              <a:ext cx="2641090" cy="736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58" y="2897123"/>
              <a:ext cx="2619754" cy="1181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82" y="3392423"/>
              <a:ext cx="2638042" cy="685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5238" y="1193291"/>
              <a:ext cx="4927092" cy="34030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8014" y="1276350"/>
              <a:ext cx="4706112" cy="32111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5000" y="257175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685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85800" y="152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5000" y="257175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0"/>
                  </a:moveTo>
                  <a:lnTo>
                    <a:pt x="685800" y="0"/>
                  </a:lnTo>
                  <a:lnTo>
                    <a:pt x="6858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3867150"/>
              <a:ext cx="685800" cy="139065"/>
            </a:xfrm>
            <a:custGeom>
              <a:avLst/>
              <a:gdLst/>
              <a:ahLst/>
              <a:cxnLst/>
              <a:rect l="l" t="t" r="r" b="b"/>
              <a:pathLst>
                <a:path w="685800" h="139064">
                  <a:moveTo>
                    <a:pt x="685800" y="0"/>
                  </a:moveTo>
                  <a:lnTo>
                    <a:pt x="0" y="0"/>
                  </a:lnTo>
                  <a:lnTo>
                    <a:pt x="0" y="138544"/>
                  </a:lnTo>
                  <a:lnTo>
                    <a:pt x="685800" y="13854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5000" y="3867150"/>
              <a:ext cx="685800" cy="139065"/>
            </a:xfrm>
            <a:custGeom>
              <a:avLst/>
              <a:gdLst/>
              <a:ahLst/>
              <a:cxnLst/>
              <a:rect l="l" t="t" r="r" b="b"/>
              <a:pathLst>
                <a:path w="685800" h="139064">
                  <a:moveTo>
                    <a:pt x="0" y="0"/>
                  </a:moveTo>
                  <a:lnTo>
                    <a:pt x="685800" y="0"/>
                  </a:lnTo>
                  <a:lnTo>
                    <a:pt x="685800" y="138545"/>
                  </a:lnTo>
                  <a:lnTo>
                    <a:pt x="0" y="1385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07300" y="2482851"/>
            <a:ext cx="558800" cy="1714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alibri"/>
                <a:cs typeface="Calibri"/>
              </a:rPr>
              <a:t>ABC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172" y="126491"/>
            <a:ext cx="172262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</a:t>
            </a:r>
            <a:r>
              <a:rPr spc="-50" dirty="0"/>
              <a:t>a</a:t>
            </a:r>
            <a:r>
              <a:rPr spc="-40" dirty="0"/>
              <a:t>v</a:t>
            </a:r>
            <a:r>
              <a:rPr dirty="0"/>
              <a:t>a</a:t>
            </a:r>
            <a:r>
              <a:rPr spc="5" dirty="0"/>
              <a:t>.</a:t>
            </a:r>
            <a:r>
              <a:rPr spc="-5" dirty="0"/>
              <a:t>u</a:t>
            </a:r>
            <a:r>
              <a:rPr spc="5" dirty="0"/>
              <a:t>t</a:t>
            </a:r>
            <a:r>
              <a:rPr dirty="0"/>
              <a:t>il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29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15484" y="859536"/>
            <a:ext cx="3451860" cy="1012190"/>
            <a:chOff x="5015484" y="859536"/>
            <a:chExt cx="3451860" cy="1012190"/>
          </a:xfrm>
        </p:grpSpPr>
        <p:sp>
          <p:nvSpPr>
            <p:cNvPr id="4" name="object 4"/>
            <p:cNvSpPr/>
            <p:nvPr/>
          </p:nvSpPr>
          <p:spPr>
            <a:xfrm>
              <a:off x="5702046" y="872490"/>
              <a:ext cx="2752725" cy="986155"/>
            </a:xfrm>
            <a:custGeom>
              <a:avLst/>
              <a:gdLst/>
              <a:ahLst/>
              <a:cxnLst/>
              <a:rect l="l" t="t" r="r" b="b"/>
              <a:pathLst>
                <a:path w="2752725" h="986155">
                  <a:moveTo>
                    <a:pt x="2752344" y="0"/>
                  </a:moveTo>
                  <a:lnTo>
                    <a:pt x="0" y="0"/>
                  </a:lnTo>
                  <a:lnTo>
                    <a:pt x="0" y="986026"/>
                  </a:lnTo>
                  <a:lnTo>
                    <a:pt x="2588004" y="986026"/>
                  </a:lnTo>
                  <a:lnTo>
                    <a:pt x="2752344" y="821688"/>
                  </a:lnTo>
                  <a:lnTo>
                    <a:pt x="27523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0052" y="1694180"/>
              <a:ext cx="164465" cy="164465"/>
            </a:xfrm>
            <a:custGeom>
              <a:avLst/>
              <a:gdLst/>
              <a:ahLst/>
              <a:cxnLst/>
              <a:rect l="l" t="t" r="r" b="b"/>
              <a:pathLst>
                <a:path w="164465" h="164464">
                  <a:moveTo>
                    <a:pt x="164338" y="0"/>
                  </a:moveTo>
                  <a:lnTo>
                    <a:pt x="32893" y="32893"/>
                  </a:lnTo>
                  <a:lnTo>
                    <a:pt x="0" y="164337"/>
                  </a:lnTo>
                  <a:lnTo>
                    <a:pt x="164338" y="0"/>
                  </a:lnTo>
                  <a:close/>
                </a:path>
              </a:pathLst>
            </a:custGeom>
            <a:solidFill>
              <a:srgbClr val="CDC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2046" y="872490"/>
              <a:ext cx="2752725" cy="986155"/>
            </a:xfrm>
            <a:custGeom>
              <a:avLst/>
              <a:gdLst/>
              <a:ahLst/>
              <a:cxnLst/>
              <a:rect l="l" t="t" r="r" b="b"/>
              <a:pathLst>
                <a:path w="2752725" h="986155">
                  <a:moveTo>
                    <a:pt x="2588005" y="986027"/>
                  </a:moveTo>
                  <a:lnTo>
                    <a:pt x="2620899" y="854583"/>
                  </a:lnTo>
                  <a:lnTo>
                    <a:pt x="2752344" y="821689"/>
                  </a:lnTo>
                  <a:lnTo>
                    <a:pt x="2588005" y="986027"/>
                  </a:lnTo>
                  <a:lnTo>
                    <a:pt x="0" y="986027"/>
                  </a:lnTo>
                  <a:lnTo>
                    <a:pt x="0" y="0"/>
                  </a:lnTo>
                  <a:lnTo>
                    <a:pt x="2752344" y="0"/>
                  </a:lnTo>
                  <a:lnTo>
                    <a:pt x="2752344" y="821689"/>
                  </a:lnTo>
                </a:path>
              </a:pathLst>
            </a:custGeom>
            <a:ln w="25908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5484" y="987552"/>
              <a:ext cx="685800" cy="5715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5258" y="1129284"/>
            <a:ext cx="7762240" cy="25647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29225" marR="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Collections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very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programming.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utility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required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Java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 which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will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discussed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next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slides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part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java.util.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Apart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collections,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following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classes: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815"/>
              </a:spcBef>
              <a:tabLst>
                <a:tab pos="69723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Date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815"/>
              </a:spcBef>
              <a:tabLst>
                <a:tab pos="69723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Scanner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627" y="1098700"/>
            <a:ext cx="4333875" cy="32775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22" y="132588"/>
            <a:ext cx="241787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272" y="889507"/>
            <a:ext cx="584327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end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module,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will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able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Identify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Inbuilt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Packages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like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java.lang,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java.io,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java.util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etc.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Wrapper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collections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framework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Implement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logic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using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Vector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set,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HashSet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TreeSet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Implement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logic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using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Map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90" y="23728"/>
            <a:ext cx="29445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Collections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30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9752" y="1002741"/>
            <a:ext cx="1184275" cy="1097915"/>
            <a:chOff x="3349752" y="1002741"/>
            <a:chExt cx="1184275" cy="1097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9752" y="1002741"/>
              <a:ext cx="1184147" cy="4481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6996" y="1030224"/>
              <a:ext cx="1094230" cy="3581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96996" y="1030224"/>
              <a:ext cx="1094740" cy="358140"/>
            </a:xfrm>
            <a:custGeom>
              <a:avLst/>
              <a:gdLst/>
              <a:ahLst/>
              <a:cxnLst/>
              <a:rect l="l" t="t" r="r" b="b"/>
              <a:pathLst>
                <a:path w="1094739" h="358140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1034542" y="0"/>
                  </a:lnTo>
                  <a:lnTo>
                    <a:pt x="1057799" y="4683"/>
                  </a:lnTo>
                  <a:lnTo>
                    <a:pt x="1076770" y="17462"/>
                  </a:lnTo>
                  <a:lnTo>
                    <a:pt x="1089549" y="36433"/>
                  </a:lnTo>
                  <a:lnTo>
                    <a:pt x="1094232" y="59689"/>
                  </a:lnTo>
                  <a:lnTo>
                    <a:pt x="1094232" y="298450"/>
                  </a:lnTo>
                  <a:lnTo>
                    <a:pt x="1089549" y="321706"/>
                  </a:lnTo>
                  <a:lnTo>
                    <a:pt x="1076770" y="340677"/>
                  </a:lnTo>
                  <a:lnTo>
                    <a:pt x="1057799" y="353456"/>
                  </a:lnTo>
                  <a:lnTo>
                    <a:pt x="1034542" y="358139"/>
                  </a:lnTo>
                  <a:lnTo>
                    <a:pt x="59689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89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9752" y="1651965"/>
              <a:ext cx="1184147" cy="4481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6996" y="1679448"/>
              <a:ext cx="1094230" cy="3581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96996" y="1679448"/>
              <a:ext cx="1094740" cy="358140"/>
            </a:xfrm>
            <a:custGeom>
              <a:avLst/>
              <a:gdLst/>
              <a:ahLst/>
              <a:cxnLst/>
              <a:rect l="l" t="t" r="r" b="b"/>
              <a:pathLst>
                <a:path w="1094739" h="358139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1034542" y="0"/>
                  </a:lnTo>
                  <a:lnTo>
                    <a:pt x="1057799" y="4683"/>
                  </a:lnTo>
                  <a:lnTo>
                    <a:pt x="1076770" y="17462"/>
                  </a:lnTo>
                  <a:lnTo>
                    <a:pt x="1089549" y="36433"/>
                  </a:lnTo>
                  <a:lnTo>
                    <a:pt x="1094232" y="59689"/>
                  </a:lnTo>
                  <a:lnTo>
                    <a:pt x="1094232" y="298450"/>
                  </a:lnTo>
                  <a:lnTo>
                    <a:pt x="1089549" y="321706"/>
                  </a:lnTo>
                  <a:lnTo>
                    <a:pt x="1076770" y="340677"/>
                  </a:lnTo>
                  <a:lnTo>
                    <a:pt x="1057799" y="353457"/>
                  </a:lnTo>
                  <a:lnTo>
                    <a:pt x="1034542" y="358140"/>
                  </a:lnTo>
                  <a:lnTo>
                    <a:pt x="59689" y="358140"/>
                  </a:lnTo>
                  <a:lnTo>
                    <a:pt x="36433" y="353457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89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640" y="665987"/>
            <a:ext cx="6774815" cy="12846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Collections: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provide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set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 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manipulate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group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objects.</a:t>
            </a:r>
            <a:endParaRPr sz="1400" dirty="0">
              <a:latin typeface="Tahoma"/>
              <a:cs typeface="Tahoma"/>
            </a:endParaRPr>
          </a:p>
          <a:p>
            <a:pPr marL="58419" algn="ctr">
              <a:lnSpc>
                <a:spcPct val="100000"/>
              </a:lnSpc>
              <a:spcBef>
                <a:spcPts val="720"/>
              </a:spcBef>
            </a:pP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Iterable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  <a:p>
            <a:pPr marL="57150" algn="ctr">
              <a:lnSpc>
                <a:spcPct val="100000"/>
              </a:lnSpc>
              <a:spcBef>
                <a:spcPts val="1355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Collection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37488" y="1427988"/>
            <a:ext cx="4855845" cy="1481455"/>
            <a:chOff x="1237488" y="1427988"/>
            <a:chExt cx="4855845" cy="14814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0610" y="1427988"/>
              <a:ext cx="127000" cy="25196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4980" y="2257044"/>
              <a:ext cx="4343400" cy="180340"/>
            </a:xfrm>
            <a:custGeom>
              <a:avLst/>
              <a:gdLst/>
              <a:ahLst/>
              <a:cxnLst/>
              <a:rect l="l" t="t" r="r" b="b"/>
              <a:pathLst>
                <a:path w="4343400" h="180339">
                  <a:moveTo>
                    <a:pt x="0" y="0"/>
                  </a:moveTo>
                  <a:lnTo>
                    <a:pt x="4343400" y="0"/>
                  </a:lnTo>
                </a:path>
                <a:path w="4343400" h="180339">
                  <a:moveTo>
                    <a:pt x="0" y="0"/>
                  </a:moveTo>
                  <a:lnTo>
                    <a:pt x="0" y="179959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7094" y="2111756"/>
              <a:ext cx="12700" cy="332740"/>
            </a:xfrm>
            <a:custGeom>
              <a:avLst/>
              <a:gdLst/>
              <a:ahLst/>
              <a:cxnLst/>
              <a:rect l="l" t="t" r="r" b="b"/>
              <a:pathLst>
                <a:path w="12700" h="332739">
                  <a:moveTo>
                    <a:pt x="12700" y="0"/>
                  </a:moveTo>
                  <a:lnTo>
                    <a:pt x="0" y="0"/>
                  </a:lnTo>
                  <a:lnTo>
                    <a:pt x="0" y="332486"/>
                  </a:lnTo>
                  <a:lnTo>
                    <a:pt x="12700" y="33248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9944" y="2048256"/>
              <a:ext cx="127000" cy="76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88378" y="225704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59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7488" y="2409455"/>
              <a:ext cx="1185671" cy="4998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4732" y="2436876"/>
              <a:ext cx="1095756" cy="4099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84732" y="2436876"/>
              <a:ext cx="1096010" cy="410209"/>
            </a:xfrm>
            <a:custGeom>
              <a:avLst/>
              <a:gdLst/>
              <a:ahLst/>
              <a:cxnLst/>
              <a:rect l="l" t="t" r="r" b="b"/>
              <a:pathLst>
                <a:path w="1096010" h="410210">
                  <a:moveTo>
                    <a:pt x="0" y="68324"/>
                  </a:moveTo>
                  <a:lnTo>
                    <a:pt x="5371" y="41736"/>
                  </a:lnTo>
                  <a:lnTo>
                    <a:pt x="20018" y="20017"/>
                  </a:lnTo>
                  <a:lnTo>
                    <a:pt x="41737" y="5370"/>
                  </a:lnTo>
                  <a:lnTo>
                    <a:pt x="68326" y="0"/>
                  </a:lnTo>
                  <a:lnTo>
                    <a:pt x="1027430" y="0"/>
                  </a:lnTo>
                  <a:lnTo>
                    <a:pt x="1054018" y="5370"/>
                  </a:lnTo>
                  <a:lnTo>
                    <a:pt x="1075737" y="20017"/>
                  </a:lnTo>
                  <a:lnTo>
                    <a:pt x="1090384" y="41736"/>
                  </a:lnTo>
                  <a:lnTo>
                    <a:pt x="1095756" y="68324"/>
                  </a:lnTo>
                  <a:lnTo>
                    <a:pt x="1095756" y="341629"/>
                  </a:lnTo>
                  <a:lnTo>
                    <a:pt x="1090384" y="368217"/>
                  </a:lnTo>
                  <a:lnTo>
                    <a:pt x="1075737" y="389936"/>
                  </a:lnTo>
                  <a:lnTo>
                    <a:pt x="1054018" y="404583"/>
                  </a:lnTo>
                  <a:lnTo>
                    <a:pt x="1027430" y="409955"/>
                  </a:lnTo>
                  <a:lnTo>
                    <a:pt x="68326" y="409955"/>
                  </a:lnTo>
                  <a:lnTo>
                    <a:pt x="41737" y="404583"/>
                  </a:lnTo>
                  <a:lnTo>
                    <a:pt x="20018" y="389936"/>
                  </a:lnTo>
                  <a:lnTo>
                    <a:pt x="5371" y="368217"/>
                  </a:lnTo>
                  <a:lnTo>
                    <a:pt x="0" y="341629"/>
                  </a:lnTo>
                  <a:lnTo>
                    <a:pt x="0" y="6832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01800" y="2503932"/>
            <a:ext cx="2590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spc="-5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72334" y="2849878"/>
            <a:ext cx="1264920" cy="1393190"/>
            <a:chOff x="1672334" y="2849878"/>
            <a:chExt cx="1264920" cy="1393190"/>
          </a:xfrm>
        </p:grpSpPr>
        <p:sp>
          <p:nvSpPr>
            <p:cNvPr id="22" name="object 22"/>
            <p:cNvSpPr/>
            <p:nvPr/>
          </p:nvSpPr>
          <p:spPr>
            <a:xfrm>
              <a:off x="1729484" y="2913379"/>
              <a:ext cx="12700" cy="1160780"/>
            </a:xfrm>
            <a:custGeom>
              <a:avLst/>
              <a:gdLst/>
              <a:ahLst/>
              <a:cxnLst/>
              <a:rect l="l" t="t" r="r" b="b"/>
              <a:pathLst>
                <a:path w="12700" h="1160779">
                  <a:moveTo>
                    <a:pt x="12700" y="0"/>
                  </a:moveTo>
                  <a:lnTo>
                    <a:pt x="0" y="0"/>
                  </a:lnTo>
                  <a:lnTo>
                    <a:pt x="0" y="1160500"/>
                  </a:lnTo>
                  <a:lnTo>
                    <a:pt x="12700" y="116050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2334" y="2849878"/>
              <a:ext cx="127000" cy="762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34310" y="3273550"/>
              <a:ext cx="181610" cy="382905"/>
            </a:xfrm>
            <a:custGeom>
              <a:avLst/>
              <a:gdLst/>
              <a:ahLst/>
              <a:cxnLst/>
              <a:rect l="l" t="t" r="r" b="b"/>
              <a:pathLst>
                <a:path w="181610" h="382904">
                  <a:moveTo>
                    <a:pt x="1524" y="0"/>
                  </a:moveTo>
                  <a:lnTo>
                    <a:pt x="181482" y="0"/>
                  </a:lnTo>
                </a:path>
                <a:path w="181610" h="382904">
                  <a:moveTo>
                    <a:pt x="0" y="382525"/>
                  </a:moveTo>
                  <a:lnTo>
                    <a:pt x="179958" y="382525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9946" y="3087584"/>
              <a:ext cx="1066787" cy="3764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17190" y="3115054"/>
              <a:ext cx="976882" cy="2865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17190" y="3115054"/>
              <a:ext cx="977265" cy="287020"/>
            </a:xfrm>
            <a:custGeom>
              <a:avLst/>
              <a:gdLst/>
              <a:ahLst/>
              <a:cxnLst/>
              <a:rect l="l" t="t" r="r" b="b"/>
              <a:pathLst>
                <a:path w="977264" h="287020">
                  <a:moveTo>
                    <a:pt x="0" y="47751"/>
                  </a:moveTo>
                  <a:lnTo>
                    <a:pt x="3746" y="29146"/>
                  </a:lnTo>
                  <a:lnTo>
                    <a:pt x="13969" y="13969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929132" y="0"/>
                  </a:lnTo>
                  <a:lnTo>
                    <a:pt x="947738" y="3746"/>
                  </a:lnTo>
                  <a:lnTo>
                    <a:pt x="962914" y="13969"/>
                  </a:lnTo>
                  <a:lnTo>
                    <a:pt x="973138" y="29146"/>
                  </a:lnTo>
                  <a:lnTo>
                    <a:pt x="976884" y="47751"/>
                  </a:lnTo>
                  <a:lnTo>
                    <a:pt x="976884" y="238760"/>
                  </a:lnTo>
                  <a:lnTo>
                    <a:pt x="973138" y="257365"/>
                  </a:lnTo>
                  <a:lnTo>
                    <a:pt x="962914" y="272542"/>
                  </a:lnTo>
                  <a:lnTo>
                    <a:pt x="947738" y="282765"/>
                  </a:lnTo>
                  <a:lnTo>
                    <a:pt x="929132" y="286512"/>
                  </a:lnTo>
                  <a:lnTo>
                    <a:pt x="47751" y="286512"/>
                  </a:lnTo>
                  <a:lnTo>
                    <a:pt x="29146" y="282765"/>
                  </a:lnTo>
                  <a:lnTo>
                    <a:pt x="13969" y="272542"/>
                  </a:lnTo>
                  <a:lnTo>
                    <a:pt x="3746" y="257365"/>
                  </a:lnTo>
                  <a:lnTo>
                    <a:pt x="0" y="238760"/>
                  </a:lnTo>
                  <a:lnTo>
                    <a:pt x="0" y="4775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9948" y="3471634"/>
              <a:ext cx="1066787" cy="3764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17192" y="3499104"/>
              <a:ext cx="976882" cy="28651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917192" y="3499104"/>
              <a:ext cx="977265" cy="287020"/>
            </a:xfrm>
            <a:custGeom>
              <a:avLst/>
              <a:gdLst/>
              <a:ahLst/>
              <a:cxnLst/>
              <a:rect l="l" t="t" r="r" b="b"/>
              <a:pathLst>
                <a:path w="977264" h="287020">
                  <a:moveTo>
                    <a:pt x="0" y="47752"/>
                  </a:moveTo>
                  <a:lnTo>
                    <a:pt x="3746" y="29146"/>
                  </a:lnTo>
                  <a:lnTo>
                    <a:pt x="13969" y="13970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929132" y="0"/>
                  </a:lnTo>
                  <a:lnTo>
                    <a:pt x="947738" y="3746"/>
                  </a:lnTo>
                  <a:lnTo>
                    <a:pt x="962914" y="13970"/>
                  </a:lnTo>
                  <a:lnTo>
                    <a:pt x="973138" y="29146"/>
                  </a:lnTo>
                  <a:lnTo>
                    <a:pt x="976884" y="47752"/>
                  </a:lnTo>
                  <a:lnTo>
                    <a:pt x="976884" y="238760"/>
                  </a:lnTo>
                  <a:lnTo>
                    <a:pt x="973138" y="257365"/>
                  </a:lnTo>
                  <a:lnTo>
                    <a:pt x="962914" y="272542"/>
                  </a:lnTo>
                  <a:lnTo>
                    <a:pt x="947738" y="282765"/>
                  </a:lnTo>
                  <a:lnTo>
                    <a:pt x="929132" y="286512"/>
                  </a:lnTo>
                  <a:lnTo>
                    <a:pt x="47751" y="286512"/>
                  </a:lnTo>
                  <a:lnTo>
                    <a:pt x="29146" y="282765"/>
                  </a:lnTo>
                  <a:lnTo>
                    <a:pt x="13969" y="272542"/>
                  </a:lnTo>
                  <a:lnTo>
                    <a:pt x="3746" y="257365"/>
                  </a:lnTo>
                  <a:lnTo>
                    <a:pt x="0" y="238760"/>
                  </a:lnTo>
                  <a:lnTo>
                    <a:pt x="0" y="47752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6900" y="3866388"/>
              <a:ext cx="1065276" cy="37646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4144" y="3893819"/>
              <a:ext cx="975359" cy="28651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914144" y="3893819"/>
              <a:ext cx="975360" cy="287020"/>
            </a:xfrm>
            <a:custGeom>
              <a:avLst/>
              <a:gdLst/>
              <a:ahLst/>
              <a:cxnLst/>
              <a:rect l="l" t="t" r="r" b="b"/>
              <a:pathLst>
                <a:path w="975360" h="287020">
                  <a:moveTo>
                    <a:pt x="0" y="47751"/>
                  </a:moveTo>
                  <a:lnTo>
                    <a:pt x="3746" y="29162"/>
                  </a:lnTo>
                  <a:lnTo>
                    <a:pt x="13969" y="13984"/>
                  </a:lnTo>
                  <a:lnTo>
                    <a:pt x="29146" y="3751"/>
                  </a:lnTo>
                  <a:lnTo>
                    <a:pt x="47751" y="0"/>
                  </a:lnTo>
                  <a:lnTo>
                    <a:pt x="927607" y="0"/>
                  </a:lnTo>
                  <a:lnTo>
                    <a:pt x="946213" y="3751"/>
                  </a:lnTo>
                  <a:lnTo>
                    <a:pt x="961389" y="13984"/>
                  </a:lnTo>
                  <a:lnTo>
                    <a:pt x="971613" y="29162"/>
                  </a:lnTo>
                  <a:lnTo>
                    <a:pt x="975360" y="47751"/>
                  </a:lnTo>
                  <a:lnTo>
                    <a:pt x="975360" y="238759"/>
                  </a:lnTo>
                  <a:lnTo>
                    <a:pt x="971613" y="257349"/>
                  </a:lnTo>
                  <a:lnTo>
                    <a:pt x="961390" y="272527"/>
                  </a:lnTo>
                  <a:lnTo>
                    <a:pt x="946213" y="282760"/>
                  </a:lnTo>
                  <a:lnTo>
                    <a:pt x="927607" y="286511"/>
                  </a:lnTo>
                  <a:lnTo>
                    <a:pt x="47751" y="286511"/>
                  </a:lnTo>
                  <a:lnTo>
                    <a:pt x="29146" y="282760"/>
                  </a:lnTo>
                  <a:lnTo>
                    <a:pt x="13969" y="272527"/>
                  </a:lnTo>
                  <a:lnTo>
                    <a:pt x="3746" y="257349"/>
                  </a:lnTo>
                  <a:lnTo>
                    <a:pt x="0" y="238759"/>
                  </a:lnTo>
                  <a:lnTo>
                    <a:pt x="0" y="4775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21610" y="3119627"/>
            <a:ext cx="10287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ArrayList</a:t>
            </a:r>
            <a:endParaRPr sz="1400" dirty="0">
              <a:latin typeface="Calibri"/>
              <a:cs typeface="Calibri"/>
            </a:endParaRPr>
          </a:p>
          <a:p>
            <a:pPr marL="341630">
              <a:lnSpc>
                <a:spcPct val="100000"/>
              </a:lnSpc>
              <a:spcBef>
                <a:spcPts val="1340"/>
              </a:spcBef>
            </a:pP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LinkedList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227965" algn="l"/>
                <a:tab pos="452120" algn="l"/>
              </a:tabLst>
            </a:pPr>
            <a:r>
              <a:rPr sz="1400" u="sng" dirty="0">
                <a:solidFill>
                  <a:srgbClr val="252525"/>
                </a:solidFill>
                <a:uFill>
                  <a:solidFill>
                    <a:srgbClr val="5C5C5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5" dirty="0">
                <a:solidFill>
                  <a:srgbClr val="252525"/>
                </a:solidFill>
                <a:latin typeface="Calibri"/>
                <a:cs typeface="Calibri"/>
              </a:rPr>
              <a:t>Vector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66900" y="4431790"/>
            <a:ext cx="1065530" cy="376555"/>
            <a:chOff x="1866900" y="4431790"/>
            <a:chExt cx="1065530" cy="376555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6900" y="4431790"/>
              <a:ext cx="1065276" cy="37646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4144" y="4459222"/>
              <a:ext cx="975359" cy="2865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14144" y="4459222"/>
              <a:ext cx="975360" cy="287020"/>
            </a:xfrm>
            <a:custGeom>
              <a:avLst/>
              <a:gdLst/>
              <a:ahLst/>
              <a:cxnLst/>
              <a:rect l="l" t="t" r="r" b="b"/>
              <a:pathLst>
                <a:path w="975360" h="287020">
                  <a:moveTo>
                    <a:pt x="0" y="47751"/>
                  </a:moveTo>
                  <a:lnTo>
                    <a:pt x="3746" y="29162"/>
                  </a:lnTo>
                  <a:lnTo>
                    <a:pt x="13969" y="13984"/>
                  </a:lnTo>
                  <a:lnTo>
                    <a:pt x="29146" y="3751"/>
                  </a:lnTo>
                  <a:lnTo>
                    <a:pt x="47751" y="0"/>
                  </a:lnTo>
                  <a:lnTo>
                    <a:pt x="927607" y="0"/>
                  </a:lnTo>
                  <a:lnTo>
                    <a:pt x="946213" y="3751"/>
                  </a:lnTo>
                  <a:lnTo>
                    <a:pt x="961389" y="13984"/>
                  </a:lnTo>
                  <a:lnTo>
                    <a:pt x="971613" y="29162"/>
                  </a:lnTo>
                  <a:lnTo>
                    <a:pt x="975360" y="47751"/>
                  </a:lnTo>
                  <a:lnTo>
                    <a:pt x="975360" y="238759"/>
                  </a:lnTo>
                  <a:lnTo>
                    <a:pt x="971613" y="257349"/>
                  </a:lnTo>
                  <a:lnTo>
                    <a:pt x="961390" y="272527"/>
                  </a:lnTo>
                  <a:lnTo>
                    <a:pt x="946213" y="282760"/>
                  </a:lnTo>
                  <a:lnTo>
                    <a:pt x="927607" y="286511"/>
                  </a:lnTo>
                  <a:lnTo>
                    <a:pt x="47751" y="286511"/>
                  </a:lnTo>
                  <a:lnTo>
                    <a:pt x="29146" y="282760"/>
                  </a:lnTo>
                  <a:lnTo>
                    <a:pt x="13969" y="272527"/>
                  </a:lnTo>
                  <a:lnTo>
                    <a:pt x="3746" y="257349"/>
                  </a:lnTo>
                  <a:lnTo>
                    <a:pt x="0" y="238759"/>
                  </a:lnTo>
                  <a:lnTo>
                    <a:pt x="0" y="4775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04972" y="4463796"/>
            <a:ext cx="394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338322" y="2869692"/>
            <a:ext cx="2767330" cy="1583055"/>
            <a:chOff x="2338322" y="2869692"/>
            <a:chExt cx="2767330" cy="1583055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38322" y="4200143"/>
              <a:ext cx="127000" cy="25200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654310" y="2945822"/>
              <a:ext cx="13970" cy="781685"/>
            </a:xfrm>
            <a:custGeom>
              <a:avLst/>
              <a:gdLst/>
              <a:ahLst/>
              <a:cxnLst/>
              <a:rect l="l" t="t" r="r" b="b"/>
              <a:pathLst>
                <a:path w="13970" h="781685">
                  <a:moveTo>
                    <a:pt x="12700" y="0"/>
                  </a:moveTo>
                  <a:lnTo>
                    <a:pt x="0" y="11"/>
                  </a:lnTo>
                  <a:lnTo>
                    <a:pt x="875" y="781118"/>
                  </a:lnTo>
                  <a:lnTo>
                    <a:pt x="13575" y="781118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97273" y="2869692"/>
              <a:ext cx="127000" cy="762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85614" y="3083090"/>
              <a:ext cx="1319784" cy="4099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32858" y="3110484"/>
              <a:ext cx="1229866" cy="3200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832858" y="3110484"/>
              <a:ext cx="1229995" cy="320040"/>
            </a:xfrm>
            <a:custGeom>
              <a:avLst/>
              <a:gdLst/>
              <a:ahLst/>
              <a:cxnLst/>
              <a:rect l="l" t="t" r="r" b="b"/>
              <a:pathLst>
                <a:path w="1229995" h="320039">
                  <a:moveTo>
                    <a:pt x="0" y="53340"/>
                  </a:moveTo>
                  <a:lnTo>
                    <a:pt x="4190" y="32575"/>
                  </a:lnTo>
                  <a:lnTo>
                    <a:pt x="15620" y="15621"/>
                  </a:lnTo>
                  <a:lnTo>
                    <a:pt x="32575" y="4191"/>
                  </a:lnTo>
                  <a:lnTo>
                    <a:pt x="53339" y="0"/>
                  </a:lnTo>
                  <a:lnTo>
                    <a:pt x="1176527" y="0"/>
                  </a:lnTo>
                  <a:lnTo>
                    <a:pt x="1197292" y="4191"/>
                  </a:lnTo>
                  <a:lnTo>
                    <a:pt x="1214246" y="15621"/>
                  </a:lnTo>
                  <a:lnTo>
                    <a:pt x="1225676" y="32575"/>
                  </a:lnTo>
                  <a:lnTo>
                    <a:pt x="1229867" y="53340"/>
                  </a:lnTo>
                  <a:lnTo>
                    <a:pt x="1229867" y="266700"/>
                  </a:lnTo>
                  <a:lnTo>
                    <a:pt x="1225677" y="287464"/>
                  </a:lnTo>
                  <a:lnTo>
                    <a:pt x="1214247" y="304419"/>
                  </a:lnTo>
                  <a:lnTo>
                    <a:pt x="1197292" y="315850"/>
                  </a:lnTo>
                  <a:lnTo>
                    <a:pt x="1176527" y="320041"/>
                  </a:lnTo>
                  <a:lnTo>
                    <a:pt x="53339" y="320041"/>
                  </a:lnTo>
                  <a:lnTo>
                    <a:pt x="32575" y="315850"/>
                  </a:lnTo>
                  <a:lnTo>
                    <a:pt x="15621" y="304419"/>
                  </a:lnTo>
                  <a:lnTo>
                    <a:pt x="4191" y="287464"/>
                  </a:lnTo>
                  <a:lnTo>
                    <a:pt x="0" y="266700"/>
                  </a:lnTo>
                  <a:lnTo>
                    <a:pt x="0" y="5334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946207" y="3131820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Q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ueu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60420" y="2406356"/>
            <a:ext cx="1263650" cy="703580"/>
            <a:chOff x="3360420" y="2406356"/>
            <a:chExt cx="1263650" cy="703580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6832" y="2857500"/>
              <a:ext cx="127000" cy="2519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60420" y="2406356"/>
              <a:ext cx="1263407" cy="50295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07664" y="2433828"/>
              <a:ext cx="1173480" cy="41300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407664" y="2433828"/>
              <a:ext cx="1173480" cy="413384"/>
            </a:xfrm>
            <a:custGeom>
              <a:avLst/>
              <a:gdLst/>
              <a:ahLst/>
              <a:cxnLst/>
              <a:rect l="l" t="t" r="r" b="b"/>
              <a:pathLst>
                <a:path w="1173479" h="413385">
                  <a:moveTo>
                    <a:pt x="0" y="68833"/>
                  </a:moveTo>
                  <a:lnTo>
                    <a:pt x="5415" y="42057"/>
                  </a:lnTo>
                  <a:lnTo>
                    <a:pt x="20177" y="20176"/>
                  </a:lnTo>
                  <a:lnTo>
                    <a:pt x="42058" y="5414"/>
                  </a:lnTo>
                  <a:lnTo>
                    <a:pt x="68834" y="0"/>
                  </a:lnTo>
                  <a:lnTo>
                    <a:pt x="1104647" y="0"/>
                  </a:lnTo>
                  <a:lnTo>
                    <a:pt x="1131422" y="5414"/>
                  </a:lnTo>
                  <a:lnTo>
                    <a:pt x="1153303" y="20176"/>
                  </a:lnTo>
                  <a:lnTo>
                    <a:pt x="1168065" y="42057"/>
                  </a:lnTo>
                  <a:lnTo>
                    <a:pt x="1173481" y="68833"/>
                  </a:lnTo>
                  <a:lnTo>
                    <a:pt x="1173481" y="344169"/>
                  </a:lnTo>
                  <a:lnTo>
                    <a:pt x="1168065" y="370944"/>
                  </a:lnTo>
                  <a:lnTo>
                    <a:pt x="1153303" y="392825"/>
                  </a:lnTo>
                  <a:lnTo>
                    <a:pt x="1131422" y="407587"/>
                  </a:lnTo>
                  <a:lnTo>
                    <a:pt x="1104647" y="413003"/>
                  </a:lnTo>
                  <a:lnTo>
                    <a:pt x="68834" y="413003"/>
                  </a:lnTo>
                  <a:lnTo>
                    <a:pt x="42058" y="407587"/>
                  </a:lnTo>
                  <a:lnTo>
                    <a:pt x="20177" y="392825"/>
                  </a:lnTo>
                  <a:lnTo>
                    <a:pt x="5415" y="370944"/>
                  </a:lnTo>
                  <a:lnTo>
                    <a:pt x="0" y="344169"/>
                  </a:lnTo>
                  <a:lnTo>
                    <a:pt x="0" y="68833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48784" y="2500883"/>
            <a:ext cx="494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Q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421378" y="3698746"/>
            <a:ext cx="1217930" cy="497205"/>
            <a:chOff x="3421378" y="3698746"/>
            <a:chExt cx="1217930" cy="497205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21378" y="3698746"/>
              <a:ext cx="1217688" cy="49683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68622" y="3726178"/>
              <a:ext cx="1127760" cy="40690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468622" y="3726178"/>
              <a:ext cx="1127760" cy="407034"/>
            </a:xfrm>
            <a:custGeom>
              <a:avLst/>
              <a:gdLst/>
              <a:ahLst/>
              <a:cxnLst/>
              <a:rect l="l" t="t" r="r" b="b"/>
              <a:pathLst>
                <a:path w="1127760" h="407035">
                  <a:moveTo>
                    <a:pt x="0" y="67817"/>
                  </a:moveTo>
                  <a:lnTo>
                    <a:pt x="5328" y="41414"/>
                  </a:lnTo>
                  <a:lnTo>
                    <a:pt x="19859" y="19858"/>
                  </a:lnTo>
                  <a:lnTo>
                    <a:pt x="41415" y="5327"/>
                  </a:lnTo>
                  <a:lnTo>
                    <a:pt x="67817" y="0"/>
                  </a:lnTo>
                  <a:lnTo>
                    <a:pt x="1059941" y="0"/>
                  </a:lnTo>
                  <a:lnTo>
                    <a:pt x="1086344" y="5327"/>
                  </a:lnTo>
                  <a:lnTo>
                    <a:pt x="1107900" y="19858"/>
                  </a:lnTo>
                  <a:lnTo>
                    <a:pt x="1122431" y="41414"/>
                  </a:lnTo>
                  <a:lnTo>
                    <a:pt x="1127760" y="67817"/>
                  </a:lnTo>
                  <a:lnTo>
                    <a:pt x="1127760" y="339089"/>
                  </a:lnTo>
                  <a:lnTo>
                    <a:pt x="1122431" y="365485"/>
                  </a:lnTo>
                  <a:lnTo>
                    <a:pt x="1107900" y="387042"/>
                  </a:lnTo>
                  <a:lnTo>
                    <a:pt x="1086344" y="401577"/>
                  </a:lnTo>
                  <a:lnTo>
                    <a:pt x="1059941" y="406907"/>
                  </a:lnTo>
                  <a:lnTo>
                    <a:pt x="67817" y="406907"/>
                  </a:lnTo>
                  <a:lnTo>
                    <a:pt x="41415" y="401577"/>
                  </a:lnTo>
                  <a:lnTo>
                    <a:pt x="19859" y="387042"/>
                  </a:lnTo>
                  <a:lnTo>
                    <a:pt x="5328" y="365485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90950" y="3790188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q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ue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421378" y="4390644"/>
            <a:ext cx="1217930" cy="474345"/>
            <a:chOff x="3421378" y="4390644"/>
            <a:chExt cx="1217930" cy="474345"/>
          </a:xfrm>
        </p:grpSpPr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21378" y="4390644"/>
              <a:ext cx="1217688" cy="47393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68622" y="4418076"/>
              <a:ext cx="1127760" cy="38404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468622" y="4418076"/>
              <a:ext cx="1127760" cy="384175"/>
            </a:xfrm>
            <a:custGeom>
              <a:avLst/>
              <a:gdLst/>
              <a:ahLst/>
              <a:cxnLst/>
              <a:rect l="l" t="t" r="r" b="b"/>
              <a:pathLst>
                <a:path w="1127760" h="384175">
                  <a:moveTo>
                    <a:pt x="0" y="64008"/>
                  </a:moveTo>
                  <a:lnTo>
                    <a:pt x="5036" y="39090"/>
                  </a:lnTo>
                  <a:lnTo>
                    <a:pt x="18764" y="18745"/>
                  </a:lnTo>
                  <a:lnTo>
                    <a:pt x="39112" y="5029"/>
                  </a:lnTo>
                  <a:lnTo>
                    <a:pt x="64008" y="0"/>
                  </a:lnTo>
                  <a:lnTo>
                    <a:pt x="1063752" y="0"/>
                  </a:lnTo>
                  <a:lnTo>
                    <a:pt x="1088647" y="5029"/>
                  </a:lnTo>
                  <a:lnTo>
                    <a:pt x="1108995" y="18745"/>
                  </a:lnTo>
                  <a:lnTo>
                    <a:pt x="1122723" y="39090"/>
                  </a:lnTo>
                  <a:lnTo>
                    <a:pt x="1127760" y="64008"/>
                  </a:lnTo>
                  <a:lnTo>
                    <a:pt x="1127760" y="320040"/>
                  </a:lnTo>
                  <a:lnTo>
                    <a:pt x="1122723" y="344952"/>
                  </a:lnTo>
                  <a:lnTo>
                    <a:pt x="1108995" y="365298"/>
                  </a:lnTo>
                  <a:lnTo>
                    <a:pt x="1088647" y="379017"/>
                  </a:lnTo>
                  <a:lnTo>
                    <a:pt x="1063752" y="384048"/>
                  </a:lnTo>
                  <a:lnTo>
                    <a:pt x="64008" y="384048"/>
                  </a:lnTo>
                  <a:lnTo>
                    <a:pt x="39112" y="379017"/>
                  </a:lnTo>
                  <a:lnTo>
                    <a:pt x="18764" y="365298"/>
                  </a:lnTo>
                  <a:lnTo>
                    <a:pt x="5036" y="344952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05020" y="4472940"/>
            <a:ext cx="847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ArrayDeque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439154" y="2409455"/>
            <a:ext cx="1186180" cy="500380"/>
            <a:chOff x="5439154" y="2409455"/>
            <a:chExt cx="1186180" cy="500380"/>
          </a:xfrm>
        </p:grpSpPr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9154" y="2409455"/>
              <a:ext cx="1185671" cy="49985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6398" y="2436874"/>
              <a:ext cx="1095754" cy="40995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486398" y="2436874"/>
              <a:ext cx="1096010" cy="410209"/>
            </a:xfrm>
            <a:custGeom>
              <a:avLst/>
              <a:gdLst/>
              <a:ahLst/>
              <a:cxnLst/>
              <a:rect l="l" t="t" r="r" b="b"/>
              <a:pathLst>
                <a:path w="1096009" h="410210">
                  <a:moveTo>
                    <a:pt x="0" y="68324"/>
                  </a:moveTo>
                  <a:lnTo>
                    <a:pt x="5371" y="41736"/>
                  </a:lnTo>
                  <a:lnTo>
                    <a:pt x="20018" y="20017"/>
                  </a:lnTo>
                  <a:lnTo>
                    <a:pt x="41737" y="5370"/>
                  </a:lnTo>
                  <a:lnTo>
                    <a:pt x="68325" y="0"/>
                  </a:lnTo>
                  <a:lnTo>
                    <a:pt x="1027430" y="0"/>
                  </a:lnTo>
                  <a:lnTo>
                    <a:pt x="1054019" y="5370"/>
                  </a:lnTo>
                  <a:lnTo>
                    <a:pt x="1075738" y="20017"/>
                  </a:lnTo>
                  <a:lnTo>
                    <a:pt x="1090385" y="41736"/>
                  </a:lnTo>
                  <a:lnTo>
                    <a:pt x="1095756" y="68324"/>
                  </a:lnTo>
                  <a:lnTo>
                    <a:pt x="1095756" y="341629"/>
                  </a:lnTo>
                  <a:lnTo>
                    <a:pt x="1090385" y="368217"/>
                  </a:lnTo>
                  <a:lnTo>
                    <a:pt x="1075738" y="389936"/>
                  </a:lnTo>
                  <a:lnTo>
                    <a:pt x="1054019" y="404583"/>
                  </a:lnTo>
                  <a:lnTo>
                    <a:pt x="1027430" y="409955"/>
                  </a:lnTo>
                  <a:lnTo>
                    <a:pt x="68325" y="409955"/>
                  </a:lnTo>
                  <a:lnTo>
                    <a:pt x="41737" y="404583"/>
                  </a:lnTo>
                  <a:lnTo>
                    <a:pt x="20018" y="389936"/>
                  </a:lnTo>
                  <a:lnTo>
                    <a:pt x="5371" y="368217"/>
                  </a:lnTo>
                  <a:lnTo>
                    <a:pt x="0" y="341629"/>
                  </a:lnTo>
                  <a:lnTo>
                    <a:pt x="0" y="6832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911721" y="2503932"/>
            <a:ext cx="247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4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969002" y="2854450"/>
            <a:ext cx="3787140" cy="1553845"/>
            <a:chOff x="3969002" y="2854450"/>
            <a:chExt cx="3787140" cy="1553845"/>
          </a:xfrm>
        </p:grpSpPr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69002" y="4155946"/>
              <a:ext cx="127000" cy="25199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683504" y="2854451"/>
              <a:ext cx="639445" cy="976630"/>
            </a:xfrm>
            <a:custGeom>
              <a:avLst/>
              <a:gdLst/>
              <a:ahLst/>
              <a:cxnLst/>
              <a:rect l="l" t="t" r="r" b="b"/>
              <a:pathLst>
                <a:path w="639445" h="976629">
                  <a:moveTo>
                    <a:pt x="127000" y="80772"/>
                  </a:moveTo>
                  <a:lnTo>
                    <a:pt x="63500" y="4572"/>
                  </a:lnTo>
                  <a:lnTo>
                    <a:pt x="0" y="80772"/>
                  </a:lnTo>
                  <a:lnTo>
                    <a:pt x="57150" y="80772"/>
                  </a:lnTo>
                  <a:lnTo>
                    <a:pt x="57150" y="976630"/>
                  </a:lnTo>
                  <a:lnTo>
                    <a:pt x="69850" y="976630"/>
                  </a:lnTo>
                  <a:lnTo>
                    <a:pt x="69850" y="80772"/>
                  </a:lnTo>
                  <a:lnTo>
                    <a:pt x="127000" y="80772"/>
                  </a:lnTo>
                  <a:close/>
                </a:path>
                <a:path w="639445" h="976629">
                  <a:moveTo>
                    <a:pt x="639064" y="76200"/>
                  </a:moveTo>
                  <a:lnTo>
                    <a:pt x="575564" y="0"/>
                  </a:lnTo>
                  <a:lnTo>
                    <a:pt x="512064" y="76200"/>
                  </a:lnTo>
                  <a:lnTo>
                    <a:pt x="569214" y="76200"/>
                  </a:lnTo>
                  <a:lnTo>
                    <a:pt x="569214" y="684022"/>
                  </a:lnTo>
                  <a:lnTo>
                    <a:pt x="581914" y="684022"/>
                  </a:lnTo>
                  <a:lnTo>
                    <a:pt x="581914" y="76200"/>
                  </a:lnTo>
                  <a:lnTo>
                    <a:pt x="639064" y="7620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59066" y="3174490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60" y="0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382510" y="2939783"/>
              <a:ext cx="1363979" cy="39625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29754" y="2967226"/>
              <a:ext cx="1274063" cy="30632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429754" y="2967226"/>
              <a:ext cx="1274445" cy="306705"/>
            </a:xfrm>
            <a:custGeom>
              <a:avLst/>
              <a:gdLst/>
              <a:ahLst/>
              <a:cxnLst/>
              <a:rect l="l" t="t" r="r" b="b"/>
              <a:pathLst>
                <a:path w="1274445" h="306704">
                  <a:moveTo>
                    <a:pt x="0" y="51054"/>
                  </a:moveTo>
                  <a:lnTo>
                    <a:pt x="4012" y="31182"/>
                  </a:lnTo>
                  <a:lnTo>
                    <a:pt x="14954" y="14954"/>
                  </a:lnTo>
                  <a:lnTo>
                    <a:pt x="31182" y="4012"/>
                  </a:lnTo>
                  <a:lnTo>
                    <a:pt x="51054" y="0"/>
                  </a:lnTo>
                  <a:lnTo>
                    <a:pt x="1223010" y="0"/>
                  </a:lnTo>
                  <a:lnTo>
                    <a:pt x="1242881" y="4012"/>
                  </a:lnTo>
                  <a:lnTo>
                    <a:pt x="1259109" y="14954"/>
                  </a:lnTo>
                  <a:lnTo>
                    <a:pt x="1270051" y="31182"/>
                  </a:lnTo>
                  <a:lnTo>
                    <a:pt x="1274064" y="51054"/>
                  </a:lnTo>
                  <a:lnTo>
                    <a:pt x="1274064" y="255270"/>
                  </a:lnTo>
                  <a:lnTo>
                    <a:pt x="1270051" y="275141"/>
                  </a:lnTo>
                  <a:lnTo>
                    <a:pt x="1259109" y="291369"/>
                  </a:lnTo>
                  <a:lnTo>
                    <a:pt x="1242881" y="302312"/>
                  </a:lnTo>
                  <a:lnTo>
                    <a:pt x="1223010" y="306325"/>
                  </a:lnTo>
                  <a:lnTo>
                    <a:pt x="51054" y="306325"/>
                  </a:lnTo>
                  <a:lnTo>
                    <a:pt x="31182" y="302312"/>
                  </a:lnTo>
                  <a:lnTo>
                    <a:pt x="14954" y="291369"/>
                  </a:lnTo>
                  <a:lnTo>
                    <a:pt x="4012" y="275141"/>
                  </a:lnTo>
                  <a:lnTo>
                    <a:pt x="0" y="255270"/>
                  </a:lnTo>
                  <a:lnTo>
                    <a:pt x="0" y="51054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91654" y="3313176"/>
              <a:ext cx="1363978" cy="39776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38898" y="3340608"/>
              <a:ext cx="1274063" cy="307848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438898" y="3340608"/>
              <a:ext cx="1274445" cy="307975"/>
            </a:xfrm>
            <a:custGeom>
              <a:avLst/>
              <a:gdLst/>
              <a:ahLst/>
              <a:cxnLst/>
              <a:rect l="l" t="t" r="r" b="b"/>
              <a:pathLst>
                <a:path w="1274445" h="307975">
                  <a:moveTo>
                    <a:pt x="0" y="51308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1222755" y="0"/>
                  </a:lnTo>
                  <a:lnTo>
                    <a:pt x="1242720" y="4034"/>
                  </a:lnTo>
                  <a:lnTo>
                    <a:pt x="1259030" y="15033"/>
                  </a:lnTo>
                  <a:lnTo>
                    <a:pt x="1270029" y="31343"/>
                  </a:lnTo>
                  <a:lnTo>
                    <a:pt x="1274064" y="51308"/>
                  </a:lnTo>
                  <a:lnTo>
                    <a:pt x="1274064" y="256540"/>
                  </a:lnTo>
                  <a:lnTo>
                    <a:pt x="1270029" y="276504"/>
                  </a:lnTo>
                  <a:lnTo>
                    <a:pt x="1259030" y="292814"/>
                  </a:lnTo>
                  <a:lnTo>
                    <a:pt x="1242720" y="303813"/>
                  </a:lnTo>
                  <a:lnTo>
                    <a:pt x="1222755" y="307848"/>
                  </a:lnTo>
                  <a:lnTo>
                    <a:pt x="51308" y="307848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40"/>
                  </a:lnTo>
                  <a:lnTo>
                    <a:pt x="0" y="51308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246366" y="2979420"/>
            <a:ext cx="133921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HashSet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192405" algn="l"/>
                <a:tab pos="321310" algn="l"/>
              </a:tabLst>
            </a:pPr>
            <a:r>
              <a:rPr sz="1400" u="sng" dirty="0">
                <a:solidFill>
                  <a:srgbClr val="252525"/>
                </a:solidFill>
                <a:uFill>
                  <a:solidFill>
                    <a:srgbClr val="5C5C5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LinkedHashSet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161788" y="3811522"/>
            <a:ext cx="1210310" cy="437515"/>
            <a:chOff x="5161788" y="3811522"/>
            <a:chExt cx="1210310" cy="437515"/>
          </a:xfrm>
        </p:grpSpPr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61788" y="3811522"/>
              <a:ext cx="1210056" cy="43734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09032" y="3838954"/>
              <a:ext cx="1120138" cy="34747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209032" y="3838954"/>
              <a:ext cx="1120140" cy="347980"/>
            </a:xfrm>
            <a:custGeom>
              <a:avLst/>
              <a:gdLst/>
              <a:ahLst/>
              <a:cxnLst/>
              <a:rect l="l" t="t" r="r" b="b"/>
              <a:pathLst>
                <a:path w="1120139" h="347979">
                  <a:moveTo>
                    <a:pt x="0" y="57912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2" y="0"/>
                  </a:lnTo>
                  <a:lnTo>
                    <a:pt x="1062228" y="0"/>
                  </a:lnTo>
                  <a:lnTo>
                    <a:pt x="1084779" y="4548"/>
                  </a:lnTo>
                  <a:lnTo>
                    <a:pt x="1103186" y="16954"/>
                  </a:lnTo>
                  <a:lnTo>
                    <a:pt x="1115592" y="35361"/>
                  </a:lnTo>
                  <a:lnTo>
                    <a:pt x="1120140" y="57912"/>
                  </a:lnTo>
                  <a:lnTo>
                    <a:pt x="1120140" y="289560"/>
                  </a:lnTo>
                  <a:lnTo>
                    <a:pt x="1115592" y="312099"/>
                  </a:lnTo>
                  <a:lnTo>
                    <a:pt x="1103186" y="330507"/>
                  </a:lnTo>
                  <a:lnTo>
                    <a:pt x="1084779" y="342921"/>
                  </a:lnTo>
                  <a:lnTo>
                    <a:pt x="1062228" y="347473"/>
                  </a:lnTo>
                  <a:lnTo>
                    <a:pt x="57912" y="347473"/>
                  </a:lnTo>
                  <a:lnTo>
                    <a:pt x="35361" y="342921"/>
                  </a:lnTo>
                  <a:lnTo>
                    <a:pt x="16954" y="330507"/>
                  </a:lnTo>
                  <a:lnTo>
                    <a:pt x="4548" y="312099"/>
                  </a:lnTo>
                  <a:lnTo>
                    <a:pt x="0" y="289560"/>
                  </a:lnTo>
                  <a:lnTo>
                    <a:pt x="0" y="57912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415153" y="3875532"/>
            <a:ext cx="704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spc="-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4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161788" y="4207763"/>
            <a:ext cx="1210310" cy="664845"/>
            <a:chOff x="5161788" y="4207763"/>
            <a:chExt cx="1210310" cy="664845"/>
          </a:xfrm>
        </p:grpSpPr>
        <p:pic>
          <p:nvPicPr>
            <p:cNvPr id="86" name="object 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81980" y="4207763"/>
              <a:ext cx="127000" cy="25200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61788" y="4434839"/>
              <a:ext cx="1210056" cy="43734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09032" y="4462271"/>
              <a:ext cx="1120138" cy="347471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209032" y="4462271"/>
              <a:ext cx="1120140" cy="347980"/>
            </a:xfrm>
            <a:custGeom>
              <a:avLst/>
              <a:gdLst/>
              <a:ahLst/>
              <a:cxnLst/>
              <a:rect l="l" t="t" r="r" b="b"/>
              <a:pathLst>
                <a:path w="1120139" h="347979">
                  <a:moveTo>
                    <a:pt x="0" y="57911"/>
                  </a:moveTo>
                  <a:lnTo>
                    <a:pt x="4548" y="35372"/>
                  </a:lnTo>
                  <a:lnTo>
                    <a:pt x="16954" y="16964"/>
                  </a:lnTo>
                  <a:lnTo>
                    <a:pt x="35361" y="4551"/>
                  </a:lnTo>
                  <a:lnTo>
                    <a:pt x="57912" y="0"/>
                  </a:lnTo>
                  <a:lnTo>
                    <a:pt x="1062228" y="0"/>
                  </a:lnTo>
                  <a:lnTo>
                    <a:pt x="1084779" y="4551"/>
                  </a:lnTo>
                  <a:lnTo>
                    <a:pt x="1103186" y="16964"/>
                  </a:lnTo>
                  <a:lnTo>
                    <a:pt x="1115592" y="35372"/>
                  </a:lnTo>
                  <a:lnTo>
                    <a:pt x="1120140" y="57911"/>
                  </a:lnTo>
                  <a:lnTo>
                    <a:pt x="1120140" y="289559"/>
                  </a:lnTo>
                  <a:lnTo>
                    <a:pt x="1115592" y="312099"/>
                  </a:lnTo>
                  <a:lnTo>
                    <a:pt x="1103186" y="330507"/>
                  </a:lnTo>
                  <a:lnTo>
                    <a:pt x="1084779" y="342921"/>
                  </a:lnTo>
                  <a:lnTo>
                    <a:pt x="1062228" y="347472"/>
                  </a:lnTo>
                  <a:lnTo>
                    <a:pt x="57912" y="347472"/>
                  </a:lnTo>
                  <a:lnTo>
                    <a:pt x="35361" y="342921"/>
                  </a:lnTo>
                  <a:lnTo>
                    <a:pt x="16954" y="330507"/>
                  </a:lnTo>
                  <a:lnTo>
                    <a:pt x="4548" y="312099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495925" y="4497323"/>
            <a:ext cx="537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252525"/>
                </a:solidFill>
                <a:latin typeface="Calibri"/>
                <a:cs typeface="Calibri"/>
              </a:rPr>
              <a:t>TreeSet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0" y="162228"/>
            <a:ext cx="296408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Collection</a:t>
            </a:r>
            <a:r>
              <a:rPr spc="-90" dirty="0"/>
              <a:t> </a:t>
            </a:r>
            <a:r>
              <a:rPr spc="-10" dirty="0"/>
              <a:t>Classes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876300"/>
            <a:ext cx="2572385" cy="261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HashSet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TreeSet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3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3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Properties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0" y="147827"/>
            <a:ext cx="563108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Why</a:t>
            </a:r>
            <a:r>
              <a:rPr spc="-65" dirty="0"/>
              <a:t> </a:t>
            </a:r>
            <a:r>
              <a:rPr spc="-15" dirty="0"/>
              <a:t>ArrayList</a:t>
            </a:r>
            <a:r>
              <a:rPr spc="-70" dirty="0"/>
              <a:t> </a:t>
            </a:r>
            <a:r>
              <a:rPr spc="-5" dirty="0"/>
              <a:t>when</a:t>
            </a:r>
            <a:r>
              <a:rPr spc="-40" dirty="0"/>
              <a:t> </a:t>
            </a:r>
            <a:r>
              <a:rPr spc="-15" dirty="0"/>
              <a:t>Array</a:t>
            </a:r>
            <a:r>
              <a:rPr spc="-6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10" dirty="0"/>
              <a:t>there?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949451"/>
            <a:ext cx="1366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fixed.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69604" y="1476184"/>
          <a:ext cx="2447288" cy="473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3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6451" y="3603688"/>
          <a:ext cx="4889497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6608" y="2912364"/>
            <a:ext cx="20974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re-sizeable.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14" y="147827"/>
            <a:ext cx="171988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</a:t>
            </a:r>
            <a:r>
              <a:rPr spc="-10" dirty="0"/>
              <a:t>rra</a:t>
            </a:r>
            <a:r>
              <a:rPr spc="-20" dirty="0"/>
              <a:t>y</a:t>
            </a:r>
            <a:r>
              <a:rPr spc="-25" dirty="0"/>
              <a:t>L</a:t>
            </a:r>
            <a:r>
              <a:rPr spc="-15" dirty="0"/>
              <a:t>i</a:t>
            </a:r>
            <a:r>
              <a:rPr spc="-20" dirty="0"/>
              <a:t>s</a:t>
            </a:r>
            <a:r>
              <a:rPr dirty="0"/>
              <a:t>t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551" y="1020571"/>
            <a:ext cx="28473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720" marR="5080" indent="-287020">
              <a:lnSpc>
                <a:spcPts val="1390"/>
              </a:lnSpc>
              <a:spcBef>
                <a:spcPts val="185"/>
              </a:spcBef>
              <a:tabLst>
                <a:tab pos="29908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implementation of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List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Interface.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551" y="1569211"/>
            <a:ext cx="294830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720" marR="5080" indent="-287020">
              <a:lnSpc>
                <a:spcPts val="1390"/>
              </a:lnSpc>
              <a:spcBef>
                <a:spcPts val="185"/>
              </a:spcBef>
              <a:tabLst>
                <a:tab pos="29908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size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is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fixed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size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grow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dynamically.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551" y="2117851"/>
            <a:ext cx="278701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720" marR="5080" indent="-287020">
              <a:lnSpc>
                <a:spcPts val="1390"/>
              </a:lnSpc>
              <a:spcBef>
                <a:spcPts val="185"/>
              </a:spcBef>
              <a:tabLst>
                <a:tab pos="29908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used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store objects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perform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operations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86" y="2666492"/>
            <a:ext cx="3096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085" marR="5080" indent="-286385">
              <a:lnSpc>
                <a:spcPts val="1390"/>
              </a:lnSpc>
              <a:spcBef>
                <a:spcPts val="185"/>
              </a:spcBef>
              <a:tabLst>
                <a:tab pos="298450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not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Synchronized.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Vector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which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synchronized.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25440" y="1155190"/>
            <a:ext cx="2286000" cy="635635"/>
            <a:chOff x="5425440" y="1155190"/>
            <a:chExt cx="2286000" cy="6356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5440" y="1155190"/>
              <a:ext cx="2286000" cy="6355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2684" y="1182622"/>
              <a:ext cx="2196084" cy="5455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72684" y="1182622"/>
              <a:ext cx="2196465" cy="546100"/>
            </a:xfrm>
            <a:custGeom>
              <a:avLst/>
              <a:gdLst/>
              <a:ahLst/>
              <a:cxnLst/>
              <a:rect l="l" t="t" r="r" b="b"/>
              <a:pathLst>
                <a:path w="2196465" h="546100">
                  <a:moveTo>
                    <a:pt x="0" y="90931"/>
                  </a:moveTo>
                  <a:lnTo>
                    <a:pt x="7153" y="55560"/>
                  </a:lnTo>
                  <a:lnTo>
                    <a:pt x="26654" y="26654"/>
                  </a:lnTo>
                  <a:lnTo>
                    <a:pt x="55560" y="7153"/>
                  </a:lnTo>
                  <a:lnTo>
                    <a:pt x="90931" y="0"/>
                  </a:lnTo>
                  <a:lnTo>
                    <a:pt x="2105151" y="0"/>
                  </a:lnTo>
                  <a:lnTo>
                    <a:pt x="2140523" y="7153"/>
                  </a:lnTo>
                  <a:lnTo>
                    <a:pt x="2169429" y="26654"/>
                  </a:lnTo>
                  <a:lnTo>
                    <a:pt x="2188930" y="55560"/>
                  </a:lnTo>
                  <a:lnTo>
                    <a:pt x="2196084" y="90931"/>
                  </a:lnTo>
                  <a:lnTo>
                    <a:pt x="2196084" y="454660"/>
                  </a:lnTo>
                  <a:lnTo>
                    <a:pt x="2188930" y="490031"/>
                  </a:lnTo>
                  <a:lnTo>
                    <a:pt x="2169429" y="518937"/>
                  </a:lnTo>
                  <a:lnTo>
                    <a:pt x="2140523" y="538438"/>
                  </a:lnTo>
                  <a:lnTo>
                    <a:pt x="2105151" y="545591"/>
                  </a:lnTo>
                  <a:lnTo>
                    <a:pt x="90931" y="545591"/>
                  </a:lnTo>
                  <a:lnTo>
                    <a:pt x="55560" y="538438"/>
                  </a:lnTo>
                  <a:lnTo>
                    <a:pt x="26654" y="518937"/>
                  </a:lnTo>
                  <a:lnTo>
                    <a:pt x="7153" y="490031"/>
                  </a:lnTo>
                  <a:lnTo>
                    <a:pt x="0" y="454660"/>
                  </a:lnTo>
                  <a:lnTo>
                    <a:pt x="0" y="9093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69077" y="1333500"/>
            <a:ext cx="1377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Java.util.ArrayList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1874" y="1333500"/>
            <a:ext cx="494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z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e:5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67422" y="1182624"/>
            <a:ext cx="480059" cy="1337945"/>
            <a:chOff x="6567422" y="1182624"/>
            <a:chExt cx="480059" cy="1337945"/>
          </a:xfrm>
        </p:grpSpPr>
        <p:sp>
          <p:nvSpPr>
            <p:cNvPr id="14" name="object 14"/>
            <p:cNvSpPr/>
            <p:nvPr/>
          </p:nvSpPr>
          <p:spPr>
            <a:xfrm>
              <a:off x="7042402" y="1182624"/>
              <a:ext cx="0" cy="546735"/>
            </a:xfrm>
            <a:custGeom>
              <a:avLst/>
              <a:gdLst/>
              <a:ahLst/>
              <a:cxnLst/>
              <a:rect l="l" t="t" r="r" b="b"/>
              <a:pathLst>
                <a:path h="546735">
                  <a:moveTo>
                    <a:pt x="0" y="0"/>
                  </a:moveTo>
                  <a:lnTo>
                    <a:pt x="0" y="546480"/>
                  </a:lnTo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7411" y="1728215"/>
              <a:ext cx="127000" cy="792480"/>
            </a:xfrm>
            <a:custGeom>
              <a:avLst/>
              <a:gdLst/>
              <a:ahLst/>
              <a:cxnLst/>
              <a:rect l="l" t="t" r="r" b="b"/>
              <a:pathLst>
                <a:path w="127000" h="792480">
                  <a:moveTo>
                    <a:pt x="69850" y="660400"/>
                  </a:moveTo>
                  <a:lnTo>
                    <a:pt x="57150" y="660400"/>
                  </a:lnTo>
                  <a:lnTo>
                    <a:pt x="57150" y="698500"/>
                  </a:lnTo>
                  <a:lnTo>
                    <a:pt x="69850" y="698500"/>
                  </a:lnTo>
                  <a:lnTo>
                    <a:pt x="69850" y="660400"/>
                  </a:lnTo>
                  <a:close/>
                </a:path>
                <a:path w="127000" h="792480">
                  <a:moveTo>
                    <a:pt x="69850" y="609600"/>
                  </a:moveTo>
                  <a:lnTo>
                    <a:pt x="57150" y="609600"/>
                  </a:lnTo>
                  <a:lnTo>
                    <a:pt x="57150" y="647700"/>
                  </a:lnTo>
                  <a:lnTo>
                    <a:pt x="69850" y="647700"/>
                  </a:lnTo>
                  <a:lnTo>
                    <a:pt x="69850" y="609600"/>
                  </a:lnTo>
                  <a:close/>
                </a:path>
                <a:path w="127000" h="792480">
                  <a:moveTo>
                    <a:pt x="69850" y="558800"/>
                  </a:moveTo>
                  <a:lnTo>
                    <a:pt x="57150" y="558800"/>
                  </a:lnTo>
                  <a:lnTo>
                    <a:pt x="57150" y="596900"/>
                  </a:lnTo>
                  <a:lnTo>
                    <a:pt x="69850" y="596900"/>
                  </a:lnTo>
                  <a:lnTo>
                    <a:pt x="69850" y="558800"/>
                  </a:lnTo>
                  <a:close/>
                </a:path>
                <a:path w="127000" h="792480">
                  <a:moveTo>
                    <a:pt x="69850" y="508000"/>
                  </a:moveTo>
                  <a:lnTo>
                    <a:pt x="57150" y="508000"/>
                  </a:lnTo>
                  <a:lnTo>
                    <a:pt x="57150" y="546100"/>
                  </a:lnTo>
                  <a:lnTo>
                    <a:pt x="69850" y="546100"/>
                  </a:lnTo>
                  <a:lnTo>
                    <a:pt x="69850" y="508000"/>
                  </a:lnTo>
                  <a:close/>
                </a:path>
                <a:path w="127000" h="792480">
                  <a:moveTo>
                    <a:pt x="69850" y="457200"/>
                  </a:moveTo>
                  <a:lnTo>
                    <a:pt x="57150" y="457200"/>
                  </a:lnTo>
                  <a:lnTo>
                    <a:pt x="57150" y="495300"/>
                  </a:lnTo>
                  <a:lnTo>
                    <a:pt x="69850" y="495300"/>
                  </a:lnTo>
                  <a:lnTo>
                    <a:pt x="69850" y="457200"/>
                  </a:lnTo>
                  <a:close/>
                </a:path>
                <a:path w="127000" h="792480">
                  <a:moveTo>
                    <a:pt x="69850" y="406400"/>
                  </a:moveTo>
                  <a:lnTo>
                    <a:pt x="57150" y="406400"/>
                  </a:lnTo>
                  <a:lnTo>
                    <a:pt x="57150" y="444500"/>
                  </a:lnTo>
                  <a:lnTo>
                    <a:pt x="69850" y="444500"/>
                  </a:lnTo>
                  <a:lnTo>
                    <a:pt x="69850" y="406400"/>
                  </a:lnTo>
                  <a:close/>
                </a:path>
                <a:path w="127000" h="792480">
                  <a:moveTo>
                    <a:pt x="69850" y="355600"/>
                  </a:moveTo>
                  <a:lnTo>
                    <a:pt x="57150" y="355600"/>
                  </a:lnTo>
                  <a:lnTo>
                    <a:pt x="57150" y="393700"/>
                  </a:lnTo>
                  <a:lnTo>
                    <a:pt x="69850" y="393700"/>
                  </a:lnTo>
                  <a:lnTo>
                    <a:pt x="69850" y="355600"/>
                  </a:lnTo>
                  <a:close/>
                </a:path>
                <a:path w="127000" h="792480">
                  <a:moveTo>
                    <a:pt x="69850" y="304800"/>
                  </a:moveTo>
                  <a:lnTo>
                    <a:pt x="57150" y="304800"/>
                  </a:lnTo>
                  <a:lnTo>
                    <a:pt x="57150" y="342900"/>
                  </a:lnTo>
                  <a:lnTo>
                    <a:pt x="69850" y="342900"/>
                  </a:lnTo>
                  <a:lnTo>
                    <a:pt x="69850" y="304800"/>
                  </a:lnTo>
                  <a:close/>
                </a:path>
                <a:path w="127000" h="792480">
                  <a:moveTo>
                    <a:pt x="69850" y="254000"/>
                  </a:moveTo>
                  <a:lnTo>
                    <a:pt x="57150" y="254000"/>
                  </a:lnTo>
                  <a:lnTo>
                    <a:pt x="57150" y="292100"/>
                  </a:lnTo>
                  <a:lnTo>
                    <a:pt x="69850" y="292100"/>
                  </a:lnTo>
                  <a:lnTo>
                    <a:pt x="69850" y="254000"/>
                  </a:lnTo>
                  <a:close/>
                </a:path>
                <a:path w="127000" h="792480">
                  <a:moveTo>
                    <a:pt x="69850" y="203200"/>
                  </a:moveTo>
                  <a:lnTo>
                    <a:pt x="57150" y="203200"/>
                  </a:lnTo>
                  <a:lnTo>
                    <a:pt x="57150" y="241300"/>
                  </a:lnTo>
                  <a:lnTo>
                    <a:pt x="69850" y="241300"/>
                  </a:lnTo>
                  <a:lnTo>
                    <a:pt x="69850" y="203200"/>
                  </a:lnTo>
                  <a:close/>
                </a:path>
                <a:path w="127000" h="792480">
                  <a:moveTo>
                    <a:pt x="69850" y="152412"/>
                  </a:moveTo>
                  <a:lnTo>
                    <a:pt x="57150" y="152412"/>
                  </a:lnTo>
                  <a:lnTo>
                    <a:pt x="57150" y="190500"/>
                  </a:lnTo>
                  <a:lnTo>
                    <a:pt x="69850" y="190500"/>
                  </a:lnTo>
                  <a:lnTo>
                    <a:pt x="69850" y="152412"/>
                  </a:lnTo>
                  <a:close/>
                </a:path>
                <a:path w="127000" h="792480">
                  <a:moveTo>
                    <a:pt x="69850" y="101600"/>
                  </a:moveTo>
                  <a:lnTo>
                    <a:pt x="57150" y="101600"/>
                  </a:lnTo>
                  <a:lnTo>
                    <a:pt x="57150" y="139700"/>
                  </a:lnTo>
                  <a:lnTo>
                    <a:pt x="69850" y="139700"/>
                  </a:lnTo>
                  <a:lnTo>
                    <a:pt x="69850" y="101600"/>
                  </a:lnTo>
                  <a:close/>
                </a:path>
                <a:path w="127000" h="792480">
                  <a:moveTo>
                    <a:pt x="69850" y="50800"/>
                  </a:moveTo>
                  <a:lnTo>
                    <a:pt x="57150" y="50800"/>
                  </a:lnTo>
                  <a:lnTo>
                    <a:pt x="57150" y="88900"/>
                  </a:lnTo>
                  <a:lnTo>
                    <a:pt x="69850" y="88900"/>
                  </a:lnTo>
                  <a:lnTo>
                    <a:pt x="69850" y="50800"/>
                  </a:lnTo>
                  <a:close/>
                </a:path>
                <a:path w="127000" h="792480">
                  <a:moveTo>
                    <a:pt x="6985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69850" y="38100"/>
                  </a:lnTo>
                  <a:lnTo>
                    <a:pt x="69850" y="0"/>
                  </a:lnTo>
                  <a:close/>
                </a:path>
                <a:path w="127000" h="792480">
                  <a:moveTo>
                    <a:pt x="127000" y="715772"/>
                  </a:moveTo>
                  <a:lnTo>
                    <a:pt x="69850" y="715772"/>
                  </a:lnTo>
                  <a:lnTo>
                    <a:pt x="69850" y="711200"/>
                  </a:lnTo>
                  <a:lnTo>
                    <a:pt x="57150" y="711200"/>
                  </a:lnTo>
                  <a:lnTo>
                    <a:pt x="57150" y="715772"/>
                  </a:lnTo>
                  <a:lnTo>
                    <a:pt x="0" y="715772"/>
                  </a:lnTo>
                  <a:lnTo>
                    <a:pt x="63500" y="791972"/>
                  </a:lnTo>
                  <a:lnTo>
                    <a:pt x="116420" y="728472"/>
                  </a:lnTo>
                  <a:lnTo>
                    <a:pt x="127000" y="71577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71365" y="2541651"/>
            <a:ext cx="585470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6834" y="2541651"/>
            <a:ext cx="58864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5479" y="2541651"/>
            <a:ext cx="557530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3009" y="2541651"/>
            <a:ext cx="599440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2449" y="2541651"/>
            <a:ext cx="61023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12684" y="2541651"/>
            <a:ext cx="56832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1009" y="2541651"/>
            <a:ext cx="60007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91354" y="2913632"/>
            <a:ext cx="1488440" cy="1391920"/>
            <a:chOff x="3991354" y="2913632"/>
            <a:chExt cx="1488440" cy="1391920"/>
          </a:xfrm>
        </p:grpSpPr>
        <p:sp>
          <p:nvSpPr>
            <p:cNvPr id="24" name="object 24"/>
            <p:cNvSpPr/>
            <p:nvPr/>
          </p:nvSpPr>
          <p:spPr>
            <a:xfrm>
              <a:off x="4887466" y="2919982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5">
                  <a:moveTo>
                    <a:pt x="0" y="0"/>
                  </a:moveTo>
                  <a:lnTo>
                    <a:pt x="0" y="467995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910" y="3377182"/>
              <a:ext cx="127000" cy="48844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39410" y="3383278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8309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1354" y="3846574"/>
              <a:ext cx="745236" cy="4587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8598" y="3874007"/>
              <a:ext cx="655319" cy="36880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38598" y="3874007"/>
              <a:ext cx="655320" cy="368935"/>
            </a:xfrm>
            <a:custGeom>
              <a:avLst/>
              <a:gdLst/>
              <a:ahLst/>
              <a:cxnLst/>
              <a:rect l="l" t="t" r="r" b="b"/>
              <a:pathLst>
                <a:path w="655320" h="368935">
                  <a:moveTo>
                    <a:pt x="0" y="61467"/>
                  </a:moveTo>
                  <a:lnTo>
                    <a:pt x="4835" y="37542"/>
                  </a:lnTo>
                  <a:lnTo>
                    <a:pt x="18018" y="18003"/>
                  </a:lnTo>
                  <a:lnTo>
                    <a:pt x="37558" y="4830"/>
                  </a:lnTo>
                  <a:lnTo>
                    <a:pt x="61467" y="0"/>
                  </a:lnTo>
                  <a:lnTo>
                    <a:pt x="593851" y="0"/>
                  </a:lnTo>
                  <a:lnTo>
                    <a:pt x="617761" y="4830"/>
                  </a:lnTo>
                  <a:lnTo>
                    <a:pt x="637301" y="18003"/>
                  </a:lnTo>
                  <a:lnTo>
                    <a:pt x="650484" y="37542"/>
                  </a:lnTo>
                  <a:lnTo>
                    <a:pt x="655320" y="61467"/>
                  </a:lnTo>
                  <a:lnTo>
                    <a:pt x="655320" y="307339"/>
                  </a:lnTo>
                  <a:lnTo>
                    <a:pt x="650484" y="331265"/>
                  </a:lnTo>
                  <a:lnTo>
                    <a:pt x="637301" y="350804"/>
                  </a:lnTo>
                  <a:lnTo>
                    <a:pt x="617761" y="363977"/>
                  </a:lnTo>
                  <a:lnTo>
                    <a:pt x="593851" y="368807"/>
                  </a:lnTo>
                  <a:lnTo>
                    <a:pt x="61467" y="368807"/>
                  </a:lnTo>
                  <a:lnTo>
                    <a:pt x="37558" y="363977"/>
                  </a:lnTo>
                  <a:lnTo>
                    <a:pt x="18018" y="350804"/>
                  </a:lnTo>
                  <a:lnTo>
                    <a:pt x="4835" y="331265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4626" y="2919982"/>
              <a:ext cx="448309" cy="467995"/>
            </a:xfrm>
            <a:custGeom>
              <a:avLst/>
              <a:gdLst/>
              <a:ahLst/>
              <a:cxnLst/>
              <a:rect l="l" t="t" r="r" b="b"/>
              <a:pathLst>
                <a:path w="448310" h="467995">
                  <a:moveTo>
                    <a:pt x="448056" y="0"/>
                  </a:moveTo>
                  <a:lnTo>
                    <a:pt x="448056" y="467995"/>
                  </a:lnTo>
                </a:path>
                <a:path w="448310" h="467995">
                  <a:moveTo>
                    <a:pt x="0" y="467868"/>
                  </a:moveTo>
                  <a:lnTo>
                    <a:pt x="448310" y="467868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1128" y="3387850"/>
              <a:ext cx="127000" cy="48844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6624572" y="2913632"/>
            <a:ext cx="1116965" cy="1402715"/>
            <a:chOff x="6624572" y="2913632"/>
            <a:chExt cx="1116965" cy="1402715"/>
          </a:xfrm>
        </p:grpSpPr>
        <p:sp>
          <p:nvSpPr>
            <p:cNvPr id="33" name="object 33"/>
            <p:cNvSpPr/>
            <p:nvPr/>
          </p:nvSpPr>
          <p:spPr>
            <a:xfrm>
              <a:off x="6630922" y="2919982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5">
                  <a:moveTo>
                    <a:pt x="0" y="0"/>
                  </a:moveTo>
                  <a:lnTo>
                    <a:pt x="0" y="467995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37019" y="3384802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8309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3099" y="3390900"/>
              <a:ext cx="127000" cy="4884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232902" y="2919982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5">
                  <a:moveTo>
                    <a:pt x="0" y="0"/>
                  </a:moveTo>
                  <a:lnTo>
                    <a:pt x="0" y="467995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29854" y="3387850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8310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4410" y="3387850"/>
              <a:ext cx="127000" cy="48844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3594" y="3858755"/>
              <a:ext cx="745234" cy="45724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20838" y="3886198"/>
              <a:ext cx="655318" cy="36728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720838" y="3886198"/>
              <a:ext cx="655320" cy="367665"/>
            </a:xfrm>
            <a:custGeom>
              <a:avLst/>
              <a:gdLst/>
              <a:ahLst/>
              <a:cxnLst/>
              <a:rect l="l" t="t" r="r" b="b"/>
              <a:pathLst>
                <a:path w="655320" h="367664">
                  <a:moveTo>
                    <a:pt x="0" y="61213"/>
                  </a:moveTo>
                  <a:lnTo>
                    <a:pt x="4814" y="37386"/>
                  </a:lnTo>
                  <a:lnTo>
                    <a:pt x="17938" y="17929"/>
                  </a:lnTo>
                  <a:lnTo>
                    <a:pt x="37397" y="4810"/>
                  </a:lnTo>
                  <a:lnTo>
                    <a:pt x="61213" y="0"/>
                  </a:lnTo>
                  <a:lnTo>
                    <a:pt x="594105" y="0"/>
                  </a:lnTo>
                  <a:lnTo>
                    <a:pt x="617922" y="4810"/>
                  </a:lnTo>
                  <a:lnTo>
                    <a:pt x="637381" y="17929"/>
                  </a:lnTo>
                  <a:lnTo>
                    <a:pt x="650505" y="37386"/>
                  </a:lnTo>
                  <a:lnTo>
                    <a:pt x="655319" y="61213"/>
                  </a:lnTo>
                  <a:lnTo>
                    <a:pt x="655319" y="306069"/>
                  </a:lnTo>
                  <a:lnTo>
                    <a:pt x="650505" y="329897"/>
                  </a:lnTo>
                  <a:lnTo>
                    <a:pt x="637381" y="349354"/>
                  </a:lnTo>
                  <a:lnTo>
                    <a:pt x="617922" y="362474"/>
                  </a:lnTo>
                  <a:lnTo>
                    <a:pt x="594105" y="367285"/>
                  </a:lnTo>
                  <a:lnTo>
                    <a:pt x="61213" y="367285"/>
                  </a:lnTo>
                  <a:lnTo>
                    <a:pt x="37397" y="362474"/>
                  </a:lnTo>
                  <a:lnTo>
                    <a:pt x="17938" y="349354"/>
                  </a:lnTo>
                  <a:lnTo>
                    <a:pt x="4814" y="329897"/>
                  </a:lnTo>
                  <a:lnTo>
                    <a:pt x="0" y="306069"/>
                  </a:lnTo>
                  <a:lnTo>
                    <a:pt x="0" y="61213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687566" y="2970782"/>
            <a:ext cx="745490" cy="1360805"/>
            <a:chOff x="5687566" y="2970782"/>
            <a:chExt cx="745490" cy="1360805"/>
          </a:xfrm>
        </p:grpSpPr>
        <p:sp>
          <p:nvSpPr>
            <p:cNvPr id="43" name="object 43"/>
            <p:cNvSpPr/>
            <p:nvPr/>
          </p:nvSpPr>
          <p:spPr>
            <a:xfrm>
              <a:off x="5998972" y="2970783"/>
              <a:ext cx="127000" cy="921385"/>
            </a:xfrm>
            <a:custGeom>
              <a:avLst/>
              <a:gdLst/>
              <a:ahLst/>
              <a:cxnLst/>
              <a:rect l="l" t="t" r="r" b="b"/>
              <a:pathLst>
                <a:path w="127000" h="921385">
                  <a:moveTo>
                    <a:pt x="69850" y="762000"/>
                  </a:moveTo>
                  <a:lnTo>
                    <a:pt x="57150" y="762000"/>
                  </a:lnTo>
                  <a:lnTo>
                    <a:pt x="57150" y="800100"/>
                  </a:lnTo>
                  <a:lnTo>
                    <a:pt x="69850" y="800100"/>
                  </a:lnTo>
                  <a:lnTo>
                    <a:pt x="69850" y="762000"/>
                  </a:lnTo>
                  <a:close/>
                </a:path>
                <a:path w="127000" h="921385">
                  <a:moveTo>
                    <a:pt x="69850" y="711200"/>
                  </a:moveTo>
                  <a:lnTo>
                    <a:pt x="57150" y="711200"/>
                  </a:lnTo>
                  <a:lnTo>
                    <a:pt x="57150" y="749300"/>
                  </a:lnTo>
                  <a:lnTo>
                    <a:pt x="69850" y="749300"/>
                  </a:lnTo>
                  <a:lnTo>
                    <a:pt x="69850" y="711200"/>
                  </a:lnTo>
                  <a:close/>
                </a:path>
                <a:path w="127000" h="921385">
                  <a:moveTo>
                    <a:pt x="69850" y="660400"/>
                  </a:moveTo>
                  <a:lnTo>
                    <a:pt x="57150" y="660400"/>
                  </a:lnTo>
                  <a:lnTo>
                    <a:pt x="57150" y="698500"/>
                  </a:lnTo>
                  <a:lnTo>
                    <a:pt x="69850" y="698500"/>
                  </a:lnTo>
                  <a:lnTo>
                    <a:pt x="69850" y="660400"/>
                  </a:lnTo>
                  <a:close/>
                </a:path>
                <a:path w="127000" h="921385">
                  <a:moveTo>
                    <a:pt x="69850" y="609600"/>
                  </a:moveTo>
                  <a:lnTo>
                    <a:pt x="57150" y="609600"/>
                  </a:lnTo>
                  <a:lnTo>
                    <a:pt x="57150" y="647700"/>
                  </a:lnTo>
                  <a:lnTo>
                    <a:pt x="69850" y="647700"/>
                  </a:lnTo>
                  <a:lnTo>
                    <a:pt x="69850" y="609600"/>
                  </a:lnTo>
                  <a:close/>
                </a:path>
                <a:path w="127000" h="921385">
                  <a:moveTo>
                    <a:pt x="69850" y="558800"/>
                  </a:moveTo>
                  <a:lnTo>
                    <a:pt x="57150" y="558800"/>
                  </a:lnTo>
                  <a:lnTo>
                    <a:pt x="57150" y="596900"/>
                  </a:lnTo>
                  <a:lnTo>
                    <a:pt x="69850" y="596900"/>
                  </a:lnTo>
                  <a:lnTo>
                    <a:pt x="69850" y="558800"/>
                  </a:lnTo>
                  <a:close/>
                </a:path>
                <a:path w="127000" h="921385">
                  <a:moveTo>
                    <a:pt x="69850" y="508000"/>
                  </a:moveTo>
                  <a:lnTo>
                    <a:pt x="57150" y="508000"/>
                  </a:lnTo>
                  <a:lnTo>
                    <a:pt x="57150" y="546100"/>
                  </a:lnTo>
                  <a:lnTo>
                    <a:pt x="69850" y="546100"/>
                  </a:lnTo>
                  <a:lnTo>
                    <a:pt x="69850" y="508000"/>
                  </a:lnTo>
                  <a:close/>
                </a:path>
                <a:path w="127000" h="921385">
                  <a:moveTo>
                    <a:pt x="69850" y="457200"/>
                  </a:moveTo>
                  <a:lnTo>
                    <a:pt x="57150" y="457200"/>
                  </a:lnTo>
                  <a:lnTo>
                    <a:pt x="57150" y="495300"/>
                  </a:lnTo>
                  <a:lnTo>
                    <a:pt x="69850" y="495300"/>
                  </a:lnTo>
                  <a:lnTo>
                    <a:pt x="69850" y="457200"/>
                  </a:lnTo>
                  <a:close/>
                </a:path>
                <a:path w="127000" h="921385">
                  <a:moveTo>
                    <a:pt x="69850" y="406400"/>
                  </a:moveTo>
                  <a:lnTo>
                    <a:pt x="57150" y="406400"/>
                  </a:lnTo>
                  <a:lnTo>
                    <a:pt x="57150" y="444500"/>
                  </a:lnTo>
                  <a:lnTo>
                    <a:pt x="69850" y="444500"/>
                  </a:lnTo>
                  <a:lnTo>
                    <a:pt x="69850" y="406400"/>
                  </a:lnTo>
                  <a:close/>
                </a:path>
                <a:path w="127000" h="921385">
                  <a:moveTo>
                    <a:pt x="69850" y="355600"/>
                  </a:moveTo>
                  <a:lnTo>
                    <a:pt x="57150" y="355600"/>
                  </a:lnTo>
                  <a:lnTo>
                    <a:pt x="57150" y="393700"/>
                  </a:lnTo>
                  <a:lnTo>
                    <a:pt x="69850" y="393700"/>
                  </a:lnTo>
                  <a:lnTo>
                    <a:pt x="69850" y="355600"/>
                  </a:lnTo>
                  <a:close/>
                </a:path>
                <a:path w="127000" h="921385">
                  <a:moveTo>
                    <a:pt x="69850" y="304800"/>
                  </a:moveTo>
                  <a:lnTo>
                    <a:pt x="57150" y="304800"/>
                  </a:lnTo>
                  <a:lnTo>
                    <a:pt x="57150" y="342900"/>
                  </a:lnTo>
                  <a:lnTo>
                    <a:pt x="69850" y="342900"/>
                  </a:lnTo>
                  <a:lnTo>
                    <a:pt x="69850" y="304800"/>
                  </a:lnTo>
                  <a:close/>
                </a:path>
                <a:path w="127000" h="921385">
                  <a:moveTo>
                    <a:pt x="69850" y="254000"/>
                  </a:moveTo>
                  <a:lnTo>
                    <a:pt x="57150" y="254000"/>
                  </a:lnTo>
                  <a:lnTo>
                    <a:pt x="57150" y="292100"/>
                  </a:lnTo>
                  <a:lnTo>
                    <a:pt x="69850" y="292100"/>
                  </a:lnTo>
                  <a:lnTo>
                    <a:pt x="69850" y="254000"/>
                  </a:lnTo>
                  <a:close/>
                </a:path>
                <a:path w="127000" h="921385">
                  <a:moveTo>
                    <a:pt x="69850" y="203200"/>
                  </a:moveTo>
                  <a:lnTo>
                    <a:pt x="57150" y="203200"/>
                  </a:lnTo>
                  <a:lnTo>
                    <a:pt x="57150" y="241300"/>
                  </a:lnTo>
                  <a:lnTo>
                    <a:pt x="69850" y="241300"/>
                  </a:lnTo>
                  <a:lnTo>
                    <a:pt x="69850" y="203200"/>
                  </a:lnTo>
                  <a:close/>
                </a:path>
                <a:path w="127000" h="921385">
                  <a:moveTo>
                    <a:pt x="69850" y="152400"/>
                  </a:moveTo>
                  <a:lnTo>
                    <a:pt x="57150" y="152400"/>
                  </a:lnTo>
                  <a:lnTo>
                    <a:pt x="57150" y="190500"/>
                  </a:lnTo>
                  <a:lnTo>
                    <a:pt x="69850" y="190500"/>
                  </a:lnTo>
                  <a:lnTo>
                    <a:pt x="69850" y="152400"/>
                  </a:lnTo>
                  <a:close/>
                </a:path>
                <a:path w="127000" h="921385">
                  <a:moveTo>
                    <a:pt x="69850" y="101600"/>
                  </a:moveTo>
                  <a:lnTo>
                    <a:pt x="57150" y="101600"/>
                  </a:lnTo>
                  <a:lnTo>
                    <a:pt x="57150" y="139700"/>
                  </a:lnTo>
                  <a:lnTo>
                    <a:pt x="69850" y="139700"/>
                  </a:lnTo>
                  <a:lnTo>
                    <a:pt x="69850" y="101600"/>
                  </a:lnTo>
                  <a:close/>
                </a:path>
                <a:path w="127000" h="921385">
                  <a:moveTo>
                    <a:pt x="69850" y="50800"/>
                  </a:moveTo>
                  <a:lnTo>
                    <a:pt x="57150" y="50800"/>
                  </a:lnTo>
                  <a:lnTo>
                    <a:pt x="57150" y="88900"/>
                  </a:lnTo>
                  <a:lnTo>
                    <a:pt x="69850" y="88900"/>
                  </a:lnTo>
                  <a:lnTo>
                    <a:pt x="69850" y="50800"/>
                  </a:lnTo>
                  <a:close/>
                </a:path>
                <a:path w="127000" h="921385">
                  <a:moveTo>
                    <a:pt x="6985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69850" y="38100"/>
                  </a:lnTo>
                  <a:lnTo>
                    <a:pt x="69850" y="0"/>
                  </a:lnTo>
                  <a:close/>
                </a:path>
                <a:path w="127000" h="921385">
                  <a:moveTo>
                    <a:pt x="127000" y="845058"/>
                  </a:moveTo>
                  <a:lnTo>
                    <a:pt x="69850" y="845058"/>
                  </a:lnTo>
                  <a:lnTo>
                    <a:pt x="69850" y="812800"/>
                  </a:lnTo>
                  <a:lnTo>
                    <a:pt x="57150" y="812800"/>
                  </a:lnTo>
                  <a:lnTo>
                    <a:pt x="57150" y="845058"/>
                  </a:lnTo>
                  <a:lnTo>
                    <a:pt x="0" y="845058"/>
                  </a:lnTo>
                  <a:lnTo>
                    <a:pt x="63500" y="921194"/>
                  </a:lnTo>
                  <a:lnTo>
                    <a:pt x="127000" y="84505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7566" y="3873995"/>
              <a:ext cx="745236" cy="4572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34810" y="3901439"/>
              <a:ext cx="655319" cy="36728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734810" y="3901439"/>
              <a:ext cx="655320" cy="367665"/>
            </a:xfrm>
            <a:custGeom>
              <a:avLst/>
              <a:gdLst/>
              <a:ahLst/>
              <a:cxnLst/>
              <a:rect l="l" t="t" r="r" b="b"/>
              <a:pathLst>
                <a:path w="655320" h="367664">
                  <a:moveTo>
                    <a:pt x="0" y="61214"/>
                  </a:moveTo>
                  <a:lnTo>
                    <a:pt x="4814" y="37386"/>
                  </a:lnTo>
                  <a:lnTo>
                    <a:pt x="17938" y="17929"/>
                  </a:lnTo>
                  <a:lnTo>
                    <a:pt x="37397" y="4810"/>
                  </a:lnTo>
                  <a:lnTo>
                    <a:pt x="61213" y="0"/>
                  </a:lnTo>
                  <a:lnTo>
                    <a:pt x="594105" y="0"/>
                  </a:lnTo>
                  <a:lnTo>
                    <a:pt x="617922" y="4810"/>
                  </a:lnTo>
                  <a:lnTo>
                    <a:pt x="637381" y="17929"/>
                  </a:lnTo>
                  <a:lnTo>
                    <a:pt x="650505" y="37386"/>
                  </a:lnTo>
                  <a:lnTo>
                    <a:pt x="655320" y="61214"/>
                  </a:lnTo>
                  <a:lnTo>
                    <a:pt x="655320" y="306070"/>
                  </a:lnTo>
                  <a:lnTo>
                    <a:pt x="650505" y="329897"/>
                  </a:lnTo>
                  <a:lnTo>
                    <a:pt x="637381" y="349354"/>
                  </a:lnTo>
                  <a:lnTo>
                    <a:pt x="617922" y="362474"/>
                  </a:lnTo>
                  <a:lnTo>
                    <a:pt x="594105" y="367285"/>
                  </a:lnTo>
                  <a:lnTo>
                    <a:pt x="61213" y="367285"/>
                  </a:lnTo>
                  <a:lnTo>
                    <a:pt x="37397" y="362474"/>
                  </a:lnTo>
                  <a:lnTo>
                    <a:pt x="17938" y="349354"/>
                  </a:lnTo>
                  <a:lnTo>
                    <a:pt x="4814" y="329897"/>
                  </a:lnTo>
                  <a:lnTo>
                    <a:pt x="0" y="306070"/>
                  </a:lnTo>
                  <a:lnTo>
                    <a:pt x="0" y="6121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190238" y="3921252"/>
            <a:ext cx="349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J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ohn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22876" y="3846576"/>
            <a:ext cx="745490" cy="459105"/>
            <a:chOff x="4722876" y="3846576"/>
            <a:chExt cx="745490" cy="459105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2876" y="3846576"/>
              <a:ext cx="745236" cy="45874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70120" y="3874007"/>
              <a:ext cx="655318" cy="36880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770120" y="3874007"/>
              <a:ext cx="655320" cy="368935"/>
            </a:xfrm>
            <a:custGeom>
              <a:avLst/>
              <a:gdLst/>
              <a:ahLst/>
              <a:cxnLst/>
              <a:rect l="l" t="t" r="r" b="b"/>
              <a:pathLst>
                <a:path w="655320" h="368935">
                  <a:moveTo>
                    <a:pt x="0" y="61467"/>
                  </a:moveTo>
                  <a:lnTo>
                    <a:pt x="4835" y="37542"/>
                  </a:lnTo>
                  <a:lnTo>
                    <a:pt x="18018" y="18003"/>
                  </a:lnTo>
                  <a:lnTo>
                    <a:pt x="37558" y="4830"/>
                  </a:lnTo>
                  <a:lnTo>
                    <a:pt x="61467" y="0"/>
                  </a:lnTo>
                  <a:lnTo>
                    <a:pt x="593851" y="0"/>
                  </a:lnTo>
                  <a:lnTo>
                    <a:pt x="617761" y="4830"/>
                  </a:lnTo>
                  <a:lnTo>
                    <a:pt x="637301" y="18003"/>
                  </a:lnTo>
                  <a:lnTo>
                    <a:pt x="650484" y="37542"/>
                  </a:lnTo>
                  <a:lnTo>
                    <a:pt x="655319" y="61467"/>
                  </a:lnTo>
                  <a:lnTo>
                    <a:pt x="655319" y="307339"/>
                  </a:lnTo>
                  <a:lnTo>
                    <a:pt x="650484" y="331265"/>
                  </a:lnTo>
                  <a:lnTo>
                    <a:pt x="637301" y="350804"/>
                  </a:lnTo>
                  <a:lnTo>
                    <a:pt x="617761" y="363977"/>
                  </a:lnTo>
                  <a:lnTo>
                    <a:pt x="593851" y="368807"/>
                  </a:lnTo>
                  <a:lnTo>
                    <a:pt x="61467" y="368807"/>
                  </a:lnTo>
                  <a:lnTo>
                    <a:pt x="37558" y="363977"/>
                  </a:lnTo>
                  <a:lnTo>
                    <a:pt x="18018" y="350804"/>
                  </a:lnTo>
                  <a:lnTo>
                    <a:pt x="4835" y="331265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948553" y="3921252"/>
            <a:ext cx="299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Ca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66003" y="3945635"/>
            <a:ext cx="396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62064" y="3930396"/>
            <a:ext cx="378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406640" y="3857244"/>
            <a:ext cx="745490" cy="459105"/>
            <a:chOff x="7406640" y="3857244"/>
            <a:chExt cx="745490" cy="459105"/>
          </a:xfrm>
        </p:grpSpPr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6640" y="3857244"/>
              <a:ext cx="745234" cy="45874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3884" y="3884675"/>
              <a:ext cx="655320" cy="36880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453884" y="3884675"/>
              <a:ext cx="655320" cy="368935"/>
            </a:xfrm>
            <a:custGeom>
              <a:avLst/>
              <a:gdLst/>
              <a:ahLst/>
              <a:cxnLst/>
              <a:rect l="l" t="t" r="r" b="b"/>
              <a:pathLst>
                <a:path w="655320" h="368935">
                  <a:moveTo>
                    <a:pt x="0" y="61468"/>
                  </a:moveTo>
                  <a:lnTo>
                    <a:pt x="4835" y="37542"/>
                  </a:lnTo>
                  <a:lnTo>
                    <a:pt x="18018" y="18003"/>
                  </a:lnTo>
                  <a:lnTo>
                    <a:pt x="37558" y="4830"/>
                  </a:lnTo>
                  <a:lnTo>
                    <a:pt x="61468" y="0"/>
                  </a:lnTo>
                  <a:lnTo>
                    <a:pt x="593851" y="0"/>
                  </a:lnTo>
                  <a:lnTo>
                    <a:pt x="617761" y="4830"/>
                  </a:lnTo>
                  <a:lnTo>
                    <a:pt x="637301" y="18003"/>
                  </a:lnTo>
                  <a:lnTo>
                    <a:pt x="650484" y="37542"/>
                  </a:lnTo>
                  <a:lnTo>
                    <a:pt x="655320" y="61468"/>
                  </a:lnTo>
                  <a:lnTo>
                    <a:pt x="655320" y="307340"/>
                  </a:lnTo>
                  <a:lnTo>
                    <a:pt x="650484" y="331265"/>
                  </a:lnTo>
                  <a:lnTo>
                    <a:pt x="637301" y="350804"/>
                  </a:lnTo>
                  <a:lnTo>
                    <a:pt x="617761" y="363977"/>
                  </a:lnTo>
                  <a:lnTo>
                    <a:pt x="593851" y="368808"/>
                  </a:lnTo>
                  <a:lnTo>
                    <a:pt x="61468" y="368808"/>
                  </a:lnTo>
                  <a:lnTo>
                    <a:pt x="37558" y="363977"/>
                  </a:lnTo>
                  <a:lnTo>
                    <a:pt x="18018" y="350804"/>
                  </a:lnTo>
                  <a:lnTo>
                    <a:pt x="4835" y="331265"/>
                  </a:lnTo>
                  <a:lnTo>
                    <a:pt x="0" y="307340"/>
                  </a:lnTo>
                  <a:lnTo>
                    <a:pt x="0" y="61468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609713" y="3930396"/>
            <a:ext cx="344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J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une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99884" y="2020316"/>
            <a:ext cx="875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elementData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211515" y="3387788"/>
            <a:ext cx="2451100" cy="995680"/>
            <a:chOff x="1211515" y="3387788"/>
            <a:chExt cx="2451100" cy="995680"/>
          </a:xfrm>
        </p:grpSpPr>
        <p:sp>
          <p:nvSpPr>
            <p:cNvPr id="62" name="object 62"/>
            <p:cNvSpPr/>
            <p:nvPr/>
          </p:nvSpPr>
          <p:spPr>
            <a:xfrm>
              <a:off x="1224532" y="3400806"/>
              <a:ext cx="2425065" cy="969644"/>
            </a:xfrm>
            <a:custGeom>
              <a:avLst/>
              <a:gdLst/>
              <a:ahLst/>
              <a:cxnLst/>
              <a:rect l="l" t="t" r="r" b="b"/>
              <a:pathLst>
                <a:path w="2425065" h="969645">
                  <a:moveTo>
                    <a:pt x="2424682" y="0"/>
                  </a:moveTo>
                  <a:lnTo>
                    <a:pt x="0" y="0"/>
                  </a:lnTo>
                  <a:lnTo>
                    <a:pt x="0" y="969262"/>
                  </a:lnTo>
                  <a:lnTo>
                    <a:pt x="2263139" y="969262"/>
                  </a:lnTo>
                  <a:lnTo>
                    <a:pt x="2424682" y="807719"/>
                  </a:lnTo>
                  <a:lnTo>
                    <a:pt x="242468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87674" y="42085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542" y="0"/>
                  </a:moveTo>
                  <a:lnTo>
                    <a:pt x="32258" y="32308"/>
                  </a:lnTo>
                  <a:lnTo>
                    <a:pt x="0" y="161543"/>
                  </a:lnTo>
                  <a:lnTo>
                    <a:pt x="161542" y="0"/>
                  </a:lnTo>
                  <a:close/>
                </a:path>
              </a:pathLst>
            </a:custGeom>
            <a:solidFill>
              <a:srgbClr val="CDC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24532" y="3400806"/>
              <a:ext cx="2425065" cy="969644"/>
            </a:xfrm>
            <a:custGeom>
              <a:avLst/>
              <a:gdLst/>
              <a:ahLst/>
              <a:cxnLst/>
              <a:rect l="l" t="t" r="r" b="b"/>
              <a:pathLst>
                <a:path w="2425065" h="969645">
                  <a:moveTo>
                    <a:pt x="2263140" y="969263"/>
                  </a:moveTo>
                  <a:lnTo>
                    <a:pt x="2295398" y="840027"/>
                  </a:lnTo>
                  <a:lnTo>
                    <a:pt x="2424683" y="807719"/>
                  </a:lnTo>
                  <a:lnTo>
                    <a:pt x="2263140" y="969263"/>
                  </a:lnTo>
                  <a:lnTo>
                    <a:pt x="0" y="969263"/>
                  </a:lnTo>
                  <a:lnTo>
                    <a:pt x="0" y="0"/>
                  </a:lnTo>
                  <a:lnTo>
                    <a:pt x="2424683" y="0"/>
                  </a:lnTo>
                  <a:lnTo>
                    <a:pt x="2424683" y="807719"/>
                  </a:lnTo>
                </a:path>
              </a:pathLst>
            </a:custGeom>
            <a:ln w="25907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396111" y="3495547"/>
            <a:ext cx="2080895" cy="7543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20256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your application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does not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require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insertion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deletion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ts val="1390"/>
              </a:lnSpc>
              <a:spcBef>
                <a:spcPts val="9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elements,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most efficient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structure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6" name="object 6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1208" y="3430522"/>
            <a:ext cx="685798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558" y="133350"/>
            <a:ext cx="320004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</a:t>
            </a:r>
            <a:r>
              <a:rPr spc="-10" dirty="0"/>
              <a:t>rra</a:t>
            </a:r>
            <a:r>
              <a:rPr spc="-20" dirty="0"/>
              <a:t>y</a:t>
            </a:r>
            <a:r>
              <a:rPr spc="-25" dirty="0"/>
              <a:t>L</a:t>
            </a:r>
            <a:r>
              <a:rPr spc="-15" dirty="0"/>
              <a:t>i</a:t>
            </a:r>
            <a:r>
              <a:rPr spc="-20" dirty="0"/>
              <a:t>s</a:t>
            </a:r>
            <a:r>
              <a:rPr dirty="0"/>
              <a:t>t</a:t>
            </a:r>
            <a:r>
              <a:rPr spc="-80" dirty="0"/>
              <a:t> </a:t>
            </a:r>
            <a:r>
              <a:rPr spc="-20" dirty="0"/>
              <a:t>(c</a:t>
            </a:r>
            <a:r>
              <a:rPr spc="-15" dirty="0"/>
              <a:t>o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d</a:t>
            </a:r>
            <a:r>
              <a:rPr spc="-10" dirty="0"/>
              <a:t>.</a:t>
            </a:r>
            <a:r>
              <a:rPr dirty="0"/>
              <a:t>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906779"/>
            <a:ext cx="2157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declared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973" y="1760220"/>
            <a:ext cx="7542530" cy="873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720" marR="61594" indent="-28702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given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objects.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Prints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new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Removes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name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and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position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displays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complete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1289302"/>
            <a:ext cx="6715125" cy="307975"/>
          </a:xfrm>
          <a:prstGeom prst="rect">
            <a:avLst/>
          </a:prstGeom>
          <a:solidFill>
            <a:srgbClr val="FFFFD9"/>
          </a:solidFill>
        </p:spPr>
        <p:txBody>
          <a:bodyPr vert="horz" wrap="square" lIns="0" tIns="4445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350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&lt;Object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store&gt;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new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&lt;Object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store&gt;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();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14" y="147827"/>
            <a:ext cx="2787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Methods</a:t>
            </a:r>
            <a:r>
              <a:rPr spc="-11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15" dirty="0"/>
              <a:t>ArrayList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077467"/>
            <a:ext cx="3260090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810088"/>
                </a:solidFill>
                <a:latin typeface="Tahoma"/>
                <a:cs typeface="Tahoma"/>
              </a:rPr>
              <a:t>boolean</a:t>
            </a:r>
            <a:r>
              <a:rPr sz="1400" spc="-6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add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void</a:t>
            </a:r>
            <a:r>
              <a:rPr sz="1400" spc="-20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add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int</a:t>
            </a:r>
            <a:r>
              <a:rPr sz="14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index,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810088"/>
                </a:solidFill>
                <a:latin typeface="Tahoma"/>
                <a:cs typeface="Tahoma"/>
              </a:rPr>
              <a:t>boolean</a:t>
            </a:r>
            <a:r>
              <a:rPr sz="1400" spc="-6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addAll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Collection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c)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810088"/>
                </a:solidFill>
                <a:latin typeface="Tahoma"/>
                <a:cs typeface="Tahoma"/>
              </a:rPr>
              <a:t>Object</a:t>
            </a:r>
            <a:r>
              <a:rPr sz="1400" spc="-5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get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int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index)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810088"/>
                </a:solidFill>
                <a:latin typeface="Tahoma"/>
                <a:cs typeface="Tahoma"/>
              </a:rPr>
              <a:t>Object</a:t>
            </a:r>
            <a:r>
              <a:rPr sz="1400" spc="-40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set</a:t>
            </a:r>
            <a:r>
              <a:rPr sz="1400" spc="-45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int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index,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element)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810088"/>
                </a:solidFill>
                <a:latin typeface="Tahoma"/>
                <a:cs typeface="Tahoma"/>
              </a:rPr>
              <a:t>Object</a:t>
            </a:r>
            <a:r>
              <a:rPr sz="1400" spc="-60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remove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int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index)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270" y="1040891"/>
            <a:ext cx="2127885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810088"/>
                </a:solidFill>
                <a:latin typeface="Tahoma"/>
                <a:cs typeface="Tahoma"/>
              </a:rPr>
              <a:t>Iterator</a:t>
            </a:r>
            <a:r>
              <a:rPr sz="1400" spc="-8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iterator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810088"/>
                </a:solidFill>
                <a:latin typeface="Tahoma"/>
                <a:cs typeface="Tahoma"/>
              </a:rPr>
              <a:t>ListIterator</a:t>
            </a:r>
            <a:r>
              <a:rPr sz="1400" spc="-7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listiterator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6270" y="1680971"/>
            <a:ext cx="15887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int</a:t>
            </a:r>
            <a:r>
              <a:rPr sz="1400" spc="-5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indexOf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5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int</a:t>
            </a:r>
            <a:r>
              <a:rPr sz="1400" spc="-4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lastIndexOf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270" y="2321051"/>
            <a:ext cx="235521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int</a:t>
            </a:r>
            <a:r>
              <a:rPr sz="1400" spc="-4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index</a:t>
            </a:r>
            <a:r>
              <a:rPr sz="1400" spc="-6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int</a:t>
            </a:r>
            <a:r>
              <a:rPr sz="1400" spc="-60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size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void</a:t>
            </a:r>
            <a:r>
              <a:rPr sz="1400" spc="-40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clear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191" y="138683"/>
            <a:ext cx="28225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100" dirty="0"/>
              <a:t> </a:t>
            </a:r>
            <a:r>
              <a:rPr dirty="0"/>
              <a:t>on</a:t>
            </a:r>
            <a:r>
              <a:rPr spc="-75" dirty="0"/>
              <a:t> </a:t>
            </a:r>
            <a:r>
              <a:rPr spc="-15" dirty="0"/>
              <a:t>ArrayList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36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17192" y="766572"/>
            <a:ext cx="5110480" cy="4093845"/>
            <a:chOff x="1917192" y="766572"/>
            <a:chExt cx="5110480" cy="4093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7192" y="766572"/>
              <a:ext cx="5109972" cy="40934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1492" y="871728"/>
              <a:ext cx="4885943" cy="3887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8" y="150876"/>
            <a:ext cx="701426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15" dirty="0"/>
              <a:t> </a:t>
            </a:r>
            <a:r>
              <a:rPr spc="-10" dirty="0"/>
              <a:t>to</a:t>
            </a:r>
            <a:r>
              <a:rPr spc="-25" dirty="0"/>
              <a:t> </a:t>
            </a:r>
            <a:r>
              <a:rPr spc="-10" dirty="0"/>
              <a:t>trace</a:t>
            </a:r>
            <a:r>
              <a:rPr spc="-45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10" dirty="0"/>
              <a:t>elements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15" dirty="0"/>
              <a:t>ArrayList?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37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704" y="821436"/>
            <a:ext cx="1359535" cy="12693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For-each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loop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Iterator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ListIterator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Enumeration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12" y="150876"/>
            <a:ext cx="19246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-</a:t>
            </a:r>
            <a:r>
              <a:rPr spc="-15" dirty="0"/>
              <a:t>e</a:t>
            </a:r>
            <a:r>
              <a:rPr dirty="0"/>
              <a:t>a</a:t>
            </a:r>
            <a:r>
              <a:rPr spc="-5" dirty="0"/>
              <a:t>c</a:t>
            </a:r>
            <a:r>
              <a:rPr dirty="0"/>
              <a:t>h</a:t>
            </a:r>
            <a:r>
              <a:rPr spc="-90" dirty="0"/>
              <a:t> </a:t>
            </a:r>
            <a:r>
              <a:rPr spc="-15" dirty="0"/>
              <a:t>L</a:t>
            </a:r>
            <a:r>
              <a:rPr spc="-5" dirty="0"/>
              <a:t>oo</a:t>
            </a:r>
            <a:r>
              <a:rPr dirty="0"/>
              <a:t>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062" y="873251"/>
            <a:ext cx="7040245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It’s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action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for-loop.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traces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or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need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mention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size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2983" y="2920491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7000" y="0"/>
                </a:moveTo>
                <a:lnTo>
                  <a:pt x="69850" y="0"/>
                </a:lnTo>
                <a:lnTo>
                  <a:pt x="69850" y="12700"/>
                </a:lnTo>
                <a:lnTo>
                  <a:pt x="57150" y="12700"/>
                </a:lnTo>
                <a:lnTo>
                  <a:pt x="57150" y="0"/>
                </a:lnTo>
                <a:lnTo>
                  <a:pt x="0" y="0"/>
                </a:lnTo>
                <a:lnTo>
                  <a:pt x="63500" y="76200"/>
                </a:lnTo>
                <a:lnTo>
                  <a:pt x="116420" y="127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6770" y="3474464"/>
            <a:ext cx="116839" cy="76200"/>
          </a:xfrm>
          <a:custGeom>
            <a:avLst/>
            <a:gdLst/>
            <a:ahLst/>
            <a:cxnLst/>
            <a:rect l="l" t="t" r="r" b="b"/>
            <a:pathLst>
              <a:path w="116839" h="76200">
                <a:moveTo>
                  <a:pt x="57150" y="0"/>
                </a:moveTo>
                <a:lnTo>
                  <a:pt x="0" y="0"/>
                </a:lnTo>
                <a:lnTo>
                  <a:pt x="63500" y="76199"/>
                </a:lnTo>
                <a:lnTo>
                  <a:pt x="116415" y="12700"/>
                </a:lnTo>
                <a:lnTo>
                  <a:pt x="57150" y="12700"/>
                </a:lnTo>
                <a:lnTo>
                  <a:pt x="57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6620" y="3474464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57150" y="0"/>
                </a:moveTo>
                <a:lnTo>
                  <a:pt x="0" y="0"/>
                </a:lnTo>
                <a:lnTo>
                  <a:pt x="0" y="12700"/>
                </a:lnTo>
                <a:lnTo>
                  <a:pt x="46565" y="12700"/>
                </a:lnTo>
                <a:lnTo>
                  <a:pt x="57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8925" y="3023107"/>
            <a:ext cx="186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03804" y="2179320"/>
          <a:ext cx="2484118" cy="1307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975">
                <a:tc grid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400" spc="-50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1400" spc="-10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r>
                        <a:rPr sz="1400" spc="-65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arraylist_name)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9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yword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213860" y="3623564"/>
            <a:ext cx="1174115" cy="3886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5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type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stored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6459" y="2920491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7000" y="0"/>
                </a:moveTo>
                <a:lnTo>
                  <a:pt x="69850" y="0"/>
                </a:lnTo>
                <a:lnTo>
                  <a:pt x="69850" y="12700"/>
                </a:lnTo>
                <a:lnTo>
                  <a:pt x="57150" y="12700"/>
                </a:lnTo>
                <a:lnTo>
                  <a:pt x="57150" y="0"/>
                </a:lnTo>
                <a:lnTo>
                  <a:pt x="0" y="0"/>
                </a:lnTo>
                <a:lnTo>
                  <a:pt x="63500" y="76200"/>
                </a:lnTo>
                <a:lnTo>
                  <a:pt x="116420" y="127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23560" y="3032251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12" y="150876"/>
            <a:ext cx="304088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Iterator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534" y="937259"/>
            <a:ext cx="672147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Iterator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 that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traverse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traverses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only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forward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direction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help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methods.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9390" y="1795259"/>
            <a:ext cx="1597660" cy="396875"/>
            <a:chOff x="469390" y="1795259"/>
            <a:chExt cx="1597660" cy="396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90" y="1795259"/>
              <a:ext cx="1597151" cy="3962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34" y="1822703"/>
              <a:ext cx="1507235" cy="3063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6636" y="1822704"/>
            <a:ext cx="1507490" cy="30670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508" y="2284476"/>
            <a:ext cx="1745614" cy="955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Boolean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hasNext()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4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next()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void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remove()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4" y="199390"/>
            <a:ext cx="351180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Object</a:t>
            </a:r>
            <a:r>
              <a:rPr sz="2400" spc="-100" dirty="0"/>
              <a:t> </a:t>
            </a:r>
            <a:r>
              <a:rPr sz="2400" spc="-10" dirty="0"/>
              <a:t>Level</a:t>
            </a:r>
            <a:r>
              <a:rPr sz="2400" spc="-75" dirty="0"/>
              <a:t> </a:t>
            </a:r>
            <a:r>
              <a:rPr sz="2400" spc="-10" dirty="0"/>
              <a:t>Locking</a:t>
            </a:r>
            <a:endParaRPr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66" y="816355"/>
            <a:ext cx="7772400" cy="766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level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locking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mechanism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when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want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synchronize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non-static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non-static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code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such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only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will be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able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execute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code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given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instance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should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always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be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done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make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instance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level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safe.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3518" y="1802892"/>
            <a:ext cx="2702560" cy="9613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  <a:spcBef>
                <a:spcPts val="75"/>
              </a:spcBef>
            </a:pPr>
            <a:r>
              <a:rPr sz="1200" dirty="0">
                <a:latin typeface="Consolas"/>
                <a:cs typeface="Consolas"/>
              </a:rPr>
              <a:t>demoMethod(){}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5528" y="2017776"/>
            <a:ext cx="3345179" cy="21082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private</a:t>
            </a:r>
            <a:r>
              <a:rPr sz="1200" b="1" spc="-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final</a:t>
            </a:r>
            <a:r>
              <a:rPr sz="1200" b="1" spc="-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Object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lock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Object();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40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763905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9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(lock)</a:t>
            </a:r>
            <a:endParaRPr sz="1200">
              <a:latin typeface="Consolas"/>
              <a:cs typeface="Consolas"/>
            </a:endParaRPr>
          </a:p>
          <a:p>
            <a:pPr marL="76390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100455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3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763905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40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6819" y="2906266"/>
            <a:ext cx="3235960" cy="1755775"/>
          </a:xfrm>
          <a:custGeom>
            <a:avLst/>
            <a:gdLst/>
            <a:ahLst/>
            <a:cxnLst/>
            <a:rect l="l" t="t" r="r" b="b"/>
            <a:pathLst>
              <a:path w="3235960" h="1755775">
                <a:moveTo>
                  <a:pt x="3235452" y="0"/>
                </a:moveTo>
                <a:lnTo>
                  <a:pt x="0" y="0"/>
                </a:lnTo>
                <a:lnTo>
                  <a:pt x="0" y="1755648"/>
                </a:lnTo>
                <a:lnTo>
                  <a:pt x="3235452" y="1755648"/>
                </a:lnTo>
                <a:lnTo>
                  <a:pt x="32354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" y="2919476"/>
            <a:ext cx="30454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430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683895">
              <a:lnSpc>
                <a:spcPts val="1430"/>
              </a:lnSpc>
              <a:spcBef>
                <a:spcPts val="5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10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this</a:t>
            </a:r>
            <a:r>
              <a:rPr sz="1200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683895">
              <a:lnSpc>
                <a:spcPts val="1405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21715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5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5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6838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88" y="12376"/>
            <a:ext cx="69497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Displaying</a:t>
            </a:r>
            <a:r>
              <a:rPr spc="-70" dirty="0"/>
              <a:t> </a:t>
            </a:r>
            <a:r>
              <a:rPr spc="-10" dirty="0"/>
              <a:t>Items</a:t>
            </a:r>
            <a:r>
              <a:rPr spc="-85" dirty="0"/>
              <a:t> </a:t>
            </a:r>
            <a:r>
              <a:rPr spc="-5" dirty="0"/>
              <a:t>Using</a:t>
            </a:r>
            <a:r>
              <a:rPr spc="-55" dirty="0"/>
              <a:t> </a:t>
            </a:r>
            <a:r>
              <a:rPr spc="-15" dirty="0"/>
              <a:t>Iterator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0176" y="2170176"/>
            <a:ext cx="4589145" cy="1385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670"/>
              </a:lnSpc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Iterator</a:t>
            </a:r>
            <a:r>
              <a:rPr sz="14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810088"/>
                </a:solidFill>
                <a:latin typeface="Courier New"/>
                <a:cs typeface="Courier New"/>
              </a:rPr>
              <a:t>iterator</a:t>
            </a:r>
            <a:r>
              <a:rPr sz="1400" spc="-30" dirty="0">
                <a:solidFill>
                  <a:srgbClr val="81008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C9B1D"/>
                </a:solidFill>
                <a:latin typeface="Courier New"/>
                <a:cs typeface="Courier New"/>
              </a:rPr>
              <a:t>arraylist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.iterator();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ourier New"/>
              <a:cs typeface="Courier New"/>
            </a:endParaRPr>
          </a:p>
          <a:p>
            <a:pPr marL="92075">
              <a:lnSpc>
                <a:spcPts val="1645"/>
              </a:lnSpc>
            </a:pPr>
            <a:r>
              <a:rPr sz="1400" spc="-10" dirty="0">
                <a:solidFill>
                  <a:srgbClr val="810088"/>
                </a:solidFill>
                <a:latin typeface="Courier New"/>
                <a:cs typeface="Courier New"/>
              </a:rPr>
              <a:t>while</a:t>
            </a:r>
            <a:r>
              <a:rPr sz="1400" spc="-50" dirty="0">
                <a:solidFill>
                  <a:srgbClr val="810088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400" spc="-15" dirty="0">
                <a:solidFill>
                  <a:srgbClr val="AF0F85"/>
                </a:solidFill>
                <a:latin typeface="Courier New"/>
                <a:cs typeface="Courier New"/>
              </a:rPr>
              <a:t>iterator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hasNext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())</a:t>
            </a:r>
            <a:r>
              <a:rPr sz="14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836930" marR="341630">
              <a:lnSpc>
                <a:spcPts val="1700"/>
              </a:lnSpc>
              <a:spcBef>
                <a:spcPts val="5"/>
              </a:spcBef>
              <a:tabLst>
                <a:tab pos="3921760" algn="l"/>
              </a:tabLst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Object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object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iterator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next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(); </a:t>
            </a:r>
            <a:r>
              <a:rPr sz="1400" spc="-8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Sys</a:t>
            </a:r>
            <a:r>
              <a:rPr sz="1400" spc="-20" dirty="0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em</a:t>
            </a:r>
            <a:r>
              <a:rPr sz="1400" spc="-35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solidFill>
                  <a:srgbClr val="3399FF"/>
                </a:solidFill>
                <a:latin typeface="Courier New"/>
                <a:cs typeface="Courier New"/>
              </a:rPr>
              <a:t>out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.pr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nt(</a:t>
            </a:r>
            <a:r>
              <a:rPr sz="1400" spc="-20" dirty="0">
                <a:solidFill>
                  <a:srgbClr val="006FC0"/>
                </a:solidFill>
                <a:latin typeface="Courier New"/>
                <a:cs typeface="Courier New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bj</a:t>
            </a:r>
            <a:r>
              <a:rPr sz="1400" spc="-20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c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400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399FF"/>
                </a:solidFill>
                <a:latin typeface="Courier New"/>
                <a:cs typeface="Courier New"/>
              </a:rPr>
              <a:t>“	</a:t>
            </a:r>
            <a:r>
              <a:rPr sz="1400" spc="-10" dirty="0">
                <a:solidFill>
                  <a:srgbClr val="3399FF"/>
                </a:solidFill>
                <a:latin typeface="Courier New"/>
                <a:cs typeface="Courier New"/>
              </a:rPr>
              <a:t>“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ts val="1625"/>
              </a:lnSpc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12" y="150876"/>
            <a:ext cx="235508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</a:t>
            </a:r>
            <a:r>
              <a:rPr spc="-15" dirty="0"/>
              <a:t>i</a:t>
            </a:r>
            <a:r>
              <a:rPr spc="-20" dirty="0"/>
              <a:t>s</a:t>
            </a:r>
            <a:r>
              <a:rPr spc="-15" dirty="0"/>
              <a:t>t</a:t>
            </a:r>
            <a:r>
              <a:rPr spc="-20" dirty="0"/>
              <a:t>I</a:t>
            </a:r>
            <a:r>
              <a:rPr spc="-15" dirty="0"/>
              <a:t>t</a:t>
            </a:r>
            <a:r>
              <a:rPr spc="-25" dirty="0"/>
              <a:t>e</a:t>
            </a:r>
            <a:r>
              <a:rPr spc="-10" dirty="0"/>
              <a:t>ra</a:t>
            </a:r>
            <a:r>
              <a:rPr spc="-15" dirty="0"/>
              <a:t>t</a:t>
            </a:r>
            <a:r>
              <a:rPr spc="-10" dirty="0"/>
              <a:t>o</a:t>
            </a:r>
            <a:r>
              <a:rPr dirty="0"/>
              <a:t>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534" y="821436"/>
            <a:ext cx="6506845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ListIterator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that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traverses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through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traverses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both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forward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reverse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direction.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866" y="1703819"/>
            <a:ext cx="1868805" cy="396875"/>
            <a:chOff x="467866" y="1703819"/>
            <a:chExt cx="1868805" cy="396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6" y="1703819"/>
              <a:ext cx="1868423" cy="3962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0" y="1731263"/>
              <a:ext cx="1778507" cy="3063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5112" y="1731264"/>
            <a:ext cx="1778635" cy="30670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822" y="2208276"/>
            <a:ext cx="2037714" cy="15894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boolean</a:t>
            </a:r>
            <a:r>
              <a:rPr sz="1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hasNext()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4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next()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void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remove()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boolean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hasPrevious()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previous()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88" y="12376"/>
            <a:ext cx="67148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Displaying</a:t>
            </a:r>
            <a:r>
              <a:rPr spc="-65" dirty="0"/>
              <a:t> </a:t>
            </a:r>
            <a:r>
              <a:rPr spc="-10" dirty="0"/>
              <a:t>Items</a:t>
            </a:r>
            <a:r>
              <a:rPr spc="-85" dirty="0"/>
              <a:t> </a:t>
            </a:r>
            <a:r>
              <a:rPr spc="-5" dirty="0"/>
              <a:t>Using</a:t>
            </a:r>
            <a:r>
              <a:rPr spc="-50" dirty="0"/>
              <a:t> </a:t>
            </a:r>
            <a:r>
              <a:rPr spc="-15" dirty="0"/>
              <a:t>ListIterator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0134" y="1950720"/>
            <a:ext cx="5340350" cy="18078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10" rIns="0" bIns="0" rtlCol="0">
            <a:spAutoFit/>
          </a:bodyPr>
          <a:lstStyle/>
          <a:p>
            <a:pPr marL="92075" marR="1016000">
              <a:lnSpc>
                <a:spcPts val="1700"/>
              </a:lnSpc>
              <a:spcBef>
                <a:spcPts val="30"/>
              </a:spcBef>
              <a:tabLst>
                <a:tab pos="1580515" algn="l"/>
                <a:tab pos="3069590" algn="l"/>
              </a:tabLst>
            </a:pPr>
            <a:r>
              <a:rPr sz="1400" spc="-5" dirty="0">
                <a:solidFill>
                  <a:srgbClr val="5C9B1D"/>
                </a:solidFill>
                <a:latin typeface="Courier New"/>
                <a:cs typeface="Courier New"/>
              </a:rPr>
              <a:t>//</a:t>
            </a:r>
            <a:r>
              <a:rPr sz="1400" spc="-35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C9B1D"/>
                </a:solidFill>
                <a:latin typeface="Courier New"/>
                <a:cs typeface="Courier New"/>
              </a:rPr>
              <a:t>To</a:t>
            </a:r>
            <a:r>
              <a:rPr sz="1400" spc="-25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C9B1D"/>
                </a:solidFill>
                <a:latin typeface="Courier New"/>
                <a:cs typeface="Courier New"/>
              </a:rPr>
              <a:t>modify</a:t>
            </a:r>
            <a:r>
              <a:rPr sz="1400" spc="-35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C9B1D"/>
                </a:solidFill>
                <a:latin typeface="Courier New"/>
                <a:cs typeface="Courier New"/>
              </a:rPr>
              <a:t>objects</a:t>
            </a:r>
            <a:r>
              <a:rPr sz="1400" spc="-30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C9B1D"/>
                </a:solidFill>
                <a:latin typeface="Courier New"/>
                <a:cs typeface="Courier New"/>
              </a:rPr>
              <a:t>we</a:t>
            </a:r>
            <a:r>
              <a:rPr sz="1400" spc="-30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C9B1D"/>
                </a:solidFill>
                <a:latin typeface="Courier New"/>
                <a:cs typeface="Courier New"/>
              </a:rPr>
              <a:t>use</a:t>
            </a:r>
            <a:r>
              <a:rPr sz="1400" spc="-30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C9B1D"/>
                </a:solidFill>
                <a:latin typeface="Courier New"/>
                <a:cs typeface="Courier New"/>
              </a:rPr>
              <a:t>ListIterator </a:t>
            </a:r>
            <a:r>
              <a:rPr sz="1400" spc="-825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ListIterator	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listiterator	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4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C9B1D"/>
                </a:solidFill>
                <a:latin typeface="Courier New"/>
                <a:cs typeface="Courier New"/>
              </a:rPr>
              <a:t>arraylist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.listIterator();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tabLst>
                <a:tab pos="3709670" algn="l"/>
              </a:tabLst>
            </a:pPr>
            <a:r>
              <a:rPr sz="1400" spc="-10" dirty="0">
                <a:solidFill>
                  <a:srgbClr val="810088"/>
                </a:solidFill>
                <a:latin typeface="Courier New"/>
                <a:cs typeface="Courier New"/>
              </a:rPr>
              <a:t>while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E36C09"/>
                </a:solidFill>
                <a:latin typeface="Courier New"/>
                <a:cs typeface="Courier New"/>
              </a:rPr>
              <a:t>listiterator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hasNext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())	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1050925" marR="137160" indent="-106680">
              <a:lnSpc>
                <a:spcPct val="101400"/>
              </a:lnSpc>
              <a:tabLst>
                <a:tab pos="4347210" algn="l"/>
                <a:tab pos="4665980" algn="l"/>
              </a:tabLst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Object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object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listiterator.next();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 l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st</a:t>
            </a:r>
            <a:r>
              <a:rPr sz="1400" spc="-20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terato</a:t>
            </a:r>
            <a:r>
              <a:rPr sz="1400" spc="-20" dirty="0">
                <a:solidFill>
                  <a:srgbClr val="252525"/>
                </a:solidFill>
                <a:latin typeface="Courier New"/>
                <a:cs typeface="Courier New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.se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“</a:t>
            </a:r>
            <a:r>
              <a:rPr sz="1400" spc="-25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“</a:t>
            </a:r>
            <a:r>
              <a:rPr sz="1400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ob</a:t>
            </a:r>
            <a:r>
              <a:rPr sz="1400" spc="-20" dirty="0">
                <a:solidFill>
                  <a:srgbClr val="00AFEF"/>
                </a:solidFill>
                <a:latin typeface="Courier New"/>
                <a:cs typeface="Courier New"/>
              </a:rPr>
              <a:t>j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ec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t	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	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“)”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12" y="5694"/>
            <a:ext cx="34980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Enumeration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534" y="821436"/>
            <a:ext cx="6690995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Enumeration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whose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action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to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iterator.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But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difference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 method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deleting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 element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722" y="1647444"/>
            <a:ext cx="1998345" cy="398145"/>
            <a:chOff x="458722" y="1647444"/>
            <a:chExt cx="1998345" cy="398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722" y="1647444"/>
              <a:ext cx="1997963" cy="3977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966" y="1674876"/>
              <a:ext cx="1908047" cy="3078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5968" y="1674876"/>
            <a:ext cx="1908175" cy="30797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849" y="2165604"/>
            <a:ext cx="240538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boolean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hasMoreElement()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4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nextElement()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88" y="12376"/>
            <a:ext cx="72206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Displaying</a:t>
            </a:r>
            <a:r>
              <a:rPr spc="-50" dirty="0"/>
              <a:t> </a:t>
            </a:r>
            <a:r>
              <a:rPr spc="-10" dirty="0"/>
              <a:t>Items</a:t>
            </a:r>
            <a:r>
              <a:rPr spc="-70" dirty="0"/>
              <a:t> </a:t>
            </a:r>
            <a:r>
              <a:rPr spc="-5" dirty="0"/>
              <a:t>Using</a:t>
            </a:r>
            <a:r>
              <a:rPr spc="-30" dirty="0"/>
              <a:t> </a:t>
            </a:r>
            <a:r>
              <a:rPr spc="-15" dirty="0"/>
              <a:t>Enumeration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272" y="2049778"/>
            <a:ext cx="5448300" cy="15849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" rIns="0" bIns="0" rtlCol="0">
            <a:spAutoFit/>
          </a:bodyPr>
          <a:lstStyle/>
          <a:p>
            <a:pPr marL="92075" marR="1647825">
              <a:lnSpc>
                <a:spcPct val="100000"/>
              </a:lnSpc>
              <a:spcBef>
                <a:spcPts val="5"/>
              </a:spcBef>
              <a:tabLst>
                <a:tab pos="1475740" algn="l"/>
              </a:tabLst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Enumeration	</a:t>
            </a: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enumeration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4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C9B1D"/>
                </a:solidFill>
                <a:latin typeface="Courier New"/>
                <a:cs typeface="Courier New"/>
              </a:rPr>
              <a:t>Collections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.enumeration(arraylist);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solidFill>
                  <a:srgbClr val="810088"/>
                </a:solidFill>
                <a:latin typeface="Courier New"/>
                <a:cs typeface="Courier New"/>
              </a:rPr>
              <a:t>while</a:t>
            </a:r>
            <a:r>
              <a:rPr sz="1400" spc="-20" dirty="0">
                <a:solidFill>
                  <a:srgbClr val="810088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400" spc="-15" dirty="0">
                <a:solidFill>
                  <a:srgbClr val="AF0F85"/>
                </a:solidFill>
                <a:latin typeface="Courier New"/>
                <a:cs typeface="Courier New"/>
              </a:rPr>
              <a:t>enumeration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hasMoreElements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())</a:t>
            </a:r>
            <a:r>
              <a:rPr sz="1400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4244" marR="161290" indent="-106680">
              <a:lnSpc>
                <a:spcPct val="101400"/>
              </a:lnSpc>
              <a:tabLst>
                <a:tab pos="3602990" algn="l"/>
                <a:tab pos="3921760" algn="l"/>
                <a:tab pos="4347210" algn="l"/>
              </a:tabLst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Object</a:t>
            </a:r>
            <a:r>
              <a:rPr sz="14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object</a:t>
            </a:r>
            <a:r>
              <a:rPr sz="1400" spc="-4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10088"/>
                </a:solidFill>
                <a:latin typeface="Courier New"/>
                <a:cs typeface="Courier New"/>
              </a:rPr>
              <a:t>enumeration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nextElement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(); </a:t>
            </a:r>
            <a:r>
              <a:rPr sz="1400" spc="-8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System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.out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.print(</a:t>
            </a:r>
            <a:r>
              <a:rPr sz="1400" spc="-10" dirty="0">
                <a:solidFill>
                  <a:srgbClr val="3399FF"/>
                </a:solidFill>
                <a:latin typeface="Courier New"/>
                <a:cs typeface="Courier New"/>
              </a:rPr>
              <a:t>object	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	“	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“);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235" y="160019"/>
            <a:ext cx="89661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40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2600" spc="-2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748" y="931163"/>
            <a:ext cx="729551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Vector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same as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ArrayList.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The only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difference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that, 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Vector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synchronized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but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not.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That</a:t>
            </a:r>
            <a:r>
              <a:rPr sz="1400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means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Vector</a:t>
            </a:r>
            <a:r>
              <a:rPr sz="14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ThreadSafe.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1295" y="1532255"/>
            <a:ext cx="5983605" cy="2944495"/>
            <a:chOff x="1572766" y="1661172"/>
            <a:chExt cx="5983605" cy="2944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2766" y="1661172"/>
              <a:ext cx="5983223" cy="29443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6210" y="1754122"/>
              <a:ext cx="5740908" cy="27630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48" y="169163"/>
            <a:ext cx="172415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  <a:r>
              <a:rPr spc="-5" dirty="0"/>
              <a:t>u</a:t>
            </a:r>
            <a:r>
              <a:rPr spc="-10" dirty="0"/>
              <a:t>e</a:t>
            </a:r>
            <a:r>
              <a:rPr dirty="0"/>
              <a:t>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909" y="982979"/>
            <a:ext cx="7417434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PriorityQueue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which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implements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sorts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stored.</a:t>
            </a:r>
            <a:endParaRPr sz="1400" dirty="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Deque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stands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double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ended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be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operated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at both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ends.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Same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holds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Insertion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deletion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too.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operates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principle 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“First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First </a:t>
            </a:r>
            <a:r>
              <a:rPr sz="1400" spc="-50" dirty="0">
                <a:solidFill>
                  <a:srgbClr val="006FC0"/>
                </a:solidFill>
                <a:latin typeface="Tahoma"/>
                <a:cs typeface="Tahoma"/>
              </a:rPr>
              <a:t>out”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which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gets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beginning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one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which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comes out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first.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element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which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gets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inserted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last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will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come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out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last.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50" y="147827"/>
            <a:ext cx="35274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" dirty="0">
                <a:solidFill>
                  <a:srgbClr val="252525"/>
                </a:solidFill>
                <a:latin typeface="Calibri"/>
                <a:cs typeface="Calibri"/>
              </a:rPr>
              <a:t>Program</a:t>
            </a:r>
            <a:r>
              <a:rPr sz="2600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2600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PriorityQueue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43262" y="1395125"/>
            <a:ext cx="5884545" cy="3127375"/>
            <a:chOff x="1601724" y="1479802"/>
            <a:chExt cx="5884545" cy="3127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1724" y="1479802"/>
              <a:ext cx="5884164" cy="31272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3644" y="1574290"/>
              <a:ext cx="5644896" cy="29428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13790" y="830348"/>
            <a:ext cx="691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program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10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displays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sorted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52525"/>
                </a:solidFill>
                <a:latin typeface="Tahoma"/>
                <a:cs typeface="Tahoma"/>
              </a:rPr>
              <a:t>order.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0" y="169163"/>
            <a:ext cx="44830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600" spc="-3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28115"/>
            <a:ext cx="6419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5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 collection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interface. HashSet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TreeSet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are</a:t>
            </a:r>
            <a:r>
              <a:rPr sz="1400" spc="-5" dirty="0">
                <a:latin typeface="Tahoma"/>
                <a:cs typeface="Tahoma"/>
              </a:rPr>
              <a:t> implemented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from </a:t>
            </a:r>
            <a:r>
              <a:rPr sz="1400" spc="-15" dirty="0"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54835"/>
            <a:ext cx="747649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Set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cannot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have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duplicates.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 dirty="0">
              <a:latin typeface="Tahoma"/>
              <a:cs typeface="Tahoma"/>
            </a:endParaRPr>
          </a:p>
          <a:p>
            <a:pPr marL="298450" marR="5080" indent="-286385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HashSet removes 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duplicates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gives better performance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over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TreeSet.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doesn’t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guarantee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 store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same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order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inserted.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TreeSet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sorts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added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apart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removing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duplicates.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24200" y="3090683"/>
            <a:ext cx="2316480" cy="1300480"/>
            <a:chOff x="3124200" y="3090683"/>
            <a:chExt cx="2316480" cy="13004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0" y="3090683"/>
              <a:ext cx="1185671" cy="4998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1444" y="3118102"/>
              <a:ext cx="1095756" cy="4099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71444" y="3118102"/>
              <a:ext cx="1096010" cy="410209"/>
            </a:xfrm>
            <a:custGeom>
              <a:avLst/>
              <a:gdLst/>
              <a:ahLst/>
              <a:cxnLst/>
              <a:rect l="l" t="t" r="r" b="b"/>
              <a:pathLst>
                <a:path w="1096010" h="410210">
                  <a:moveTo>
                    <a:pt x="0" y="68324"/>
                  </a:moveTo>
                  <a:lnTo>
                    <a:pt x="5371" y="41736"/>
                  </a:lnTo>
                  <a:lnTo>
                    <a:pt x="20018" y="20017"/>
                  </a:lnTo>
                  <a:lnTo>
                    <a:pt x="41737" y="5370"/>
                  </a:lnTo>
                  <a:lnTo>
                    <a:pt x="68325" y="0"/>
                  </a:lnTo>
                  <a:lnTo>
                    <a:pt x="1027430" y="0"/>
                  </a:lnTo>
                  <a:lnTo>
                    <a:pt x="1054018" y="5370"/>
                  </a:lnTo>
                  <a:lnTo>
                    <a:pt x="1075737" y="20017"/>
                  </a:lnTo>
                  <a:lnTo>
                    <a:pt x="1090384" y="41736"/>
                  </a:lnTo>
                  <a:lnTo>
                    <a:pt x="1095756" y="68324"/>
                  </a:lnTo>
                  <a:lnTo>
                    <a:pt x="1095756" y="341628"/>
                  </a:lnTo>
                  <a:lnTo>
                    <a:pt x="1090384" y="368217"/>
                  </a:lnTo>
                  <a:lnTo>
                    <a:pt x="1075737" y="389936"/>
                  </a:lnTo>
                  <a:lnTo>
                    <a:pt x="1054018" y="404583"/>
                  </a:lnTo>
                  <a:lnTo>
                    <a:pt x="1027430" y="409954"/>
                  </a:lnTo>
                  <a:lnTo>
                    <a:pt x="68325" y="409954"/>
                  </a:lnTo>
                  <a:lnTo>
                    <a:pt x="41737" y="404583"/>
                  </a:lnTo>
                  <a:lnTo>
                    <a:pt x="20018" y="389936"/>
                  </a:lnTo>
                  <a:lnTo>
                    <a:pt x="5371" y="368217"/>
                  </a:lnTo>
                  <a:lnTo>
                    <a:pt x="0" y="341628"/>
                  </a:lnTo>
                  <a:lnTo>
                    <a:pt x="0" y="6832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37761" y="3599179"/>
              <a:ext cx="12700" cy="621030"/>
            </a:xfrm>
            <a:custGeom>
              <a:avLst/>
              <a:gdLst/>
              <a:ahLst/>
              <a:cxnLst/>
              <a:rect l="l" t="t" r="r" b="b"/>
              <a:pathLst>
                <a:path w="12700" h="621029">
                  <a:moveTo>
                    <a:pt x="12700" y="0"/>
                  </a:moveTo>
                  <a:lnTo>
                    <a:pt x="0" y="0"/>
                  </a:lnTo>
                  <a:lnTo>
                    <a:pt x="0" y="620496"/>
                  </a:lnTo>
                  <a:lnTo>
                    <a:pt x="12700" y="62049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0612" y="3535678"/>
              <a:ext cx="127000" cy="76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44110" y="3855718"/>
              <a:ext cx="180340" cy="355600"/>
            </a:xfrm>
            <a:custGeom>
              <a:avLst/>
              <a:gdLst/>
              <a:ahLst/>
              <a:cxnLst/>
              <a:rect l="l" t="t" r="r" b="b"/>
              <a:pathLst>
                <a:path w="180339" h="355600">
                  <a:moveTo>
                    <a:pt x="0" y="0"/>
                  </a:moveTo>
                  <a:lnTo>
                    <a:pt x="179960" y="0"/>
                  </a:lnTo>
                </a:path>
                <a:path w="180339" h="355600">
                  <a:moveTo>
                    <a:pt x="0" y="355091"/>
                  </a:moveTo>
                  <a:lnTo>
                    <a:pt x="179960" y="355091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554" y="3619498"/>
              <a:ext cx="1363978" cy="3977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3646930"/>
              <a:ext cx="1274064" cy="3078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14800" y="3646930"/>
              <a:ext cx="1274445" cy="307975"/>
            </a:xfrm>
            <a:custGeom>
              <a:avLst/>
              <a:gdLst/>
              <a:ahLst/>
              <a:cxnLst/>
              <a:rect l="l" t="t" r="r" b="b"/>
              <a:pathLst>
                <a:path w="1274445" h="307975">
                  <a:moveTo>
                    <a:pt x="0" y="51308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1222755" y="0"/>
                  </a:lnTo>
                  <a:lnTo>
                    <a:pt x="1242720" y="4034"/>
                  </a:lnTo>
                  <a:lnTo>
                    <a:pt x="1259030" y="15033"/>
                  </a:lnTo>
                  <a:lnTo>
                    <a:pt x="1270029" y="31343"/>
                  </a:lnTo>
                  <a:lnTo>
                    <a:pt x="1274064" y="51308"/>
                  </a:lnTo>
                  <a:lnTo>
                    <a:pt x="1274064" y="256540"/>
                  </a:lnTo>
                  <a:lnTo>
                    <a:pt x="1270029" y="276510"/>
                  </a:lnTo>
                  <a:lnTo>
                    <a:pt x="1259030" y="292819"/>
                  </a:lnTo>
                  <a:lnTo>
                    <a:pt x="1242720" y="303815"/>
                  </a:lnTo>
                  <a:lnTo>
                    <a:pt x="1222755" y="307848"/>
                  </a:lnTo>
                  <a:lnTo>
                    <a:pt x="51308" y="307848"/>
                  </a:lnTo>
                  <a:lnTo>
                    <a:pt x="31343" y="303815"/>
                  </a:lnTo>
                  <a:lnTo>
                    <a:pt x="15033" y="292819"/>
                  </a:lnTo>
                  <a:lnTo>
                    <a:pt x="4034" y="276510"/>
                  </a:lnTo>
                  <a:lnTo>
                    <a:pt x="0" y="256540"/>
                  </a:lnTo>
                  <a:lnTo>
                    <a:pt x="0" y="51308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6700" y="3994402"/>
              <a:ext cx="1363978" cy="3962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3944" y="4021834"/>
              <a:ext cx="1274064" cy="30632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23944" y="4021834"/>
              <a:ext cx="1274445" cy="306705"/>
            </a:xfrm>
            <a:custGeom>
              <a:avLst/>
              <a:gdLst/>
              <a:ahLst/>
              <a:cxnLst/>
              <a:rect l="l" t="t" r="r" b="b"/>
              <a:pathLst>
                <a:path w="1274445" h="306704">
                  <a:moveTo>
                    <a:pt x="0" y="51053"/>
                  </a:moveTo>
                  <a:lnTo>
                    <a:pt x="4012" y="31182"/>
                  </a:lnTo>
                  <a:lnTo>
                    <a:pt x="14954" y="14954"/>
                  </a:lnTo>
                  <a:lnTo>
                    <a:pt x="31182" y="4012"/>
                  </a:lnTo>
                  <a:lnTo>
                    <a:pt x="51053" y="0"/>
                  </a:lnTo>
                  <a:lnTo>
                    <a:pt x="1223009" y="0"/>
                  </a:lnTo>
                  <a:lnTo>
                    <a:pt x="1242881" y="4012"/>
                  </a:lnTo>
                  <a:lnTo>
                    <a:pt x="1259109" y="14954"/>
                  </a:lnTo>
                  <a:lnTo>
                    <a:pt x="1270051" y="31182"/>
                  </a:lnTo>
                  <a:lnTo>
                    <a:pt x="1274064" y="51053"/>
                  </a:lnTo>
                  <a:lnTo>
                    <a:pt x="1274064" y="255269"/>
                  </a:lnTo>
                  <a:lnTo>
                    <a:pt x="1270051" y="275141"/>
                  </a:lnTo>
                  <a:lnTo>
                    <a:pt x="1259109" y="291369"/>
                  </a:lnTo>
                  <a:lnTo>
                    <a:pt x="1242881" y="302312"/>
                  </a:lnTo>
                  <a:lnTo>
                    <a:pt x="1223009" y="306324"/>
                  </a:lnTo>
                  <a:lnTo>
                    <a:pt x="51053" y="306324"/>
                  </a:lnTo>
                  <a:lnTo>
                    <a:pt x="31182" y="302312"/>
                  </a:lnTo>
                  <a:lnTo>
                    <a:pt x="14954" y="291369"/>
                  </a:lnTo>
                  <a:lnTo>
                    <a:pt x="4012" y="275141"/>
                  </a:lnTo>
                  <a:lnTo>
                    <a:pt x="0" y="255269"/>
                  </a:lnTo>
                  <a:lnTo>
                    <a:pt x="0" y="51053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80890" y="3201923"/>
            <a:ext cx="168719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Set</a:t>
            </a:r>
            <a:endParaRPr sz="1400">
              <a:latin typeface="Tahoma"/>
              <a:cs typeface="Tahoma"/>
            </a:endParaRPr>
          </a:p>
          <a:p>
            <a:pPr marL="684530" marR="5080" indent="208915">
              <a:lnSpc>
                <a:spcPct val="200000"/>
              </a:lnSpc>
              <a:spcBef>
                <a:spcPts val="29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HashSet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et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722" y="9327"/>
            <a:ext cx="27988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HashSet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06" y="4128516"/>
            <a:ext cx="7306309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program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adds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numbers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HashSet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prints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it.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observe that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inserted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twice.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Hashing removes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duplicates,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prints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only once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removes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second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1.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71446" y="819150"/>
            <a:ext cx="4186554" cy="3177540"/>
            <a:chOff x="2354578" y="879346"/>
            <a:chExt cx="4186554" cy="317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4578" y="879346"/>
              <a:ext cx="4186428" cy="31775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9734" y="975358"/>
              <a:ext cx="3980687" cy="2990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578" y="-8961"/>
            <a:ext cx="47130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100" dirty="0"/>
              <a:t> </a:t>
            </a:r>
            <a:r>
              <a:rPr spc="-15" dirty="0"/>
              <a:t>Level</a:t>
            </a:r>
            <a:r>
              <a:rPr spc="-95" dirty="0"/>
              <a:t> </a:t>
            </a:r>
            <a:r>
              <a:rPr spc="-10" dirty="0"/>
              <a:t>Locking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106" y="862076"/>
            <a:ext cx="738695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Class level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locking prevents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multiple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enter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synchronized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any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available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instances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runtime.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should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always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be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done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make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static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 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safe.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716" y="1575816"/>
            <a:ext cx="2727960" cy="9607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4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30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static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30"/>
              </a:lnSpc>
              <a:spcBef>
                <a:spcPts val="45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6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demoMethod(){}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111" y="2718816"/>
            <a:ext cx="3371215" cy="16998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90"/>
              </a:spcBef>
            </a:pP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4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017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545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762000">
              <a:lnSpc>
                <a:spcPts val="1430"/>
              </a:lnSpc>
              <a:spcBef>
                <a:spcPts val="5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1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(Dursikshya.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762000">
              <a:lnSpc>
                <a:spcPts val="1405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99185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4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3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762000">
              <a:lnSpc>
                <a:spcPts val="1415"/>
              </a:lnSpc>
              <a:spcBef>
                <a:spcPts val="7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25450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0266" y="1848610"/>
            <a:ext cx="3770629" cy="206883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private</a:t>
            </a:r>
            <a:r>
              <a:rPr sz="1200" b="1" spc="-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final</a:t>
            </a:r>
            <a:r>
              <a:rPr sz="1200" b="1" spc="-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static</a:t>
            </a:r>
            <a:r>
              <a:rPr sz="1200" b="1" spc="-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Object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lock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ts val="1415"/>
              </a:lnSpc>
              <a:spcBef>
                <a:spcPts val="75"/>
              </a:spcBef>
            </a:pPr>
            <a:r>
              <a:rPr sz="1200" dirty="0">
                <a:latin typeface="Consolas"/>
                <a:cs typeface="Consolas"/>
              </a:rPr>
              <a:t>Object();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390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9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(lock)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99820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3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39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968" y="160019"/>
            <a:ext cx="15894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T</a:t>
            </a:r>
            <a:r>
              <a:rPr spc="-30" dirty="0"/>
              <a:t>r</a:t>
            </a:r>
            <a:r>
              <a:rPr spc="-10" dirty="0"/>
              <a:t>ee</a:t>
            </a:r>
            <a:r>
              <a:rPr spc="5" dirty="0"/>
              <a:t>S</a:t>
            </a:r>
            <a:r>
              <a:rPr spc="-25" dirty="0"/>
              <a:t>e</a:t>
            </a:r>
            <a:r>
              <a:rPr dirty="0"/>
              <a:t>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50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85416" y="877824"/>
            <a:ext cx="4701540" cy="2971800"/>
            <a:chOff x="2185416" y="877824"/>
            <a:chExt cx="4701540" cy="2971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5416" y="877824"/>
              <a:ext cx="4701538" cy="2971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144" y="970788"/>
              <a:ext cx="4486656" cy="27904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19149" y="3979164"/>
            <a:ext cx="750570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program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adds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names,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sorts them and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displays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names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using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TreeSet.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Observe that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Pamela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added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twice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collection.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When printed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Pamela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will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displayed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only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once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second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entry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removed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duplicate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entry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TreeSet.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475" y="138683"/>
            <a:ext cx="6407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Map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058" y="937259"/>
            <a:ext cx="3721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ahoma"/>
                <a:cs typeface="Tahoma"/>
              </a:rPr>
              <a:t>Map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which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key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value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pair.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23" y="1357884"/>
            <a:ext cx="7399655" cy="10896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>
              <a:lnSpc>
                <a:spcPct val="100699"/>
              </a:lnSpc>
              <a:spcBef>
                <a:spcPts val="8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identied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key.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If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passed,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its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corresponding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retrieved.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like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 record,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identied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id.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Some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322" y="138683"/>
            <a:ext cx="669147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Classes</a:t>
            </a:r>
            <a:r>
              <a:rPr spc="-65" dirty="0"/>
              <a:t> </a:t>
            </a:r>
            <a:r>
              <a:rPr spc="-10" dirty="0"/>
              <a:t>Implementing</a:t>
            </a:r>
            <a:r>
              <a:rPr spc="-55" dirty="0"/>
              <a:t> </a:t>
            </a:r>
            <a:r>
              <a:rPr dirty="0"/>
              <a:t>map</a:t>
            </a:r>
            <a:r>
              <a:rPr spc="-25" dirty="0"/>
              <a:t> </a:t>
            </a:r>
            <a:r>
              <a:rPr spc="-15" dirty="0"/>
              <a:t>Interface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52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3980" y="3829810"/>
            <a:ext cx="1475740" cy="668020"/>
            <a:chOff x="1363980" y="3829810"/>
            <a:chExt cx="1475740" cy="668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980" y="3829810"/>
              <a:ext cx="1475232" cy="667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1224" y="3857242"/>
              <a:ext cx="1385314" cy="5775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1224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5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5" y="96265"/>
                  </a:lnTo>
                  <a:lnTo>
                    <a:pt x="1385315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5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1544" y="4027932"/>
            <a:ext cx="798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0378" y="3829810"/>
            <a:ext cx="1475740" cy="668020"/>
            <a:chOff x="3040378" y="3829810"/>
            <a:chExt cx="1475740" cy="6680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78" y="3829810"/>
              <a:ext cx="1475231" cy="6675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7622" y="3857242"/>
              <a:ext cx="1385314" cy="5775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87622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5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5" y="96265"/>
                  </a:lnTo>
                  <a:lnTo>
                    <a:pt x="1385315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5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07154" y="3921252"/>
            <a:ext cx="741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Linked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Has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16778" y="3829810"/>
            <a:ext cx="1475740" cy="668020"/>
            <a:chOff x="4716778" y="3829810"/>
            <a:chExt cx="1475740" cy="6680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778" y="3829810"/>
              <a:ext cx="1475230" cy="6675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022" y="3857242"/>
              <a:ext cx="1385314" cy="5775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64022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5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5" y="96265"/>
                  </a:lnTo>
                  <a:lnTo>
                    <a:pt x="1385315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5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83808" y="4027932"/>
            <a:ext cx="741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93178" y="3829810"/>
            <a:ext cx="1475740" cy="668020"/>
            <a:chOff x="6393178" y="3829810"/>
            <a:chExt cx="1475740" cy="66802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3178" y="3829810"/>
              <a:ext cx="1475230" cy="6675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0422" y="3857242"/>
              <a:ext cx="1385315" cy="5775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40422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6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6" y="96265"/>
                  </a:lnTo>
                  <a:lnTo>
                    <a:pt x="1385316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6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88022" y="4027932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ee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99817" y="1828925"/>
            <a:ext cx="5095875" cy="2035175"/>
            <a:chOff x="2099817" y="1828925"/>
            <a:chExt cx="5095875" cy="2035175"/>
          </a:xfrm>
        </p:grpSpPr>
        <p:sp>
          <p:nvSpPr>
            <p:cNvPr id="24" name="object 24"/>
            <p:cNvSpPr/>
            <p:nvPr/>
          </p:nvSpPr>
          <p:spPr>
            <a:xfrm>
              <a:off x="2099818" y="1967991"/>
              <a:ext cx="1576070" cy="1893570"/>
            </a:xfrm>
            <a:custGeom>
              <a:avLst/>
              <a:gdLst/>
              <a:ahLst/>
              <a:cxnLst/>
              <a:rect l="l" t="t" r="r" b="b"/>
              <a:pathLst>
                <a:path w="1576070" h="1893570">
                  <a:moveTo>
                    <a:pt x="42164" y="1854454"/>
                  </a:moveTo>
                  <a:lnTo>
                    <a:pt x="32385" y="1846326"/>
                  </a:lnTo>
                  <a:lnTo>
                    <a:pt x="0" y="1885442"/>
                  </a:lnTo>
                  <a:lnTo>
                    <a:pt x="9652" y="1893570"/>
                  </a:lnTo>
                  <a:lnTo>
                    <a:pt x="42164" y="1854454"/>
                  </a:lnTo>
                  <a:close/>
                </a:path>
                <a:path w="1576070" h="1893570">
                  <a:moveTo>
                    <a:pt x="98933" y="1786001"/>
                  </a:moveTo>
                  <a:lnTo>
                    <a:pt x="89154" y="1778000"/>
                  </a:lnTo>
                  <a:lnTo>
                    <a:pt x="56769" y="1816989"/>
                  </a:lnTo>
                  <a:lnTo>
                    <a:pt x="66548" y="1825117"/>
                  </a:lnTo>
                  <a:lnTo>
                    <a:pt x="98933" y="1786001"/>
                  </a:lnTo>
                  <a:close/>
                </a:path>
                <a:path w="1576070" h="1893570">
                  <a:moveTo>
                    <a:pt x="155829" y="1717675"/>
                  </a:moveTo>
                  <a:lnTo>
                    <a:pt x="146050" y="1709547"/>
                  </a:lnTo>
                  <a:lnTo>
                    <a:pt x="113538" y="1748663"/>
                  </a:lnTo>
                  <a:lnTo>
                    <a:pt x="123317" y="1756791"/>
                  </a:lnTo>
                  <a:lnTo>
                    <a:pt x="155829" y="1717675"/>
                  </a:lnTo>
                  <a:close/>
                </a:path>
                <a:path w="1576070" h="1893570">
                  <a:moveTo>
                    <a:pt x="212598" y="1649349"/>
                  </a:moveTo>
                  <a:lnTo>
                    <a:pt x="202819" y="1641221"/>
                  </a:lnTo>
                  <a:lnTo>
                    <a:pt x="170307" y="1680210"/>
                  </a:lnTo>
                  <a:lnTo>
                    <a:pt x="180086" y="1688338"/>
                  </a:lnTo>
                  <a:lnTo>
                    <a:pt x="212598" y="1649349"/>
                  </a:lnTo>
                  <a:close/>
                </a:path>
                <a:path w="1576070" h="1893570">
                  <a:moveTo>
                    <a:pt x="269367" y="1580896"/>
                  </a:moveTo>
                  <a:lnTo>
                    <a:pt x="259588" y="1572768"/>
                  </a:lnTo>
                  <a:lnTo>
                    <a:pt x="227203" y="1611884"/>
                  </a:lnTo>
                  <a:lnTo>
                    <a:pt x="236982" y="1620012"/>
                  </a:lnTo>
                  <a:lnTo>
                    <a:pt x="269367" y="1580896"/>
                  </a:lnTo>
                  <a:close/>
                </a:path>
                <a:path w="1576070" h="1893570">
                  <a:moveTo>
                    <a:pt x="326263" y="1512570"/>
                  </a:moveTo>
                  <a:lnTo>
                    <a:pt x="316484" y="1504442"/>
                  </a:lnTo>
                  <a:lnTo>
                    <a:pt x="283972" y="1543443"/>
                  </a:lnTo>
                  <a:lnTo>
                    <a:pt x="293751" y="1551559"/>
                  </a:lnTo>
                  <a:lnTo>
                    <a:pt x="326263" y="1512570"/>
                  </a:lnTo>
                  <a:close/>
                </a:path>
                <a:path w="1576070" h="1893570">
                  <a:moveTo>
                    <a:pt x="383032" y="1444117"/>
                  </a:moveTo>
                  <a:lnTo>
                    <a:pt x="373253" y="1435989"/>
                  </a:lnTo>
                  <a:lnTo>
                    <a:pt x="340741" y="1475105"/>
                  </a:lnTo>
                  <a:lnTo>
                    <a:pt x="350520" y="1483233"/>
                  </a:lnTo>
                  <a:lnTo>
                    <a:pt x="383032" y="1444117"/>
                  </a:lnTo>
                  <a:close/>
                </a:path>
                <a:path w="1576070" h="1893570">
                  <a:moveTo>
                    <a:pt x="439801" y="1375791"/>
                  </a:moveTo>
                  <a:lnTo>
                    <a:pt x="430022" y="1367663"/>
                  </a:lnTo>
                  <a:lnTo>
                    <a:pt x="397637" y="1406779"/>
                  </a:lnTo>
                  <a:lnTo>
                    <a:pt x="407416" y="1414780"/>
                  </a:lnTo>
                  <a:lnTo>
                    <a:pt x="439801" y="1375791"/>
                  </a:lnTo>
                  <a:close/>
                </a:path>
                <a:path w="1576070" h="1893570">
                  <a:moveTo>
                    <a:pt x="496570" y="1307338"/>
                  </a:moveTo>
                  <a:lnTo>
                    <a:pt x="486918" y="1299210"/>
                  </a:lnTo>
                  <a:lnTo>
                    <a:pt x="454406" y="1338326"/>
                  </a:lnTo>
                  <a:lnTo>
                    <a:pt x="464185" y="1346454"/>
                  </a:lnTo>
                  <a:lnTo>
                    <a:pt x="496570" y="1307338"/>
                  </a:lnTo>
                  <a:close/>
                </a:path>
                <a:path w="1576070" h="1893570">
                  <a:moveTo>
                    <a:pt x="553466" y="1239012"/>
                  </a:moveTo>
                  <a:lnTo>
                    <a:pt x="543687" y="1230884"/>
                  </a:lnTo>
                  <a:lnTo>
                    <a:pt x="511175" y="1270000"/>
                  </a:lnTo>
                  <a:lnTo>
                    <a:pt x="520954" y="1278128"/>
                  </a:lnTo>
                  <a:lnTo>
                    <a:pt x="553466" y="1239012"/>
                  </a:lnTo>
                  <a:close/>
                </a:path>
                <a:path w="1576070" h="1893570">
                  <a:moveTo>
                    <a:pt x="610235" y="1170559"/>
                  </a:moveTo>
                  <a:lnTo>
                    <a:pt x="600456" y="1162558"/>
                  </a:lnTo>
                  <a:lnTo>
                    <a:pt x="568071" y="1201547"/>
                  </a:lnTo>
                  <a:lnTo>
                    <a:pt x="577723" y="1209675"/>
                  </a:lnTo>
                  <a:lnTo>
                    <a:pt x="610235" y="1170559"/>
                  </a:lnTo>
                  <a:close/>
                </a:path>
                <a:path w="1576070" h="1893570">
                  <a:moveTo>
                    <a:pt x="667004" y="1102233"/>
                  </a:moveTo>
                  <a:lnTo>
                    <a:pt x="657225" y="1094105"/>
                  </a:lnTo>
                  <a:lnTo>
                    <a:pt x="624840" y="1133221"/>
                  </a:lnTo>
                  <a:lnTo>
                    <a:pt x="634619" y="1141349"/>
                  </a:lnTo>
                  <a:lnTo>
                    <a:pt x="667004" y="1102233"/>
                  </a:lnTo>
                  <a:close/>
                </a:path>
                <a:path w="1576070" h="1893570">
                  <a:moveTo>
                    <a:pt x="723900" y="1033907"/>
                  </a:moveTo>
                  <a:lnTo>
                    <a:pt x="714121" y="1025779"/>
                  </a:lnTo>
                  <a:lnTo>
                    <a:pt x="681609" y="1064768"/>
                  </a:lnTo>
                  <a:lnTo>
                    <a:pt x="691388" y="1072896"/>
                  </a:lnTo>
                  <a:lnTo>
                    <a:pt x="723900" y="1033907"/>
                  </a:lnTo>
                  <a:close/>
                </a:path>
                <a:path w="1576070" h="1893570">
                  <a:moveTo>
                    <a:pt x="780669" y="965454"/>
                  </a:moveTo>
                  <a:lnTo>
                    <a:pt x="770890" y="957326"/>
                  </a:lnTo>
                  <a:lnTo>
                    <a:pt x="738378" y="996442"/>
                  </a:lnTo>
                  <a:lnTo>
                    <a:pt x="748157" y="1004570"/>
                  </a:lnTo>
                  <a:lnTo>
                    <a:pt x="780669" y="965454"/>
                  </a:lnTo>
                  <a:close/>
                </a:path>
                <a:path w="1576070" h="1893570">
                  <a:moveTo>
                    <a:pt x="837438" y="897128"/>
                  </a:moveTo>
                  <a:lnTo>
                    <a:pt x="827659" y="889000"/>
                  </a:lnTo>
                  <a:lnTo>
                    <a:pt x="795274" y="927989"/>
                  </a:lnTo>
                  <a:lnTo>
                    <a:pt x="805053" y="936117"/>
                  </a:lnTo>
                  <a:lnTo>
                    <a:pt x="837438" y="897128"/>
                  </a:lnTo>
                  <a:close/>
                </a:path>
                <a:path w="1576070" h="1893570">
                  <a:moveTo>
                    <a:pt x="894334" y="828675"/>
                  </a:moveTo>
                  <a:lnTo>
                    <a:pt x="884555" y="820547"/>
                  </a:lnTo>
                  <a:lnTo>
                    <a:pt x="852043" y="859663"/>
                  </a:lnTo>
                  <a:lnTo>
                    <a:pt x="861822" y="867791"/>
                  </a:lnTo>
                  <a:lnTo>
                    <a:pt x="894334" y="828675"/>
                  </a:lnTo>
                  <a:close/>
                </a:path>
                <a:path w="1576070" h="1893570">
                  <a:moveTo>
                    <a:pt x="951103" y="760349"/>
                  </a:moveTo>
                  <a:lnTo>
                    <a:pt x="941324" y="752221"/>
                  </a:lnTo>
                  <a:lnTo>
                    <a:pt x="908812" y="791337"/>
                  </a:lnTo>
                  <a:lnTo>
                    <a:pt x="918591" y="799338"/>
                  </a:lnTo>
                  <a:lnTo>
                    <a:pt x="951103" y="760349"/>
                  </a:lnTo>
                  <a:close/>
                </a:path>
                <a:path w="1576070" h="1893570">
                  <a:moveTo>
                    <a:pt x="1007872" y="691896"/>
                  </a:moveTo>
                  <a:lnTo>
                    <a:pt x="998093" y="683768"/>
                  </a:lnTo>
                  <a:lnTo>
                    <a:pt x="965708" y="722884"/>
                  </a:lnTo>
                  <a:lnTo>
                    <a:pt x="975487" y="731012"/>
                  </a:lnTo>
                  <a:lnTo>
                    <a:pt x="1007872" y="691896"/>
                  </a:lnTo>
                  <a:close/>
                </a:path>
                <a:path w="1576070" h="1893570">
                  <a:moveTo>
                    <a:pt x="1064641" y="623570"/>
                  </a:moveTo>
                  <a:lnTo>
                    <a:pt x="1054989" y="615442"/>
                  </a:lnTo>
                  <a:lnTo>
                    <a:pt x="1022477" y="654558"/>
                  </a:lnTo>
                  <a:lnTo>
                    <a:pt x="1032256" y="662686"/>
                  </a:lnTo>
                  <a:lnTo>
                    <a:pt x="1064641" y="623570"/>
                  </a:lnTo>
                  <a:close/>
                </a:path>
                <a:path w="1576070" h="1893570">
                  <a:moveTo>
                    <a:pt x="1121537" y="555117"/>
                  </a:moveTo>
                  <a:lnTo>
                    <a:pt x="1111758" y="547116"/>
                  </a:lnTo>
                  <a:lnTo>
                    <a:pt x="1079246" y="586105"/>
                  </a:lnTo>
                  <a:lnTo>
                    <a:pt x="1089025" y="594233"/>
                  </a:lnTo>
                  <a:lnTo>
                    <a:pt x="1121537" y="555117"/>
                  </a:lnTo>
                  <a:close/>
                </a:path>
                <a:path w="1576070" h="1893570">
                  <a:moveTo>
                    <a:pt x="1178306" y="486791"/>
                  </a:moveTo>
                  <a:lnTo>
                    <a:pt x="1168527" y="478663"/>
                  </a:lnTo>
                  <a:lnTo>
                    <a:pt x="1136142" y="517779"/>
                  </a:lnTo>
                  <a:lnTo>
                    <a:pt x="1145794" y="525907"/>
                  </a:lnTo>
                  <a:lnTo>
                    <a:pt x="1178306" y="486791"/>
                  </a:lnTo>
                  <a:close/>
                </a:path>
                <a:path w="1576070" h="1893570">
                  <a:moveTo>
                    <a:pt x="1235075" y="418465"/>
                  </a:moveTo>
                  <a:lnTo>
                    <a:pt x="1225296" y="410337"/>
                  </a:lnTo>
                  <a:lnTo>
                    <a:pt x="1192898" y="449326"/>
                  </a:lnTo>
                  <a:lnTo>
                    <a:pt x="1202690" y="457454"/>
                  </a:lnTo>
                  <a:lnTo>
                    <a:pt x="1235075" y="418465"/>
                  </a:lnTo>
                  <a:close/>
                </a:path>
                <a:path w="1576070" h="1893570">
                  <a:moveTo>
                    <a:pt x="1291971" y="350012"/>
                  </a:moveTo>
                  <a:lnTo>
                    <a:pt x="1282192" y="341884"/>
                  </a:lnTo>
                  <a:lnTo>
                    <a:pt x="1249680" y="381000"/>
                  </a:lnTo>
                  <a:lnTo>
                    <a:pt x="1259459" y="389128"/>
                  </a:lnTo>
                  <a:lnTo>
                    <a:pt x="1291971" y="350012"/>
                  </a:lnTo>
                  <a:close/>
                </a:path>
                <a:path w="1576070" h="1893570">
                  <a:moveTo>
                    <a:pt x="1348740" y="281686"/>
                  </a:moveTo>
                  <a:lnTo>
                    <a:pt x="1338961" y="273558"/>
                  </a:lnTo>
                  <a:lnTo>
                    <a:pt x="1306449" y="312547"/>
                  </a:lnTo>
                  <a:lnTo>
                    <a:pt x="1316228" y="320675"/>
                  </a:lnTo>
                  <a:lnTo>
                    <a:pt x="1348740" y="281686"/>
                  </a:lnTo>
                  <a:close/>
                </a:path>
                <a:path w="1576070" h="1893570">
                  <a:moveTo>
                    <a:pt x="1405509" y="213233"/>
                  </a:moveTo>
                  <a:lnTo>
                    <a:pt x="1395730" y="205105"/>
                  </a:lnTo>
                  <a:lnTo>
                    <a:pt x="1363345" y="244221"/>
                  </a:lnTo>
                  <a:lnTo>
                    <a:pt x="1373124" y="252349"/>
                  </a:lnTo>
                  <a:lnTo>
                    <a:pt x="1405509" y="213233"/>
                  </a:lnTo>
                  <a:close/>
                </a:path>
                <a:path w="1576070" h="1893570">
                  <a:moveTo>
                    <a:pt x="1462405" y="144907"/>
                  </a:moveTo>
                  <a:lnTo>
                    <a:pt x="1452626" y="136779"/>
                  </a:lnTo>
                  <a:lnTo>
                    <a:pt x="1420114" y="175895"/>
                  </a:lnTo>
                  <a:lnTo>
                    <a:pt x="1429893" y="184023"/>
                  </a:lnTo>
                  <a:lnTo>
                    <a:pt x="1462405" y="144907"/>
                  </a:lnTo>
                  <a:close/>
                </a:path>
                <a:path w="1576070" h="1893570">
                  <a:moveTo>
                    <a:pt x="1519174" y="76454"/>
                  </a:moveTo>
                  <a:lnTo>
                    <a:pt x="1509395" y="68326"/>
                  </a:lnTo>
                  <a:lnTo>
                    <a:pt x="1476883" y="107442"/>
                  </a:lnTo>
                  <a:lnTo>
                    <a:pt x="1486662" y="115570"/>
                  </a:lnTo>
                  <a:lnTo>
                    <a:pt x="1519174" y="76454"/>
                  </a:lnTo>
                  <a:close/>
                </a:path>
                <a:path w="1576070" h="1893570">
                  <a:moveTo>
                    <a:pt x="1575943" y="8128"/>
                  </a:moveTo>
                  <a:lnTo>
                    <a:pt x="1566164" y="0"/>
                  </a:lnTo>
                  <a:lnTo>
                    <a:pt x="1533779" y="39116"/>
                  </a:lnTo>
                  <a:lnTo>
                    <a:pt x="1543558" y="47244"/>
                  </a:lnTo>
                  <a:lnTo>
                    <a:pt x="1575943" y="8128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81044" y="1939796"/>
              <a:ext cx="0" cy="1917700"/>
            </a:xfrm>
            <a:custGeom>
              <a:avLst/>
              <a:gdLst/>
              <a:ahLst/>
              <a:cxnLst/>
              <a:rect l="l" t="t" r="r" b="b"/>
              <a:pathLst>
                <a:path h="1917700">
                  <a:moveTo>
                    <a:pt x="0" y="0"/>
                  </a:moveTo>
                  <a:lnTo>
                    <a:pt x="0" y="1917701"/>
                  </a:lnTo>
                </a:path>
              </a:pathLst>
            </a:custGeom>
            <a:ln w="12700">
              <a:solidFill>
                <a:srgbClr val="1E1C1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6326" y="1967990"/>
              <a:ext cx="42545" cy="47625"/>
            </a:xfrm>
            <a:custGeom>
              <a:avLst/>
              <a:gdLst/>
              <a:ahLst/>
              <a:cxnLst/>
              <a:rect l="l" t="t" r="r" b="b"/>
              <a:pathLst>
                <a:path w="42545" h="47625">
                  <a:moveTo>
                    <a:pt x="9778" y="0"/>
                  </a:moveTo>
                  <a:lnTo>
                    <a:pt x="0" y="8127"/>
                  </a:lnTo>
                  <a:lnTo>
                    <a:pt x="32385" y="47243"/>
                  </a:lnTo>
                  <a:lnTo>
                    <a:pt x="42163" y="39115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507" y="1828925"/>
              <a:ext cx="286130" cy="11785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943096" y="1946147"/>
              <a:ext cx="1519555" cy="1915795"/>
            </a:xfrm>
            <a:custGeom>
              <a:avLst/>
              <a:gdLst/>
              <a:ahLst/>
              <a:cxnLst/>
              <a:rect l="l" t="t" r="r" b="b"/>
              <a:pathLst>
                <a:path w="1519554" h="1915795">
                  <a:moveTo>
                    <a:pt x="42291" y="129286"/>
                  </a:moveTo>
                  <a:lnTo>
                    <a:pt x="9779" y="90170"/>
                  </a:lnTo>
                  <a:lnTo>
                    <a:pt x="0" y="98298"/>
                  </a:lnTo>
                  <a:lnTo>
                    <a:pt x="32512" y="137414"/>
                  </a:lnTo>
                  <a:lnTo>
                    <a:pt x="42291" y="129286"/>
                  </a:lnTo>
                  <a:close/>
                </a:path>
                <a:path w="1519554" h="1915795">
                  <a:moveTo>
                    <a:pt x="99060" y="197739"/>
                  </a:moveTo>
                  <a:lnTo>
                    <a:pt x="66548" y="158623"/>
                  </a:lnTo>
                  <a:lnTo>
                    <a:pt x="56769" y="166751"/>
                  </a:lnTo>
                  <a:lnTo>
                    <a:pt x="89281" y="205867"/>
                  </a:lnTo>
                  <a:lnTo>
                    <a:pt x="99060" y="197739"/>
                  </a:lnTo>
                  <a:close/>
                </a:path>
                <a:path w="1519554" h="1915795">
                  <a:moveTo>
                    <a:pt x="100584" y="28194"/>
                  </a:moveTo>
                  <a:lnTo>
                    <a:pt x="58293" y="0"/>
                  </a:lnTo>
                  <a:lnTo>
                    <a:pt x="51181" y="10541"/>
                  </a:lnTo>
                  <a:lnTo>
                    <a:pt x="93472" y="38735"/>
                  </a:lnTo>
                  <a:lnTo>
                    <a:pt x="100584" y="28194"/>
                  </a:lnTo>
                  <a:close/>
                </a:path>
                <a:path w="1519554" h="1915795">
                  <a:moveTo>
                    <a:pt x="155829" y="266065"/>
                  </a:moveTo>
                  <a:lnTo>
                    <a:pt x="123444" y="226949"/>
                  </a:lnTo>
                  <a:lnTo>
                    <a:pt x="113665" y="235077"/>
                  </a:lnTo>
                  <a:lnTo>
                    <a:pt x="146050" y="274193"/>
                  </a:lnTo>
                  <a:lnTo>
                    <a:pt x="155829" y="266065"/>
                  </a:lnTo>
                  <a:close/>
                </a:path>
                <a:path w="1519554" h="1915795">
                  <a:moveTo>
                    <a:pt x="174498" y="77470"/>
                  </a:moveTo>
                  <a:lnTo>
                    <a:pt x="132207" y="49276"/>
                  </a:lnTo>
                  <a:lnTo>
                    <a:pt x="125222" y="59944"/>
                  </a:lnTo>
                  <a:lnTo>
                    <a:pt x="167513" y="88011"/>
                  </a:lnTo>
                  <a:lnTo>
                    <a:pt x="174498" y="77470"/>
                  </a:lnTo>
                  <a:close/>
                </a:path>
                <a:path w="1519554" h="1915795">
                  <a:moveTo>
                    <a:pt x="212725" y="334391"/>
                  </a:moveTo>
                  <a:lnTo>
                    <a:pt x="180213" y="295402"/>
                  </a:lnTo>
                  <a:lnTo>
                    <a:pt x="170434" y="303530"/>
                  </a:lnTo>
                  <a:lnTo>
                    <a:pt x="202946" y="342519"/>
                  </a:lnTo>
                  <a:lnTo>
                    <a:pt x="212725" y="334391"/>
                  </a:lnTo>
                  <a:close/>
                </a:path>
                <a:path w="1519554" h="1915795">
                  <a:moveTo>
                    <a:pt x="248539" y="126746"/>
                  </a:moveTo>
                  <a:lnTo>
                    <a:pt x="206248" y="98679"/>
                  </a:lnTo>
                  <a:lnTo>
                    <a:pt x="199136" y="109220"/>
                  </a:lnTo>
                  <a:lnTo>
                    <a:pt x="241427" y="137414"/>
                  </a:lnTo>
                  <a:lnTo>
                    <a:pt x="248539" y="126746"/>
                  </a:lnTo>
                  <a:close/>
                </a:path>
                <a:path w="1519554" h="1915795">
                  <a:moveTo>
                    <a:pt x="269494" y="402844"/>
                  </a:moveTo>
                  <a:lnTo>
                    <a:pt x="236982" y="363728"/>
                  </a:lnTo>
                  <a:lnTo>
                    <a:pt x="227203" y="371856"/>
                  </a:lnTo>
                  <a:lnTo>
                    <a:pt x="259715" y="410972"/>
                  </a:lnTo>
                  <a:lnTo>
                    <a:pt x="269494" y="402844"/>
                  </a:lnTo>
                  <a:close/>
                </a:path>
                <a:path w="1519554" h="1915795">
                  <a:moveTo>
                    <a:pt x="322453" y="176149"/>
                  </a:moveTo>
                  <a:lnTo>
                    <a:pt x="280162" y="147955"/>
                  </a:lnTo>
                  <a:lnTo>
                    <a:pt x="273177" y="158496"/>
                  </a:lnTo>
                  <a:lnTo>
                    <a:pt x="315468" y="186690"/>
                  </a:lnTo>
                  <a:lnTo>
                    <a:pt x="322453" y="176149"/>
                  </a:lnTo>
                  <a:close/>
                </a:path>
                <a:path w="1519554" h="1915795">
                  <a:moveTo>
                    <a:pt x="326263" y="471170"/>
                  </a:moveTo>
                  <a:lnTo>
                    <a:pt x="293878" y="432181"/>
                  </a:lnTo>
                  <a:lnTo>
                    <a:pt x="284099" y="440309"/>
                  </a:lnTo>
                  <a:lnTo>
                    <a:pt x="316484" y="479298"/>
                  </a:lnTo>
                  <a:lnTo>
                    <a:pt x="326263" y="471170"/>
                  </a:lnTo>
                  <a:close/>
                </a:path>
                <a:path w="1519554" h="1915795">
                  <a:moveTo>
                    <a:pt x="383032" y="539623"/>
                  </a:moveTo>
                  <a:lnTo>
                    <a:pt x="350647" y="500507"/>
                  </a:lnTo>
                  <a:lnTo>
                    <a:pt x="340868" y="508635"/>
                  </a:lnTo>
                  <a:lnTo>
                    <a:pt x="373380" y="547751"/>
                  </a:lnTo>
                  <a:lnTo>
                    <a:pt x="383032" y="539623"/>
                  </a:lnTo>
                  <a:close/>
                </a:path>
                <a:path w="1519554" h="1915795">
                  <a:moveTo>
                    <a:pt x="396494" y="225425"/>
                  </a:moveTo>
                  <a:lnTo>
                    <a:pt x="354203" y="197231"/>
                  </a:lnTo>
                  <a:lnTo>
                    <a:pt x="347091" y="207772"/>
                  </a:lnTo>
                  <a:lnTo>
                    <a:pt x="389382" y="235966"/>
                  </a:lnTo>
                  <a:lnTo>
                    <a:pt x="396494" y="225425"/>
                  </a:lnTo>
                  <a:close/>
                </a:path>
                <a:path w="1519554" h="1915795">
                  <a:moveTo>
                    <a:pt x="439928" y="607949"/>
                  </a:moveTo>
                  <a:lnTo>
                    <a:pt x="407416" y="568960"/>
                  </a:lnTo>
                  <a:lnTo>
                    <a:pt x="397637" y="576961"/>
                  </a:lnTo>
                  <a:lnTo>
                    <a:pt x="430149" y="616077"/>
                  </a:lnTo>
                  <a:lnTo>
                    <a:pt x="439928" y="607949"/>
                  </a:lnTo>
                  <a:close/>
                </a:path>
                <a:path w="1519554" h="1915795">
                  <a:moveTo>
                    <a:pt x="470408" y="274701"/>
                  </a:moveTo>
                  <a:lnTo>
                    <a:pt x="428117" y="246507"/>
                  </a:lnTo>
                  <a:lnTo>
                    <a:pt x="421132" y="257048"/>
                  </a:lnTo>
                  <a:lnTo>
                    <a:pt x="463423" y="285242"/>
                  </a:lnTo>
                  <a:lnTo>
                    <a:pt x="470408" y="274701"/>
                  </a:lnTo>
                  <a:close/>
                </a:path>
                <a:path w="1519554" h="1915795">
                  <a:moveTo>
                    <a:pt x="496697" y="676402"/>
                  </a:moveTo>
                  <a:lnTo>
                    <a:pt x="464185" y="637286"/>
                  </a:lnTo>
                  <a:lnTo>
                    <a:pt x="454533" y="645414"/>
                  </a:lnTo>
                  <a:lnTo>
                    <a:pt x="486918" y="684530"/>
                  </a:lnTo>
                  <a:lnTo>
                    <a:pt x="496697" y="676402"/>
                  </a:lnTo>
                  <a:close/>
                </a:path>
                <a:path w="1519554" h="1915795">
                  <a:moveTo>
                    <a:pt x="544449" y="323977"/>
                  </a:moveTo>
                  <a:lnTo>
                    <a:pt x="502158" y="295783"/>
                  </a:lnTo>
                  <a:lnTo>
                    <a:pt x="495046" y="306324"/>
                  </a:lnTo>
                  <a:lnTo>
                    <a:pt x="537337" y="334518"/>
                  </a:lnTo>
                  <a:lnTo>
                    <a:pt x="544449" y="323977"/>
                  </a:lnTo>
                  <a:close/>
                </a:path>
                <a:path w="1519554" h="1915795">
                  <a:moveTo>
                    <a:pt x="553466" y="744728"/>
                  </a:moveTo>
                  <a:lnTo>
                    <a:pt x="521081" y="705612"/>
                  </a:lnTo>
                  <a:lnTo>
                    <a:pt x="511302" y="713740"/>
                  </a:lnTo>
                  <a:lnTo>
                    <a:pt x="543687" y="752856"/>
                  </a:lnTo>
                  <a:lnTo>
                    <a:pt x="553466" y="744728"/>
                  </a:lnTo>
                  <a:close/>
                </a:path>
                <a:path w="1519554" h="1915795">
                  <a:moveTo>
                    <a:pt x="610362" y="813181"/>
                  </a:moveTo>
                  <a:lnTo>
                    <a:pt x="577850" y="774065"/>
                  </a:lnTo>
                  <a:lnTo>
                    <a:pt x="568071" y="782193"/>
                  </a:lnTo>
                  <a:lnTo>
                    <a:pt x="600583" y="821309"/>
                  </a:lnTo>
                  <a:lnTo>
                    <a:pt x="610362" y="813181"/>
                  </a:lnTo>
                  <a:close/>
                </a:path>
                <a:path w="1519554" h="1915795">
                  <a:moveTo>
                    <a:pt x="618363" y="373253"/>
                  </a:moveTo>
                  <a:lnTo>
                    <a:pt x="576072" y="345059"/>
                  </a:lnTo>
                  <a:lnTo>
                    <a:pt x="569087" y="355727"/>
                  </a:lnTo>
                  <a:lnTo>
                    <a:pt x="611378" y="383921"/>
                  </a:lnTo>
                  <a:lnTo>
                    <a:pt x="618363" y="373253"/>
                  </a:lnTo>
                  <a:close/>
                </a:path>
                <a:path w="1519554" h="1915795">
                  <a:moveTo>
                    <a:pt x="667131" y="881507"/>
                  </a:moveTo>
                  <a:lnTo>
                    <a:pt x="634619" y="842391"/>
                  </a:lnTo>
                  <a:lnTo>
                    <a:pt x="624840" y="850519"/>
                  </a:lnTo>
                  <a:lnTo>
                    <a:pt x="657352" y="889635"/>
                  </a:lnTo>
                  <a:lnTo>
                    <a:pt x="667131" y="881507"/>
                  </a:lnTo>
                  <a:close/>
                </a:path>
                <a:path w="1519554" h="1915795">
                  <a:moveTo>
                    <a:pt x="692404" y="422529"/>
                  </a:moveTo>
                  <a:lnTo>
                    <a:pt x="650113" y="394462"/>
                  </a:lnTo>
                  <a:lnTo>
                    <a:pt x="643001" y="405003"/>
                  </a:lnTo>
                  <a:lnTo>
                    <a:pt x="685292" y="433197"/>
                  </a:lnTo>
                  <a:lnTo>
                    <a:pt x="692404" y="422529"/>
                  </a:lnTo>
                  <a:close/>
                </a:path>
                <a:path w="1519554" h="1915795">
                  <a:moveTo>
                    <a:pt x="723900" y="949833"/>
                  </a:moveTo>
                  <a:lnTo>
                    <a:pt x="691515" y="910844"/>
                  </a:lnTo>
                  <a:lnTo>
                    <a:pt x="681736" y="918972"/>
                  </a:lnTo>
                  <a:lnTo>
                    <a:pt x="714121" y="957961"/>
                  </a:lnTo>
                  <a:lnTo>
                    <a:pt x="723900" y="949833"/>
                  </a:lnTo>
                  <a:close/>
                </a:path>
                <a:path w="1519554" h="1915795">
                  <a:moveTo>
                    <a:pt x="766318" y="471932"/>
                  </a:moveTo>
                  <a:lnTo>
                    <a:pt x="724027" y="443738"/>
                  </a:lnTo>
                  <a:lnTo>
                    <a:pt x="717042" y="454279"/>
                  </a:lnTo>
                  <a:lnTo>
                    <a:pt x="759333" y="482473"/>
                  </a:lnTo>
                  <a:lnTo>
                    <a:pt x="766318" y="471932"/>
                  </a:lnTo>
                  <a:close/>
                </a:path>
                <a:path w="1519554" h="1915795">
                  <a:moveTo>
                    <a:pt x="780796" y="1018286"/>
                  </a:moveTo>
                  <a:lnTo>
                    <a:pt x="748284" y="979170"/>
                  </a:lnTo>
                  <a:lnTo>
                    <a:pt x="738505" y="987298"/>
                  </a:lnTo>
                  <a:lnTo>
                    <a:pt x="771017" y="1026414"/>
                  </a:lnTo>
                  <a:lnTo>
                    <a:pt x="780796" y="1018286"/>
                  </a:lnTo>
                  <a:close/>
                </a:path>
                <a:path w="1519554" h="1915795">
                  <a:moveTo>
                    <a:pt x="837565" y="1086612"/>
                  </a:moveTo>
                  <a:lnTo>
                    <a:pt x="805053" y="1047623"/>
                  </a:lnTo>
                  <a:lnTo>
                    <a:pt x="795274" y="1055751"/>
                  </a:lnTo>
                  <a:lnTo>
                    <a:pt x="827786" y="1094740"/>
                  </a:lnTo>
                  <a:lnTo>
                    <a:pt x="837565" y="1086612"/>
                  </a:lnTo>
                  <a:close/>
                </a:path>
                <a:path w="1519554" h="1915795">
                  <a:moveTo>
                    <a:pt x="840359" y="521208"/>
                  </a:moveTo>
                  <a:lnTo>
                    <a:pt x="798068" y="493014"/>
                  </a:lnTo>
                  <a:lnTo>
                    <a:pt x="790956" y="503555"/>
                  </a:lnTo>
                  <a:lnTo>
                    <a:pt x="833247" y="531749"/>
                  </a:lnTo>
                  <a:lnTo>
                    <a:pt x="840359" y="521208"/>
                  </a:lnTo>
                  <a:close/>
                </a:path>
                <a:path w="1519554" h="1915795">
                  <a:moveTo>
                    <a:pt x="894334" y="1155065"/>
                  </a:moveTo>
                  <a:lnTo>
                    <a:pt x="861949" y="1115949"/>
                  </a:lnTo>
                  <a:lnTo>
                    <a:pt x="852170" y="1124077"/>
                  </a:lnTo>
                  <a:lnTo>
                    <a:pt x="884555" y="1163193"/>
                  </a:lnTo>
                  <a:lnTo>
                    <a:pt x="894334" y="1155065"/>
                  </a:lnTo>
                  <a:close/>
                </a:path>
                <a:path w="1519554" h="1915795">
                  <a:moveTo>
                    <a:pt x="914273" y="570484"/>
                  </a:moveTo>
                  <a:lnTo>
                    <a:pt x="871982" y="542290"/>
                  </a:lnTo>
                  <a:lnTo>
                    <a:pt x="864997" y="552831"/>
                  </a:lnTo>
                  <a:lnTo>
                    <a:pt x="907288" y="581025"/>
                  </a:lnTo>
                  <a:lnTo>
                    <a:pt x="914273" y="570484"/>
                  </a:lnTo>
                  <a:close/>
                </a:path>
                <a:path w="1519554" h="1915795">
                  <a:moveTo>
                    <a:pt x="951103" y="1223391"/>
                  </a:moveTo>
                  <a:lnTo>
                    <a:pt x="918718" y="1184402"/>
                  </a:lnTo>
                  <a:lnTo>
                    <a:pt x="908939" y="1192403"/>
                  </a:lnTo>
                  <a:lnTo>
                    <a:pt x="941451" y="1231519"/>
                  </a:lnTo>
                  <a:lnTo>
                    <a:pt x="951103" y="1223391"/>
                  </a:lnTo>
                  <a:close/>
                </a:path>
                <a:path w="1519554" h="1915795">
                  <a:moveTo>
                    <a:pt x="988314" y="619760"/>
                  </a:moveTo>
                  <a:lnTo>
                    <a:pt x="946023" y="591566"/>
                  </a:lnTo>
                  <a:lnTo>
                    <a:pt x="938911" y="602234"/>
                  </a:lnTo>
                  <a:lnTo>
                    <a:pt x="981202" y="630301"/>
                  </a:lnTo>
                  <a:lnTo>
                    <a:pt x="988314" y="619760"/>
                  </a:lnTo>
                  <a:close/>
                </a:path>
                <a:path w="1519554" h="1915795">
                  <a:moveTo>
                    <a:pt x="1007999" y="1291844"/>
                  </a:moveTo>
                  <a:lnTo>
                    <a:pt x="975487" y="1252728"/>
                  </a:lnTo>
                  <a:lnTo>
                    <a:pt x="965708" y="1260856"/>
                  </a:lnTo>
                  <a:lnTo>
                    <a:pt x="998220" y="1299972"/>
                  </a:lnTo>
                  <a:lnTo>
                    <a:pt x="1007999" y="1291844"/>
                  </a:lnTo>
                  <a:close/>
                </a:path>
                <a:path w="1519554" h="1915795">
                  <a:moveTo>
                    <a:pt x="1062228" y="669036"/>
                  </a:moveTo>
                  <a:lnTo>
                    <a:pt x="1019937" y="640969"/>
                  </a:lnTo>
                  <a:lnTo>
                    <a:pt x="1012952" y="651510"/>
                  </a:lnTo>
                  <a:lnTo>
                    <a:pt x="1055243" y="679704"/>
                  </a:lnTo>
                  <a:lnTo>
                    <a:pt x="1062228" y="669036"/>
                  </a:lnTo>
                  <a:close/>
                </a:path>
                <a:path w="1519554" h="1915795">
                  <a:moveTo>
                    <a:pt x="1064768" y="1360170"/>
                  </a:moveTo>
                  <a:lnTo>
                    <a:pt x="1032256" y="1321054"/>
                  </a:lnTo>
                  <a:lnTo>
                    <a:pt x="1022604" y="1329182"/>
                  </a:lnTo>
                  <a:lnTo>
                    <a:pt x="1054989" y="1368298"/>
                  </a:lnTo>
                  <a:lnTo>
                    <a:pt x="1064768" y="1360170"/>
                  </a:lnTo>
                  <a:close/>
                </a:path>
                <a:path w="1519554" h="1915795">
                  <a:moveTo>
                    <a:pt x="1121537" y="1428623"/>
                  </a:moveTo>
                  <a:lnTo>
                    <a:pt x="1089152" y="1389507"/>
                  </a:lnTo>
                  <a:lnTo>
                    <a:pt x="1079373" y="1397635"/>
                  </a:lnTo>
                  <a:lnTo>
                    <a:pt x="1111758" y="1436624"/>
                  </a:lnTo>
                  <a:lnTo>
                    <a:pt x="1121537" y="1428623"/>
                  </a:lnTo>
                  <a:close/>
                </a:path>
                <a:path w="1519554" h="1915795">
                  <a:moveTo>
                    <a:pt x="1136269" y="718439"/>
                  </a:moveTo>
                  <a:lnTo>
                    <a:pt x="1093978" y="690245"/>
                  </a:lnTo>
                  <a:lnTo>
                    <a:pt x="1086866" y="700786"/>
                  </a:lnTo>
                  <a:lnTo>
                    <a:pt x="1129157" y="728980"/>
                  </a:lnTo>
                  <a:lnTo>
                    <a:pt x="1136269" y="718439"/>
                  </a:lnTo>
                  <a:close/>
                </a:path>
                <a:path w="1519554" h="1915795">
                  <a:moveTo>
                    <a:pt x="1178433" y="1496949"/>
                  </a:moveTo>
                  <a:lnTo>
                    <a:pt x="1145921" y="1457833"/>
                  </a:lnTo>
                  <a:lnTo>
                    <a:pt x="1136142" y="1465961"/>
                  </a:lnTo>
                  <a:lnTo>
                    <a:pt x="1168654" y="1505077"/>
                  </a:lnTo>
                  <a:lnTo>
                    <a:pt x="1178433" y="1496949"/>
                  </a:lnTo>
                  <a:close/>
                </a:path>
                <a:path w="1519554" h="1915795">
                  <a:moveTo>
                    <a:pt x="1210183" y="767715"/>
                  </a:moveTo>
                  <a:lnTo>
                    <a:pt x="1167892" y="739521"/>
                  </a:lnTo>
                  <a:lnTo>
                    <a:pt x="1160907" y="750062"/>
                  </a:lnTo>
                  <a:lnTo>
                    <a:pt x="1203198" y="778256"/>
                  </a:lnTo>
                  <a:lnTo>
                    <a:pt x="1210183" y="767715"/>
                  </a:lnTo>
                  <a:close/>
                </a:path>
                <a:path w="1519554" h="1915795">
                  <a:moveTo>
                    <a:pt x="1235202" y="1565287"/>
                  </a:moveTo>
                  <a:lnTo>
                    <a:pt x="1202690" y="1526286"/>
                  </a:lnTo>
                  <a:lnTo>
                    <a:pt x="1192911" y="1534414"/>
                  </a:lnTo>
                  <a:lnTo>
                    <a:pt x="1225423" y="1573403"/>
                  </a:lnTo>
                  <a:lnTo>
                    <a:pt x="1235202" y="1565287"/>
                  </a:lnTo>
                  <a:close/>
                </a:path>
                <a:path w="1519554" h="1915795">
                  <a:moveTo>
                    <a:pt x="1284224" y="816991"/>
                  </a:moveTo>
                  <a:lnTo>
                    <a:pt x="1241933" y="788797"/>
                  </a:lnTo>
                  <a:lnTo>
                    <a:pt x="1234821" y="799338"/>
                  </a:lnTo>
                  <a:lnTo>
                    <a:pt x="1277112" y="827532"/>
                  </a:lnTo>
                  <a:lnTo>
                    <a:pt x="1284224" y="816991"/>
                  </a:lnTo>
                  <a:close/>
                </a:path>
                <a:path w="1519554" h="1915795">
                  <a:moveTo>
                    <a:pt x="1291971" y="1633728"/>
                  </a:moveTo>
                  <a:lnTo>
                    <a:pt x="1259586" y="1594612"/>
                  </a:lnTo>
                  <a:lnTo>
                    <a:pt x="1249807" y="1602740"/>
                  </a:lnTo>
                  <a:lnTo>
                    <a:pt x="1282192" y="1641856"/>
                  </a:lnTo>
                  <a:lnTo>
                    <a:pt x="1291971" y="1633728"/>
                  </a:lnTo>
                  <a:close/>
                </a:path>
                <a:path w="1519554" h="1915795">
                  <a:moveTo>
                    <a:pt x="1348867" y="1702054"/>
                  </a:moveTo>
                  <a:lnTo>
                    <a:pt x="1316355" y="1663065"/>
                  </a:lnTo>
                  <a:lnTo>
                    <a:pt x="1306576" y="1671193"/>
                  </a:lnTo>
                  <a:lnTo>
                    <a:pt x="1339088" y="1710182"/>
                  </a:lnTo>
                  <a:lnTo>
                    <a:pt x="1348867" y="1702054"/>
                  </a:lnTo>
                  <a:close/>
                </a:path>
                <a:path w="1519554" h="1915795">
                  <a:moveTo>
                    <a:pt x="1358138" y="866267"/>
                  </a:moveTo>
                  <a:lnTo>
                    <a:pt x="1315847" y="838073"/>
                  </a:lnTo>
                  <a:lnTo>
                    <a:pt x="1308862" y="848741"/>
                  </a:lnTo>
                  <a:lnTo>
                    <a:pt x="1351153" y="876808"/>
                  </a:lnTo>
                  <a:lnTo>
                    <a:pt x="1358138" y="866267"/>
                  </a:lnTo>
                  <a:close/>
                </a:path>
                <a:path w="1519554" h="1915795">
                  <a:moveTo>
                    <a:pt x="1405636" y="1770507"/>
                  </a:moveTo>
                  <a:lnTo>
                    <a:pt x="1373124" y="1731391"/>
                  </a:lnTo>
                  <a:lnTo>
                    <a:pt x="1363345" y="1739519"/>
                  </a:lnTo>
                  <a:lnTo>
                    <a:pt x="1395857" y="1778635"/>
                  </a:lnTo>
                  <a:lnTo>
                    <a:pt x="1405636" y="1770507"/>
                  </a:lnTo>
                  <a:close/>
                </a:path>
                <a:path w="1519554" h="1915795">
                  <a:moveTo>
                    <a:pt x="1462405" y="1838833"/>
                  </a:moveTo>
                  <a:lnTo>
                    <a:pt x="1430020" y="1799844"/>
                  </a:lnTo>
                  <a:lnTo>
                    <a:pt x="1420241" y="1807845"/>
                  </a:lnTo>
                  <a:lnTo>
                    <a:pt x="1452626" y="1846961"/>
                  </a:lnTo>
                  <a:lnTo>
                    <a:pt x="1462405" y="1838833"/>
                  </a:lnTo>
                  <a:close/>
                </a:path>
                <a:path w="1519554" h="1915795">
                  <a:moveTo>
                    <a:pt x="1519174" y="1907286"/>
                  </a:moveTo>
                  <a:lnTo>
                    <a:pt x="1486789" y="1868170"/>
                  </a:lnTo>
                  <a:lnTo>
                    <a:pt x="1477010" y="1876298"/>
                  </a:lnTo>
                  <a:lnTo>
                    <a:pt x="1509522" y="1915414"/>
                  </a:lnTo>
                  <a:lnTo>
                    <a:pt x="1519174" y="1907286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3515" y="3138424"/>
              <a:ext cx="98425" cy="10858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57976" y="3225291"/>
              <a:ext cx="1037590" cy="637540"/>
            </a:xfrm>
            <a:custGeom>
              <a:avLst/>
              <a:gdLst/>
              <a:ahLst/>
              <a:cxnLst/>
              <a:rect l="l" t="t" r="r" b="b"/>
              <a:pathLst>
                <a:path w="1037590" h="637539">
                  <a:moveTo>
                    <a:pt x="49911" y="26416"/>
                  </a:moveTo>
                  <a:lnTo>
                    <a:pt x="6477" y="0"/>
                  </a:lnTo>
                  <a:lnTo>
                    <a:pt x="0" y="10922"/>
                  </a:lnTo>
                  <a:lnTo>
                    <a:pt x="43307" y="37338"/>
                  </a:lnTo>
                  <a:lnTo>
                    <a:pt x="49911" y="26416"/>
                  </a:lnTo>
                  <a:close/>
                </a:path>
                <a:path w="1037590" h="637539">
                  <a:moveTo>
                    <a:pt x="125984" y="72644"/>
                  </a:moveTo>
                  <a:lnTo>
                    <a:pt x="82550" y="46228"/>
                  </a:lnTo>
                  <a:lnTo>
                    <a:pt x="75946" y="57023"/>
                  </a:lnTo>
                  <a:lnTo>
                    <a:pt x="119380" y="83439"/>
                  </a:lnTo>
                  <a:lnTo>
                    <a:pt x="125984" y="72644"/>
                  </a:lnTo>
                  <a:close/>
                </a:path>
                <a:path w="1037590" h="637539">
                  <a:moveTo>
                    <a:pt x="201930" y="118745"/>
                  </a:moveTo>
                  <a:lnTo>
                    <a:pt x="158496" y="92329"/>
                  </a:lnTo>
                  <a:lnTo>
                    <a:pt x="151892" y="103251"/>
                  </a:lnTo>
                  <a:lnTo>
                    <a:pt x="195326" y="129667"/>
                  </a:lnTo>
                  <a:lnTo>
                    <a:pt x="201930" y="118745"/>
                  </a:lnTo>
                  <a:close/>
                </a:path>
                <a:path w="1037590" h="637539">
                  <a:moveTo>
                    <a:pt x="277876" y="164973"/>
                  </a:moveTo>
                  <a:lnTo>
                    <a:pt x="234442" y="138557"/>
                  </a:lnTo>
                  <a:lnTo>
                    <a:pt x="227838" y="149352"/>
                  </a:lnTo>
                  <a:lnTo>
                    <a:pt x="271272" y="175768"/>
                  </a:lnTo>
                  <a:lnTo>
                    <a:pt x="277876" y="164973"/>
                  </a:lnTo>
                  <a:close/>
                </a:path>
                <a:path w="1037590" h="637539">
                  <a:moveTo>
                    <a:pt x="353822" y="211074"/>
                  </a:moveTo>
                  <a:lnTo>
                    <a:pt x="310388" y="184785"/>
                  </a:lnTo>
                  <a:lnTo>
                    <a:pt x="303784" y="195580"/>
                  </a:lnTo>
                  <a:lnTo>
                    <a:pt x="347218" y="221996"/>
                  </a:lnTo>
                  <a:lnTo>
                    <a:pt x="353822" y="211074"/>
                  </a:lnTo>
                  <a:close/>
                </a:path>
                <a:path w="1037590" h="637539">
                  <a:moveTo>
                    <a:pt x="429768" y="257302"/>
                  </a:moveTo>
                  <a:lnTo>
                    <a:pt x="386321" y="230886"/>
                  </a:lnTo>
                  <a:lnTo>
                    <a:pt x="379844" y="241808"/>
                  </a:lnTo>
                  <a:lnTo>
                    <a:pt x="423164" y="268097"/>
                  </a:lnTo>
                  <a:lnTo>
                    <a:pt x="429768" y="257302"/>
                  </a:lnTo>
                  <a:close/>
                </a:path>
                <a:path w="1037590" h="637539">
                  <a:moveTo>
                    <a:pt x="505714" y="303403"/>
                  </a:moveTo>
                  <a:lnTo>
                    <a:pt x="462394" y="277114"/>
                  </a:lnTo>
                  <a:lnTo>
                    <a:pt x="455803" y="287909"/>
                  </a:lnTo>
                  <a:lnTo>
                    <a:pt x="499237" y="314325"/>
                  </a:lnTo>
                  <a:lnTo>
                    <a:pt x="505714" y="303403"/>
                  </a:lnTo>
                  <a:close/>
                </a:path>
                <a:path w="1037590" h="637539">
                  <a:moveTo>
                    <a:pt x="581787" y="349631"/>
                  </a:moveTo>
                  <a:lnTo>
                    <a:pt x="538353" y="323215"/>
                  </a:lnTo>
                  <a:lnTo>
                    <a:pt x="531749" y="334137"/>
                  </a:lnTo>
                  <a:lnTo>
                    <a:pt x="575183" y="360426"/>
                  </a:lnTo>
                  <a:lnTo>
                    <a:pt x="581787" y="349631"/>
                  </a:lnTo>
                  <a:close/>
                </a:path>
                <a:path w="1037590" h="637539">
                  <a:moveTo>
                    <a:pt x="657733" y="395732"/>
                  </a:moveTo>
                  <a:lnTo>
                    <a:pt x="614299" y="369443"/>
                  </a:lnTo>
                  <a:lnTo>
                    <a:pt x="607695" y="380238"/>
                  </a:lnTo>
                  <a:lnTo>
                    <a:pt x="651129" y="406654"/>
                  </a:lnTo>
                  <a:lnTo>
                    <a:pt x="657733" y="395732"/>
                  </a:lnTo>
                  <a:close/>
                </a:path>
                <a:path w="1037590" h="637539">
                  <a:moveTo>
                    <a:pt x="733679" y="441960"/>
                  </a:moveTo>
                  <a:lnTo>
                    <a:pt x="690245" y="415544"/>
                  </a:lnTo>
                  <a:lnTo>
                    <a:pt x="683641" y="426466"/>
                  </a:lnTo>
                  <a:lnTo>
                    <a:pt x="727075" y="452755"/>
                  </a:lnTo>
                  <a:lnTo>
                    <a:pt x="733679" y="441960"/>
                  </a:lnTo>
                  <a:close/>
                </a:path>
                <a:path w="1037590" h="637539">
                  <a:moveTo>
                    <a:pt x="809625" y="488061"/>
                  </a:moveTo>
                  <a:lnTo>
                    <a:pt x="766191" y="461772"/>
                  </a:lnTo>
                  <a:lnTo>
                    <a:pt x="759714" y="472567"/>
                  </a:lnTo>
                  <a:lnTo>
                    <a:pt x="803021" y="498983"/>
                  </a:lnTo>
                  <a:lnTo>
                    <a:pt x="809625" y="488061"/>
                  </a:lnTo>
                  <a:close/>
                </a:path>
                <a:path w="1037590" h="637539">
                  <a:moveTo>
                    <a:pt x="885571" y="534289"/>
                  </a:moveTo>
                  <a:lnTo>
                    <a:pt x="842264" y="507873"/>
                  </a:lnTo>
                  <a:lnTo>
                    <a:pt x="835660" y="518795"/>
                  </a:lnTo>
                  <a:lnTo>
                    <a:pt x="879094" y="545084"/>
                  </a:lnTo>
                  <a:lnTo>
                    <a:pt x="885571" y="534289"/>
                  </a:lnTo>
                  <a:close/>
                </a:path>
                <a:path w="1037590" h="637539">
                  <a:moveTo>
                    <a:pt x="961644" y="580517"/>
                  </a:moveTo>
                  <a:lnTo>
                    <a:pt x="918210" y="554101"/>
                  </a:lnTo>
                  <a:lnTo>
                    <a:pt x="911606" y="564896"/>
                  </a:lnTo>
                  <a:lnTo>
                    <a:pt x="955040" y="591312"/>
                  </a:lnTo>
                  <a:lnTo>
                    <a:pt x="961644" y="580517"/>
                  </a:lnTo>
                  <a:close/>
                </a:path>
                <a:path w="1037590" h="637539">
                  <a:moveTo>
                    <a:pt x="1037590" y="626618"/>
                  </a:moveTo>
                  <a:lnTo>
                    <a:pt x="994156" y="600202"/>
                  </a:lnTo>
                  <a:lnTo>
                    <a:pt x="987552" y="611124"/>
                  </a:lnTo>
                  <a:lnTo>
                    <a:pt x="1030986" y="637540"/>
                  </a:lnTo>
                  <a:lnTo>
                    <a:pt x="1037590" y="626618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138418" y="2797555"/>
            <a:ext cx="10521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6210" marR="5080" indent="-14351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&lt;&lt;i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er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&gt;&gt; 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SortedMap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51632" y="1246592"/>
            <a:ext cx="1350645" cy="612775"/>
            <a:chOff x="3151632" y="1246592"/>
            <a:chExt cx="1350645" cy="612775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1632" y="1246592"/>
              <a:ext cx="1350264" cy="61268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8876" y="1274062"/>
              <a:ext cx="1260348" cy="5227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98876" y="1274062"/>
              <a:ext cx="1260475" cy="523240"/>
            </a:xfrm>
            <a:custGeom>
              <a:avLst/>
              <a:gdLst/>
              <a:ahLst/>
              <a:cxnLst/>
              <a:rect l="l" t="t" r="r" b="b"/>
              <a:pathLst>
                <a:path w="1260475" h="523239">
                  <a:moveTo>
                    <a:pt x="0" y="87122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2" y="0"/>
                  </a:lnTo>
                  <a:lnTo>
                    <a:pt x="1173226" y="0"/>
                  </a:lnTo>
                  <a:lnTo>
                    <a:pt x="1207144" y="6844"/>
                  </a:lnTo>
                  <a:lnTo>
                    <a:pt x="1234836" y="25511"/>
                  </a:lnTo>
                  <a:lnTo>
                    <a:pt x="1253503" y="53203"/>
                  </a:lnTo>
                  <a:lnTo>
                    <a:pt x="1260348" y="87122"/>
                  </a:lnTo>
                  <a:lnTo>
                    <a:pt x="1260348" y="435610"/>
                  </a:lnTo>
                  <a:lnTo>
                    <a:pt x="1253503" y="469528"/>
                  </a:lnTo>
                  <a:lnTo>
                    <a:pt x="1234836" y="497220"/>
                  </a:lnTo>
                  <a:lnTo>
                    <a:pt x="1207144" y="515888"/>
                  </a:lnTo>
                  <a:lnTo>
                    <a:pt x="1173226" y="522733"/>
                  </a:lnTo>
                  <a:lnTo>
                    <a:pt x="87122" y="522733"/>
                  </a:lnTo>
                  <a:lnTo>
                    <a:pt x="53203" y="515888"/>
                  </a:lnTo>
                  <a:lnTo>
                    <a:pt x="25511" y="497220"/>
                  </a:lnTo>
                  <a:lnTo>
                    <a:pt x="6844" y="469528"/>
                  </a:lnTo>
                  <a:lnTo>
                    <a:pt x="0" y="435610"/>
                  </a:lnTo>
                  <a:lnTo>
                    <a:pt x="0" y="87122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16464" y="1306067"/>
            <a:ext cx="121221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0215" marR="5080" indent="-438150">
              <a:lnSpc>
                <a:spcPct val="101400"/>
              </a:lnSpc>
              <a:spcBef>
                <a:spcPts val="75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&lt;&lt;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&gt;&gt; 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06" y="-6499"/>
            <a:ext cx="254589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</a:t>
            </a:r>
            <a:r>
              <a:rPr spc="-15" dirty="0"/>
              <a:t>s</a:t>
            </a:r>
            <a:r>
              <a:rPr spc="-10" dirty="0"/>
              <a:t>h</a:t>
            </a:r>
            <a:r>
              <a:rPr spc="-5" dirty="0"/>
              <a:t>M</a:t>
            </a:r>
            <a:r>
              <a:rPr dirty="0"/>
              <a:t>ap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529" y="931163"/>
            <a:ext cx="736917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720" marR="5080" indent="-28702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Implemented map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 which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 to perform operations such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inserting,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deleting </a:t>
            </a:r>
            <a:r>
              <a:rPr sz="1400" spc="-4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locating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map.</a:t>
            </a:r>
            <a:endParaRPr sz="1400" dirty="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 stores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key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value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pair.</a:t>
            </a:r>
            <a:endParaRPr sz="1400" dirty="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unsorted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unordered.</a:t>
            </a:r>
            <a:endParaRPr sz="1400" dirty="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not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synchronized.</a:t>
            </a:r>
            <a:endParaRPr sz="1400" dirty="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allows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one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null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multiple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null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values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6726" y="3084576"/>
            <a:ext cx="1775460" cy="30670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HashMap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&lt;</a:t>
            </a:r>
            <a:r>
              <a:rPr sz="1400" spc="-4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K,</a:t>
            </a:r>
            <a:r>
              <a:rPr sz="1400" spc="39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V</a:t>
            </a:r>
            <a:r>
              <a:rPr sz="1400" spc="39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4559" y="3381755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76200" y="283845"/>
                </a:moveTo>
                <a:lnTo>
                  <a:pt x="44450" y="283845"/>
                </a:lnTo>
                <a:lnTo>
                  <a:pt x="44450" y="0"/>
                </a:lnTo>
                <a:lnTo>
                  <a:pt x="31750" y="0"/>
                </a:lnTo>
                <a:lnTo>
                  <a:pt x="31750" y="283845"/>
                </a:lnTo>
                <a:lnTo>
                  <a:pt x="0" y="283845"/>
                </a:lnTo>
                <a:lnTo>
                  <a:pt x="38100" y="360045"/>
                </a:lnTo>
                <a:lnTo>
                  <a:pt x="69850" y="296545"/>
                </a:lnTo>
                <a:lnTo>
                  <a:pt x="76200" y="283845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9547" y="3375659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76200" y="283845"/>
                </a:moveTo>
                <a:lnTo>
                  <a:pt x="44450" y="283845"/>
                </a:lnTo>
                <a:lnTo>
                  <a:pt x="44450" y="0"/>
                </a:lnTo>
                <a:lnTo>
                  <a:pt x="31750" y="0"/>
                </a:lnTo>
                <a:lnTo>
                  <a:pt x="31750" y="283845"/>
                </a:lnTo>
                <a:lnTo>
                  <a:pt x="0" y="283845"/>
                </a:lnTo>
                <a:lnTo>
                  <a:pt x="38100" y="360045"/>
                </a:lnTo>
                <a:lnTo>
                  <a:pt x="69850" y="296545"/>
                </a:lnTo>
                <a:lnTo>
                  <a:pt x="76200" y="283845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3975" y="3769867"/>
            <a:ext cx="293433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key</a:t>
            </a:r>
            <a:r>
              <a:rPr sz="1200" spc="3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value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 associated</a:t>
            </a:r>
            <a:r>
              <a:rPr sz="12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with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key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act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indexes and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any objects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34" y="138683"/>
            <a:ext cx="646436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Methods</a:t>
            </a:r>
            <a:r>
              <a:rPr spc="-12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HashMap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51" y="1046988"/>
            <a:ext cx="319278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AF0F85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ect</a:t>
            </a:r>
            <a:r>
              <a:rPr sz="1400" spc="-4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ut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ect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ect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AF0F85"/>
                </a:solidFill>
                <a:latin typeface="Tahoma"/>
                <a:cs typeface="Tahoma"/>
              </a:rPr>
              <a:t>nu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n</a:t>
            </a:r>
            <a:r>
              <a:rPr sz="1400" spc="-8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E36C09"/>
                </a:solidFill>
                <a:latin typeface="Tahoma"/>
                <a:cs typeface="Tahoma"/>
              </a:rPr>
              <a:t>k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ey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AF0F85"/>
                </a:solidFill>
                <a:latin typeface="Tahoma"/>
                <a:cs typeface="Tahoma"/>
              </a:rPr>
              <a:t>nu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n</a:t>
            </a:r>
            <a:r>
              <a:rPr sz="1400" spc="-8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ele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nt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get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boolean</a:t>
            </a:r>
            <a:r>
              <a:rPr sz="1400" spc="-6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containsKey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boolean</a:t>
            </a:r>
            <a:r>
              <a:rPr sz="1400" spc="-7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containsValue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Object</a:t>
            </a:r>
            <a:r>
              <a:rPr sz="1400" spc="-6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remove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int</a:t>
            </a:r>
            <a:r>
              <a:rPr sz="1400" spc="-9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size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String</a:t>
            </a:r>
            <a:r>
              <a:rPr sz="1400" spc="-8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toString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0638" y="2894101"/>
            <a:ext cx="1077595" cy="510540"/>
            <a:chOff x="1310638" y="2894101"/>
            <a:chExt cx="1077595" cy="510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8" y="2894101"/>
              <a:ext cx="1077455" cy="5105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882" y="2921508"/>
              <a:ext cx="987552" cy="420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7882" y="2921508"/>
              <a:ext cx="988060" cy="421005"/>
            </a:xfrm>
            <a:custGeom>
              <a:avLst/>
              <a:gdLst/>
              <a:ahLst/>
              <a:cxnLst/>
              <a:rect l="l" t="t" r="r" b="b"/>
              <a:pathLst>
                <a:path w="988060" h="421004">
                  <a:moveTo>
                    <a:pt x="0" y="70104"/>
                  </a:moveTo>
                  <a:lnTo>
                    <a:pt x="5506" y="42808"/>
                  </a:lnTo>
                  <a:lnTo>
                    <a:pt x="20526" y="20526"/>
                  </a:lnTo>
                  <a:lnTo>
                    <a:pt x="42808" y="5506"/>
                  </a:lnTo>
                  <a:lnTo>
                    <a:pt x="70103" y="0"/>
                  </a:lnTo>
                  <a:lnTo>
                    <a:pt x="917447" y="0"/>
                  </a:lnTo>
                  <a:lnTo>
                    <a:pt x="944743" y="5506"/>
                  </a:lnTo>
                  <a:lnTo>
                    <a:pt x="967025" y="20526"/>
                  </a:lnTo>
                  <a:lnTo>
                    <a:pt x="982045" y="42808"/>
                  </a:lnTo>
                  <a:lnTo>
                    <a:pt x="987552" y="70104"/>
                  </a:lnTo>
                  <a:lnTo>
                    <a:pt x="987552" y="350519"/>
                  </a:lnTo>
                  <a:lnTo>
                    <a:pt x="982045" y="377815"/>
                  </a:lnTo>
                  <a:lnTo>
                    <a:pt x="967025" y="400097"/>
                  </a:lnTo>
                  <a:lnTo>
                    <a:pt x="944743" y="415118"/>
                  </a:lnTo>
                  <a:lnTo>
                    <a:pt x="917447" y="420625"/>
                  </a:lnTo>
                  <a:lnTo>
                    <a:pt x="70103" y="420625"/>
                  </a:lnTo>
                  <a:lnTo>
                    <a:pt x="42808" y="415118"/>
                  </a:lnTo>
                  <a:lnTo>
                    <a:pt x="20526" y="400097"/>
                  </a:lnTo>
                  <a:lnTo>
                    <a:pt x="5506" y="377815"/>
                  </a:lnTo>
                  <a:lnTo>
                    <a:pt x="0" y="350519"/>
                  </a:lnTo>
                  <a:lnTo>
                    <a:pt x="0" y="70104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67737" y="3015995"/>
            <a:ext cx="741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5434" y="1720594"/>
            <a:ext cx="715010" cy="2830195"/>
          </a:xfrm>
          <a:custGeom>
            <a:avLst/>
            <a:gdLst/>
            <a:ahLst/>
            <a:cxnLst/>
            <a:rect l="l" t="t" r="r" b="b"/>
            <a:pathLst>
              <a:path w="715010" h="2830195">
                <a:moveTo>
                  <a:pt x="714756" y="2830067"/>
                </a:moveTo>
                <a:lnTo>
                  <a:pt x="642736" y="2828857"/>
                </a:lnTo>
                <a:lnTo>
                  <a:pt x="575655" y="2825386"/>
                </a:lnTo>
                <a:lnTo>
                  <a:pt x="514949" y="2819894"/>
                </a:lnTo>
                <a:lnTo>
                  <a:pt x="462057" y="2812621"/>
                </a:lnTo>
                <a:lnTo>
                  <a:pt x="418416" y="2803806"/>
                </a:lnTo>
                <a:lnTo>
                  <a:pt x="364639" y="2782508"/>
                </a:lnTo>
                <a:lnTo>
                  <a:pt x="357377" y="2770504"/>
                </a:lnTo>
                <a:lnTo>
                  <a:pt x="357377" y="1474596"/>
                </a:lnTo>
                <a:lnTo>
                  <a:pt x="350116" y="1462593"/>
                </a:lnTo>
                <a:lnTo>
                  <a:pt x="296339" y="1441295"/>
                </a:lnTo>
                <a:lnTo>
                  <a:pt x="252698" y="1432480"/>
                </a:lnTo>
                <a:lnTo>
                  <a:pt x="199806" y="1425207"/>
                </a:lnTo>
                <a:lnTo>
                  <a:pt x="139100" y="1419715"/>
                </a:lnTo>
                <a:lnTo>
                  <a:pt x="72019" y="1416244"/>
                </a:lnTo>
                <a:lnTo>
                  <a:pt x="0" y="1415033"/>
                </a:lnTo>
                <a:lnTo>
                  <a:pt x="72019" y="1413823"/>
                </a:lnTo>
                <a:lnTo>
                  <a:pt x="139100" y="1410352"/>
                </a:lnTo>
                <a:lnTo>
                  <a:pt x="199806" y="1404860"/>
                </a:lnTo>
                <a:lnTo>
                  <a:pt x="252698" y="1397587"/>
                </a:lnTo>
                <a:lnTo>
                  <a:pt x="296339" y="1388772"/>
                </a:lnTo>
                <a:lnTo>
                  <a:pt x="350116" y="1367474"/>
                </a:lnTo>
                <a:lnTo>
                  <a:pt x="357377" y="1355470"/>
                </a:lnTo>
                <a:lnTo>
                  <a:pt x="357377" y="59562"/>
                </a:lnTo>
                <a:lnTo>
                  <a:pt x="364639" y="47559"/>
                </a:lnTo>
                <a:lnTo>
                  <a:pt x="418416" y="26261"/>
                </a:lnTo>
                <a:lnTo>
                  <a:pt x="462057" y="17446"/>
                </a:lnTo>
                <a:lnTo>
                  <a:pt x="514949" y="10173"/>
                </a:lnTo>
                <a:lnTo>
                  <a:pt x="575655" y="4681"/>
                </a:lnTo>
                <a:lnTo>
                  <a:pt x="642736" y="1210"/>
                </a:lnTo>
                <a:lnTo>
                  <a:pt x="714756" y="0"/>
                </a:lnTo>
              </a:path>
            </a:pathLst>
          </a:custGeom>
          <a:ln w="9144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20796" y="1556002"/>
            <a:ext cx="848994" cy="3100070"/>
            <a:chOff x="3320796" y="1556002"/>
            <a:chExt cx="848994" cy="3100070"/>
          </a:xfrm>
        </p:grpSpPr>
        <p:sp>
          <p:nvSpPr>
            <p:cNvPr id="9" name="object 9"/>
            <p:cNvSpPr/>
            <p:nvPr/>
          </p:nvSpPr>
          <p:spPr>
            <a:xfrm>
              <a:off x="3320796" y="1556002"/>
              <a:ext cx="848994" cy="3100070"/>
            </a:xfrm>
            <a:custGeom>
              <a:avLst/>
              <a:gdLst/>
              <a:ahLst/>
              <a:cxnLst/>
              <a:rect l="l" t="t" r="r" b="b"/>
              <a:pathLst>
                <a:path w="848995" h="3100070">
                  <a:moveTo>
                    <a:pt x="848866" y="0"/>
                  </a:moveTo>
                  <a:lnTo>
                    <a:pt x="0" y="0"/>
                  </a:lnTo>
                  <a:lnTo>
                    <a:pt x="0" y="3099816"/>
                  </a:lnTo>
                  <a:lnTo>
                    <a:pt x="848866" y="3099816"/>
                  </a:lnTo>
                  <a:lnTo>
                    <a:pt x="848866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31464" y="1933954"/>
              <a:ext cx="828040" cy="0"/>
            </a:xfrm>
            <a:custGeom>
              <a:avLst/>
              <a:gdLst/>
              <a:ahLst/>
              <a:cxnLst/>
              <a:rect l="l" t="t" r="r" b="b"/>
              <a:pathLst>
                <a:path w="828039">
                  <a:moveTo>
                    <a:pt x="0" y="0"/>
                  </a:moveTo>
                  <a:lnTo>
                    <a:pt x="827533" y="0"/>
                  </a:lnTo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20796" y="1556002"/>
            <a:ext cx="848994" cy="37338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58419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0796" y="1938526"/>
            <a:ext cx="848994" cy="271780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..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…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8996" y="1676907"/>
            <a:ext cx="949325" cy="2907030"/>
          </a:xfrm>
          <a:custGeom>
            <a:avLst/>
            <a:gdLst/>
            <a:ahLst/>
            <a:cxnLst/>
            <a:rect l="l" t="t" r="r" b="b"/>
            <a:pathLst>
              <a:path w="949325" h="2907029">
                <a:moveTo>
                  <a:pt x="938149" y="2843276"/>
                </a:moveTo>
                <a:lnTo>
                  <a:pt x="861949" y="2779776"/>
                </a:lnTo>
                <a:lnTo>
                  <a:pt x="861949" y="2836926"/>
                </a:lnTo>
                <a:lnTo>
                  <a:pt x="0" y="2836926"/>
                </a:lnTo>
                <a:lnTo>
                  <a:pt x="0" y="2849626"/>
                </a:lnTo>
                <a:lnTo>
                  <a:pt x="861949" y="2849626"/>
                </a:lnTo>
                <a:lnTo>
                  <a:pt x="861949" y="2906776"/>
                </a:lnTo>
                <a:lnTo>
                  <a:pt x="938149" y="2843276"/>
                </a:lnTo>
                <a:close/>
              </a:path>
              <a:path w="949325" h="2907029">
                <a:moveTo>
                  <a:pt x="948817" y="1262888"/>
                </a:moveTo>
                <a:lnTo>
                  <a:pt x="872617" y="1199388"/>
                </a:lnTo>
                <a:lnTo>
                  <a:pt x="872617" y="1256538"/>
                </a:lnTo>
                <a:lnTo>
                  <a:pt x="10668" y="1256538"/>
                </a:lnTo>
                <a:lnTo>
                  <a:pt x="10668" y="1269238"/>
                </a:lnTo>
                <a:lnTo>
                  <a:pt x="872617" y="1269238"/>
                </a:lnTo>
                <a:lnTo>
                  <a:pt x="872617" y="1326388"/>
                </a:lnTo>
                <a:lnTo>
                  <a:pt x="948817" y="1262888"/>
                </a:lnTo>
                <a:close/>
              </a:path>
              <a:path w="949325" h="2907029">
                <a:moveTo>
                  <a:pt x="948817" y="926084"/>
                </a:moveTo>
                <a:lnTo>
                  <a:pt x="872617" y="862584"/>
                </a:lnTo>
                <a:lnTo>
                  <a:pt x="872617" y="919734"/>
                </a:lnTo>
                <a:lnTo>
                  <a:pt x="10668" y="919734"/>
                </a:lnTo>
                <a:lnTo>
                  <a:pt x="10668" y="932434"/>
                </a:lnTo>
                <a:lnTo>
                  <a:pt x="872617" y="932434"/>
                </a:lnTo>
                <a:lnTo>
                  <a:pt x="872617" y="989584"/>
                </a:lnTo>
                <a:lnTo>
                  <a:pt x="948817" y="926084"/>
                </a:lnTo>
                <a:close/>
              </a:path>
              <a:path w="949325" h="2907029">
                <a:moveTo>
                  <a:pt x="948817" y="574040"/>
                </a:moveTo>
                <a:lnTo>
                  <a:pt x="872617" y="510540"/>
                </a:lnTo>
                <a:lnTo>
                  <a:pt x="872617" y="567690"/>
                </a:lnTo>
                <a:lnTo>
                  <a:pt x="10668" y="567690"/>
                </a:lnTo>
                <a:lnTo>
                  <a:pt x="10668" y="580390"/>
                </a:lnTo>
                <a:lnTo>
                  <a:pt x="872617" y="580390"/>
                </a:lnTo>
                <a:lnTo>
                  <a:pt x="872617" y="637540"/>
                </a:lnTo>
                <a:lnTo>
                  <a:pt x="948817" y="574040"/>
                </a:lnTo>
                <a:close/>
              </a:path>
              <a:path w="949325" h="2907029">
                <a:moveTo>
                  <a:pt x="948817" y="63500"/>
                </a:moveTo>
                <a:lnTo>
                  <a:pt x="872617" y="0"/>
                </a:lnTo>
                <a:lnTo>
                  <a:pt x="872617" y="57150"/>
                </a:lnTo>
                <a:lnTo>
                  <a:pt x="10668" y="57150"/>
                </a:lnTo>
                <a:lnTo>
                  <a:pt x="10668" y="69850"/>
                </a:lnTo>
                <a:lnTo>
                  <a:pt x="872617" y="69850"/>
                </a:lnTo>
                <a:lnTo>
                  <a:pt x="872617" y="127000"/>
                </a:lnTo>
                <a:lnTo>
                  <a:pt x="948817" y="6350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177028" y="1534655"/>
            <a:ext cx="1813560" cy="405765"/>
            <a:chOff x="5177028" y="1534655"/>
            <a:chExt cx="1813560" cy="40576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1534655"/>
              <a:ext cx="1813560" cy="4053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1562098"/>
              <a:ext cx="1723644" cy="31546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24272" y="1562098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8"/>
                  </a:lnTo>
                  <a:lnTo>
                    <a:pt x="52577" y="315468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89115" y="1601723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77028" y="2013191"/>
            <a:ext cx="1813560" cy="1181735"/>
            <a:chOff x="5177028" y="2013191"/>
            <a:chExt cx="1813560" cy="118173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2013191"/>
              <a:ext cx="1813560" cy="4053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4272" y="2040634"/>
              <a:ext cx="1723644" cy="3154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24272" y="2040634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9"/>
                  </a:lnTo>
                  <a:lnTo>
                    <a:pt x="52577" y="315469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2397239"/>
              <a:ext cx="1813560" cy="4053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4272" y="2424682"/>
              <a:ext cx="1723644" cy="3154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224272" y="2424682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8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8"/>
                  </a:lnTo>
                  <a:lnTo>
                    <a:pt x="1723644" y="262890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9"/>
                  </a:lnTo>
                  <a:lnTo>
                    <a:pt x="52577" y="315469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2788907"/>
              <a:ext cx="1813560" cy="4053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4272" y="2816350"/>
              <a:ext cx="1723644" cy="3154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24272" y="2816350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8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8"/>
                  </a:lnTo>
                  <a:lnTo>
                    <a:pt x="1723644" y="262890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9"/>
                  </a:lnTo>
                  <a:lnTo>
                    <a:pt x="52577" y="315469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863207" y="2077211"/>
            <a:ext cx="446405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Jack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32727" y="2814827"/>
            <a:ext cx="506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77028" y="3224771"/>
            <a:ext cx="1813560" cy="1547495"/>
            <a:chOff x="5177028" y="3224771"/>
            <a:chExt cx="1813560" cy="154749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3224771"/>
              <a:ext cx="1813560" cy="4053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3252216"/>
              <a:ext cx="1723644" cy="31546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224272" y="3252216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2"/>
                  </a:lnTo>
                  <a:lnTo>
                    <a:pt x="1671066" y="315467"/>
                  </a:lnTo>
                  <a:lnTo>
                    <a:pt x="52577" y="315467"/>
                  </a:lnTo>
                  <a:lnTo>
                    <a:pt x="32093" y="311342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3613404"/>
              <a:ext cx="1813560" cy="4053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4272" y="3640836"/>
              <a:ext cx="1723644" cy="31546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24272" y="3640836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53"/>
                  </a:lnTo>
                  <a:lnTo>
                    <a:pt x="1708261" y="300066"/>
                  </a:lnTo>
                  <a:lnTo>
                    <a:pt x="1691550" y="311335"/>
                  </a:lnTo>
                  <a:lnTo>
                    <a:pt x="1671066" y="315467"/>
                  </a:lnTo>
                  <a:lnTo>
                    <a:pt x="52577" y="315467"/>
                  </a:lnTo>
                  <a:lnTo>
                    <a:pt x="32093" y="311335"/>
                  </a:lnTo>
                  <a:lnTo>
                    <a:pt x="15382" y="300066"/>
                  </a:lnTo>
                  <a:lnTo>
                    <a:pt x="4125" y="283353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3980688"/>
              <a:ext cx="1813560" cy="4053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4008119"/>
              <a:ext cx="1723644" cy="31546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24272" y="4008119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7"/>
                  </a:moveTo>
                  <a:lnTo>
                    <a:pt x="4125" y="32114"/>
                  </a:lnTo>
                  <a:lnTo>
                    <a:pt x="15382" y="15401"/>
                  </a:lnTo>
                  <a:lnTo>
                    <a:pt x="32093" y="4132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32"/>
                  </a:lnTo>
                  <a:lnTo>
                    <a:pt x="1708261" y="15401"/>
                  </a:lnTo>
                  <a:lnTo>
                    <a:pt x="1719518" y="32114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53"/>
                  </a:lnTo>
                  <a:lnTo>
                    <a:pt x="1708261" y="300066"/>
                  </a:lnTo>
                  <a:lnTo>
                    <a:pt x="1691550" y="311335"/>
                  </a:lnTo>
                  <a:lnTo>
                    <a:pt x="1671066" y="315467"/>
                  </a:lnTo>
                  <a:lnTo>
                    <a:pt x="52577" y="315467"/>
                  </a:lnTo>
                  <a:lnTo>
                    <a:pt x="32093" y="311335"/>
                  </a:lnTo>
                  <a:lnTo>
                    <a:pt x="15382" y="300066"/>
                  </a:lnTo>
                  <a:lnTo>
                    <a:pt x="4125" y="283353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4366260"/>
              <a:ext cx="1813560" cy="4053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4393691"/>
              <a:ext cx="1723644" cy="31546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224272" y="4393691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8"/>
                  </a:moveTo>
                  <a:lnTo>
                    <a:pt x="4125" y="32114"/>
                  </a:lnTo>
                  <a:lnTo>
                    <a:pt x="15382" y="15401"/>
                  </a:lnTo>
                  <a:lnTo>
                    <a:pt x="32093" y="4132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32"/>
                  </a:lnTo>
                  <a:lnTo>
                    <a:pt x="1708261" y="15401"/>
                  </a:lnTo>
                  <a:lnTo>
                    <a:pt x="1719518" y="32114"/>
                  </a:lnTo>
                  <a:lnTo>
                    <a:pt x="1723644" y="52578"/>
                  </a:lnTo>
                  <a:lnTo>
                    <a:pt x="1723644" y="262890"/>
                  </a:lnTo>
                  <a:lnTo>
                    <a:pt x="1719518" y="283353"/>
                  </a:lnTo>
                  <a:lnTo>
                    <a:pt x="1708261" y="300066"/>
                  </a:lnTo>
                  <a:lnTo>
                    <a:pt x="1691550" y="311335"/>
                  </a:lnTo>
                  <a:lnTo>
                    <a:pt x="1671066" y="315468"/>
                  </a:lnTo>
                  <a:lnTo>
                    <a:pt x="52577" y="315468"/>
                  </a:lnTo>
                  <a:lnTo>
                    <a:pt x="32093" y="311335"/>
                  </a:lnTo>
                  <a:lnTo>
                    <a:pt x="15382" y="300066"/>
                  </a:lnTo>
                  <a:lnTo>
                    <a:pt x="4125" y="283353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828633" y="3290316"/>
            <a:ext cx="51625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..</a:t>
            </a:r>
            <a:endParaRPr sz="140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  <a:spcBef>
                <a:spcPts val="1415"/>
              </a:spcBef>
            </a:pP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….</a:t>
            </a:r>
            <a:endParaRPr sz="1400">
              <a:latin typeface="Tahoma"/>
              <a:cs typeface="Tahoma"/>
            </a:endParaRPr>
          </a:p>
          <a:p>
            <a:pPr marL="12700" marR="5080" algn="ctr">
              <a:lnSpc>
                <a:spcPts val="3000"/>
              </a:lnSpc>
              <a:spcBef>
                <a:spcPts val="2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……..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Ja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73552" y="966227"/>
            <a:ext cx="939165" cy="454659"/>
            <a:chOff x="3273552" y="966227"/>
            <a:chExt cx="939165" cy="454659"/>
          </a:xfrm>
        </p:grpSpPr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3552" y="966227"/>
              <a:ext cx="938771" cy="4541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0796" y="993647"/>
              <a:ext cx="848866" cy="36423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320796" y="993647"/>
              <a:ext cx="848994" cy="364490"/>
            </a:xfrm>
            <a:custGeom>
              <a:avLst/>
              <a:gdLst/>
              <a:ahLst/>
              <a:cxnLst/>
              <a:rect l="l" t="t" r="r" b="b"/>
              <a:pathLst>
                <a:path w="848995" h="364490">
                  <a:moveTo>
                    <a:pt x="0" y="60705"/>
                  </a:moveTo>
                  <a:lnTo>
                    <a:pt x="4769" y="37076"/>
                  </a:lnTo>
                  <a:lnTo>
                    <a:pt x="17779" y="17780"/>
                  </a:lnTo>
                  <a:lnTo>
                    <a:pt x="37075" y="4770"/>
                  </a:lnTo>
                  <a:lnTo>
                    <a:pt x="60704" y="0"/>
                  </a:lnTo>
                  <a:lnTo>
                    <a:pt x="788161" y="0"/>
                  </a:lnTo>
                  <a:lnTo>
                    <a:pt x="811790" y="4770"/>
                  </a:lnTo>
                  <a:lnTo>
                    <a:pt x="831086" y="17780"/>
                  </a:lnTo>
                  <a:lnTo>
                    <a:pt x="844096" y="37076"/>
                  </a:lnTo>
                  <a:lnTo>
                    <a:pt x="848866" y="60705"/>
                  </a:lnTo>
                  <a:lnTo>
                    <a:pt x="848866" y="303529"/>
                  </a:lnTo>
                  <a:lnTo>
                    <a:pt x="844096" y="327159"/>
                  </a:lnTo>
                  <a:lnTo>
                    <a:pt x="831086" y="346456"/>
                  </a:lnTo>
                  <a:lnTo>
                    <a:pt x="811790" y="359465"/>
                  </a:lnTo>
                  <a:lnTo>
                    <a:pt x="788161" y="364236"/>
                  </a:lnTo>
                  <a:lnTo>
                    <a:pt x="60704" y="364236"/>
                  </a:lnTo>
                  <a:lnTo>
                    <a:pt x="37075" y="359465"/>
                  </a:lnTo>
                  <a:lnTo>
                    <a:pt x="17779" y="346455"/>
                  </a:lnTo>
                  <a:lnTo>
                    <a:pt x="4769" y="327159"/>
                  </a:lnTo>
                  <a:lnTo>
                    <a:pt x="0" y="303529"/>
                  </a:lnTo>
                  <a:lnTo>
                    <a:pt x="0" y="60705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591558" y="1056132"/>
            <a:ext cx="303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614414" y="963166"/>
            <a:ext cx="939165" cy="452755"/>
            <a:chOff x="5614414" y="963166"/>
            <a:chExt cx="939165" cy="452755"/>
          </a:xfrm>
        </p:grpSpPr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4414" y="963166"/>
              <a:ext cx="938771" cy="45262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1658" y="990598"/>
              <a:ext cx="848866" cy="36271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661658" y="990598"/>
              <a:ext cx="848994" cy="363220"/>
            </a:xfrm>
            <a:custGeom>
              <a:avLst/>
              <a:gdLst/>
              <a:ahLst/>
              <a:cxnLst/>
              <a:rect l="l" t="t" r="r" b="b"/>
              <a:pathLst>
                <a:path w="848995" h="363219">
                  <a:moveTo>
                    <a:pt x="0" y="60451"/>
                  </a:moveTo>
                  <a:lnTo>
                    <a:pt x="4747" y="36915"/>
                  </a:lnTo>
                  <a:lnTo>
                    <a:pt x="17699" y="17700"/>
                  </a:lnTo>
                  <a:lnTo>
                    <a:pt x="36914" y="4748"/>
                  </a:lnTo>
                  <a:lnTo>
                    <a:pt x="60450" y="0"/>
                  </a:lnTo>
                  <a:lnTo>
                    <a:pt x="788414" y="0"/>
                  </a:lnTo>
                  <a:lnTo>
                    <a:pt x="811951" y="4748"/>
                  </a:lnTo>
                  <a:lnTo>
                    <a:pt x="831166" y="17700"/>
                  </a:lnTo>
                  <a:lnTo>
                    <a:pt x="844118" y="36915"/>
                  </a:lnTo>
                  <a:lnTo>
                    <a:pt x="848866" y="60451"/>
                  </a:lnTo>
                  <a:lnTo>
                    <a:pt x="848866" y="302260"/>
                  </a:lnTo>
                  <a:lnTo>
                    <a:pt x="844118" y="325796"/>
                  </a:lnTo>
                  <a:lnTo>
                    <a:pt x="831166" y="345011"/>
                  </a:lnTo>
                  <a:lnTo>
                    <a:pt x="811951" y="357964"/>
                  </a:lnTo>
                  <a:lnTo>
                    <a:pt x="788414" y="362713"/>
                  </a:lnTo>
                  <a:lnTo>
                    <a:pt x="60450" y="362713"/>
                  </a:lnTo>
                  <a:lnTo>
                    <a:pt x="36914" y="357964"/>
                  </a:lnTo>
                  <a:lnTo>
                    <a:pt x="17699" y="345011"/>
                  </a:lnTo>
                  <a:lnTo>
                    <a:pt x="4747" y="325796"/>
                  </a:lnTo>
                  <a:lnTo>
                    <a:pt x="0" y="302260"/>
                  </a:lnTo>
                  <a:lnTo>
                    <a:pt x="0" y="60451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860159" y="1053083"/>
            <a:ext cx="4419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479855" y="150876"/>
            <a:ext cx="34607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HashMap</a:t>
            </a:r>
            <a:r>
              <a:rPr spc="-6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spc="-10" dirty="0"/>
              <a:t>Abstract</a:t>
            </a:r>
            <a:r>
              <a:rPr spc="-90" dirty="0"/>
              <a:t> </a:t>
            </a:r>
            <a:r>
              <a:rPr spc="-10" dirty="0"/>
              <a:t>View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1864" y="1912620"/>
            <a:ext cx="3622675" cy="18167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400" spc="-5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Create</a:t>
            </a:r>
            <a:r>
              <a:rPr sz="1400" spc="-4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F6128"/>
                </a:solidFill>
                <a:latin typeface="Courier New"/>
                <a:cs typeface="Courier New"/>
              </a:rPr>
              <a:t>a</a:t>
            </a:r>
            <a:r>
              <a:rPr sz="1400" spc="-6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hash</a:t>
            </a:r>
            <a:r>
              <a:rPr sz="1400" spc="-5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map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HashMap</a:t>
            </a:r>
            <a:r>
              <a:rPr sz="1400" spc="-60" dirty="0">
                <a:solidFill>
                  <a:srgbClr val="AF0F8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hashmap</a:t>
            </a:r>
            <a:r>
              <a:rPr sz="14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new</a:t>
            </a:r>
            <a:r>
              <a:rPr sz="14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2075" marR="469900">
              <a:lnSpc>
                <a:spcPct val="101400"/>
              </a:lnSpc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//Putting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elements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“John”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9634.58);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“Jack”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1283.48);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“Linda”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1458.10);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“Nancy”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199.11);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854" y="150876"/>
            <a:ext cx="500654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HashMap</a:t>
            </a:r>
            <a:r>
              <a:rPr spc="-90" dirty="0"/>
              <a:t> 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Insertion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1160" y="1786126"/>
            <a:ext cx="5768340" cy="22479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400" spc="-6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Get</a:t>
            </a:r>
            <a:r>
              <a:rPr sz="1400" spc="-7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an</a:t>
            </a:r>
            <a:r>
              <a:rPr sz="1400" spc="-5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4F6128"/>
                </a:solidFill>
                <a:latin typeface="Courier New"/>
                <a:cs typeface="Courier New"/>
              </a:rPr>
              <a:t>iterator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Iterator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 iterator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hashmap.entrySet().iterator();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//Display</a:t>
            </a:r>
            <a:r>
              <a:rPr sz="1400" spc="-11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4F6128"/>
                </a:solidFill>
                <a:latin typeface="Courier New"/>
                <a:cs typeface="Courier New"/>
              </a:rPr>
              <a:t>elements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while</a:t>
            </a:r>
            <a:r>
              <a:rPr sz="1400" spc="-45" dirty="0">
                <a:solidFill>
                  <a:srgbClr val="AF0F8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(iterator.hasNext())</a:t>
            </a:r>
            <a:r>
              <a:rPr sz="14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30250" marR="172085">
              <a:lnSpc>
                <a:spcPct val="100699"/>
              </a:lnSpc>
              <a:spcBef>
                <a:spcPts val="10"/>
              </a:spcBef>
            </a:pP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Map.Entry</a:t>
            </a:r>
            <a:r>
              <a:rPr sz="14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entry</a:t>
            </a:r>
            <a:r>
              <a:rPr sz="14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(Map.Entry)</a:t>
            </a:r>
            <a:r>
              <a:rPr sz="1400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iterator.next(); </a:t>
            </a:r>
            <a:r>
              <a:rPr sz="1400" spc="-8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System.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out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.print(entry.getKey()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 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“:”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System.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out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.println(entry.getValue());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ts val="1610"/>
              </a:lnSpc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855" y="150876"/>
            <a:ext cx="2567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HashMap</a:t>
            </a:r>
            <a:r>
              <a:rPr spc="-100" dirty="0"/>
              <a:t> </a:t>
            </a:r>
            <a:r>
              <a:rPr dirty="0"/>
              <a:t>–</a:t>
            </a:r>
            <a:r>
              <a:rPr spc="-85" dirty="0"/>
              <a:t> </a:t>
            </a:r>
            <a:r>
              <a:rPr spc="-10" dirty="0"/>
              <a:t>Display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62" y="138683"/>
            <a:ext cx="51775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110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HashMap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58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28216" y="890016"/>
            <a:ext cx="5607050" cy="3891279"/>
            <a:chOff x="1728216" y="890016"/>
            <a:chExt cx="5607050" cy="38912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216" y="890016"/>
              <a:ext cx="5606795" cy="38907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7088" y="992124"/>
              <a:ext cx="5373622" cy="3691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0" y="2645"/>
            <a:ext cx="3877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</a:t>
            </a:r>
            <a:r>
              <a:rPr spc="-20" dirty="0"/>
              <a:t>s</a:t>
            </a:r>
            <a:r>
              <a:rPr spc="-15" dirty="0"/>
              <a:t>h</a:t>
            </a:r>
            <a:r>
              <a:rPr spc="-5" dirty="0"/>
              <a:t>ta</a:t>
            </a:r>
            <a:r>
              <a:rPr spc="-15" dirty="0"/>
              <a:t>b</a:t>
            </a:r>
            <a:r>
              <a:rPr spc="-10" dirty="0"/>
              <a:t>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967739"/>
            <a:ext cx="7414259" cy="2168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1400"/>
              </a:lnSpc>
              <a:spcBef>
                <a:spcPts val="7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implemented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which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perform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operations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such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inserting,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deleting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locating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Synchronized.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safe.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does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allow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null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values,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inserted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compiler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throws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NullPointerException.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value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pair.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unsorted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unordered.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due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to hashing.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4" y="1296922"/>
            <a:ext cx="3630166" cy="22097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35834" y="832102"/>
            <a:ext cx="3630295" cy="473709"/>
            <a:chOff x="1735834" y="832102"/>
            <a:chExt cx="3630295" cy="47370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5834" y="832102"/>
              <a:ext cx="3630166" cy="181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742" y="1010410"/>
              <a:ext cx="76200" cy="29540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121906" y="1513330"/>
            <a:ext cx="2453640" cy="1788160"/>
            <a:chOff x="6121906" y="1513330"/>
            <a:chExt cx="2453640" cy="17881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1906" y="1717546"/>
              <a:ext cx="2453640" cy="15834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5454" y="1513330"/>
              <a:ext cx="76200" cy="20383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093718" y="2069590"/>
            <a:ext cx="5488305" cy="2845435"/>
            <a:chOff x="3093718" y="2069590"/>
            <a:chExt cx="5488305" cy="2845435"/>
          </a:xfrm>
        </p:grpSpPr>
        <p:sp>
          <p:nvSpPr>
            <p:cNvPr id="10" name="object 10"/>
            <p:cNvSpPr/>
            <p:nvPr/>
          </p:nvSpPr>
          <p:spPr>
            <a:xfrm>
              <a:off x="5571744" y="2365247"/>
              <a:ext cx="549910" cy="76200"/>
            </a:xfrm>
            <a:custGeom>
              <a:avLst/>
              <a:gdLst/>
              <a:ahLst/>
              <a:cxnLst/>
              <a:rect l="l" t="t" r="r" b="b"/>
              <a:pathLst>
                <a:path w="549910" h="76200">
                  <a:moveTo>
                    <a:pt x="549643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549643" y="44450"/>
                  </a:lnTo>
                  <a:lnTo>
                    <a:pt x="549643" y="3175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1906" y="2305810"/>
              <a:ext cx="2453640" cy="203200"/>
            </a:xfrm>
            <a:custGeom>
              <a:avLst/>
              <a:gdLst/>
              <a:ahLst/>
              <a:cxnLst/>
              <a:rect l="l" t="t" r="r" b="b"/>
              <a:pathLst>
                <a:path w="2453640" h="203200">
                  <a:moveTo>
                    <a:pt x="0" y="0"/>
                  </a:moveTo>
                  <a:lnTo>
                    <a:pt x="2453640" y="0"/>
                  </a:lnTo>
                  <a:lnTo>
                    <a:pt x="2453640" y="202692"/>
                  </a:lnTo>
                  <a:lnTo>
                    <a:pt x="0" y="2026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4386" y="2069590"/>
              <a:ext cx="2467356" cy="28453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9814" y="3003802"/>
              <a:ext cx="2459990" cy="1841500"/>
            </a:xfrm>
            <a:custGeom>
              <a:avLst/>
              <a:gdLst/>
              <a:ahLst/>
              <a:cxnLst/>
              <a:rect l="l" t="t" r="r" b="b"/>
              <a:pathLst>
                <a:path w="2459990" h="1841500">
                  <a:moveTo>
                    <a:pt x="4571" y="0"/>
                  </a:moveTo>
                  <a:lnTo>
                    <a:pt x="2459735" y="0"/>
                  </a:lnTo>
                  <a:lnTo>
                    <a:pt x="2459735" y="204216"/>
                  </a:lnTo>
                  <a:lnTo>
                    <a:pt x="4571" y="204216"/>
                  </a:lnTo>
                  <a:lnTo>
                    <a:pt x="4571" y="0"/>
                  </a:lnTo>
                  <a:close/>
                </a:path>
                <a:path w="2459990" h="1841500">
                  <a:moveTo>
                    <a:pt x="4571" y="224028"/>
                  </a:moveTo>
                  <a:lnTo>
                    <a:pt x="2459735" y="224028"/>
                  </a:lnTo>
                  <a:lnTo>
                    <a:pt x="2459735" y="428244"/>
                  </a:lnTo>
                  <a:lnTo>
                    <a:pt x="4571" y="428244"/>
                  </a:lnTo>
                  <a:lnTo>
                    <a:pt x="4571" y="224028"/>
                  </a:lnTo>
                  <a:close/>
                </a:path>
                <a:path w="2459990" h="1841500">
                  <a:moveTo>
                    <a:pt x="0" y="1638300"/>
                  </a:moveTo>
                  <a:lnTo>
                    <a:pt x="2455163" y="1638300"/>
                  </a:lnTo>
                  <a:lnTo>
                    <a:pt x="2455163" y="1840992"/>
                  </a:lnTo>
                  <a:lnTo>
                    <a:pt x="0" y="1840992"/>
                  </a:lnTo>
                  <a:lnTo>
                    <a:pt x="0" y="1638300"/>
                  </a:lnTo>
                  <a:close/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828798" y="3049523"/>
            <a:ext cx="551815" cy="1729739"/>
          </a:xfrm>
          <a:custGeom>
            <a:avLst/>
            <a:gdLst/>
            <a:ahLst/>
            <a:cxnLst/>
            <a:rect l="l" t="t" r="r" b="b"/>
            <a:pathLst>
              <a:path w="551814" h="1729739">
                <a:moveTo>
                  <a:pt x="551689" y="1729739"/>
                </a:moveTo>
                <a:lnTo>
                  <a:pt x="496079" y="1726463"/>
                </a:lnTo>
                <a:lnTo>
                  <a:pt x="444293" y="1717067"/>
                </a:lnTo>
                <a:lnTo>
                  <a:pt x="397436" y="1702199"/>
                </a:lnTo>
                <a:lnTo>
                  <a:pt x="356616" y="1682508"/>
                </a:lnTo>
                <a:lnTo>
                  <a:pt x="322939" y="1658643"/>
                </a:lnTo>
                <a:lnTo>
                  <a:pt x="281445" y="1600984"/>
                </a:lnTo>
                <a:lnTo>
                  <a:pt x="275844" y="1568488"/>
                </a:lnTo>
                <a:lnTo>
                  <a:pt x="275844" y="1026121"/>
                </a:lnTo>
                <a:lnTo>
                  <a:pt x="270242" y="993621"/>
                </a:lnTo>
                <a:lnTo>
                  <a:pt x="228748" y="935960"/>
                </a:lnTo>
                <a:lnTo>
                  <a:pt x="195072" y="912096"/>
                </a:lnTo>
                <a:lnTo>
                  <a:pt x="154251" y="892407"/>
                </a:lnTo>
                <a:lnTo>
                  <a:pt x="107394" y="877540"/>
                </a:lnTo>
                <a:lnTo>
                  <a:pt x="55608" y="868145"/>
                </a:lnTo>
                <a:lnTo>
                  <a:pt x="0" y="864869"/>
                </a:lnTo>
                <a:lnTo>
                  <a:pt x="55608" y="861596"/>
                </a:lnTo>
                <a:lnTo>
                  <a:pt x="107394" y="852205"/>
                </a:lnTo>
                <a:lnTo>
                  <a:pt x="154251" y="837344"/>
                </a:lnTo>
                <a:lnTo>
                  <a:pt x="195071" y="817657"/>
                </a:lnTo>
                <a:lnTo>
                  <a:pt x="228748" y="793792"/>
                </a:lnTo>
                <a:lnTo>
                  <a:pt x="270242" y="736107"/>
                </a:lnTo>
                <a:lnTo>
                  <a:pt x="275844" y="703579"/>
                </a:lnTo>
                <a:lnTo>
                  <a:pt x="275844" y="161289"/>
                </a:lnTo>
                <a:lnTo>
                  <a:pt x="281445" y="128762"/>
                </a:lnTo>
                <a:lnTo>
                  <a:pt x="322939" y="71077"/>
                </a:lnTo>
                <a:lnTo>
                  <a:pt x="356615" y="47212"/>
                </a:lnTo>
                <a:lnTo>
                  <a:pt x="397436" y="27525"/>
                </a:lnTo>
                <a:lnTo>
                  <a:pt x="444293" y="12664"/>
                </a:lnTo>
                <a:lnTo>
                  <a:pt x="496079" y="3273"/>
                </a:lnTo>
                <a:lnTo>
                  <a:pt x="551689" y="0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00100" y="136697"/>
            <a:ext cx="7543800" cy="487890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Inbuilt Java Packages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4B09F7D-F1B3-4788-838F-ECD19608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Slide </a:t>
            </a:r>
            <a:fld id="{81D60167-4931-47E6-BA6A-407CBD079E47}" type="slidenum">
              <a:rPr dirty="0"/>
              <a:pPr/>
              <a:t>6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416810" y="4638547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a.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2216" y="2855467"/>
            <a:ext cx="194437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5405" marR="5080" indent="10795">
              <a:lnSpc>
                <a:spcPct val="131700"/>
              </a:lnSpc>
              <a:spcBef>
                <a:spcPts val="100"/>
              </a:spcBef>
            </a:pP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java.io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ahoma"/>
              <a:cs typeface="Tahoma"/>
            </a:endParaRPr>
          </a:p>
          <a:p>
            <a:pPr marL="12700" marR="1254760" algn="ctr">
              <a:lnSpc>
                <a:spcPct val="1008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nt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Inbuilt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packages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806" y="160019"/>
            <a:ext cx="4780993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Methods</a:t>
            </a:r>
            <a:r>
              <a:rPr spc="-11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Hashtable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518" y="946403"/>
            <a:ext cx="314642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AF0F85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ect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974707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ut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ect</a:t>
            </a:r>
            <a:r>
              <a:rPr sz="14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ect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Enumeration</a:t>
            </a:r>
            <a:r>
              <a:rPr sz="1400" spc="-9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keys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Enumeration</a:t>
            </a:r>
            <a:r>
              <a:rPr sz="1400" spc="-9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974707"/>
                </a:solidFill>
                <a:latin typeface="Tahoma"/>
                <a:cs typeface="Tahoma"/>
              </a:rPr>
              <a:t>elements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Object</a:t>
            </a:r>
            <a:r>
              <a:rPr sz="1400" spc="-5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974707"/>
                </a:solidFill>
                <a:latin typeface="Tahoma"/>
                <a:cs typeface="Tahoma"/>
              </a:rPr>
              <a:t>get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keys)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boolean</a:t>
            </a:r>
            <a:r>
              <a:rPr sz="1400" spc="-5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containsKey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boolean</a:t>
            </a:r>
            <a:r>
              <a:rPr sz="1400" spc="-6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containsValue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Object</a:t>
            </a:r>
            <a:r>
              <a:rPr sz="1400" spc="-4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remove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int</a:t>
            </a:r>
            <a:r>
              <a:rPr sz="1400" spc="-6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size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String</a:t>
            </a:r>
            <a:r>
              <a:rPr sz="1400" spc="-6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toString()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807" y="160019"/>
            <a:ext cx="2806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Hashtable</a:t>
            </a:r>
            <a:r>
              <a:rPr spc="-85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5" dirty="0"/>
              <a:t>Insertion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4578" y="1955292"/>
            <a:ext cx="4265930" cy="1815464"/>
          </a:xfrm>
          <a:custGeom>
            <a:avLst/>
            <a:gdLst/>
            <a:ahLst/>
            <a:cxnLst/>
            <a:rect l="l" t="t" r="r" b="b"/>
            <a:pathLst>
              <a:path w="4265930" h="1815464">
                <a:moveTo>
                  <a:pt x="4265676" y="0"/>
                </a:moveTo>
                <a:lnTo>
                  <a:pt x="0" y="0"/>
                </a:lnTo>
                <a:lnTo>
                  <a:pt x="0" y="1815082"/>
                </a:lnTo>
                <a:lnTo>
                  <a:pt x="4265676" y="1815082"/>
                </a:lnTo>
                <a:lnTo>
                  <a:pt x="42656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3572" y="1943100"/>
            <a:ext cx="403225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D6812"/>
                </a:solidFill>
                <a:latin typeface="Courier New"/>
                <a:cs typeface="Courier New"/>
              </a:rPr>
              <a:t>//</a:t>
            </a:r>
            <a:r>
              <a:rPr sz="1400" spc="-55" dirty="0">
                <a:solidFill>
                  <a:srgbClr val="3D6812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D6812"/>
                </a:solidFill>
                <a:latin typeface="Courier New"/>
                <a:cs typeface="Courier New"/>
              </a:rPr>
              <a:t>Create</a:t>
            </a:r>
            <a:r>
              <a:rPr sz="1400" spc="-45" dirty="0">
                <a:solidFill>
                  <a:srgbClr val="3D6812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D6812"/>
                </a:solidFill>
                <a:latin typeface="Courier New"/>
                <a:cs typeface="Courier New"/>
              </a:rPr>
              <a:t>a</a:t>
            </a:r>
            <a:r>
              <a:rPr sz="1400" spc="-60" dirty="0">
                <a:solidFill>
                  <a:srgbClr val="3D6812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D6812"/>
                </a:solidFill>
                <a:latin typeface="Courier New"/>
                <a:cs typeface="Courier New"/>
              </a:rPr>
              <a:t>hash</a:t>
            </a:r>
            <a:r>
              <a:rPr sz="1400" spc="-50" dirty="0">
                <a:solidFill>
                  <a:srgbClr val="3D6812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D6812"/>
                </a:solidFill>
                <a:latin typeface="Courier New"/>
                <a:cs typeface="Courier New"/>
              </a:rPr>
              <a:t>map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Hashtable</a:t>
            </a:r>
            <a:r>
              <a:rPr sz="1400" spc="-55" dirty="0">
                <a:solidFill>
                  <a:srgbClr val="AF0F8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hashtable</a:t>
            </a:r>
            <a:r>
              <a:rPr sz="1400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new</a:t>
            </a:r>
            <a:r>
              <a:rPr sz="14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Hashtable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12700" marR="746125">
              <a:lnSpc>
                <a:spcPct val="101400"/>
              </a:lnSpc>
            </a:pPr>
            <a:r>
              <a:rPr sz="1400" spc="-5" dirty="0">
                <a:solidFill>
                  <a:srgbClr val="3D6812"/>
                </a:solidFill>
                <a:latin typeface="Courier New"/>
                <a:cs typeface="Courier New"/>
              </a:rPr>
              <a:t>// </a:t>
            </a:r>
            <a:r>
              <a:rPr sz="1400" spc="-10" dirty="0">
                <a:solidFill>
                  <a:srgbClr val="3D6812"/>
                </a:solidFill>
                <a:latin typeface="Courier New"/>
                <a:cs typeface="Courier New"/>
              </a:rPr>
              <a:t>Putting elements </a:t>
            </a:r>
            <a:r>
              <a:rPr sz="1400" spc="-5" dirty="0">
                <a:solidFill>
                  <a:srgbClr val="3D6812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hashtable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“John”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9634.58);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hashtable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“Jack”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1283.48);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hashtable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“Linda”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1478.10);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hashtable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“Nancy”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199.11);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806" y="160019"/>
            <a:ext cx="3714193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Hashtable</a:t>
            </a:r>
            <a:r>
              <a:rPr spc="-95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10" dirty="0"/>
              <a:t>Display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0262" y="1568195"/>
            <a:ext cx="6091555" cy="2455545"/>
          </a:xfrm>
          <a:custGeom>
            <a:avLst/>
            <a:gdLst/>
            <a:ahLst/>
            <a:cxnLst/>
            <a:rect l="l" t="t" r="r" b="b"/>
            <a:pathLst>
              <a:path w="6091555" h="2455545">
                <a:moveTo>
                  <a:pt x="6091427" y="0"/>
                </a:moveTo>
                <a:lnTo>
                  <a:pt x="0" y="0"/>
                </a:lnTo>
                <a:lnTo>
                  <a:pt x="0" y="2455164"/>
                </a:lnTo>
                <a:lnTo>
                  <a:pt x="6091427" y="2455164"/>
                </a:lnTo>
                <a:lnTo>
                  <a:pt x="609142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9637" y="1556003"/>
            <a:ext cx="5831840" cy="239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400" spc="-9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Using</a:t>
            </a:r>
            <a:r>
              <a:rPr sz="1400" spc="-8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Enumeration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Enumeration</a:t>
            </a:r>
            <a:r>
              <a:rPr sz="14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enumeration</a:t>
            </a:r>
            <a:r>
              <a:rPr sz="14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hashtable.keys();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400" spc="-8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Display</a:t>
            </a:r>
            <a:r>
              <a:rPr sz="1400" spc="-8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elements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while</a:t>
            </a:r>
            <a:r>
              <a:rPr sz="1400" spc="-85" dirty="0">
                <a:solidFill>
                  <a:srgbClr val="AF0F8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(enumeration.hasMoreElements())</a:t>
            </a:r>
            <a:r>
              <a:rPr sz="1400" spc="-7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String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key</a:t>
            </a:r>
            <a:r>
              <a:rPr sz="14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enumeration.nextElement().toString();</a:t>
            </a:r>
            <a:endParaRPr sz="1400">
              <a:latin typeface="Courier New"/>
              <a:cs typeface="Courier New"/>
            </a:endParaRPr>
          </a:p>
          <a:p>
            <a:pPr marL="545465" marR="537845">
              <a:lnSpc>
                <a:spcPct val="202900"/>
              </a:lnSpc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String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value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hashtable.get(key).toString(); </a:t>
            </a:r>
            <a:r>
              <a:rPr sz="1400" spc="-8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System.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out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.println(key</a:t>
            </a:r>
            <a:r>
              <a:rPr sz="14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</a:t>
            </a:r>
            <a:r>
              <a:rPr sz="14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“:”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+value);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4" y="147827"/>
            <a:ext cx="39373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95" dirty="0"/>
              <a:t> </a:t>
            </a:r>
            <a:r>
              <a:rPr spc="-5" dirty="0"/>
              <a:t>on</a:t>
            </a:r>
            <a:r>
              <a:rPr spc="-75" dirty="0"/>
              <a:t> </a:t>
            </a:r>
            <a:r>
              <a:rPr spc="-5" dirty="0"/>
              <a:t>HashMap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63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8404" y="894588"/>
            <a:ext cx="5500370" cy="3888104"/>
            <a:chOff x="1708404" y="894588"/>
            <a:chExt cx="5500370" cy="38881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404" y="894588"/>
              <a:ext cx="5500116" cy="3887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7276" y="996696"/>
              <a:ext cx="5266944" cy="36880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-6499"/>
            <a:ext cx="50790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33333"/>
                </a:solidFill>
              </a:rPr>
              <a:t>Why</a:t>
            </a:r>
            <a:r>
              <a:rPr spc="-70" dirty="0">
                <a:solidFill>
                  <a:srgbClr val="333333"/>
                </a:solidFill>
              </a:rPr>
              <a:t> </a:t>
            </a:r>
            <a:r>
              <a:rPr spc="-5" dirty="0">
                <a:solidFill>
                  <a:srgbClr val="333333"/>
                </a:solidFill>
              </a:rPr>
              <a:t>Use</a:t>
            </a:r>
            <a:r>
              <a:rPr spc="-70" dirty="0">
                <a:solidFill>
                  <a:srgbClr val="333333"/>
                </a:solidFill>
              </a:rPr>
              <a:t> </a:t>
            </a:r>
            <a:r>
              <a:rPr spc="-10" dirty="0">
                <a:solidFill>
                  <a:srgbClr val="333333"/>
                </a:solidFill>
              </a:rPr>
              <a:t>Inner</a:t>
            </a:r>
            <a:r>
              <a:rPr spc="-45" dirty="0">
                <a:solidFill>
                  <a:srgbClr val="333333"/>
                </a:solidFill>
              </a:rPr>
              <a:t> </a:t>
            </a:r>
            <a:r>
              <a:rPr spc="-10" dirty="0">
                <a:solidFill>
                  <a:srgbClr val="333333"/>
                </a:solidFill>
              </a:rPr>
              <a:t>Classes?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577" y="967739"/>
            <a:ext cx="743077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Compelling </a:t>
            </a:r>
            <a:r>
              <a:rPr sz="1400" spc="-10" dirty="0">
                <a:latin typeface="Tahoma"/>
                <a:cs typeface="Tahoma"/>
              </a:rPr>
              <a:t>reasons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using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nested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include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 following: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299085" marR="156845" indent="-287020">
              <a:lnSpc>
                <a:spcPct val="1014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 is a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way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 logically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grouping classes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that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only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used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one place: </a:t>
            </a:r>
            <a:r>
              <a:rPr sz="1400" dirty="0">
                <a:latin typeface="Tahoma"/>
                <a:cs typeface="Tahoma"/>
              </a:rPr>
              <a:t>If a </a:t>
            </a:r>
            <a:r>
              <a:rPr sz="1400" spc="-5" dirty="0">
                <a:latin typeface="Tahoma"/>
                <a:cs typeface="Tahoma"/>
              </a:rPr>
              <a:t>class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15" dirty="0">
                <a:latin typeface="Tahoma"/>
                <a:cs typeface="Tahoma"/>
              </a:rPr>
              <a:t>useful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</a:rPr>
              <a:t>only one </a:t>
            </a:r>
            <a:r>
              <a:rPr sz="1400" spc="-10" dirty="0">
                <a:latin typeface="Tahoma"/>
                <a:cs typeface="Tahoma"/>
              </a:rPr>
              <a:t>other </a:t>
            </a:r>
            <a:r>
              <a:rPr sz="1400" spc="-5" dirty="0">
                <a:latin typeface="Tahoma"/>
                <a:cs typeface="Tahoma"/>
              </a:rPr>
              <a:t>class, </a:t>
            </a:r>
            <a:r>
              <a:rPr sz="1400" spc="-10" dirty="0">
                <a:latin typeface="Tahoma"/>
                <a:cs typeface="Tahoma"/>
              </a:rPr>
              <a:t>then </a:t>
            </a:r>
            <a:r>
              <a:rPr sz="1400" dirty="0">
                <a:latin typeface="Tahoma"/>
                <a:cs typeface="Tahoma"/>
              </a:rPr>
              <a:t>it is logical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</a:rPr>
              <a:t>embed </a:t>
            </a:r>
            <a:r>
              <a:rPr sz="1400" dirty="0">
                <a:latin typeface="Tahoma"/>
                <a:cs typeface="Tahoma"/>
              </a:rPr>
              <a:t>it in </a:t>
            </a:r>
            <a:r>
              <a:rPr sz="1400" spc="-10" dirty="0">
                <a:latin typeface="Tahoma"/>
                <a:cs typeface="Tahoma"/>
              </a:rPr>
              <a:t>that </a:t>
            </a:r>
            <a:r>
              <a:rPr sz="1400" spc="-5" dirty="0">
                <a:latin typeface="Tahoma"/>
                <a:cs typeface="Tahoma"/>
              </a:rPr>
              <a:t>class </a:t>
            </a:r>
            <a:r>
              <a:rPr sz="1400" spc="-10" dirty="0">
                <a:latin typeface="Tahoma"/>
                <a:cs typeface="Tahoma"/>
              </a:rPr>
              <a:t>and keep the two 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together.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Nesting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such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"helper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classes"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makes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their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package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more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streamlined.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3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increases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encapsulation: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Consider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two </a:t>
            </a:r>
            <a:r>
              <a:rPr sz="1400" spc="-5" dirty="0">
                <a:latin typeface="Tahoma"/>
                <a:cs typeface="Tahoma"/>
              </a:rPr>
              <a:t>top-level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classes,</a:t>
            </a:r>
            <a:r>
              <a:rPr sz="1400" dirty="0">
                <a:latin typeface="Tahoma"/>
                <a:cs typeface="Tahoma"/>
              </a:rPr>
              <a:t> A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B,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where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 </a:t>
            </a:r>
            <a:r>
              <a:rPr sz="1400" spc="-5" dirty="0">
                <a:latin typeface="Tahoma"/>
                <a:cs typeface="Tahoma"/>
              </a:rPr>
              <a:t>needs access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members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that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would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otherwise</a:t>
            </a:r>
            <a:r>
              <a:rPr sz="1400" dirty="0">
                <a:latin typeface="Tahoma"/>
                <a:cs typeface="Tahoma"/>
              </a:rPr>
              <a:t> be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declared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private.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By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hiding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within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A, </a:t>
            </a:r>
            <a:r>
              <a:rPr sz="1400" dirty="0">
                <a:latin typeface="Tahoma"/>
                <a:cs typeface="Tahoma"/>
              </a:rPr>
              <a:t>A's </a:t>
            </a:r>
            <a:r>
              <a:rPr sz="1400" spc="-5" dirty="0">
                <a:latin typeface="Tahoma"/>
                <a:cs typeface="Tahoma"/>
              </a:rPr>
              <a:t>members can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10" dirty="0">
                <a:latin typeface="Tahoma"/>
                <a:cs typeface="Tahoma"/>
              </a:rPr>
              <a:t>declared private and </a:t>
            </a:r>
            <a:r>
              <a:rPr sz="1400" dirty="0">
                <a:latin typeface="Tahoma"/>
                <a:cs typeface="Tahoma"/>
              </a:rPr>
              <a:t>B </a:t>
            </a:r>
            <a:r>
              <a:rPr sz="1400" spc="-5" dirty="0">
                <a:latin typeface="Tahoma"/>
                <a:cs typeface="Tahoma"/>
              </a:rPr>
              <a:t>can </a:t>
            </a:r>
            <a:r>
              <a:rPr sz="1400" spc="-10" dirty="0">
                <a:latin typeface="Tahoma"/>
                <a:cs typeface="Tahoma"/>
              </a:rPr>
              <a:t>access </a:t>
            </a:r>
            <a:r>
              <a:rPr sz="1400" spc="-5" dirty="0">
                <a:latin typeface="Tahoma"/>
                <a:cs typeface="Tahoma"/>
              </a:rPr>
              <a:t>them. In addition, </a:t>
            </a:r>
            <a:r>
              <a:rPr sz="1400" dirty="0">
                <a:latin typeface="Tahoma"/>
                <a:cs typeface="Tahoma"/>
              </a:rPr>
              <a:t>B itself </a:t>
            </a:r>
            <a:r>
              <a:rPr sz="1400" spc="-5" dirty="0">
                <a:latin typeface="Tahoma"/>
                <a:cs typeface="Tahoma"/>
              </a:rPr>
              <a:t>can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hidden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from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outside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world.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299085" marR="127000" indent="-2870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can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lead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more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readable and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maintainable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code: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Nesting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small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within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top-level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places</a:t>
            </a:r>
            <a:r>
              <a:rPr sz="1400" spc="-10" dirty="0">
                <a:latin typeface="Tahoma"/>
                <a:cs typeface="Tahoma"/>
              </a:rPr>
              <a:t> the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code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closer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where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14" y="138683"/>
            <a:ext cx="1757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Inner</a:t>
            </a:r>
            <a:r>
              <a:rPr sz="2600" spc="-1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Classes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544" y="858011"/>
            <a:ext cx="766572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Sometimes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required to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have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 inside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another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 in Object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Oriented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programming.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possible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inner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Java.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0154" y="1600200"/>
            <a:ext cx="4998720" cy="2943225"/>
            <a:chOff x="2010154" y="1600200"/>
            <a:chExt cx="4998720" cy="2943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0154" y="1600200"/>
              <a:ext cx="4998720" cy="29428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2930" y="1693164"/>
              <a:ext cx="4777739" cy="276148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220458"/>
            <a:ext cx="4751832" cy="33488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071" y="757935"/>
            <a:ext cx="1997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75" dirty="0">
                <a:solidFill>
                  <a:srgbClr val="001F5F"/>
                </a:solidFill>
                <a:latin typeface="Georgia"/>
                <a:cs typeface="Georgia"/>
              </a:rPr>
              <a:t>QUESTIONS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6198" y="147827"/>
            <a:ext cx="40132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Assignment</a:t>
            </a:r>
            <a:r>
              <a:rPr sz="26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2600" spc="-40" dirty="0">
                <a:solidFill>
                  <a:srgbClr val="252525"/>
                </a:solidFill>
                <a:latin typeface="Calibri"/>
                <a:cs typeface="Calibri"/>
              </a:rPr>
              <a:t>Wrapper</a:t>
            </a:r>
            <a:r>
              <a:rPr sz="26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Classes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592" y="900683"/>
            <a:ext cx="4058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9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ll</a:t>
            </a:r>
            <a:r>
              <a:rPr sz="14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Wr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appe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ege</a:t>
            </a:r>
            <a:r>
              <a:rPr sz="1400" spc="-2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154" y="117347"/>
            <a:ext cx="3437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Assignment</a:t>
            </a:r>
            <a:r>
              <a:rPr spc="-7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10" dirty="0"/>
              <a:t>Collections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519" y="906779"/>
            <a:ext cx="7332980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Write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10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numbers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display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Write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 to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write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5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records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display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299720" marR="5080" indent="-287020">
              <a:lnSpc>
                <a:spcPct val="1014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Write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write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5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student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records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 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display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student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whose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marks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 the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highest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154" y="129539"/>
            <a:ext cx="3333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the</a:t>
            </a:r>
            <a:r>
              <a:rPr spc="-50" dirty="0"/>
              <a:t> </a:t>
            </a:r>
            <a:r>
              <a:rPr spc="-15" dirty="0"/>
              <a:t>Next</a:t>
            </a:r>
            <a:r>
              <a:rPr spc="-55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99" y="846835"/>
            <a:ext cx="307403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next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module,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will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able to: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why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need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XML?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features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Create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XML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0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DTD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XSD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XPath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XML parsers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like SAX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DOM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parser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Create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XSL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667" y="9327"/>
            <a:ext cx="331033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java.lang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335" y="885444"/>
            <a:ext cx="6217285" cy="1955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provides the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which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fundamental to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language.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Some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Byte,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Character,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Integer,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Long,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Float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Wrapper</a:t>
            </a:r>
            <a:r>
              <a:rPr sz="14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classes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Math,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String,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StringBuffer,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StringBuilder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ts val="1645"/>
              </a:lnSpc>
              <a:spcBef>
                <a:spcPts val="25"/>
              </a:spcBef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ts val="1645"/>
              </a:lnSpc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Exceptions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9289" y="1162130"/>
            <a:ext cx="3580366" cy="33402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3235" y="912876"/>
            <a:ext cx="5082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Preparation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next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module: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Go </a:t>
            </a:r>
            <a:r>
              <a:rPr sz="1400" spc="-15" dirty="0">
                <a:latin typeface="Tahoma"/>
                <a:cs typeface="Tahoma"/>
              </a:rPr>
              <a:t>through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XML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 </a:t>
            </a:r>
            <a:r>
              <a:rPr sz="1400" spc="-5" dirty="0">
                <a:latin typeface="Tahoma"/>
                <a:cs typeface="Tahoma"/>
              </a:rPr>
              <a:t>its</a:t>
            </a:r>
            <a:r>
              <a:rPr sz="1400" spc="-10" dirty="0">
                <a:latin typeface="Tahoma"/>
                <a:cs typeface="Tahoma"/>
              </a:rPr>
              <a:t> format.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743" y="904365"/>
            <a:ext cx="202692" cy="187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8636" y="169163"/>
            <a:ext cx="12452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e-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spc="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C6BB68E-0735-4A40-BC53-CC1EBEAD29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220458"/>
            <a:ext cx="4751832" cy="334880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4EAF1900-2375-4F0F-996D-50E1CAD5C6E6}"/>
              </a:ext>
            </a:extLst>
          </p:cNvPr>
          <p:cNvSpPr txBox="1">
            <a:spLocks/>
          </p:cNvSpPr>
          <p:nvPr/>
        </p:nvSpPr>
        <p:spPr>
          <a:xfrm>
            <a:off x="3362071" y="757935"/>
            <a:ext cx="1997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500" b="1" spc="-75">
                <a:solidFill>
                  <a:srgbClr val="001F5F"/>
                </a:solidFill>
                <a:latin typeface="Georgia"/>
                <a:cs typeface="Georgia"/>
              </a:rPr>
              <a:t>QUESTIONS</a:t>
            </a:r>
            <a:endParaRPr lang="en-US" sz="2500">
              <a:latin typeface="Georgia"/>
              <a:cs typeface="Georgi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A014FBE-A927-4E54-8C3F-E09CB547ED0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667" y="147827"/>
            <a:ext cx="1633933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java.lang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18" y="837691"/>
            <a:ext cx="8014970" cy="40182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64135">
              <a:lnSpc>
                <a:spcPts val="1420"/>
              </a:lnSpc>
              <a:spcBef>
                <a:spcPts val="160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Math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Math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contains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methods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performing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basic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numeric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operations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such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elementary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exponential,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logarithm,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square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root,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trigonometric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functions.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ahoma"/>
              <a:cs typeface="Tahoma"/>
            </a:endParaRPr>
          </a:p>
          <a:p>
            <a:pPr marL="12700" marR="830580">
              <a:lnSpc>
                <a:spcPts val="1390"/>
              </a:lnSpc>
              <a:spcBef>
                <a:spcPts val="5"/>
              </a:spcBef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String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represents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strings.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literals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programs,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such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"abc",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are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implemented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 instances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Tahoma"/>
              <a:cs typeface="Tahoma"/>
            </a:endParaRPr>
          </a:p>
          <a:p>
            <a:pPr marL="12700" marR="89535">
              <a:lnSpc>
                <a:spcPct val="100800"/>
              </a:lnSpc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StringBuffer</a:t>
            </a:r>
            <a:r>
              <a:rPr sz="1200" spc="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thread-safe,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mutable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characters.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buffer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like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String,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but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modified.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any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point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time,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it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contains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some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particular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characters,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length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content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changed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certain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calls.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ahoma"/>
              <a:cs typeface="Tahoma"/>
            </a:endParaRPr>
          </a:p>
          <a:p>
            <a:pPr marL="12700" marR="90805">
              <a:lnSpc>
                <a:spcPct val="103299"/>
              </a:lnSpc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StringBuilder</a:t>
            </a:r>
            <a:r>
              <a:rPr sz="1200" spc="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mutable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characters.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provides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API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compatible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200" spc="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StringBuffer,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but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no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guarantee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of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synchronization.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Tahoma"/>
              <a:cs typeface="Tahoma"/>
            </a:endParaRPr>
          </a:p>
          <a:p>
            <a:pPr marL="12700" marR="203200">
              <a:lnSpc>
                <a:spcPts val="1390"/>
              </a:lnSpc>
              <a:spcBef>
                <a:spcPts val="5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System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contains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several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useful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fields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standard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input,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standard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output,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error output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streams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etc.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cannot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instantiated.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Thread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is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execution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ahoma"/>
              <a:cs typeface="Tahoma"/>
            </a:endParaRPr>
          </a:p>
          <a:p>
            <a:pPr marL="12700" marR="5080">
              <a:lnSpc>
                <a:spcPts val="1390"/>
              </a:lnSpc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Exceptions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Exception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its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subclasses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form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Throwable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indicates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conditions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reasonable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application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might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want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catch.</a:t>
            </a:r>
            <a:endParaRPr sz="1200" dirty="0">
              <a:latin typeface="Tahoma"/>
              <a:cs typeface="Tahoma"/>
            </a:endParaRPr>
          </a:p>
          <a:p>
            <a:pPr marL="1506855">
              <a:lnSpc>
                <a:spcPct val="100000"/>
              </a:lnSpc>
              <a:spcBef>
                <a:spcPts val="925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Note: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These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classes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has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been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covered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previous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4982" y="2482596"/>
            <a:ext cx="2418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solidFill>
                  <a:srgbClr val="006FC0"/>
                </a:solidFill>
                <a:latin typeface="Calibri"/>
                <a:cs typeface="Calibri"/>
              </a:rPr>
              <a:t>Wr</a:t>
            </a:r>
            <a:r>
              <a:rPr sz="3200" b="1" spc="-3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b="1" spc="-30" dirty="0">
                <a:solidFill>
                  <a:srgbClr val="006FC0"/>
                </a:solidFill>
                <a:latin typeface="Calibri"/>
                <a:cs typeface="Calibri"/>
              </a:rPr>
              <a:t>pp</a:t>
            </a:r>
            <a:r>
              <a:rPr sz="3200" b="1" spc="-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200" b="1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las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3548</Words>
  <Application>Microsoft Office PowerPoint</Application>
  <PresentationFormat>On-screen Show (16:9)</PresentationFormat>
  <Paragraphs>635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Calibri</vt:lpstr>
      <vt:lpstr>Calibri Light</vt:lpstr>
      <vt:lpstr>Consolas</vt:lpstr>
      <vt:lpstr>Courier New</vt:lpstr>
      <vt:lpstr>Georgia</vt:lpstr>
      <vt:lpstr>Symbol</vt:lpstr>
      <vt:lpstr>Tahoma</vt:lpstr>
      <vt:lpstr>Times New Roman</vt:lpstr>
      <vt:lpstr>Retrospect</vt:lpstr>
      <vt:lpstr>PowerPoint Presentation</vt:lpstr>
      <vt:lpstr>Course Topics</vt:lpstr>
      <vt:lpstr>Objectives</vt:lpstr>
      <vt:lpstr>Object Level Locking</vt:lpstr>
      <vt:lpstr>Class Level Locking</vt:lpstr>
      <vt:lpstr>Inbuilt Java Packages</vt:lpstr>
      <vt:lpstr>java.lang</vt:lpstr>
      <vt:lpstr>java.lang</vt:lpstr>
      <vt:lpstr>Wrapper Class</vt:lpstr>
      <vt:lpstr>Why Wrapper Classes?</vt:lpstr>
      <vt:lpstr>Use Cases - Wrapper Classes</vt:lpstr>
      <vt:lpstr>John Meets Jack</vt:lpstr>
      <vt:lpstr>John Meets Jack</vt:lpstr>
      <vt:lpstr>Jack is a Programmer too..</vt:lpstr>
      <vt:lpstr>John Talks about his Role..</vt:lpstr>
      <vt:lpstr>Jack needs Help!</vt:lpstr>
      <vt:lpstr>Jack needs Help!</vt:lpstr>
      <vt:lpstr>John explains “Wrapper Class”</vt:lpstr>
      <vt:lpstr>John explains “Wrapper Class”</vt:lpstr>
      <vt:lpstr>More on Wrapper classes</vt:lpstr>
      <vt:lpstr>Where do we use Wrapper class?</vt:lpstr>
      <vt:lpstr>Features of Wrapper Classes</vt:lpstr>
      <vt:lpstr>PowerPoint Presentation</vt:lpstr>
      <vt:lpstr>Java.io</vt:lpstr>
      <vt:lpstr>java.io - Classes</vt:lpstr>
      <vt:lpstr>java.io - Classes</vt:lpstr>
      <vt:lpstr>Program to Read a File</vt:lpstr>
      <vt:lpstr>Program to Copy one File to Another</vt:lpstr>
      <vt:lpstr>java.util</vt:lpstr>
      <vt:lpstr>Collections</vt:lpstr>
      <vt:lpstr>Collection Classes</vt:lpstr>
      <vt:lpstr>Why ArrayList when Array is there?</vt:lpstr>
      <vt:lpstr>ArrayList</vt:lpstr>
      <vt:lpstr>ArrayList (contd.)</vt:lpstr>
      <vt:lpstr>Methods in ArrayList</vt:lpstr>
      <vt:lpstr>Program on ArrayList</vt:lpstr>
      <vt:lpstr>How to trace the elements of ArrayList?</vt:lpstr>
      <vt:lpstr>For-each Loop</vt:lpstr>
      <vt:lpstr>Iterator</vt:lpstr>
      <vt:lpstr>Displaying Items Using Iterator</vt:lpstr>
      <vt:lpstr>ListIterator</vt:lpstr>
      <vt:lpstr>Displaying Items Using ListIterator</vt:lpstr>
      <vt:lpstr>Enumeration</vt:lpstr>
      <vt:lpstr>Displaying Items Using Enumeration</vt:lpstr>
      <vt:lpstr>PowerPoint Presentation</vt:lpstr>
      <vt:lpstr>Queue</vt:lpstr>
      <vt:lpstr>PowerPoint Presentation</vt:lpstr>
      <vt:lpstr> A set is a collection interface. HashSet and TreeSet are implemented from Set.</vt:lpstr>
      <vt:lpstr>HashSet</vt:lpstr>
      <vt:lpstr>TreeSet</vt:lpstr>
      <vt:lpstr> Map is an interface which has key value pair.</vt:lpstr>
      <vt:lpstr>Classes Implementing map Interface</vt:lpstr>
      <vt:lpstr>HashMap</vt:lpstr>
      <vt:lpstr>Methods in HashMap</vt:lpstr>
      <vt:lpstr>HashMap – Abstract View</vt:lpstr>
      <vt:lpstr>HashMap – Insertion</vt:lpstr>
      <vt:lpstr>HashMap – Display</vt:lpstr>
      <vt:lpstr>Program on HashMap</vt:lpstr>
      <vt:lpstr>Hashtable</vt:lpstr>
      <vt:lpstr>Methods in Hashtable</vt:lpstr>
      <vt:lpstr>Hashtable - Insertion</vt:lpstr>
      <vt:lpstr>Hashtable - Display</vt:lpstr>
      <vt:lpstr>Program on HashMap</vt:lpstr>
      <vt:lpstr>Why Use Inner Classes?</vt:lpstr>
      <vt:lpstr>PowerPoint Presentation</vt:lpstr>
      <vt:lpstr>QUESTIONS</vt:lpstr>
      <vt:lpstr>PowerPoint Presentation</vt:lpstr>
      <vt:lpstr>Assignment in Collections</vt:lpstr>
      <vt:lpstr>Agenda of the Next Class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kabiraj shrestha</cp:lastModifiedBy>
  <cp:revision>19</cp:revision>
  <dcterms:created xsi:type="dcterms:W3CDTF">2023-03-30T02:09:05Z</dcterms:created>
  <dcterms:modified xsi:type="dcterms:W3CDTF">2023-07-18T14:01:15Z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LastSaved">
    <vt:filetime>2023-03-30T00:00:00Z</vt:filetime>
  </property>
</Properties>
</file>