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85" r:id="rId11"/>
    <p:sldId id="286" r:id="rId12"/>
    <p:sldId id="287" r:id="rId13"/>
    <p:sldId id="288" r:id="rId14"/>
    <p:sldId id="289" r:id="rId15"/>
    <p:sldId id="293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26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8636" y="169163"/>
            <a:ext cx="8186726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154" y="129539"/>
            <a:ext cx="813369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519" y="906779"/>
            <a:ext cx="8134960" cy="131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92" y="4827449"/>
            <a:ext cx="62928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6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6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550"/>
            <a:ext cx="9144000" cy="8639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077" y="413926"/>
            <a:ext cx="1954176" cy="23803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6163" y="3183635"/>
            <a:ext cx="1953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272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525"/>
                </a:solidFill>
                <a:latin typeface="Georgia"/>
                <a:cs typeface="Georgia"/>
              </a:rPr>
              <a:t>MODULE-5 </a:t>
            </a:r>
            <a:r>
              <a:rPr sz="2000" b="1" spc="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000" b="1" spc="-45" dirty="0">
                <a:solidFill>
                  <a:srgbClr val="252525"/>
                </a:solidFill>
                <a:latin typeface="Georgia"/>
                <a:cs typeface="Georgia"/>
              </a:rPr>
              <a:t>C</a:t>
            </a:r>
            <a:r>
              <a:rPr sz="2000" b="1" spc="-40" dirty="0">
                <a:solidFill>
                  <a:srgbClr val="252525"/>
                </a:solidFill>
                <a:latin typeface="Georgia"/>
                <a:cs typeface="Georgia"/>
              </a:rPr>
              <a:t>O</a:t>
            </a:r>
            <a:r>
              <a:rPr sz="2000" b="1" spc="-35" dirty="0">
                <a:solidFill>
                  <a:srgbClr val="252525"/>
                </a:solidFill>
                <a:latin typeface="Georgia"/>
                <a:cs typeface="Georgia"/>
              </a:rPr>
              <a:t>LL</a:t>
            </a:r>
            <a:r>
              <a:rPr sz="2000" b="1" spc="-45" dirty="0">
                <a:solidFill>
                  <a:srgbClr val="252525"/>
                </a:solidFill>
                <a:latin typeface="Georgia"/>
                <a:cs typeface="Georgia"/>
              </a:rPr>
              <a:t>ECTI</a:t>
            </a:r>
            <a:r>
              <a:rPr sz="2000" b="1" spc="-40" dirty="0">
                <a:solidFill>
                  <a:srgbClr val="252525"/>
                </a:solidFill>
                <a:latin typeface="Georgia"/>
                <a:cs typeface="Georgia"/>
              </a:rPr>
              <a:t>ON</a:t>
            </a:r>
            <a:r>
              <a:rPr sz="2000" b="1" dirty="0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91" y="147827"/>
            <a:ext cx="1489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Collections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49752" y="1002741"/>
            <a:ext cx="1184275" cy="1097915"/>
            <a:chOff x="3349752" y="1002741"/>
            <a:chExt cx="1184275" cy="1097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9752" y="1002741"/>
              <a:ext cx="1184147" cy="4481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6996" y="1030224"/>
              <a:ext cx="1094230" cy="3581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96996" y="1030224"/>
              <a:ext cx="1094740" cy="358140"/>
            </a:xfrm>
            <a:custGeom>
              <a:avLst/>
              <a:gdLst/>
              <a:ahLst/>
              <a:cxnLst/>
              <a:rect l="l" t="t" r="r" b="b"/>
              <a:pathLst>
                <a:path w="1094739" h="358140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1034542" y="0"/>
                  </a:lnTo>
                  <a:lnTo>
                    <a:pt x="1057799" y="4683"/>
                  </a:lnTo>
                  <a:lnTo>
                    <a:pt x="1076770" y="17462"/>
                  </a:lnTo>
                  <a:lnTo>
                    <a:pt x="1089549" y="36433"/>
                  </a:lnTo>
                  <a:lnTo>
                    <a:pt x="1094232" y="59689"/>
                  </a:lnTo>
                  <a:lnTo>
                    <a:pt x="1094232" y="298450"/>
                  </a:lnTo>
                  <a:lnTo>
                    <a:pt x="1089549" y="321706"/>
                  </a:lnTo>
                  <a:lnTo>
                    <a:pt x="1076770" y="340677"/>
                  </a:lnTo>
                  <a:lnTo>
                    <a:pt x="1057799" y="353456"/>
                  </a:lnTo>
                  <a:lnTo>
                    <a:pt x="1034542" y="358139"/>
                  </a:lnTo>
                  <a:lnTo>
                    <a:pt x="59689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9752" y="1651965"/>
              <a:ext cx="1184147" cy="4481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6996" y="1679448"/>
              <a:ext cx="1094230" cy="3581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96996" y="1679448"/>
              <a:ext cx="1094740" cy="358140"/>
            </a:xfrm>
            <a:custGeom>
              <a:avLst/>
              <a:gdLst/>
              <a:ahLst/>
              <a:cxnLst/>
              <a:rect l="l" t="t" r="r" b="b"/>
              <a:pathLst>
                <a:path w="1094739" h="358139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1034542" y="0"/>
                  </a:lnTo>
                  <a:lnTo>
                    <a:pt x="1057799" y="4683"/>
                  </a:lnTo>
                  <a:lnTo>
                    <a:pt x="1076770" y="17462"/>
                  </a:lnTo>
                  <a:lnTo>
                    <a:pt x="1089549" y="36433"/>
                  </a:lnTo>
                  <a:lnTo>
                    <a:pt x="1094232" y="59689"/>
                  </a:lnTo>
                  <a:lnTo>
                    <a:pt x="1094232" y="298450"/>
                  </a:lnTo>
                  <a:lnTo>
                    <a:pt x="1089549" y="321706"/>
                  </a:lnTo>
                  <a:lnTo>
                    <a:pt x="1076770" y="340677"/>
                  </a:lnTo>
                  <a:lnTo>
                    <a:pt x="1057799" y="353457"/>
                  </a:lnTo>
                  <a:lnTo>
                    <a:pt x="1034542" y="358140"/>
                  </a:lnTo>
                  <a:lnTo>
                    <a:pt x="59689" y="358140"/>
                  </a:lnTo>
                  <a:lnTo>
                    <a:pt x="36433" y="353457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640" y="665987"/>
            <a:ext cx="6774815" cy="12846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Collections: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provide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set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 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manipulate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group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objects.</a:t>
            </a:r>
            <a:endParaRPr sz="1400">
              <a:latin typeface="Tahoma"/>
              <a:cs typeface="Tahoma"/>
            </a:endParaRPr>
          </a:p>
          <a:p>
            <a:pPr marL="58419" algn="ctr">
              <a:lnSpc>
                <a:spcPct val="100000"/>
              </a:lnSpc>
              <a:spcBef>
                <a:spcPts val="720"/>
              </a:spcBef>
            </a:pP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Iterable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57150" algn="ctr">
              <a:lnSpc>
                <a:spcPct val="100000"/>
              </a:lnSpc>
              <a:spcBef>
                <a:spcPts val="1355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Collection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37488" y="1427988"/>
            <a:ext cx="4855845" cy="1481455"/>
            <a:chOff x="1237488" y="1427988"/>
            <a:chExt cx="4855845" cy="14814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0610" y="1427988"/>
              <a:ext cx="127000" cy="2519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4980" y="2257044"/>
              <a:ext cx="4343400" cy="180340"/>
            </a:xfrm>
            <a:custGeom>
              <a:avLst/>
              <a:gdLst/>
              <a:ahLst/>
              <a:cxnLst/>
              <a:rect l="l" t="t" r="r" b="b"/>
              <a:pathLst>
                <a:path w="4343400" h="180339">
                  <a:moveTo>
                    <a:pt x="0" y="0"/>
                  </a:moveTo>
                  <a:lnTo>
                    <a:pt x="4343400" y="0"/>
                  </a:lnTo>
                </a:path>
                <a:path w="4343400" h="180339">
                  <a:moveTo>
                    <a:pt x="0" y="0"/>
                  </a:moveTo>
                  <a:lnTo>
                    <a:pt x="0" y="179959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7094" y="2111756"/>
              <a:ext cx="12700" cy="332740"/>
            </a:xfrm>
            <a:custGeom>
              <a:avLst/>
              <a:gdLst/>
              <a:ahLst/>
              <a:cxnLst/>
              <a:rect l="l" t="t" r="r" b="b"/>
              <a:pathLst>
                <a:path w="12700" h="332739">
                  <a:moveTo>
                    <a:pt x="12700" y="0"/>
                  </a:moveTo>
                  <a:lnTo>
                    <a:pt x="0" y="0"/>
                  </a:lnTo>
                  <a:lnTo>
                    <a:pt x="0" y="332486"/>
                  </a:lnTo>
                  <a:lnTo>
                    <a:pt x="12700" y="33248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9944" y="2048256"/>
              <a:ext cx="127000" cy="76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88378" y="225704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59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7488" y="2409455"/>
              <a:ext cx="1185671" cy="4998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4732" y="2436876"/>
              <a:ext cx="1095756" cy="4099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84732" y="2436876"/>
              <a:ext cx="1096010" cy="410209"/>
            </a:xfrm>
            <a:custGeom>
              <a:avLst/>
              <a:gdLst/>
              <a:ahLst/>
              <a:cxnLst/>
              <a:rect l="l" t="t" r="r" b="b"/>
              <a:pathLst>
                <a:path w="1096010" h="410210">
                  <a:moveTo>
                    <a:pt x="0" y="68324"/>
                  </a:moveTo>
                  <a:lnTo>
                    <a:pt x="5371" y="41736"/>
                  </a:lnTo>
                  <a:lnTo>
                    <a:pt x="20018" y="20017"/>
                  </a:lnTo>
                  <a:lnTo>
                    <a:pt x="41737" y="5370"/>
                  </a:lnTo>
                  <a:lnTo>
                    <a:pt x="68326" y="0"/>
                  </a:lnTo>
                  <a:lnTo>
                    <a:pt x="1027430" y="0"/>
                  </a:lnTo>
                  <a:lnTo>
                    <a:pt x="1054018" y="5370"/>
                  </a:lnTo>
                  <a:lnTo>
                    <a:pt x="1075737" y="20017"/>
                  </a:lnTo>
                  <a:lnTo>
                    <a:pt x="1090384" y="41736"/>
                  </a:lnTo>
                  <a:lnTo>
                    <a:pt x="1095756" y="68324"/>
                  </a:lnTo>
                  <a:lnTo>
                    <a:pt x="1095756" y="341629"/>
                  </a:lnTo>
                  <a:lnTo>
                    <a:pt x="1090384" y="368217"/>
                  </a:lnTo>
                  <a:lnTo>
                    <a:pt x="1075737" y="389936"/>
                  </a:lnTo>
                  <a:lnTo>
                    <a:pt x="1054018" y="404583"/>
                  </a:lnTo>
                  <a:lnTo>
                    <a:pt x="1027430" y="409955"/>
                  </a:lnTo>
                  <a:lnTo>
                    <a:pt x="68326" y="409955"/>
                  </a:lnTo>
                  <a:lnTo>
                    <a:pt x="41737" y="404583"/>
                  </a:lnTo>
                  <a:lnTo>
                    <a:pt x="20018" y="389936"/>
                  </a:lnTo>
                  <a:lnTo>
                    <a:pt x="5371" y="368217"/>
                  </a:lnTo>
                  <a:lnTo>
                    <a:pt x="0" y="341629"/>
                  </a:lnTo>
                  <a:lnTo>
                    <a:pt x="0" y="6832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01800" y="2503932"/>
            <a:ext cx="2590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spc="-5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72334" y="2849878"/>
            <a:ext cx="1264920" cy="1393190"/>
            <a:chOff x="1672334" y="2849878"/>
            <a:chExt cx="1264920" cy="1393190"/>
          </a:xfrm>
        </p:grpSpPr>
        <p:sp>
          <p:nvSpPr>
            <p:cNvPr id="22" name="object 22"/>
            <p:cNvSpPr/>
            <p:nvPr/>
          </p:nvSpPr>
          <p:spPr>
            <a:xfrm>
              <a:off x="1729484" y="2913379"/>
              <a:ext cx="12700" cy="1160780"/>
            </a:xfrm>
            <a:custGeom>
              <a:avLst/>
              <a:gdLst/>
              <a:ahLst/>
              <a:cxnLst/>
              <a:rect l="l" t="t" r="r" b="b"/>
              <a:pathLst>
                <a:path w="12700" h="1160779">
                  <a:moveTo>
                    <a:pt x="12700" y="0"/>
                  </a:moveTo>
                  <a:lnTo>
                    <a:pt x="0" y="0"/>
                  </a:lnTo>
                  <a:lnTo>
                    <a:pt x="0" y="1160500"/>
                  </a:lnTo>
                  <a:lnTo>
                    <a:pt x="12700" y="116050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2334" y="2849878"/>
              <a:ext cx="127000" cy="762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34310" y="3273550"/>
              <a:ext cx="181610" cy="382905"/>
            </a:xfrm>
            <a:custGeom>
              <a:avLst/>
              <a:gdLst/>
              <a:ahLst/>
              <a:cxnLst/>
              <a:rect l="l" t="t" r="r" b="b"/>
              <a:pathLst>
                <a:path w="181610" h="382904">
                  <a:moveTo>
                    <a:pt x="1524" y="0"/>
                  </a:moveTo>
                  <a:lnTo>
                    <a:pt x="181482" y="0"/>
                  </a:lnTo>
                </a:path>
                <a:path w="181610" h="382904">
                  <a:moveTo>
                    <a:pt x="0" y="382525"/>
                  </a:moveTo>
                  <a:lnTo>
                    <a:pt x="179958" y="382525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9946" y="3087584"/>
              <a:ext cx="1066787" cy="3764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7190" y="3115054"/>
              <a:ext cx="976882" cy="2865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17190" y="3115054"/>
              <a:ext cx="977265" cy="287020"/>
            </a:xfrm>
            <a:custGeom>
              <a:avLst/>
              <a:gdLst/>
              <a:ahLst/>
              <a:cxnLst/>
              <a:rect l="l" t="t" r="r" b="b"/>
              <a:pathLst>
                <a:path w="977264" h="287020">
                  <a:moveTo>
                    <a:pt x="0" y="47751"/>
                  </a:moveTo>
                  <a:lnTo>
                    <a:pt x="3746" y="29146"/>
                  </a:lnTo>
                  <a:lnTo>
                    <a:pt x="13969" y="13969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929132" y="0"/>
                  </a:lnTo>
                  <a:lnTo>
                    <a:pt x="947738" y="3746"/>
                  </a:lnTo>
                  <a:lnTo>
                    <a:pt x="962914" y="13969"/>
                  </a:lnTo>
                  <a:lnTo>
                    <a:pt x="973138" y="29146"/>
                  </a:lnTo>
                  <a:lnTo>
                    <a:pt x="976884" y="47751"/>
                  </a:lnTo>
                  <a:lnTo>
                    <a:pt x="976884" y="238760"/>
                  </a:lnTo>
                  <a:lnTo>
                    <a:pt x="973138" y="257365"/>
                  </a:lnTo>
                  <a:lnTo>
                    <a:pt x="962914" y="272542"/>
                  </a:lnTo>
                  <a:lnTo>
                    <a:pt x="947738" y="282765"/>
                  </a:lnTo>
                  <a:lnTo>
                    <a:pt x="929132" y="286512"/>
                  </a:lnTo>
                  <a:lnTo>
                    <a:pt x="47751" y="286512"/>
                  </a:lnTo>
                  <a:lnTo>
                    <a:pt x="29146" y="282765"/>
                  </a:lnTo>
                  <a:lnTo>
                    <a:pt x="13969" y="272542"/>
                  </a:lnTo>
                  <a:lnTo>
                    <a:pt x="3746" y="257365"/>
                  </a:lnTo>
                  <a:lnTo>
                    <a:pt x="0" y="238760"/>
                  </a:lnTo>
                  <a:lnTo>
                    <a:pt x="0" y="4775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9948" y="3471634"/>
              <a:ext cx="1066787" cy="3764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17192" y="3499104"/>
              <a:ext cx="976882" cy="28651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17192" y="3499104"/>
              <a:ext cx="977265" cy="287020"/>
            </a:xfrm>
            <a:custGeom>
              <a:avLst/>
              <a:gdLst/>
              <a:ahLst/>
              <a:cxnLst/>
              <a:rect l="l" t="t" r="r" b="b"/>
              <a:pathLst>
                <a:path w="977264" h="287020">
                  <a:moveTo>
                    <a:pt x="0" y="47752"/>
                  </a:moveTo>
                  <a:lnTo>
                    <a:pt x="3746" y="29146"/>
                  </a:lnTo>
                  <a:lnTo>
                    <a:pt x="13969" y="13970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929132" y="0"/>
                  </a:lnTo>
                  <a:lnTo>
                    <a:pt x="947738" y="3746"/>
                  </a:lnTo>
                  <a:lnTo>
                    <a:pt x="962914" y="13970"/>
                  </a:lnTo>
                  <a:lnTo>
                    <a:pt x="973138" y="29146"/>
                  </a:lnTo>
                  <a:lnTo>
                    <a:pt x="976884" y="47752"/>
                  </a:lnTo>
                  <a:lnTo>
                    <a:pt x="976884" y="238760"/>
                  </a:lnTo>
                  <a:lnTo>
                    <a:pt x="973138" y="257365"/>
                  </a:lnTo>
                  <a:lnTo>
                    <a:pt x="962914" y="272542"/>
                  </a:lnTo>
                  <a:lnTo>
                    <a:pt x="947738" y="282765"/>
                  </a:lnTo>
                  <a:lnTo>
                    <a:pt x="929132" y="286512"/>
                  </a:lnTo>
                  <a:lnTo>
                    <a:pt x="47751" y="286512"/>
                  </a:lnTo>
                  <a:lnTo>
                    <a:pt x="29146" y="282765"/>
                  </a:lnTo>
                  <a:lnTo>
                    <a:pt x="13969" y="272542"/>
                  </a:lnTo>
                  <a:lnTo>
                    <a:pt x="3746" y="257365"/>
                  </a:lnTo>
                  <a:lnTo>
                    <a:pt x="0" y="238760"/>
                  </a:lnTo>
                  <a:lnTo>
                    <a:pt x="0" y="47752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6900" y="3866388"/>
              <a:ext cx="1065276" cy="37646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4144" y="3893819"/>
              <a:ext cx="975359" cy="28651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914144" y="3893819"/>
              <a:ext cx="975360" cy="287020"/>
            </a:xfrm>
            <a:custGeom>
              <a:avLst/>
              <a:gdLst/>
              <a:ahLst/>
              <a:cxnLst/>
              <a:rect l="l" t="t" r="r" b="b"/>
              <a:pathLst>
                <a:path w="975360" h="287020">
                  <a:moveTo>
                    <a:pt x="0" y="47751"/>
                  </a:moveTo>
                  <a:lnTo>
                    <a:pt x="3746" y="29162"/>
                  </a:lnTo>
                  <a:lnTo>
                    <a:pt x="13969" y="13984"/>
                  </a:lnTo>
                  <a:lnTo>
                    <a:pt x="29146" y="3751"/>
                  </a:lnTo>
                  <a:lnTo>
                    <a:pt x="47751" y="0"/>
                  </a:lnTo>
                  <a:lnTo>
                    <a:pt x="927607" y="0"/>
                  </a:lnTo>
                  <a:lnTo>
                    <a:pt x="946213" y="3751"/>
                  </a:lnTo>
                  <a:lnTo>
                    <a:pt x="961389" y="13984"/>
                  </a:lnTo>
                  <a:lnTo>
                    <a:pt x="971613" y="29162"/>
                  </a:lnTo>
                  <a:lnTo>
                    <a:pt x="975360" y="47751"/>
                  </a:lnTo>
                  <a:lnTo>
                    <a:pt x="975360" y="238759"/>
                  </a:lnTo>
                  <a:lnTo>
                    <a:pt x="971613" y="257349"/>
                  </a:lnTo>
                  <a:lnTo>
                    <a:pt x="961390" y="272527"/>
                  </a:lnTo>
                  <a:lnTo>
                    <a:pt x="946213" y="282760"/>
                  </a:lnTo>
                  <a:lnTo>
                    <a:pt x="927607" y="286511"/>
                  </a:lnTo>
                  <a:lnTo>
                    <a:pt x="47751" y="286511"/>
                  </a:lnTo>
                  <a:lnTo>
                    <a:pt x="29146" y="282760"/>
                  </a:lnTo>
                  <a:lnTo>
                    <a:pt x="13969" y="272527"/>
                  </a:lnTo>
                  <a:lnTo>
                    <a:pt x="3746" y="257349"/>
                  </a:lnTo>
                  <a:lnTo>
                    <a:pt x="0" y="238759"/>
                  </a:lnTo>
                  <a:lnTo>
                    <a:pt x="0" y="4775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21610" y="3119627"/>
            <a:ext cx="10287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ArrayList</a:t>
            </a:r>
            <a:endParaRPr sz="1400">
              <a:latin typeface="Calibri"/>
              <a:cs typeface="Calibri"/>
            </a:endParaRPr>
          </a:p>
          <a:p>
            <a:pPr marL="341630">
              <a:lnSpc>
                <a:spcPct val="100000"/>
              </a:lnSpc>
              <a:spcBef>
                <a:spcPts val="1340"/>
              </a:spcBef>
            </a:pP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LinkedList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227965" algn="l"/>
                <a:tab pos="452120" algn="l"/>
              </a:tabLst>
            </a:pPr>
            <a:r>
              <a:rPr sz="1400" u="sng" dirty="0">
                <a:solidFill>
                  <a:srgbClr val="252525"/>
                </a:solidFill>
                <a:uFill>
                  <a:solidFill>
                    <a:srgbClr val="5C5C5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5" dirty="0">
                <a:solidFill>
                  <a:srgbClr val="252525"/>
                </a:solidFill>
                <a:latin typeface="Calibri"/>
                <a:cs typeface="Calibri"/>
              </a:rPr>
              <a:t>Vector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66900" y="4431790"/>
            <a:ext cx="1065530" cy="376555"/>
            <a:chOff x="1866900" y="4431790"/>
            <a:chExt cx="1065530" cy="376555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6900" y="4431790"/>
              <a:ext cx="1065276" cy="3764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4144" y="4459222"/>
              <a:ext cx="975359" cy="2865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14144" y="4459222"/>
              <a:ext cx="975360" cy="287020"/>
            </a:xfrm>
            <a:custGeom>
              <a:avLst/>
              <a:gdLst/>
              <a:ahLst/>
              <a:cxnLst/>
              <a:rect l="l" t="t" r="r" b="b"/>
              <a:pathLst>
                <a:path w="975360" h="287020">
                  <a:moveTo>
                    <a:pt x="0" y="47751"/>
                  </a:moveTo>
                  <a:lnTo>
                    <a:pt x="3746" y="29162"/>
                  </a:lnTo>
                  <a:lnTo>
                    <a:pt x="13969" y="13984"/>
                  </a:lnTo>
                  <a:lnTo>
                    <a:pt x="29146" y="3751"/>
                  </a:lnTo>
                  <a:lnTo>
                    <a:pt x="47751" y="0"/>
                  </a:lnTo>
                  <a:lnTo>
                    <a:pt x="927607" y="0"/>
                  </a:lnTo>
                  <a:lnTo>
                    <a:pt x="946213" y="3751"/>
                  </a:lnTo>
                  <a:lnTo>
                    <a:pt x="961389" y="13984"/>
                  </a:lnTo>
                  <a:lnTo>
                    <a:pt x="971613" y="29162"/>
                  </a:lnTo>
                  <a:lnTo>
                    <a:pt x="975360" y="47751"/>
                  </a:lnTo>
                  <a:lnTo>
                    <a:pt x="975360" y="238759"/>
                  </a:lnTo>
                  <a:lnTo>
                    <a:pt x="971613" y="257349"/>
                  </a:lnTo>
                  <a:lnTo>
                    <a:pt x="961390" y="272527"/>
                  </a:lnTo>
                  <a:lnTo>
                    <a:pt x="946213" y="282760"/>
                  </a:lnTo>
                  <a:lnTo>
                    <a:pt x="927607" y="286511"/>
                  </a:lnTo>
                  <a:lnTo>
                    <a:pt x="47751" y="286511"/>
                  </a:lnTo>
                  <a:lnTo>
                    <a:pt x="29146" y="282760"/>
                  </a:lnTo>
                  <a:lnTo>
                    <a:pt x="13969" y="272527"/>
                  </a:lnTo>
                  <a:lnTo>
                    <a:pt x="3746" y="257349"/>
                  </a:lnTo>
                  <a:lnTo>
                    <a:pt x="0" y="238759"/>
                  </a:lnTo>
                  <a:lnTo>
                    <a:pt x="0" y="4775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04972" y="4463796"/>
            <a:ext cx="394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38322" y="2869692"/>
            <a:ext cx="2767330" cy="1583055"/>
            <a:chOff x="2338322" y="2869692"/>
            <a:chExt cx="2767330" cy="1583055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38322" y="4200143"/>
              <a:ext cx="127000" cy="25200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654310" y="2945822"/>
              <a:ext cx="13970" cy="781685"/>
            </a:xfrm>
            <a:custGeom>
              <a:avLst/>
              <a:gdLst/>
              <a:ahLst/>
              <a:cxnLst/>
              <a:rect l="l" t="t" r="r" b="b"/>
              <a:pathLst>
                <a:path w="13970" h="781685">
                  <a:moveTo>
                    <a:pt x="12700" y="0"/>
                  </a:moveTo>
                  <a:lnTo>
                    <a:pt x="0" y="11"/>
                  </a:lnTo>
                  <a:lnTo>
                    <a:pt x="875" y="781118"/>
                  </a:lnTo>
                  <a:lnTo>
                    <a:pt x="13575" y="781118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97273" y="2869692"/>
              <a:ext cx="127000" cy="762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85614" y="3083090"/>
              <a:ext cx="1319784" cy="4099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32858" y="3110484"/>
              <a:ext cx="1229866" cy="3200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832858" y="3110484"/>
              <a:ext cx="1229995" cy="320040"/>
            </a:xfrm>
            <a:custGeom>
              <a:avLst/>
              <a:gdLst/>
              <a:ahLst/>
              <a:cxnLst/>
              <a:rect l="l" t="t" r="r" b="b"/>
              <a:pathLst>
                <a:path w="1229995" h="320039">
                  <a:moveTo>
                    <a:pt x="0" y="53340"/>
                  </a:moveTo>
                  <a:lnTo>
                    <a:pt x="4190" y="32575"/>
                  </a:lnTo>
                  <a:lnTo>
                    <a:pt x="15620" y="15621"/>
                  </a:lnTo>
                  <a:lnTo>
                    <a:pt x="32575" y="4191"/>
                  </a:lnTo>
                  <a:lnTo>
                    <a:pt x="53339" y="0"/>
                  </a:lnTo>
                  <a:lnTo>
                    <a:pt x="1176527" y="0"/>
                  </a:lnTo>
                  <a:lnTo>
                    <a:pt x="1197292" y="4191"/>
                  </a:lnTo>
                  <a:lnTo>
                    <a:pt x="1214246" y="15621"/>
                  </a:lnTo>
                  <a:lnTo>
                    <a:pt x="1225676" y="32575"/>
                  </a:lnTo>
                  <a:lnTo>
                    <a:pt x="1229867" y="53340"/>
                  </a:lnTo>
                  <a:lnTo>
                    <a:pt x="1229867" y="266700"/>
                  </a:lnTo>
                  <a:lnTo>
                    <a:pt x="1225677" y="287464"/>
                  </a:lnTo>
                  <a:lnTo>
                    <a:pt x="1214247" y="304419"/>
                  </a:lnTo>
                  <a:lnTo>
                    <a:pt x="1197292" y="315850"/>
                  </a:lnTo>
                  <a:lnTo>
                    <a:pt x="1176527" y="320041"/>
                  </a:lnTo>
                  <a:lnTo>
                    <a:pt x="53339" y="320041"/>
                  </a:lnTo>
                  <a:lnTo>
                    <a:pt x="32575" y="315850"/>
                  </a:lnTo>
                  <a:lnTo>
                    <a:pt x="15621" y="304419"/>
                  </a:lnTo>
                  <a:lnTo>
                    <a:pt x="4191" y="287464"/>
                  </a:lnTo>
                  <a:lnTo>
                    <a:pt x="0" y="266700"/>
                  </a:lnTo>
                  <a:lnTo>
                    <a:pt x="0" y="5334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946207" y="3131820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ueu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60420" y="2406356"/>
            <a:ext cx="1263650" cy="703580"/>
            <a:chOff x="3360420" y="2406356"/>
            <a:chExt cx="1263650" cy="703580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6832" y="2857500"/>
              <a:ext cx="127000" cy="2519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60420" y="2406356"/>
              <a:ext cx="1263407" cy="50295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07664" y="2433828"/>
              <a:ext cx="1173480" cy="41300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407664" y="2433828"/>
              <a:ext cx="1173480" cy="413384"/>
            </a:xfrm>
            <a:custGeom>
              <a:avLst/>
              <a:gdLst/>
              <a:ahLst/>
              <a:cxnLst/>
              <a:rect l="l" t="t" r="r" b="b"/>
              <a:pathLst>
                <a:path w="1173479" h="413385">
                  <a:moveTo>
                    <a:pt x="0" y="68833"/>
                  </a:moveTo>
                  <a:lnTo>
                    <a:pt x="5415" y="42057"/>
                  </a:lnTo>
                  <a:lnTo>
                    <a:pt x="20177" y="20176"/>
                  </a:lnTo>
                  <a:lnTo>
                    <a:pt x="42058" y="5414"/>
                  </a:lnTo>
                  <a:lnTo>
                    <a:pt x="68834" y="0"/>
                  </a:lnTo>
                  <a:lnTo>
                    <a:pt x="1104647" y="0"/>
                  </a:lnTo>
                  <a:lnTo>
                    <a:pt x="1131422" y="5414"/>
                  </a:lnTo>
                  <a:lnTo>
                    <a:pt x="1153303" y="20176"/>
                  </a:lnTo>
                  <a:lnTo>
                    <a:pt x="1168065" y="42057"/>
                  </a:lnTo>
                  <a:lnTo>
                    <a:pt x="1173481" y="68833"/>
                  </a:lnTo>
                  <a:lnTo>
                    <a:pt x="1173481" y="344169"/>
                  </a:lnTo>
                  <a:lnTo>
                    <a:pt x="1168065" y="370944"/>
                  </a:lnTo>
                  <a:lnTo>
                    <a:pt x="1153303" y="392825"/>
                  </a:lnTo>
                  <a:lnTo>
                    <a:pt x="1131422" y="407587"/>
                  </a:lnTo>
                  <a:lnTo>
                    <a:pt x="1104647" y="413003"/>
                  </a:lnTo>
                  <a:lnTo>
                    <a:pt x="68834" y="413003"/>
                  </a:lnTo>
                  <a:lnTo>
                    <a:pt x="42058" y="407587"/>
                  </a:lnTo>
                  <a:lnTo>
                    <a:pt x="20177" y="392825"/>
                  </a:lnTo>
                  <a:lnTo>
                    <a:pt x="5415" y="370944"/>
                  </a:lnTo>
                  <a:lnTo>
                    <a:pt x="0" y="344169"/>
                  </a:lnTo>
                  <a:lnTo>
                    <a:pt x="0" y="68833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48784" y="2500883"/>
            <a:ext cx="494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421378" y="3698746"/>
            <a:ext cx="1217930" cy="497205"/>
            <a:chOff x="3421378" y="3698746"/>
            <a:chExt cx="1217930" cy="497205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21378" y="3698746"/>
              <a:ext cx="1217688" cy="49683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68622" y="3726178"/>
              <a:ext cx="1127760" cy="40690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468622" y="3726178"/>
              <a:ext cx="1127760" cy="407034"/>
            </a:xfrm>
            <a:custGeom>
              <a:avLst/>
              <a:gdLst/>
              <a:ahLst/>
              <a:cxnLst/>
              <a:rect l="l" t="t" r="r" b="b"/>
              <a:pathLst>
                <a:path w="1127760" h="407035">
                  <a:moveTo>
                    <a:pt x="0" y="67817"/>
                  </a:moveTo>
                  <a:lnTo>
                    <a:pt x="5328" y="41414"/>
                  </a:lnTo>
                  <a:lnTo>
                    <a:pt x="19859" y="19858"/>
                  </a:lnTo>
                  <a:lnTo>
                    <a:pt x="41415" y="5327"/>
                  </a:lnTo>
                  <a:lnTo>
                    <a:pt x="67817" y="0"/>
                  </a:lnTo>
                  <a:lnTo>
                    <a:pt x="1059941" y="0"/>
                  </a:lnTo>
                  <a:lnTo>
                    <a:pt x="1086344" y="5327"/>
                  </a:lnTo>
                  <a:lnTo>
                    <a:pt x="1107900" y="19858"/>
                  </a:lnTo>
                  <a:lnTo>
                    <a:pt x="1122431" y="41414"/>
                  </a:lnTo>
                  <a:lnTo>
                    <a:pt x="1127760" y="67817"/>
                  </a:lnTo>
                  <a:lnTo>
                    <a:pt x="1127760" y="339089"/>
                  </a:lnTo>
                  <a:lnTo>
                    <a:pt x="1122431" y="365485"/>
                  </a:lnTo>
                  <a:lnTo>
                    <a:pt x="1107900" y="387042"/>
                  </a:lnTo>
                  <a:lnTo>
                    <a:pt x="1086344" y="401577"/>
                  </a:lnTo>
                  <a:lnTo>
                    <a:pt x="1059941" y="406907"/>
                  </a:lnTo>
                  <a:lnTo>
                    <a:pt x="67817" y="406907"/>
                  </a:lnTo>
                  <a:lnTo>
                    <a:pt x="41415" y="401577"/>
                  </a:lnTo>
                  <a:lnTo>
                    <a:pt x="19859" y="387042"/>
                  </a:lnTo>
                  <a:lnTo>
                    <a:pt x="5328" y="365485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90950" y="3790188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ue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421378" y="4390644"/>
            <a:ext cx="1217930" cy="474345"/>
            <a:chOff x="3421378" y="4390644"/>
            <a:chExt cx="1217930" cy="474345"/>
          </a:xfrm>
        </p:grpSpPr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21378" y="4390644"/>
              <a:ext cx="1217688" cy="47393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68622" y="4418076"/>
              <a:ext cx="1127760" cy="38404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468622" y="4418076"/>
              <a:ext cx="1127760" cy="384175"/>
            </a:xfrm>
            <a:custGeom>
              <a:avLst/>
              <a:gdLst/>
              <a:ahLst/>
              <a:cxnLst/>
              <a:rect l="l" t="t" r="r" b="b"/>
              <a:pathLst>
                <a:path w="1127760" h="384175">
                  <a:moveTo>
                    <a:pt x="0" y="64008"/>
                  </a:moveTo>
                  <a:lnTo>
                    <a:pt x="5036" y="39090"/>
                  </a:lnTo>
                  <a:lnTo>
                    <a:pt x="18764" y="18745"/>
                  </a:lnTo>
                  <a:lnTo>
                    <a:pt x="39112" y="5029"/>
                  </a:lnTo>
                  <a:lnTo>
                    <a:pt x="64008" y="0"/>
                  </a:lnTo>
                  <a:lnTo>
                    <a:pt x="1063752" y="0"/>
                  </a:lnTo>
                  <a:lnTo>
                    <a:pt x="1088647" y="5029"/>
                  </a:lnTo>
                  <a:lnTo>
                    <a:pt x="1108995" y="18745"/>
                  </a:lnTo>
                  <a:lnTo>
                    <a:pt x="1122723" y="39090"/>
                  </a:lnTo>
                  <a:lnTo>
                    <a:pt x="1127760" y="64008"/>
                  </a:lnTo>
                  <a:lnTo>
                    <a:pt x="1127760" y="320040"/>
                  </a:lnTo>
                  <a:lnTo>
                    <a:pt x="1122723" y="344952"/>
                  </a:lnTo>
                  <a:lnTo>
                    <a:pt x="1108995" y="365298"/>
                  </a:lnTo>
                  <a:lnTo>
                    <a:pt x="1088647" y="379017"/>
                  </a:lnTo>
                  <a:lnTo>
                    <a:pt x="1063752" y="384048"/>
                  </a:lnTo>
                  <a:lnTo>
                    <a:pt x="64008" y="384048"/>
                  </a:lnTo>
                  <a:lnTo>
                    <a:pt x="39112" y="379017"/>
                  </a:lnTo>
                  <a:lnTo>
                    <a:pt x="18764" y="365298"/>
                  </a:lnTo>
                  <a:lnTo>
                    <a:pt x="5036" y="344952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05020" y="4472940"/>
            <a:ext cx="847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ArrayDeque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439154" y="2409455"/>
            <a:ext cx="1186180" cy="500380"/>
            <a:chOff x="5439154" y="2409455"/>
            <a:chExt cx="1186180" cy="500380"/>
          </a:xfrm>
        </p:grpSpPr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9154" y="2409455"/>
              <a:ext cx="1185671" cy="49985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6398" y="2436874"/>
              <a:ext cx="1095754" cy="40995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486398" y="2436874"/>
              <a:ext cx="1096010" cy="410209"/>
            </a:xfrm>
            <a:custGeom>
              <a:avLst/>
              <a:gdLst/>
              <a:ahLst/>
              <a:cxnLst/>
              <a:rect l="l" t="t" r="r" b="b"/>
              <a:pathLst>
                <a:path w="1096009" h="410210">
                  <a:moveTo>
                    <a:pt x="0" y="68324"/>
                  </a:moveTo>
                  <a:lnTo>
                    <a:pt x="5371" y="41736"/>
                  </a:lnTo>
                  <a:lnTo>
                    <a:pt x="20018" y="20017"/>
                  </a:lnTo>
                  <a:lnTo>
                    <a:pt x="41737" y="5370"/>
                  </a:lnTo>
                  <a:lnTo>
                    <a:pt x="68325" y="0"/>
                  </a:lnTo>
                  <a:lnTo>
                    <a:pt x="1027430" y="0"/>
                  </a:lnTo>
                  <a:lnTo>
                    <a:pt x="1054019" y="5370"/>
                  </a:lnTo>
                  <a:lnTo>
                    <a:pt x="1075738" y="20017"/>
                  </a:lnTo>
                  <a:lnTo>
                    <a:pt x="1090385" y="41736"/>
                  </a:lnTo>
                  <a:lnTo>
                    <a:pt x="1095756" y="68324"/>
                  </a:lnTo>
                  <a:lnTo>
                    <a:pt x="1095756" y="341629"/>
                  </a:lnTo>
                  <a:lnTo>
                    <a:pt x="1090385" y="368217"/>
                  </a:lnTo>
                  <a:lnTo>
                    <a:pt x="1075738" y="389936"/>
                  </a:lnTo>
                  <a:lnTo>
                    <a:pt x="1054019" y="404583"/>
                  </a:lnTo>
                  <a:lnTo>
                    <a:pt x="1027430" y="409955"/>
                  </a:lnTo>
                  <a:lnTo>
                    <a:pt x="68325" y="409955"/>
                  </a:lnTo>
                  <a:lnTo>
                    <a:pt x="41737" y="404583"/>
                  </a:lnTo>
                  <a:lnTo>
                    <a:pt x="20018" y="389936"/>
                  </a:lnTo>
                  <a:lnTo>
                    <a:pt x="5371" y="368217"/>
                  </a:lnTo>
                  <a:lnTo>
                    <a:pt x="0" y="341629"/>
                  </a:lnTo>
                  <a:lnTo>
                    <a:pt x="0" y="6832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911721" y="2503932"/>
            <a:ext cx="247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4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969002" y="2854450"/>
            <a:ext cx="3787140" cy="1553845"/>
            <a:chOff x="3969002" y="2854450"/>
            <a:chExt cx="3787140" cy="1553845"/>
          </a:xfrm>
        </p:grpSpPr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69002" y="4155946"/>
              <a:ext cx="127000" cy="25199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683504" y="2854451"/>
              <a:ext cx="639445" cy="976630"/>
            </a:xfrm>
            <a:custGeom>
              <a:avLst/>
              <a:gdLst/>
              <a:ahLst/>
              <a:cxnLst/>
              <a:rect l="l" t="t" r="r" b="b"/>
              <a:pathLst>
                <a:path w="639445" h="976629">
                  <a:moveTo>
                    <a:pt x="127000" y="80772"/>
                  </a:moveTo>
                  <a:lnTo>
                    <a:pt x="63500" y="4572"/>
                  </a:lnTo>
                  <a:lnTo>
                    <a:pt x="0" y="80772"/>
                  </a:lnTo>
                  <a:lnTo>
                    <a:pt x="57150" y="80772"/>
                  </a:lnTo>
                  <a:lnTo>
                    <a:pt x="57150" y="976630"/>
                  </a:lnTo>
                  <a:lnTo>
                    <a:pt x="69850" y="976630"/>
                  </a:lnTo>
                  <a:lnTo>
                    <a:pt x="69850" y="80772"/>
                  </a:lnTo>
                  <a:lnTo>
                    <a:pt x="127000" y="80772"/>
                  </a:lnTo>
                  <a:close/>
                </a:path>
                <a:path w="639445" h="976629">
                  <a:moveTo>
                    <a:pt x="639064" y="76200"/>
                  </a:moveTo>
                  <a:lnTo>
                    <a:pt x="575564" y="0"/>
                  </a:lnTo>
                  <a:lnTo>
                    <a:pt x="512064" y="76200"/>
                  </a:lnTo>
                  <a:lnTo>
                    <a:pt x="569214" y="76200"/>
                  </a:lnTo>
                  <a:lnTo>
                    <a:pt x="569214" y="684022"/>
                  </a:lnTo>
                  <a:lnTo>
                    <a:pt x="581914" y="684022"/>
                  </a:lnTo>
                  <a:lnTo>
                    <a:pt x="581914" y="76200"/>
                  </a:lnTo>
                  <a:lnTo>
                    <a:pt x="639064" y="7620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59066" y="3174490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60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82510" y="2939783"/>
              <a:ext cx="1363979" cy="39625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29754" y="2967226"/>
              <a:ext cx="1274063" cy="30632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429754" y="2967226"/>
              <a:ext cx="1274445" cy="306705"/>
            </a:xfrm>
            <a:custGeom>
              <a:avLst/>
              <a:gdLst/>
              <a:ahLst/>
              <a:cxnLst/>
              <a:rect l="l" t="t" r="r" b="b"/>
              <a:pathLst>
                <a:path w="1274445" h="306704">
                  <a:moveTo>
                    <a:pt x="0" y="51054"/>
                  </a:moveTo>
                  <a:lnTo>
                    <a:pt x="4012" y="31182"/>
                  </a:lnTo>
                  <a:lnTo>
                    <a:pt x="14954" y="14954"/>
                  </a:lnTo>
                  <a:lnTo>
                    <a:pt x="31182" y="4012"/>
                  </a:lnTo>
                  <a:lnTo>
                    <a:pt x="51054" y="0"/>
                  </a:lnTo>
                  <a:lnTo>
                    <a:pt x="1223010" y="0"/>
                  </a:lnTo>
                  <a:lnTo>
                    <a:pt x="1242881" y="4012"/>
                  </a:lnTo>
                  <a:lnTo>
                    <a:pt x="1259109" y="14954"/>
                  </a:lnTo>
                  <a:lnTo>
                    <a:pt x="1270051" y="31182"/>
                  </a:lnTo>
                  <a:lnTo>
                    <a:pt x="1274064" y="51054"/>
                  </a:lnTo>
                  <a:lnTo>
                    <a:pt x="1274064" y="255270"/>
                  </a:lnTo>
                  <a:lnTo>
                    <a:pt x="1270051" y="275141"/>
                  </a:lnTo>
                  <a:lnTo>
                    <a:pt x="1259109" y="291369"/>
                  </a:lnTo>
                  <a:lnTo>
                    <a:pt x="1242881" y="302312"/>
                  </a:lnTo>
                  <a:lnTo>
                    <a:pt x="1223010" y="306325"/>
                  </a:lnTo>
                  <a:lnTo>
                    <a:pt x="51054" y="306325"/>
                  </a:lnTo>
                  <a:lnTo>
                    <a:pt x="31182" y="302312"/>
                  </a:lnTo>
                  <a:lnTo>
                    <a:pt x="14954" y="291369"/>
                  </a:lnTo>
                  <a:lnTo>
                    <a:pt x="4012" y="275141"/>
                  </a:lnTo>
                  <a:lnTo>
                    <a:pt x="0" y="255270"/>
                  </a:lnTo>
                  <a:lnTo>
                    <a:pt x="0" y="51054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91654" y="3313176"/>
              <a:ext cx="1363978" cy="39776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38898" y="3340608"/>
              <a:ext cx="1274063" cy="30784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438898" y="3340608"/>
              <a:ext cx="1274445" cy="307975"/>
            </a:xfrm>
            <a:custGeom>
              <a:avLst/>
              <a:gdLst/>
              <a:ahLst/>
              <a:cxnLst/>
              <a:rect l="l" t="t" r="r" b="b"/>
              <a:pathLst>
                <a:path w="1274445" h="307975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1222755" y="0"/>
                  </a:lnTo>
                  <a:lnTo>
                    <a:pt x="1242720" y="4034"/>
                  </a:lnTo>
                  <a:lnTo>
                    <a:pt x="1259030" y="15033"/>
                  </a:lnTo>
                  <a:lnTo>
                    <a:pt x="1270029" y="31343"/>
                  </a:lnTo>
                  <a:lnTo>
                    <a:pt x="1274064" y="51308"/>
                  </a:lnTo>
                  <a:lnTo>
                    <a:pt x="1274064" y="256540"/>
                  </a:lnTo>
                  <a:lnTo>
                    <a:pt x="1270029" y="276504"/>
                  </a:lnTo>
                  <a:lnTo>
                    <a:pt x="1259030" y="292814"/>
                  </a:lnTo>
                  <a:lnTo>
                    <a:pt x="1242720" y="303813"/>
                  </a:lnTo>
                  <a:lnTo>
                    <a:pt x="1222755" y="307848"/>
                  </a:lnTo>
                  <a:lnTo>
                    <a:pt x="51308" y="307848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40"/>
                  </a:lnTo>
                  <a:lnTo>
                    <a:pt x="0" y="51308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46366" y="2979420"/>
            <a:ext cx="133921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HashSet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192405" algn="l"/>
                <a:tab pos="321310" algn="l"/>
              </a:tabLst>
            </a:pPr>
            <a:r>
              <a:rPr sz="1400" u="sng" dirty="0">
                <a:solidFill>
                  <a:srgbClr val="252525"/>
                </a:solidFill>
                <a:uFill>
                  <a:solidFill>
                    <a:srgbClr val="5C5C5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LinkedHashSet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161788" y="3811522"/>
            <a:ext cx="1210310" cy="437515"/>
            <a:chOff x="5161788" y="3811522"/>
            <a:chExt cx="1210310" cy="437515"/>
          </a:xfrm>
        </p:grpSpPr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61788" y="3811522"/>
              <a:ext cx="1210056" cy="43734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09032" y="3838954"/>
              <a:ext cx="1120138" cy="34747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209032" y="3838954"/>
              <a:ext cx="1120140" cy="347980"/>
            </a:xfrm>
            <a:custGeom>
              <a:avLst/>
              <a:gdLst/>
              <a:ahLst/>
              <a:cxnLst/>
              <a:rect l="l" t="t" r="r" b="b"/>
              <a:pathLst>
                <a:path w="1120139" h="347979">
                  <a:moveTo>
                    <a:pt x="0" y="57912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2" y="0"/>
                  </a:lnTo>
                  <a:lnTo>
                    <a:pt x="1062228" y="0"/>
                  </a:lnTo>
                  <a:lnTo>
                    <a:pt x="1084779" y="4548"/>
                  </a:lnTo>
                  <a:lnTo>
                    <a:pt x="1103186" y="16954"/>
                  </a:lnTo>
                  <a:lnTo>
                    <a:pt x="1115592" y="35361"/>
                  </a:lnTo>
                  <a:lnTo>
                    <a:pt x="1120140" y="57912"/>
                  </a:lnTo>
                  <a:lnTo>
                    <a:pt x="1120140" y="289560"/>
                  </a:lnTo>
                  <a:lnTo>
                    <a:pt x="1115592" y="312099"/>
                  </a:lnTo>
                  <a:lnTo>
                    <a:pt x="1103186" y="330507"/>
                  </a:lnTo>
                  <a:lnTo>
                    <a:pt x="1084779" y="342921"/>
                  </a:lnTo>
                  <a:lnTo>
                    <a:pt x="1062228" y="347473"/>
                  </a:lnTo>
                  <a:lnTo>
                    <a:pt x="57912" y="347473"/>
                  </a:lnTo>
                  <a:lnTo>
                    <a:pt x="35361" y="342921"/>
                  </a:lnTo>
                  <a:lnTo>
                    <a:pt x="16954" y="330507"/>
                  </a:lnTo>
                  <a:lnTo>
                    <a:pt x="4548" y="312099"/>
                  </a:lnTo>
                  <a:lnTo>
                    <a:pt x="0" y="289560"/>
                  </a:lnTo>
                  <a:lnTo>
                    <a:pt x="0" y="57912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415153" y="3875532"/>
            <a:ext cx="704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spc="-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4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161788" y="4207763"/>
            <a:ext cx="1210310" cy="664845"/>
            <a:chOff x="5161788" y="4207763"/>
            <a:chExt cx="1210310" cy="664845"/>
          </a:xfrm>
        </p:grpSpPr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81980" y="4207763"/>
              <a:ext cx="127000" cy="25200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61788" y="4434839"/>
              <a:ext cx="1210056" cy="43734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09032" y="4462271"/>
              <a:ext cx="1120138" cy="347471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209032" y="4462271"/>
              <a:ext cx="1120140" cy="347980"/>
            </a:xfrm>
            <a:custGeom>
              <a:avLst/>
              <a:gdLst/>
              <a:ahLst/>
              <a:cxnLst/>
              <a:rect l="l" t="t" r="r" b="b"/>
              <a:pathLst>
                <a:path w="1120139" h="347979">
                  <a:moveTo>
                    <a:pt x="0" y="57911"/>
                  </a:moveTo>
                  <a:lnTo>
                    <a:pt x="4548" y="35372"/>
                  </a:lnTo>
                  <a:lnTo>
                    <a:pt x="16954" y="16964"/>
                  </a:lnTo>
                  <a:lnTo>
                    <a:pt x="35361" y="4551"/>
                  </a:lnTo>
                  <a:lnTo>
                    <a:pt x="57912" y="0"/>
                  </a:lnTo>
                  <a:lnTo>
                    <a:pt x="1062228" y="0"/>
                  </a:lnTo>
                  <a:lnTo>
                    <a:pt x="1084779" y="4551"/>
                  </a:lnTo>
                  <a:lnTo>
                    <a:pt x="1103186" y="16964"/>
                  </a:lnTo>
                  <a:lnTo>
                    <a:pt x="1115592" y="35372"/>
                  </a:lnTo>
                  <a:lnTo>
                    <a:pt x="1120140" y="57911"/>
                  </a:lnTo>
                  <a:lnTo>
                    <a:pt x="1120140" y="289559"/>
                  </a:lnTo>
                  <a:lnTo>
                    <a:pt x="1115592" y="312099"/>
                  </a:lnTo>
                  <a:lnTo>
                    <a:pt x="1103186" y="330507"/>
                  </a:lnTo>
                  <a:lnTo>
                    <a:pt x="1084779" y="342921"/>
                  </a:lnTo>
                  <a:lnTo>
                    <a:pt x="1062228" y="347472"/>
                  </a:lnTo>
                  <a:lnTo>
                    <a:pt x="57912" y="347472"/>
                  </a:lnTo>
                  <a:lnTo>
                    <a:pt x="35361" y="342921"/>
                  </a:lnTo>
                  <a:lnTo>
                    <a:pt x="16954" y="330507"/>
                  </a:lnTo>
                  <a:lnTo>
                    <a:pt x="4548" y="312099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495925" y="4497323"/>
            <a:ext cx="537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252525"/>
                </a:solidFill>
                <a:latin typeface="Calibri"/>
                <a:cs typeface="Calibri"/>
              </a:rPr>
              <a:t>TreeSet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92" name="object 92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0" y="147827"/>
            <a:ext cx="2385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Collection</a:t>
            </a:r>
            <a:r>
              <a:rPr spc="-9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608" y="876300"/>
            <a:ext cx="2572385" cy="261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HashSet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TreeSet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3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3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Properties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0" y="147827"/>
            <a:ext cx="47059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Why</a:t>
            </a:r>
            <a:r>
              <a:rPr spc="-65" dirty="0"/>
              <a:t> </a:t>
            </a:r>
            <a:r>
              <a:rPr spc="-15" dirty="0"/>
              <a:t>ArrayList</a:t>
            </a:r>
            <a:r>
              <a:rPr spc="-70" dirty="0"/>
              <a:t> </a:t>
            </a:r>
            <a:r>
              <a:rPr spc="-5" dirty="0"/>
              <a:t>when</a:t>
            </a:r>
            <a:r>
              <a:rPr spc="-40" dirty="0"/>
              <a:t> </a:t>
            </a:r>
            <a:r>
              <a:rPr spc="-15" dirty="0"/>
              <a:t>Array</a:t>
            </a:r>
            <a:r>
              <a:rPr spc="-6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10" dirty="0"/>
              <a:t>there?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608" y="949451"/>
            <a:ext cx="1366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fixed.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69604" y="1476184"/>
          <a:ext cx="2447288" cy="473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6451" y="3603688"/>
          <a:ext cx="4889497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6608" y="2912364"/>
            <a:ext cx="20974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re-sizeable.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8" name="object 8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14" y="147827"/>
            <a:ext cx="1194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</a:t>
            </a:r>
            <a:r>
              <a:rPr spc="-10" dirty="0"/>
              <a:t>rra</a:t>
            </a:r>
            <a:r>
              <a:rPr spc="-20" dirty="0"/>
              <a:t>y</a:t>
            </a:r>
            <a:r>
              <a:rPr spc="-25" dirty="0"/>
              <a:t>L</a:t>
            </a:r>
            <a:r>
              <a:rPr spc="-15" dirty="0"/>
              <a:t>i</a:t>
            </a:r>
            <a:r>
              <a:rPr spc="-20" dirty="0"/>
              <a:t>s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551" y="1020571"/>
            <a:ext cx="28473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720" marR="5080" indent="-287020">
              <a:lnSpc>
                <a:spcPts val="1390"/>
              </a:lnSpc>
              <a:spcBef>
                <a:spcPts val="185"/>
              </a:spcBef>
              <a:tabLst>
                <a:tab pos="29908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implementation of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List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Interface.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551" y="1569211"/>
            <a:ext cx="294830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720" marR="5080" indent="-287020">
              <a:lnSpc>
                <a:spcPts val="1390"/>
              </a:lnSpc>
              <a:spcBef>
                <a:spcPts val="185"/>
              </a:spcBef>
              <a:tabLst>
                <a:tab pos="29908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size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is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fixed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size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grow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dynamically.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551" y="2117851"/>
            <a:ext cx="278701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720" marR="5080" indent="-287020">
              <a:lnSpc>
                <a:spcPts val="1390"/>
              </a:lnSpc>
              <a:spcBef>
                <a:spcPts val="185"/>
              </a:spcBef>
              <a:tabLst>
                <a:tab pos="29908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used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store objects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perform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86" y="2666492"/>
            <a:ext cx="3096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085" marR="5080" indent="-286385">
              <a:lnSpc>
                <a:spcPts val="1390"/>
              </a:lnSpc>
              <a:spcBef>
                <a:spcPts val="185"/>
              </a:spcBef>
              <a:tabLst>
                <a:tab pos="298450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not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Synchronized.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Vector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which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synchronized.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25440" y="1155190"/>
            <a:ext cx="2286000" cy="635635"/>
            <a:chOff x="5425440" y="1155190"/>
            <a:chExt cx="2286000" cy="6356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5440" y="1155190"/>
              <a:ext cx="2286000" cy="6355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2684" y="1182622"/>
              <a:ext cx="2196084" cy="5455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72684" y="1182622"/>
              <a:ext cx="2196465" cy="546100"/>
            </a:xfrm>
            <a:custGeom>
              <a:avLst/>
              <a:gdLst/>
              <a:ahLst/>
              <a:cxnLst/>
              <a:rect l="l" t="t" r="r" b="b"/>
              <a:pathLst>
                <a:path w="2196465" h="546100">
                  <a:moveTo>
                    <a:pt x="0" y="90931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1" y="0"/>
                  </a:lnTo>
                  <a:lnTo>
                    <a:pt x="2105151" y="0"/>
                  </a:lnTo>
                  <a:lnTo>
                    <a:pt x="2140523" y="7153"/>
                  </a:lnTo>
                  <a:lnTo>
                    <a:pt x="2169429" y="26654"/>
                  </a:lnTo>
                  <a:lnTo>
                    <a:pt x="2188930" y="55560"/>
                  </a:lnTo>
                  <a:lnTo>
                    <a:pt x="2196084" y="90931"/>
                  </a:lnTo>
                  <a:lnTo>
                    <a:pt x="2196084" y="454660"/>
                  </a:lnTo>
                  <a:lnTo>
                    <a:pt x="2188930" y="490031"/>
                  </a:lnTo>
                  <a:lnTo>
                    <a:pt x="2169429" y="518937"/>
                  </a:lnTo>
                  <a:lnTo>
                    <a:pt x="2140523" y="538438"/>
                  </a:lnTo>
                  <a:lnTo>
                    <a:pt x="2105151" y="545591"/>
                  </a:lnTo>
                  <a:lnTo>
                    <a:pt x="90931" y="545591"/>
                  </a:lnTo>
                  <a:lnTo>
                    <a:pt x="55560" y="538438"/>
                  </a:lnTo>
                  <a:lnTo>
                    <a:pt x="26654" y="518937"/>
                  </a:lnTo>
                  <a:lnTo>
                    <a:pt x="7153" y="490031"/>
                  </a:lnTo>
                  <a:lnTo>
                    <a:pt x="0" y="454660"/>
                  </a:lnTo>
                  <a:lnTo>
                    <a:pt x="0" y="9093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69077" y="1333500"/>
            <a:ext cx="1377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Java.util.ArrayList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1874" y="1333500"/>
            <a:ext cx="494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e:5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67422" y="1182624"/>
            <a:ext cx="480059" cy="1337945"/>
            <a:chOff x="6567422" y="1182624"/>
            <a:chExt cx="480059" cy="1337945"/>
          </a:xfrm>
        </p:grpSpPr>
        <p:sp>
          <p:nvSpPr>
            <p:cNvPr id="14" name="object 14"/>
            <p:cNvSpPr/>
            <p:nvPr/>
          </p:nvSpPr>
          <p:spPr>
            <a:xfrm>
              <a:off x="7042402" y="1182624"/>
              <a:ext cx="0" cy="546735"/>
            </a:xfrm>
            <a:custGeom>
              <a:avLst/>
              <a:gdLst/>
              <a:ahLst/>
              <a:cxnLst/>
              <a:rect l="l" t="t" r="r" b="b"/>
              <a:pathLst>
                <a:path h="546735">
                  <a:moveTo>
                    <a:pt x="0" y="0"/>
                  </a:moveTo>
                  <a:lnTo>
                    <a:pt x="0" y="546480"/>
                  </a:lnTo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7411" y="1728215"/>
              <a:ext cx="127000" cy="792480"/>
            </a:xfrm>
            <a:custGeom>
              <a:avLst/>
              <a:gdLst/>
              <a:ahLst/>
              <a:cxnLst/>
              <a:rect l="l" t="t" r="r" b="b"/>
              <a:pathLst>
                <a:path w="127000" h="792480">
                  <a:moveTo>
                    <a:pt x="69850" y="660400"/>
                  </a:moveTo>
                  <a:lnTo>
                    <a:pt x="57150" y="660400"/>
                  </a:lnTo>
                  <a:lnTo>
                    <a:pt x="57150" y="698500"/>
                  </a:lnTo>
                  <a:lnTo>
                    <a:pt x="69850" y="698500"/>
                  </a:lnTo>
                  <a:lnTo>
                    <a:pt x="69850" y="660400"/>
                  </a:lnTo>
                  <a:close/>
                </a:path>
                <a:path w="127000" h="792480">
                  <a:moveTo>
                    <a:pt x="69850" y="609600"/>
                  </a:moveTo>
                  <a:lnTo>
                    <a:pt x="57150" y="609600"/>
                  </a:lnTo>
                  <a:lnTo>
                    <a:pt x="57150" y="647700"/>
                  </a:lnTo>
                  <a:lnTo>
                    <a:pt x="69850" y="647700"/>
                  </a:lnTo>
                  <a:lnTo>
                    <a:pt x="69850" y="609600"/>
                  </a:lnTo>
                  <a:close/>
                </a:path>
                <a:path w="127000" h="792480">
                  <a:moveTo>
                    <a:pt x="69850" y="558800"/>
                  </a:moveTo>
                  <a:lnTo>
                    <a:pt x="57150" y="558800"/>
                  </a:lnTo>
                  <a:lnTo>
                    <a:pt x="57150" y="596900"/>
                  </a:lnTo>
                  <a:lnTo>
                    <a:pt x="69850" y="596900"/>
                  </a:lnTo>
                  <a:lnTo>
                    <a:pt x="69850" y="558800"/>
                  </a:lnTo>
                  <a:close/>
                </a:path>
                <a:path w="127000" h="792480">
                  <a:moveTo>
                    <a:pt x="69850" y="508000"/>
                  </a:moveTo>
                  <a:lnTo>
                    <a:pt x="57150" y="508000"/>
                  </a:lnTo>
                  <a:lnTo>
                    <a:pt x="57150" y="546100"/>
                  </a:lnTo>
                  <a:lnTo>
                    <a:pt x="69850" y="546100"/>
                  </a:lnTo>
                  <a:lnTo>
                    <a:pt x="69850" y="508000"/>
                  </a:lnTo>
                  <a:close/>
                </a:path>
                <a:path w="127000" h="792480">
                  <a:moveTo>
                    <a:pt x="69850" y="457200"/>
                  </a:moveTo>
                  <a:lnTo>
                    <a:pt x="57150" y="457200"/>
                  </a:lnTo>
                  <a:lnTo>
                    <a:pt x="57150" y="495300"/>
                  </a:lnTo>
                  <a:lnTo>
                    <a:pt x="69850" y="495300"/>
                  </a:lnTo>
                  <a:lnTo>
                    <a:pt x="69850" y="457200"/>
                  </a:lnTo>
                  <a:close/>
                </a:path>
                <a:path w="127000" h="792480">
                  <a:moveTo>
                    <a:pt x="69850" y="406400"/>
                  </a:moveTo>
                  <a:lnTo>
                    <a:pt x="57150" y="406400"/>
                  </a:lnTo>
                  <a:lnTo>
                    <a:pt x="57150" y="444500"/>
                  </a:lnTo>
                  <a:lnTo>
                    <a:pt x="69850" y="444500"/>
                  </a:lnTo>
                  <a:lnTo>
                    <a:pt x="69850" y="406400"/>
                  </a:lnTo>
                  <a:close/>
                </a:path>
                <a:path w="127000" h="792480">
                  <a:moveTo>
                    <a:pt x="69850" y="355600"/>
                  </a:moveTo>
                  <a:lnTo>
                    <a:pt x="57150" y="355600"/>
                  </a:lnTo>
                  <a:lnTo>
                    <a:pt x="57150" y="393700"/>
                  </a:lnTo>
                  <a:lnTo>
                    <a:pt x="69850" y="393700"/>
                  </a:lnTo>
                  <a:lnTo>
                    <a:pt x="69850" y="355600"/>
                  </a:lnTo>
                  <a:close/>
                </a:path>
                <a:path w="127000" h="792480">
                  <a:moveTo>
                    <a:pt x="69850" y="304800"/>
                  </a:moveTo>
                  <a:lnTo>
                    <a:pt x="57150" y="304800"/>
                  </a:lnTo>
                  <a:lnTo>
                    <a:pt x="57150" y="342900"/>
                  </a:lnTo>
                  <a:lnTo>
                    <a:pt x="69850" y="342900"/>
                  </a:lnTo>
                  <a:lnTo>
                    <a:pt x="69850" y="304800"/>
                  </a:lnTo>
                  <a:close/>
                </a:path>
                <a:path w="127000" h="792480">
                  <a:moveTo>
                    <a:pt x="69850" y="254000"/>
                  </a:moveTo>
                  <a:lnTo>
                    <a:pt x="57150" y="254000"/>
                  </a:lnTo>
                  <a:lnTo>
                    <a:pt x="57150" y="292100"/>
                  </a:lnTo>
                  <a:lnTo>
                    <a:pt x="69850" y="292100"/>
                  </a:lnTo>
                  <a:lnTo>
                    <a:pt x="69850" y="254000"/>
                  </a:lnTo>
                  <a:close/>
                </a:path>
                <a:path w="127000" h="792480">
                  <a:moveTo>
                    <a:pt x="69850" y="203200"/>
                  </a:moveTo>
                  <a:lnTo>
                    <a:pt x="57150" y="203200"/>
                  </a:lnTo>
                  <a:lnTo>
                    <a:pt x="57150" y="241300"/>
                  </a:lnTo>
                  <a:lnTo>
                    <a:pt x="69850" y="241300"/>
                  </a:lnTo>
                  <a:lnTo>
                    <a:pt x="69850" y="203200"/>
                  </a:lnTo>
                  <a:close/>
                </a:path>
                <a:path w="127000" h="792480">
                  <a:moveTo>
                    <a:pt x="69850" y="152412"/>
                  </a:moveTo>
                  <a:lnTo>
                    <a:pt x="57150" y="152412"/>
                  </a:lnTo>
                  <a:lnTo>
                    <a:pt x="57150" y="190500"/>
                  </a:lnTo>
                  <a:lnTo>
                    <a:pt x="69850" y="190500"/>
                  </a:lnTo>
                  <a:lnTo>
                    <a:pt x="69850" y="152412"/>
                  </a:lnTo>
                  <a:close/>
                </a:path>
                <a:path w="127000" h="792480">
                  <a:moveTo>
                    <a:pt x="69850" y="101600"/>
                  </a:moveTo>
                  <a:lnTo>
                    <a:pt x="57150" y="101600"/>
                  </a:lnTo>
                  <a:lnTo>
                    <a:pt x="57150" y="139700"/>
                  </a:lnTo>
                  <a:lnTo>
                    <a:pt x="69850" y="139700"/>
                  </a:lnTo>
                  <a:lnTo>
                    <a:pt x="69850" y="101600"/>
                  </a:lnTo>
                  <a:close/>
                </a:path>
                <a:path w="127000" h="792480">
                  <a:moveTo>
                    <a:pt x="69850" y="50800"/>
                  </a:moveTo>
                  <a:lnTo>
                    <a:pt x="57150" y="50800"/>
                  </a:lnTo>
                  <a:lnTo>
                    <a:pt x="57150" y="88900"/>
                  </a:lnTo>
                  <a:lnTo>
                    <a:pt x="69850" y="88900"/>
                  </a:lnTo>
                  <a:lnTo>
                    <a:pt x="69850" y="50800"/>
                  </a:lnTo>
                  <a:close/>
                </a:path>
                <a:path w="127000" h="792480">
                  <a:moveTo>
                    <a:pt x="6985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69850" y="38100"/>
                  </a:lnTo>
                  <a:lnTo>
                    <a:pt x="69850" y="0"/>
                  </a:lnTo>
                  <a:close/>
                </a:path>
                <a:path w="127000" h="792480">
                  <a:moveTo>
                    <a:pt x="127000" y="715772"/>
                  </a:moveTo>
                  <a:lnTo>
                    <a:pt x="69850" y="715772"/>
                  </a:lnTo>
                  <a:lnTo>
                    <a:pt x="69850" y="711200"/>
                  </a:lnTo>
                  <a:lnTo>
                    <a:pt x="57150" y="711200"/>
                  </a:lnTo>
                  <a:lnTo>
                    <a:pt x="57150" y="715772"/>
                  </a:lnTo>
                  <a:lnTo>
                    <a:pt x="0" y="715772"/>
                  </a:lnTo>
                  <a:lnTo>
                    <a:pt x="63500" y="791972"/>
                  </a:lnTo>
                  <a:lnTo>
                    <a:pt x="116420" y="728472"/>
                  </a:lnTo>
                  <a:lnTo>
                    <a:pt x="127000" y="71577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71365" y="2541651"/>
            <a:ext cx="585470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6834" y="2541651"/>
            <a:ext cx="58864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5479" y="2541651"/>
            <a:ext cx="557530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3009" y="2541651"/>
            <a:ext cx="599440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2449" y="2541651"/>
            <a:ext cx="61023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12684" y="2541651"/>
            <a:ext cx="56832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1009" y="2541651"/>
            <a:ext cx="60007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91354" y="2913632"/>
            <a:ext cx="1488440" cy="1391920"/>
            <a:chOff x="3991354" y="2913632"/>
            <a:chExt cx="1488440" cy="1391920"/>
          </a:xfrm>
        </p:grpSpPr>
        <p:sp>
          <p:nvSpPr>
            <p:cNvPr id="24" name="object 24"/>
            <p:cNvSpPr/>
            <p:nvPr/>
          </p:nvSpPr>
          <p:spPr>
            <a:xfrm>
              <a:off x="4887466" y="2919982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5">
                  <a:moveTo>
                    <a:pt x="0" y="0"/>
                  </a:moveTo>
                  <a:lnTo>
                    <a:pt x="0" y="46799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910" y="3377182"/>
              <a:ext cx="127000" cy="48844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39410" y="3383278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8309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1354" y="3846574"/>
              <a:ext cx="745236" cy="4587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8598" y="3874007"/>
              <a:ext cx="655319" cy="36880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38598" y="3874007"/>
              <a:ext cx="655320" cy="368935"/>
            </a:xfrm>
            <a:custGeom>
              <a:avLst/>
              <a:gdLst/>
              <a:ahLst/>
              <a:cxnLst/>
              <a:rect l="l" t="t" r="r" b="b"/>
              <a:pathLst>
                <a:path w="655320" h="368935">
                  <a:moveTo>
                    <a:pt x="0" y="61467"/>
                  </a:moveTo>
                  <a:lnTo>
                    <a:pt x="4835" y="37542"/>
                  </a:lnTo>
                  <a:lnTo>
                    <a:pt x="18018" y="18003"/>
                  </a:lnTo>
                  <a:lnTo>
                    <a:pt x="37558" y="4830"/>
                  </a:lnTo>
                  <a:lnTo>
                    <a:pt x="61467" y="0"/>
                  </a:lnTo>
                  <a:lnTo>
                    <a:pt x="593851" y="0"/>
                  </a:lnTo>
                  <a:lnTo>
                    <a:pt x="617761" y="4830"/>
                  </a:lnTo>
                  <a:lnTo>
                    <a:pt x="637301" y="18003"/>
                  </a:lnTo>
                  <a:lnTo>
                    <a:pt x="650484" y="37542"/>
                  </a:lnTo>
                  <a:lnTo>
                    <a:pt x="655320" y="61467"/>
                  </a:lnTo>
                  <a:lnTo>
                    <a:pt x="655320" y="307339"/>
                  </a:lnTo>
                  <a:lnTo>
                    <a:pt x="650484" y="331265"/>
                  </a:lnTo>
                  <a:lnTo>
                    <a:pt x="637301" y="350804"/>
                  </a:lnTo>
                  <a:lnTo>
                    <a:pt x="617761" y="363977"/>
                  </a:lnTo>
                  <a:lnTo>
                    <a:pt x="593851" y="368807"/>
                  </a:lnTo>
                  <a:lnTo>
                    <a:pt x="61467" y="368807"/>
                  </a:lnTo>
                  <a:lnTo>
                    <a:pt x="37558" y="363977"/>
                  </a:lnTo>
                  <a:lnTo>
                    <a:pt x="18018" y="350804"/>
                  </a:lnTo>
                  <a:lnTo>
                    <a:pt x="4835" y="331265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4626" y="2919982"/>
              <a:ext cx="448309" cy="467995"/>
            </a:xfrm>
            <a:custGeom>
              <a:avLst/>
              <a:gdLst/>
              <a:ahLst/>
              <a:cxnLst/>
              <a:rect l="l" t="t" r="r" b="b"/>
              <a:pathLst>
                <a:path w="448310" h="467995">
                  <a:moveTo>
                    <a:pt x="448056" y="0"/>
                  </a:moveTo>
                  <a:lnTo>
                    <a:pt x="448056" y="467995"/>
                  </a:lnTo>
                </a:path>
                <a:path w="448310" h="467995">
                  <a:moveTo>
                    <a:pt x="0" y="467868"/>
                  </a:moveTo>
                  <a:lnTo>
                    <a:pt x="448310" y="467868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1128" y="3387850"/>
              <a:ext cx="127000" cy="48844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624572" y="2913632"/>
            <a:ext cx="1116965" cy="1402715"/>
            <a:chOff x="6624572" y="2913632"/>
            <a:chExt cx="1116965" cy="1402715"/>
          </a:xfrm>
        </p:grpSpPr>
        <p:sp>
          <p:nvSpPr>
            <p:cNvPr id="33" name="object 33"/>
            <p:cNvSpPr/>
            <p:nvPr/>
          </p:nvSpPr>
          <p:spPr>
            <a:xfrm>
              <a:off x="6630922" y="2919982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5">
                  <a:moveTo>
                    <a:pt x="0" y="0"/>
                  </a:moveTo>
                  <a:lnTo>
                    <a:pt x="0" y="46799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37019" y="338480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8309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3099" y="3390900"/>
              <a:ext cx="127000" cy="4884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232902" y="2919982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5">
                  <a:moveTo>
                    <a:pt x="0" y="0"/>
                  </a:moveTo>
                  <a:lnTo>
                    <a:pt x="0" y="46799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29854" y="3387850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8310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4410" y="3387850"/>
              <a:ext cx="127000" cy="48844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3594" y="3858755"/>
              <a:ext cx="745234" cy="4572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20838" y="3886198"/>
              <a:ext cx="655318" cy="36728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720838" y="3886198"/>
              <a:ext cx="655320" cy="367665"/>
            </a:xfrm>
            <a:custGeom>
              <a:avLst/>
              <a:gdLst/>
              <a:ahLst/>
              <a:cxnLst/>
              <a:rect l="l" t="t" r="r" b="b"/>
              <a:pathLst>
                <a:path w="655320" h="367664">
                  <a:moveTo>
                    <a:pt x="0" y="61213"/>
                  </a:moveTo>
                  <a:lnTo>
                    <a:pt x="4814" y="37386"/>
                  </a:lnTo>
                  <a:lnTo>
                    <a:pt x="17938" y="17929"/>
                  </a:lnTo>
                  <a:lnTo>
                    <a:pt x="37397" y="4810"/>
                  </a:lnTo>
                  <a:lnTo>
                    <a:pt x="61213" y="0"/>
                  </a:lnTo>
                  <a:lnTo>
                    <a:pt x="594105" y="0"/>
                  </a:lnTo>
                  <a:lnTo>
                    <a:pt x="617922" y="4810"/>
                  </a:lnTo>
                  <a:lnTo>
                    <a:pt x="637381" y="17929"/>
                  </a:lnTo>
                  <a:lnTo>
                    <a:pt x="650505" y="37386"/>
                  </a:lnTo>
                  <a:lnTo>
                    <a:pt x="655319" y="61213"/>
                  </a:lnTo>
                  <a:lnTo>
                    <a:pt x="655319" y="306069"/>
                  </a:lnTo>
                  <a:lnTo>
                    <a:pt x="650505" y="329897"/>
                  </a:lnTo>
                  <a:lnTo>
                    <a:pt x="637381" y="349354"/>
                  </a:lnTo>
                  <a:lnTo>
                    <a:pt x="617922" y="362474"/>
                  </a:lnTo>
                  <a:lnTo>
                    <a:pt x="594105" y="367285"/>
                  </a:lnTo>
                  <a:lnTo>
                    <a:pt x="61213" y="367285"/>
                  </a:lnTo>
                  <a:lnTo>
                    <a:pt x="37397" y="362474"/>
                  </a:lnTo>
                  <a:lnTo>
                    <a:pt x="17938" y="349354"/>
                  </a:lnTo>
                  <a:lnTo>
                    <a:pt x="4814" y="329897"/>
                  </a:lnTo>
                  <a:lnTo>
                    <a:pt x="0" y="306069"/>
                  </a:lnTo>
                  <a:lnTo>
                    <a:pt x="0" y="61213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687566" y="2970782"/>
            <a:ext cx="745490" cy="1360805"/>
            <a:chOff x="5687566" y="2970782"/>
            <a:chExt cx="745490" cy="1360805"/>
          </a:xfrm>
        </p:grpSpPr>
        <p:sp>
          <p:nvSpPr>
            <p:cNvPr id="43" name="object 43"/>
            <p:cNvSpPr/>
            <p:nvPr/>
          </p:nvSpPr>
          <p:spPr>
            <a:xfrm>
              <a:off x="5998972" y="2970783"/>
              <a:ext cx="127000" cy="921385"/>
            </a:xfrm>
            <a:custGeom>
              <a:avLst/>
              <a:gdLst/>
              <a:ahLst/>
              <a:cxnLst/>
              <a:rect l="l" t="t" r="r" b="b"/>
              <a:pathLst>
                <a:path w="127000" h="921385">
                  <a:moveTo>
                    <a:pt x="69850" y="762000"/>
                  </a:moveTo>
                  <a:lnTo>
                    <a:pt x="57150" y="762000"/>
                  </a:lnTo>
                  <a:lnTo>
                    <a:pt x="57150" y="800100"/>
                  </a:lnTo>
                  <a:lnTo>
                    <a:pt x="69850" y="800100"/>
                  </a:lnTo>
                  <a:lnTo>
                    <a:pt x="69850" y="762000"/>
                  </a:lnTo>
                  <a:close/>
                </a:path>
                <a:path w="127000" h="921385">
                  <a:moveTo>
                    <a:pt x="69850" y="711200"/>
                  </a:moveTo>
                  <a:lnTo>
                    <a:pt x="57150" y="711200"/>
                  </a:lnTo>
                  <a:lnTo>
                    <a:pt x="57150" y="749300"/>
                  </a:lnTo>
                  <a:lnTo>
                    <a:pt x="69850" y="749300"/>
                  </a:lnTo>
                  <a:lnTo>
                    <a:pt x="69850" y="711200"/>
                  </a:lnTo>
                  <a:close/>
                </a:path>
                <a:path w="127000" h="921385">
                  <a:moveTo>
                    <a:pt x="69850" y="660400"/>
                  </a:moveTo>
                  <a:lnTo>
                    <a:pt x="57150" y="660400"/>
                  </a:lnTo>
                  <a:lnTo>
                    <a:pt x="57150" y="698500"/>
                  </a:lnTo>
                  <a:lnTo>
                    <a:pt x="69850" y="698500"/>
                  </a:lnTo>
                  <a:lnTo>
                    <a:pt x="69850" y="660400"/>
                  </a:lnTo>
                  <a:close/>
                </a:path>
                <a:path w="127000" h="921385">
                  <a:moveTo>
                    <a:pt x="69850" y="609600"/>
                  </a:moveTo>
                  <a:lnTo>
                    <a:pt x="57150" y="609600"/>
                  </a:lnTo>
                  <a:lnTo>
                    <a:pt x="57150" y="647700"/>
                  </a:lnTo>
                  <a:lnTo>
                    <a:pt x="69850" y="647700"/>
                  </a:lnTo>
                  <a:lnTo>
                    <a:pt x="69850" y="609600"/>
                  </a:lnTo>
                  <a:close/>
                </a:path>
                <a:path w="127000" h="921385">
                  <a:moveTo>
                    <a:pt x="69850" y="558800"/>
                  </a:moveTo>
                  <a:lnTo>
                    <a:pt x="57150" y="558800"/>
                  </a:lnTo>
                  <a:lnTo>
                    <a:pt x="57150" y="596900"/>
                  </a:lnTo>
                  <a:lnTo>
                    <a:pt x="69850" y="596900"/>
                  </a:lnTo>
                  <a:lnTo>
                    <a:pt x="69850" y="558800"/>
                  </a:lnTo>
                  <a:close/>
                </a:path>
                <a:path w="127000" h="921385">
                  <a:moveTo>
                    <a:pt x="69850" y="508000"/>
                  </a:moveTo>
                  <a:lnTo>
                    <a:pt x="57150" y="508000"/>
                  </a:lnTo>
                  <a:lnTo>
                    <a:pt x="57150" y="546100"/>
                  </a:lnTo>
                  <a:lnTo>
                    <a:pt x="69850" y="546100"/>
                  </a:lnTo>
                  <a:lnTo>
                    <a:pt x="69850" y="508000"/>
                  </a:lnTo>
                  <a:close/>
                </a:path>
                <a:path w="127000" h="921385">
                  <a:moveTo>
                    <a:pt x="69850" y="457200"/>
                  </a:moveTo>
                  <a:lnTo>
                    <a:pt x="57150" y="457200"/>
                  </a:lnTo>
                  <a:lnTo>
                    <a:pt x="57150" y="495300"/>
                  </a:lnTo>
                  <a:lnTo>
                    <a:pt x="69850" y="495300"/>
                  </a:lnTo>
                  <a:lnTo>
                    <a:pt x="69850" y="457200"/>
                  </a:lnTo>
                  <a:close/>
                </a:path>
                <a:path w="127000" h="921385">
                  <a:moveTo>
                    <a:pt x="69850" y="406400"/>
                  </a:moveTo>
                  <a:lnTo>
                    <a:pt x="57150" y="406400"/>
                  </a:lnTo>
                  <a:lnTo>
                    <a:pt x="57150" y="444500"/>
                  </a:lnTo>
                  <a:lnTo>
                    <a:pt x="69850" y="444500"/>
                  </a:lnTo>
                  <a:lnTo>
                    <a:pt x="69850" y="406400"/>
                  </a:lnTo>
                  <a:close/>
                </a:path>
                <a:path w="127000" h="921385">
                  <a:moveTo>
                    <a:pt x="69850" y="355600"/>
                  </a:moveTo>
                  <a:lnTo>
                    <a:pt x="57150" y="355600"/>
                  </a:lnTo>
                  <a:lnTo>
                    <a:pt x="57150" y="393700"/>
                  </a:lnTo>
                  <a:lnTo>
                    <a:pt x="69850" y="393700"/>
                  </a:lnTo>
                  <a:lnTo>
                    <a:pt x="69850" y="355600"/>
                  </a:lnTo>
                  <a:close/>
                </a:path>
                <a:path w="127000" h="921385">
                  <a:moveTo>
                    <a:pt x="69850" y="304800"/>
                  </a:moveTo>
                  <a:lnTo>
                    <a:pt x="57150" y="304800"/>
                  </a:lnTo>
                  <a:lnTo>
                    <a:pt x="57150" y="342900"/>
                  </a:lnTo>
                  <a:lnTo>
                    <a:pt x="69850" y="342900"/>
                  </a:lnTo>
                  <a:lnTo>
                    <a:pt x="69850" y="304800"/>
                  </a:lnTo>
                  <a:close/>
                </a:path>
                <a:path w="127000" h="921385">
                  <a:moveTo>
                    <a:pt x="69850" y="254000"/>
                  </a:moveTo>
                  <a:lnTo>
                    <a:pt x="57150" y="254000"/>
                  </a:lnTo>
                  <a:lnTo>
                    <a:pt x="57150" y="292100"/>
                  </a:lnTo>
                  <a:lnTo>
                    <a:pt x="69850" y="292100"/>
                  </a:lnTo>
                  <a:lnTo>
                    <a:pt x="69850" y="254000"/>
                  </a:lnTo>
                  <a:close/>
                </a:path>
                <a:path w="127000" h="921385">
                  <a:moveTo>
                    <a:pt x="69850" y="203200"/>
                  </a:moveTo>
                  <a:lnTo>
                    <a:pt x="57150" y="203200"/>
                  </a:lnTo>
                  <a:lnTo>
                    <a:pt x="57150" y="241300"/>
                  </a:lnTo>
                  <a:lnTo>
                    <a:pt x="69850" y="241300"/>
                  </a:lnTo>
                  <a:lnTo>
                    <a:pt x="69850" y="203200"/>
                  </a:lnTo>
                  <a:close/>
                </a:path>
                <a:path w="127000" h="921385">
                  <a:moveTo>
                    <a:pt x="69850" y="152400"/>
                  </a:moveTo>
                  <a:lnTo>
                    <a:pt x="57150" y="152400"/>
                  </a:lnTo>
                  <a:lnTo>
                    <a:pt x="57150" y="190500"/>
                  </a:lnTo>
                  <a:lnTo>
                    <a:pt x="69850" y="190500"/>
                  </a:lnTo>
                  <a:lnTo>
                    <a:pt x="69850" y="152400"/>
                  </a:lnTo>
                  <a:close/>
                </a:path>
                <a:path w="127000" h="921385">
                  <a:moveTo>
                    <a:pt x="69850" y="101600"/>
                  </a:moveTo>
                  <a:lnTo>
                    <a:pt x="57150" y="101600"/>
                  </a:lnTo>
                  <a:lnTo>
                    <a:pt x="57150" y="139700"/>
                  </a:lnTo>
                  <a:lnTo>
                    <a:pt x="69850" y="139700"/>
                  </a:lnTo>
                  <a:lnTo>
                    <a:pt x="69850" y="101600"/>
                  </a:lnTo>
                  <a:close/>
                </a:path>
                <a:path w="127000" h="921385">
                  <a:moveTo>
                    <a:pt x="69850" y="50800"/>
                  </a:moveTo>
                  <a:lnTo>
                    <a:pt x="57150" y="50800"/>
                  </a:lnTo>
                  <a:lnTo>
                    <a:pt x="57150" y="88900"/>
                  </a:lnTo>
                  <a:lnTo>
                    <a:pt x="69850" y="88900"/>
                  </a:lnTo>
                  <a:lnTo>
                    <a:pt x="69850" y="50800"/>
                  </a:lnTo>
                  <a:close/>
                </a:path>
                <a:path w="127000" h="921385">
                  <a:moveTo>
                    <a:pt x="6985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69850" y="38100"/>
                  </a:lnTo>
                  <a:lnTo>
                    <a:pt x="69850" y="0"/>
                  </a:lnTo>
                  <a:close/>
                </a:path>
                <a:path w="127000" h="921385">
                  <a:moveTo>
                    <a:pt x="127000" y="845058"/>
                  </a:moveTo>
                  <a:lnTo>
                    <a:pt x="69850" y="845058"/>
                  </a:lnTo>
                  <a:lnTo>
                    <a:pt x="69850" y="812800"/>
                  </a:lnTo>
                  <a:lnTo>
                    <a:pt x="57150" y="812800"/>
                  </a:lnTo>
                  <a:lnTo>
                    <a:pt x="57150" y="845058"/>
                  </a:lnTo>
                  <a:lnTo>
                    <a:pt x="0" y="845058"/>
                  </a:lnTo>
                  <a:lnTo>
                    <a:pt x="63500" y="921194"/>
                  </a:lnTo>
                  <a:lnTo>
                    <a:pt x="127000" y="84505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7566" y="3873995"/>
              <a:ext cx="745236" cy="4572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4810" y="3901439"/>
              <a:ext cx="655319" cy="36728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734810" y="3901439"/>
              <a:ext cx="655320" cy="367665"/>
            </a:xfrm>
            <a:custGeom>
              <a:avLst/>
              <a:gdLst/>
              <a:ahLst/>
              <a:cxnLst/>
              <a:rect l="l" t="t" r="r" b="b"/>
              <a:pathLst>
                <a:path w="655320" h="367664">
                  <a:moveTo>
                    <a:pt x="0" y="61214"/>
                  </a:moveTo>
                  <a:lnTo>
                    <a:pt x="4814" y="37386"/>
                  </a:lnTo>
                  <a:lnTo>
                    <a:pt x="17938" y="17929"/>
                  </a:lnTo>
                  <a:lnTo>
                    <a:pt x="37397" y="4810"/>
                  </a:lnTo>
                  <a:lnTo>
                    <a:pt x="61213" y="0"/>
                  </a:lnTo>
                  <a:lnTo>
                    <a:pt x="594105" y="0"/>
                  </a:lnTo>
                  <a:lnTo>
                    <a:pt x="617922" y="4810"/>
                  </a:lnTo>
                  <a:lnTo>
                    <a:pt x="637381" y="17929"/>
                  </a:lnTo>
                  <a:lnTo>
                    <a:pt x="650505" y="37386"/>
                  </a:lnTo>
                  <a:lnTo>
                    <a:pt x="655320" y="61214"/>
                  </a:lnTo>
                  <a:lnTo>
                    <a:pt x="655320" y="306070"/>
                  </a:lnTo>
                  <a:lnTo>
                    <a:pt x="650505" y="329897"/>
                  </a:lnTo>
                  <a:lnTo>
                    <a:pt x="637381" y="349354"/>
                  </a:lnTo>
                  <a:lnTo>
                    <a:pt x="617922" y="362474"/>
                  </a:lnTo>
                  <a:lnTo>
                    <a:pt x="594105" y="367285"/>
                  </a:lnTo>
                  <a:lnTo>
                    <a:pt x="61213" y="367285"/>
                  </a:lnTo>
                  <a:lnTo>
                    <a:pt x="37397" y="362474"/>
                  </a:lnTo>
                  <a:lnTo>
                    <a:pt x="17938" y="349354"/>
                  </a:lnTo>
                  <a:lnTo>
                    <a:pt x="4814" y="329897"/>
                  </a:lnTo>
                  <a:lnTo>
                    <a:pt x="0" y="306070"/>
                  </a:lnTo>
                  <a:lnTo>
                    <a:pt x="0" y="6121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190238" y="3921252"/>
            <a:ext cx="349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J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ohn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22876" y="3846576"/>
            <a:ext cx="745490" cy="459105"/>
            <a:chOff x="4722876" y="3846576"/>
            <a:chExt cx="745490" cy="459105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2876" y="3846576"/>
              <a:ext cx="745236" cy="45874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70120" y="3874007"/>
              <a:ext cx="655318" cy="36880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770120" y="3874007"/>
              <a:ext cx="655320" cy="368935"/>
            </a:xfrm>
            <a:custGeom>
              <a:avLst/>
              <a:gdLst/>
              <a:ahLst/>
              <a:cxnLst/>
              <a:rect l="l" t="t" r="r" b="b"/>
              <a:pathLst>
                <a:path w="655320" h="368935">
                  <a:moveTo>
                    <a:pt x="0" y="61467"/>
                  </a:moveTo>
                  <a:lnTo>
                    <a:pt x="4835" y="37542"/>
                  </a:lnTo>
                  <a:lnTo>
                    <a:pt x="18018" y="18003"/>
                  </a:lnTo>
                  <a:lnTo>
                    <a:pt x="37558" y="4830"/>
                  </a:lnTo>
                  <a:lnTo>
                    <a:pt x="61467" y="0"/>
                  </a:lnTo>
                  <a:lnTo>
                    <a:pt x="593851" y="0"/>
                  </a:lnTo>
                  <a:lnTo>
                    <a:pt x="617761" y="4830"/>
                  </a:lnTo>
                  <a:lnTo>
                    <a:pt x="637301" y="18003"/>
                  </a:lnTo>
                  <a:lnTo>
                    <a:pt x="650484" y="37542"/>
                  </a:lnTo>
                  <a:lnTo>
                    <a:pt x="655319" y="61467"/>
                  </a:lnTo>
                  <a:lnTo>
                    <a:pt x="655319" y="307339"/>
                  </a:lnTo>
                  <a:lnTo>
                    <a:pt x="650484" y="331265"/>
                  </a:lnTo>
                  <a:lnTo>
                    <a:pt x="637301" y="350804"/>
                  </a:lnTo>
                  <a:lnTo>
                    <a:pt x="617761" y="363977"/>
                  </a:lnTo>
                  <a:lnTo>
                    <a:pt x="593851" y="368807"/>
                  </a:lnTo>
                  <a:lnTo>
                    <a:pt x="61467" y="368807"/>
                  </a:lnTo>
                  <a:lnTo>
                    <a:pt x="37558" y="363977"/>
                  </a:lnTo>
                  <a:lnTo>
                    <a:pt x="18018" y="350804"/>
                  </a:lnTo>
                  <a:lnTo>
                    <a:pt x="4835" y="331265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948553" y="3921252"/>
            <a:ext cx="299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Ca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66003" y="3945635"/>
            <a:ext cx="396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62064" y="3930396"/>
            <a:ext cx="378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406640" y="3857244"/>
            <a:ext cx="745490" cy="459105"/>
            <a:chOff x="7406640" y="3857244"/>
            <a:chExt cx="745490" cy="459105"/>
          </a:xfrm>
        </p:grpSpPr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6640" y="3857244"/>
              <a:ext cx="745234" cy="45874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3884" y="3884675"/>
              <a:ext cx="655320" cy="36880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453884" y="3884675"/>
              <a:ext cx="655320" cy="368935"/>
            </a:xfrm>
            <a:custGeom>
              <a:avLst/>
              <a:gdLst/>
              <a:ahLst/>
              <a:cxnLst/>
              <a:rect l="l" t="t" r="r" b="b"/>
              <a:pathLst>
                <a:path w="655320" h="368935">
                  <a:moveTo>
                    <a:pt x="0" y="61468"/>
                  </a:moveTo>
                  <a:lnTo>
                    <a:pt x="4835" y="37542"/>
                  </a:lnTo>
                  <a:lnTo>
                    <a:pt x="18018" y="18003"/>
                  </a:lnTo>
                  <a:lnTo>
                    <a:pt x="37558" y="4830"/>
                  </a:lnTo>
                  <a:lnTo>
                    <a:pt x="61468" y="0"/>
                  </a:lnTo>
                  <a:lnTo>
                    <a:pt x="593851" y="0"/>
                  </a:lnTo>
                  <a:lnTo>
                    <a:pt x="617761" y="4830"/>
                  </a:lnTo>
                  <a:lnTo>
                    <a:pt x="637301" y="18003"/>
                  </a:lnTo>
                  <a:lnTo>
                    <a:pt x="650484" y="37542"/>
                  </a:lnTo>
                  <a:lnTo>
                    <a:pt x="655320" y="61468"/>
                  </a:lnTo>
                  <a:lnTo>
                    <a:pt x="655320" y="307340"/>
                  </a:lnTo>
                  <a:lnTo>
                    <a:pt x="650484" y="331265"/>
                  </a:lnTo>
                  <a:lnTo>
                    <a:pt x="637301" y="350804"/>
                  </a:lnTo>
                  <a:lnTo>
                    <a:pt x="617761" y="363977"/>
                  </a:lnTo>
                  <a:lnTo>
                    <a:pt x="593851" y="368808"/>
                  </a:lnTo>
                  <a:lnTo>
                    <a:pt x="61468" y="368808"/>
                  </a:lnTo>
                  <a:lnTo>
                    <a:pt x="37558" y="363977"/>
                  </a:lnTo>
                  <a:lnTo>
                    <a:pt x="18018" y="350804"/>
                  </a:lnTo>
                  <a:lnTo>
                    <a:pt x="4835" y="331265"/>
                  </a:lnTo>
                  <a:lnTo>
                    <a:pt x="0" y="307340"/>
                  </a:lnTo>
                  <a:lnTo>
                    <a:pt x="0" y="6146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609713" y="3930396"/>
            <a:ext cx="344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J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une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99884" y="2020316"/>
            <a:ext cx="875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elementData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211515" y="3387788"/>
            <a:ext cx="2451100" cy="995680"/>
            <a:chOff x="1211515" y="3387788"/>
            <a:chExt cx="2451100" cy="995680"/>
          </a:xfrm>
        </p:grpSpPr>
        <p:sp>
          <p:nvSpPr>
            <p:cNvPr id="62" name="object 62"/>
            <p:cNvSpPr/>
            <p:nvPr/>
          </p:nvSpPr>
          <p:spPr>
            <a:xfrm>
              <a:off x="1224532" y="3400806"/>
              <a:ext cx="2425065" cy="969644"/>
            </a:xfrm>
            <a:custGeom>
              <a:avLst/>
              <a:gdLst/>
              <a:ahLst/>
              <a:cxnLst/>
              <a:rect l="l" t="t" r="r" b="b"/>
              <a:pathLst>
                <a:path w="2425065" h="969645">
                  <a:moveTo>
                    <a:pt x="2424682" y="0"/>
                  </a:moveTo>
                  <a:lnTo>
                    <a:pt x="0" y="0"/>
                  </a:lnTo>
                  <a:lnTo>
                    <a:pt x="0" y="969262"/>
                  </a:lnTo>
                  <a:lnTo>
                    <a:pt x="2263139" y="969262"/>
                  </a:lnTo>
                  <a:lnTo>
                    <a:pt x="2424682" y="807719"/>
                  </a:lnTo>
                  <a:lnTo>
                    <a:pt x="242468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87674" y="42085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542" y="0"/>
                  </a:moveTo>
                  <a:lnTo>
                    <a:pt x="32258" y="32308"/>
                  </a:lnTo>
                  <a:lnTo>
                    <a:pt x="0" y="161543"/>
                  </a:lnTo>
                  <a:lnTo>
                    <a:pt x="161542" y="0"/>
                  </a:lnTo>
                  <a:close/>
                </a:path>
              </a:pathLst>
            </a:custGeom>
            <a:solidFill>
              <a:srgbClr val="CD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24532" y="3400806"/>
              <a:ext cx="2425065" cy="969644"/>
            </a:xfrm>
            <a:custGeom>
              <a:avLst/>
              <a:gdLst/>
              <a:ahLst/>
              <a:cxnLst/>
              <a:rect l="l" t="t" r="r" b="b"/>
              <a:pathLst>
                <a:path w="2425065" h="969645">
                  <a:moveTo>
                    <a:pt x="2263140" y="969263"/>
                  </a:moveTo>
                  <a:lnTo>
                    <a:pt x="2295398" y="840027"/>
                  </a:lnTo>
                  <a:lnTo>
                    <a:pt x="2424683" y="807719"/>
                  </a:lnTo>
                  <a:lnTo>
                    <a:pt x="2263140" y="969263"/>
                  </a:lnTo>
                  <a:lnTo>
                    <a:pt x="0" y="969263"/>
                  </a:lnTo>
                  <a:lnTo>
                    <a:pt x="0" y="0"/>
                  </a:lnTo>
                  <a:lnTo>
                    <a:pt x="2424683" y="0"/>
                  </a:lnTo>
                  <a:lnTo>
                    <a:pt x="2424683" y="807719"/>
                  </a:lnTo>
                </a:path>
              </a:pathLst>
            </a:custGeom>
            <a:ln w="25907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396111" y="3495547"/>
            <a:ext cx="2080895" cy="7543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20256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your application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does not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require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insertion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deletion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ts val="1390"/>
              </a:lnSpc>
              <a:spcBef>
                <a:spcPts val="9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elements,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most efficient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structure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6" name="object 6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1208" y="3430522"/>
            <a:ext cx="685798" cy="571500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68" name="object 68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550" y="147827"/>
            <a:ext cx="23012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</a:t>
            </a:r>
            <a:r>
              <a:rPr spc="-10" dirty="0"/>
              <a:t>rra</a:t>
            </a:r>
            <a:r>
              <a:rPr spc="-20" dirty="0"/>
              <a:t>y</a:t>
            </a:r>
            <a:r>
              <a:rPr spc="-25" dirty="0"/>
              <a:t>L</a:t>
            </a:r>
            <a:r>
              <a:rPr spc="-15" dirty="0"/>
              <a:t>i</a:t>
            </a:r>
            <a:r>
              <a:rPr spc="-20" dirty="0"/>
              <a:t>s</a:t>
            </a:r>
            <a:r>
              <a:rPr dirty="0"/>
              <a:t>t</a:t>
            </a:r>
            <a:r>
              <a:rPr spc="-80" dirty="0"/>
              <a:t> </a:t>
            </a:r>
            <a:r>
              <a:rPr spc="-20" dirty="0"/>
              <a:t>(c</a:t>
            </a:r>
            <a:r>
              <a:rPr spc="-15" dirty="0"/>
              <a:t>o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d</a:t>
            </a:r>
            <a:r>
              <a:rPr spc="-10" dirty="0"/>
              <a:t>.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608" y="906779"/>
            <a:ext cx="2157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declared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973" y="1760220"/>
            <a:ext cx="7542530" cy="873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61594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given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objects.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Prints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Removes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name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and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position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displays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complete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1289302"/>
            <a:ext cx="6715125" cy="307975"/>
          </a:xfrm>
          <a:prstGeom prst="rect">
            <a:avLst/>
          </a:prstGeom>
          <a:solidFill>
            <a:srgbClr val="FFFFD9"/>
          </a:solidFill>
        </p:spPr>
        <p:txBody>
          <a:bodyPr vert="horz" wrap="square" lIns="0" tIns="4445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50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&lt;Object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store&gt;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&lt;Object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store&gt;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();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7" name="object 7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12" y="150876"/>
            <a:ext cx="19246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-</a:t>
            </a:r>
            <a:r>
              <a:rPr spc="-15" dirty="0"/>
              <a:t>e</a:t>
            </a:r>
            <a:r>
              <a:rPr dirty="0"/>
              <a:t>a</a:t>
            </a:r>
            <a:r>
              <a:rPr spc="-5" dirty="0"/>
              <a:t>c</a:t>
            </a:r>
            <a:r>
              <a:rPr dirty="0"/>
              <a:t>h</a:t>
            </a:r>
            <a:r>
              <a:rPr spc="-90" dirty="0"/>
              <a:t> </a:t>
            </a:r>
            <a:r>
              <a:rPr spc="-15" dirty="0"/>
              <a:t>L</a:t>
            </a:r>
            <a:r>
              <a:rPr spc="-5" dirty="0"/>
              <a:t>oo</a:t>
            </a:r>
            <a:r>
              <a:rPr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062" y="873251"/>
            <a:ext cx="704024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It’s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action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for-loop.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traces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or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need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mention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size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2983" y="2920491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7000" y="0"/>
                </a:moveTo>
                <a:lnTo>
                  <a:pt x="69850" y="0"/>
                </a:lnTo>
                <a:lnTo>
                  <a:pt x="69850" y="12700"/>
                </a:lnTo>
                <a:lnTo>
                  <a:pt x="57150" y="12700"/>
                </a:lnTo>
                <a:lnTo>
                  <a:pt x="57150" y="0"/>
                </a:lnTo>
                <a:lnTo>
                  <a:pt x="0" y="0"/>
                </a:lnTo>
                <a:lnTo>
                  <a:pt x="63500" y="76200"/>
                </a:lnTo>
                <a:lnTo>
                  <a:pt x="116420" y="127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6770" y="3474464"/>
            <a:ext cx="116839" cy="76200"/>
          </a:xfrm>
          <a:custGeom>
            <a:avLst/>
            <a:gdLst/>
            <a:ahLst/>
            <a:cxnLst/>
            <a:rect l="l" t="t" r="r" b="b"/>
            <a:pathLst>
              <a:path w="116839" h="76200">
                <a:moveTo>
                  <a:pt x="57150" y="0"/>
                </a:moveTo>
                <a:lnTo>
                  <a:pt x="0" y="0"/>
                </a:lnTo>
                <a:lnTo>
                  <a:pt x="63500" y="76199"/>
                </a:lnTo>
                <a:lnTo>
                  <a:pt x="116415" y="12700"/>
                </a:lnTo>
                <a:lnTo>
                  <a:pt x="57150" y="12700"/>
                </a:lnTo>
                <a:lnTo>
                  <a:pt x="57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6620" y="3474464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57150" y="0"/>
                </a:moveTo>
                <a:lnTo>
                  <a:pt x="0" y="0"/>
                </a:lnTo>
                <a:lnTo>
                  <a:pt x="0" y="12700"/>
                </a:lnTo>
                <a:lnTo>
                  <a:pt x="46565" y="12700"/>
                </a:lnTo>
                <a:lnTo>
                  <a:pt x="57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8925" y="3023107"/>
            <a:ext cx="186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03804" y="2179320"/>
          <a:ext cx="2484118" cy="1307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975">
                <a:tc grid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400" spc="-50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1400" spc="-10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r>
                        <a:rPr sz="1400" spc="-65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arraylist_name)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9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yword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13860" y="3623564"/>
            <a:ext cx="1174115" cy="3886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5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type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stored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6459" y="2920491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7000" y="0"/>
                </a:moveTo>
                <a:lnTo>
                  <a:pt x="69850" y="0"/>
                </a:lnTo>
                <a:lnTo>
                  <a:pt x="69850" y="12700"/>
                </a:lnTo>
                <a:lnTo>
                  <a:pt x="57150" y="12700"/>
                </a:lnTo>
                <a:lnTo>
                  <a:pt x="57150" y="0"/>
                </a:lnTo>
                <a:lnTo>
                  <a:pt x="0" y="0"/>
                </a:lnTo>
                <a:lnTo>
                  <a:pt x="63500" y="76200"/>
                </a:lnTo>
                <a:lnTo>
                  <a:pt x="116420" y="127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23560" y="3032251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13" name="object 13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475" y="138683"/>
            <a:ext cx="640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Map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058" y="937259"/>
            <a:ext cx="3721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ahoma"/>
                <a:cs typeface="Tahoma"/>
              </a:rPr>
              <a:t>Map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which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key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value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pair.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23" y="1357884"/>
            <a:ext cx="7399655" cy="1089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00699"/>
              </a:lnSpc>
              <a:spcBef>
                <a:spcPts val="8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identied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key.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If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passed,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its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corresponding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retrieved.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like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 record,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identied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id.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Some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6" name="object 6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322" y="138683"/>
            <a:ext cx="48558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Classes</a:t>
            </a:r>
            <a:r>
              <a:rPr spc="-65" dirty="0"/>
              <a:t> </a:t>
            </a:r>
            <a:r>
              <a:rPr spc="-10" dirty="0"/>
              <a:t>Implementing</a:t>
            </a:r>
            <a:r>
              <a:rPr spc="-55" dirty="0"/>
              <a:t> </a:t>
            </a:r>
            <a:r>
              <a:rPr dirty="0"/>
              <a:t>map</a:t>
            </a:r>
            <a:r>
              <a:rPr spc="-25" dirty="0"/>
              <a:t> </a:t>
            </a:r>
            <a:r>
              <a:rPr spc="-15" dirty="0"/>
              <a:t>Interface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3980" y="3829810"/>
            <a:ext cx="1475740" cy="668020"/>
            <a:chOff x="1363980" y="3829810"/>
            <a:chExt cx="1475740" cy="668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980" y="3829810"/>
              <a:ext cx="1475232" cy="667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1224" y="3857242"/>
              <a:ext cx="1385314" cy="5775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1224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5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5" y="96265"/>
                  </a:lnTo>
                  <a:lnTo>
                    <a:pt x="1385315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5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1544" y="4027932"/>
            <a:ext cx="798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0378" y="3829810"/>
            <a:ext cx="1475740" cy="668020"/>
            <a:chOff x="3040378" y="3829810"/>
            <a:chExt cx="1475740" cy="6680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78" y="3829810"/>
              <a:ext cx="1475231" cy="667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7622" y="3857242"/>
              <a:ext cx="1385314" cy="5775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87622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5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5" y="96265"/>
                  </a:lnTo>
                  <a:lnTo>
                    <a:pt x="1385315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5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07154" y="3921252"/>
            <a:ext cx="741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Linked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Has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16778" y="3829810"/>
            <a:ext cx="1475740" cy="668020"/>
            <a:chOff x="4716778" y="3829810"/>
            <a:chExt cx="1475740" cy="6680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778" y="3829810"/>
              <a:ext cx="1475230" cy="6675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022" y="3857242"/>
              <a:ext cx="1385314" cy="5775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64022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5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5" y="96265"/>
                  </a:lnTo>
                  <a:lnTo>
                    <a:pt x="1385315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5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83808" y="4027932"/>
            <a:ext cx="741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93178" y="3829810"/>
            <a:ext cx="1475740" cy="668020"/>
            <a:chOff x="6393178" y="3829810"/>
            <a:chExt cx="1475740" cy="6680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3178" y="3829810"/>
              <a:ext cx="1475230" cy="6675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0422" y="3857242"/>
              <a:ext cx="1385315" cy="5775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40422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6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6" y="96265"/>
                  </a:lnTo>
                  <a:lnTo>
                    <a:pt x="1385316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6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88022" y="4027932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ee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99817" y="1828925"/>
            <a:ext cx="5095875" cy="2035175"/>
            <a:chOff x="2099817" y="1828925"/>
            <a:chExt cx="5095875" cy="2035175"/>
          </a:xfrm>
        </p:grpSpPr>
        <p:sp>
          <p:nvSpPr>
            <p:cNvPr id="24" name="object 24"/>
            <p:cNvSpPr/>
            <p:nvPr/>
          </p:nvSpPr>
          <p:spPr>
            <a:xfrm>
              <a:off x="2099818" y="1967991"/>
              <a:ext cx="1576070" cy="1893570"/>
            </a:xfrm>
            <a:custGeom>
              <a:avLst/>
              <a:gdLst/>
              <a:ahLst/>
              <a:cxnLst/>
              <a:rect l="l" t="t" r="r" b="b"/>
              <a:pathLst>
                <a:path w="1576070" h="1893570">
                  <a:moveTo>
                    <a:pt x="42164" y="1854454"/>
                  </a:moveTo>
                  <a:lnTo>
                    <a:pt x="32385" y="1846326"/>
                  </a:lnTo>
                  <a:lnTo>
                    <a:pt x="0" y="1885442"/>
                  </a:lnTo>
                  <a:lnTo>
                    <a:pt x="9652" y="1893570"/>
                  </a:lnTo>
                  <a:lnTo>
                    <a:pt x="42164" y="1854454"/>
                  </a:lnTo>
                  <a:close/>
                </a:path>
                <a:path w="1576070" h="1893570">
                  <a:moveTo>
                    <a:pt x="98933" y="1786001"/>
                  </a:moveTo>
                  <a:lnTo>
                    <a:pt x="89154" y="1778000"/>
                  </a:lnTo>
                  <a:lnTo>
                    <a:pt x="56769" y="1816989"/>
                  </a:lnTo>
                  <a:lnTo>
                    <a:pt x="66548" y="1825117"/>
                  </a:lnTo>
                  <a:lnTo>
                    <a:pt x="98933" y="1786001"/>
                  </a:lnTo>
                  <a:close/>
                </a:path>
                <a:path w="1576070" h="1893570">
                  <a:moveTo>
                    <a:pt x="155829" y="1717675"/>
                  </a:moveTo>
                  <a:lnTo>
                    <a:pt x="146050" y="1709547"/>
                  </a:lnTo>
                  <a:lnTo>
                    <a:pt x="113538" y="1748663"/>
                  </a:lnTo>
                  <a:lnTo>
                    <a:pt x="123317" y="1756791"/>
                  </a:lnTo>
                  <a:lnTo>
                    <a:pt x="155829" y="1717675"/>
                  </a:lnTo>
                  <a:close/>
                </a:path>
                <a:path w="1576070" h="1893570">
                  <a:moveTo>
                    <a:pt x="212598" y="1649349"/>
                  </a:moveTo>
                  <a:lnTo>
                    <a:pt x="202819" y="1641221"/>
                  </a:lnTo>
                  <a:lnTo>
                    <a:pt x="170307" y="1680210"/>
                  </a:lnTo>
                  <a:lnTo>
                    <a:pt x="180086" y="1688338"/>
                  </a:lnTo>
                  <a:lnTo>
                    <a:pt x="212598" y="1649349"/>
                  </a:lnTo>
                  <a:close/>
                </a:path>
                <a:path w="1576070" h="1893570">
                  <a:moveTo>
                    <a:pt x="269367" y="1580896"/>
                  </a:moveTo>
                  <a:lnTo>
                    <a:pt x="259588" y="1572768"/>
                  </a:lnTo>
                  <a:lnTo>
                    <a:pt x="227203" y="1611884"/>
                  </a:lnTo>
                  <a:lnTo>
                    <a:pt x="236982" y="1620012"/>
                  </a:lnTo>
                  <a:lnTo>
                    <a:pt x="269367" y="1580896"/>
                  </a:lnTo>
                  <a:close/>
                </a:path>
                <a:path w="1576070" h="1893570">
                  <a:moveTo>
                    <a:pt x="326263" y="1512570"/>
                  </a:moveTo>
                  <a:lnTo>
                    <a:pt x="316484" y="1504442"/>
                  </a:lnTo>
                  <a:lnTo>
                    <a:pt x="283972" y="1543443"/>
                  </a:lnTo>
                  <a:lnTo>
                    <a:pt x="293751" y="1551559"/>
                  </a:lnTo>
                  <a:lnTo>
                    <a:pt x="326263" y="1512570"/>
                  </a:lnTo>
                  <a:close/>
                </a:path>
                <a:path w="1576070" h="1893570">
                  <a:moveTo>
                    <a:pt x="383032" y="1444117"/>
                  </a:moveTo>
                  <a:lnTo>
                    <a:pt x="373253" y="1435989"/>
                  </a:lnTo>
                  <a:lnTo>
                    <a:pt x="340741" y="1475105"/>
                  </a:lnTo>
                  <a:lnTo>
                    <a:pt x="350520" y="1483233"/>
                  </a:lnTo>
                  <a:lnTo>
                    <a:pt x="383032" y="1444117"/>
                  </a:lnTo>
                  <a:close/>
                </a:path>
                <a:path w="1576070" h="1893570">
                  <a:moveTo>
                    <a:pt x="439801" y="1375791"/>
                  </a:moveTo>
                  <a:lnTo>
                    <a:pt x="430022" y="1367663"/>
                  </a:lnTo>
                  <a:lnTo>
                    <a:pt x="397637" y="1406779"/>
                  </a:lnTo>
                  <a:lnTo>
                    <a:pt x="407416" y="1414780"/>
                  </a:lnTo>
                  <a:lnTo>
                    <a:pt x="439801" y="1375791"/>
                  </a:lnTo>
                  <a:close/>
                </a:path>
                <a:path w="1576070" h="1893570">
                  <a:moveTo>
                    <a:pt x="496570" y="1307338"/>
                  </a:moveTo>
                  <a:lnTo>
                    <a:pt x="486918" y="1299210"/>
                  </a:lnTo>
                  <a:lnTo>
                    <a:pt x="454406" y="1338326"/>
                  </a:lnTo>
                  <a:lnTo>
                    <a:pt x="464185" y="1346454"/>
                  </a:lnTo>
                  <a:lnTo>
                    <a:pt x="496570" y="1307338"/>
                  </a:lnTo>
                  <a:close/>
                </a:path>
                <a:path w="1576070" h="1893570">
                  <a:moveTo>
                    <a:pt x="553466" y="1239012"/>
                  </a:moveTo>
                  <a:lnTo>
                    <a:pt x="543687" y="1230884"/>
                  </a:lnTo>
                  <a:lnTo>
                    <a:pt x="511175" y="1270000"/>
                  </a:lnTo>
                  <a:lnTo>
                    <a:pt x="520954" y="1278128"/>
                  </a:lnTo>
                  <a:lnTo>
                    <a:pt x="553466" y="1239012"/>
                  </a:lnTo>
                  <a:close/>
                </a:path>
                <a:path w="1576070" h="1893570">
                  <a:moveTo>
                    <a:pt x="610235" y="1170559"/>
                  </a:moveTo>
                  <a:lnTo>
                    <a:pt x="600456" y="1162558"/>
                  </a:lnTo>
                  <a:lnTo>
                    <a:pt x="568071" y="1201547"/>
                  </a:lnTo>
                  <a:lnTo>
                    <a:pt x="577723" y="1209675"/>
                  </a:lnTo>
                  <a:lnTo>
                    <a:pt x="610235" y="1170559"/>
                  </a:lnTo>
                  <a:close/>
                </a:path>
                <a:path w="1576070" h="1893570">
                  <a:moveTo>
                    <a:pt x="667004" y="1102233"/>
                  </a:moveTo>
                  <a:lnTo>
                    <a:pt x="657225" y="1094105"/>
                  </a:lnTo>
                  <a:lnTo>
                    <a:pt x="624840" y="1133221"/>
                  </a:lnTo>
                  <a:lnTo>
                    <a:pt x="634619" y="1141349"/>
                  </a:lnTo>
                  <a:lnTo>
                    <a:pt x="667004" y="1102233"/>
                  </a:lnTo>
                  <a:close/>
                </a:path>
                <a:path w="1576070" h="1893570">
                  <a:moveTo>
                    <a:pt x="723900" y="1033907"/>
                  </a:moveTo>
                  <a:lnTo>
                    <a:pt x="714121" y="1025779"/>
                  </a:lnTo>
                  <a:lnTo>
                    <a:pt x="681609" y="1064768"/>
                  </a:lnTo>
                  <a:lnTo>
                    <a:pt x="691388" y="1072896"/>
                  </a:lnTo>
                  <a:lnTo>
                    <a:pt x="723900" y="1033907"/>
                  </a:lnTo>
                  <a:close/>
                </a:path>
                <a:path w="1576070" h="1893570">
                  <a:moveTo>
                    <a:pt x="780669" y="965454"/>
                  </a:moveTo>
                  <a:lnTo>
                    <a:pt x="770890" y="957326"/>
                  </a:lnTo>
                  <a:lnTo>
                    <a:pt x="738378" y="996442"/>
                  </a:lnTo>
                  <a:lnTo>
                    <a:pt x="748157" y="1004570"/>
                  </a:lnTo>
                  <a:lnTo>
                    <a:pt x="780669" y="965454"/>
                  </a:lnTo>
                  <a:close/>
                </a:path>
                <a:path w="1576070" h="1893570">
                  <a:moveTo>
                    <a:pt x="837438" y="897128"/>
                  </a:moveTo>
                  <a:lnTo>
                    <a:pt x="827659" y="889000"/>
                  </a:lnTo>
                  <a:lnTo>
                    <a:pt x="795274" y="927989"/>
                  </a:lnTo>
                  <a:lnTo>
                    <a:pt x="805053" y="936117"/>
                  </a:lnTo>
                  <a:lnTo>
                    <a:pt x="837438" y="897128"/>
                  </a:lnTo>
                  <a:close/>
                </a:path>
                <a:path w="1576070" h="1893570">
                  <a:moveTo>
                    <a:pt x="894334" y="828675"/>
                  </a:moveTo>
                  <a:lnTo>
                    <a:pt x="884555" y="820547"/>
                  </a:lnTo>
                  <a:lnTo>
                    <a:pt x="852043" y="859663"/>
                  </a:lnTo>
                  <a:lnTo>
                    <a:pt x="861822" y="867791"/>
                  </a:lnTo>
                  <a:lnTo>
                    <a:pt x="894334" y="828675"/>
                  </a:lnTo>
                  <a:close/>
                </a:path>
                <a:path w="1576070" h="1893570">
                  <a:moveTo>
                    <a:pt x="951103" y="760349"/>
                  </a:moveTo>
                  <a:lnTo>
                    <a:pt x="941324" y="752221"/>
                  </a:lnTo>
                  <a:lnTo>
                    <a:pt x="908812" y="791337"/>
                  </a:lnTo>
                  <a:lnTo>
                    <a:pt x="918591" y="799338"/>
                  </a:lnTo>
                  <a:lnTo>
                    <a:pt x="951103" y="760349"/>
                  </a:lnTo>
                  <a:close/>
                </a:path>
                <a:path w="1576070" h="1893570">
                  <a:moveTo>
                    <a:pt x="1007872" y="691896"/>
                  </a:moveTo>
                  <a:lnTo>
                    <a:pt x="998093" y="683768"/>
                  </a:lnTo>
                  <a:lnTo>
                    <a:pt x="965708" y="722884"/>
                  </a:lnTo>
                  <a:lnTo>
                    <a:pt x="975487" y="731012"/>
                  </a:lnTo>
                  <a:lnTo>
                    <a:pt x="1007872" y="691896"/>
                  </a:lnTo>
                  <a:close/>
                </a:path>
                <a:path w="1576070" h="1893570">
                  <a:moveTo>
                    <a:pt x="1064641" y="623570"/>
                  </a:moveTo>
                  <a:lnTo>
                    <a:pt x="1054989" y="615442"/>
                  </a:lnTo>
                  <a:lnTo>
                    <a:pt x="1022477" y="654558"/>
                  </a:lnTo>
                  <a:lnTo>
                    <a:pt x="1032256" y="662686"/>
                  </a:lnTo>
                  <a:lnTo>
                    <a:pt x="1064641" y="623570"/>
                  </a:lnTo>
                  <a:close/>
                </a:path>
                <a:path w="1576070" h="1893570">
                  <a:moveTo>
                    <a:pt x="1121537" y="555117"/>
                  </a:moveTo>
                  <a:lnTo>
                    <a:pt x="1111758" y="547116"/>
                  </a:lnTo>
                  <a:lnTo>
                    <a:pt x="1079246" y="586105"/>
                  </a:lnTo>
                  <a:lnTo>
                    <a:pt x="1089025" y="594233"/>
                  </a:lnTo>
                  <a:lnTo>
                    <a:pt x="1121537" y="555117"/>
                  </a:lnTo>
                  <a:close/>
                </a:path>
                <a:path w="1576070" h="1893570">
                  <a:moveTo>
                    <a:pt x="1178306" y="486791"/>
                  </a:moveTo>
                  <a:lnTo>
                    <a:pt x="1168527" y="478663"/>
                  </a:lnTo>
                  <a:lnTo>
                    <a:pt x="1136142" y="517779"/>
                  </a:lnTo>
                  <a:lnTo>
                    <a:pt x="1145794" y="525907"/>
                  </a:lnTo>
                  <a:lnTo>
                    <a:pt x="1178306" y="486791"/>
                  </a:lnTo>
                  <a:close/>
                </a:path>
                <a:path w="1576070" h="1893570">
                  <a:moveTo>
                    <a:pt x="1235075" y="418465"/>
                  </a:moveTo>
                  <a:lnTo>
                    <a:pt x="1225296" y="410337"/>
                  </a:lnTo>
                  <a:lnTo>
                    <a:pt x="1192898" y="449326"/>
                  </a:lnTo>
                  <a:lnTo>
                    <a:pt x="1202690" y="457454"/>
                  </a:lnTo>
                  <a:lnTo>
                    <a:pt x="1235075" y="418465"/>
                  </a:lnTo>
                  <a:close/>
                </a:path>
                <a:path w="1576070" h="1893570">
                  <a:moveTo>
                    <a:pt x="1291971" y="350012"/>
                  </a:moveTo>
                  <a:lnTo>
                    <a:pt x="1282192" y="341884"/>
                  </a:lnTo>
                  <a:lnTo>
                    <a:pt x="1249680" y="381000"/>
                  </a:lnTo>
                  <a:lnTo>
                    <a:pt x="1259459" y="389128"/>
                  </a:lnTo>
                  <a:lnTo>
                    <a:pt x="1291971" y="350012"/>
                  </a:lnTo>
                  <a:close/>
                </a:path>
                <a:path w="1576070" h="1893570">
                  <a:moveTo>
                    <a:pt x="1348740" y="281686"/>
                  </a:moveTo>
                  <a:lnTo>
                    <a:pt x="1338961" y="273558"/>
                  </a:lnTo>
                  <a:lnTo>
                    <a:pt x="1306449" y="312547"/>
                  </a:lnTo>
                  <a:lnTo>
                    <a:pt x="1316228" y="320675"/>
                  </a:lnTo>
                  <a:lnTo>
                    <a:pt x="1348740" y="281686"/>
                  </a:lnTo>
                  <a:close/>
                </a:path>
                <a:path w="1576070" h="1893570">
                  <a:moveTo>
                    <a:pt x="1405509" y="213233"/>
                  </a:moveTo>
                  <a:lnTo>
                    <a:pt x="1395730" y="205105"/>
                  </a:lnTo>
                  <a:lnTo>
                    <a:pt x="1363345" y="244221"/>
                  </a:lnTo>
                  <a:lnTo>
                    <a:pt x="1373124" y="252349"/>
                  </a:lnTo>
                  <a:lnTo>
                    <a:pt x="1405509" y="213233"/>
                  </a:lnTo>
                  <a:close/>
                </a:path>
                <a:path w="1576070" h="1893570">
                  <a:moveTo>
                    <a:pt x="1462405" y="144907"/>
                  </a:moveTo>
                  <a:lnTo>
                    <a:pt x="1452626" y="136779"/>
                  </a:lnTo>
                  <a:lnTo>
                    <a:pt x="1420114" y="175895"/>
                  </a:lnTo>
                  <a:lnTo>
                    <a:pt x="1429893" y="184023"/>
                  </a:lnTo>
                  <a:lnTo>
                    <a:pt x="1462405" y="144907"/>
                  </a:lnTo>
                  <a:close/>
                </a:path>
                <a:path w="1576070" h="1893570">
                  <a:moveTo>
                    <a:pt x="1519174" y="76454"/>
                  </a:moveTo>
                  <a:lnTo>
                    <a:pt x="1509395" y="68326"/>
                  </a:lnTo>
                  <a:lnTo>
                    <a:pt x="1476883" y="107442"/>
                  </a:lnTo>
                  <a:lnTo>
                    <a:pt x="1486662" y="115570"/>
                  </a:lnTo>
                  <a:lnTo>
                    <a:pt x="1519174" y="76454"/>
                  </a:lnTo>
                  <a:close/>
                </a:path>
                <a:path w="1576070" h="1893570">
                  <a:moveTo>
                    <a:pt x="1575943" y="8128"/>
                  </a:moveTo>
                  <a:lnTo>
                    <a:pt x="1566164" y="0"/>
                  </a:lnTo>
                  <a:lnTo>
                    <a:pt x="1533779" y="39116"/>
                  </a:lnTo>
                  <a:lnTo>
                    <a:pt x="1543558" y="47244"/>
                  </a:lnTo>
                  <a:lnTo>
                    <a:pt x="1575943" y="8128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81044" y="1939796"/>
              <a:ext cx="0" cy="1917700"/>
            </a:xfrm>
            <a:custGeom>
              <a:avLst/>
              <a:gdLst/>
              <a:ahLst/>
              <a:cxnLst/>
              <a:rect l="l" t="t" r="r" b="b"/>
              <a:pathLst>
                <a:path h="1917700">
                  <a:moveTo>
                    <a:pt x="0" y="0"/>
                  </a:moveTo>
                  <a:lnTo>
                    <a:pt x="0" y="1917701"/>
                  </a:lnTo>
                </a:path>
              </a:pathLst>
            </a:custGeom>
            <a:ln w="12700">
              <a:solidFill>
                <a:srgbClr val="1E1C1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6326" y="1967990"/>
              <a:ext cx="42545" cy="47625"/>
            </a:xfrm>
            <a:custGeom>
              <a:avLst/>
              <a:gdLst/>
              <a:ahLst/>
              <a:cxnLst/>
              <a:rect l="l" t="t" r="r" b="b"/>
              <a:pathLst>
                <a:path w="42545" h="47625">
                  <a:moveTo>
                    <a:pt x="9778" y="0"/>
                  </a:moveTo>
                  <a:lnTo>
                    <a:pt x="0" y="8127"/>
                  </a:lnTo>
                  <a:lnTo>
                    <a:pt x="32385" y="47243"/>
                  </a:lnTo>
                  <a:lnTo>
                    <a:pt x="42163" y="39115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507" y="1828925"/>
              <a:ext cx="286130" cy="1178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943096" y="1946147"/>
              <a:ext cx="1519555" cy="1915795"/>
            </a:xfrm>
            <a:custGeom>
              <a:avLst/>
              <a:gdLst/>
              <a:ahLst/>
              <a:cxnLst/>
              <a:rect l="l" t="t" r="r" b="b"/>
              <a:pathLst>
                <a:path w="1519554" h="1915795">
                  <a:moveTo>
                    <a:pt x="42291" y="129286"/>
                  </a:moveTo>
                  <a:lnTo>
                    <a:pt x="9779" y="90170"/>
                  </a:lnTo>
                  <a:lnTo>
                    <a:pt x="0" y="98298"/>
                  </a:lnTo>
                  <a:lnTo>
                    <a:pt x="32512" y="137414"/>
                  </a:lnTo>
                  <a:lnTo>
                    <a:pt x="42291" y="129286"/>
                  </a:lnTo>
                  <a:close/>
                </a:path>
                <a:path w="1519554" h="1915795">
                  <a:moveTo>
                    <a:pt x="99060" y="197739"/>
                  </a:moveTo>
                  <a:lnTo>
                    <a:pt x="66548" y="158623"/>
                  </a:lnTo>
                  <a:lnTo>
                    <a:pt x="56769" y="166751"/>
                  </a:lnTo>
                  <a:lnTo>
                    <a:pt x="89281" y="205867"/>
                  </a:lnTo>
                  <a:lnTo>
                    <a:pt x="99060" y="197739"/>
                  </a:lnTo>
                  <a:close/>
                </a:path>
                <a:path w="1519554" h="1915795">
                  <a:moveTo>
                    <a:pt x="100584" y="28194"/>
                  </a:moveTo>
                  <a:lnTo>
                    <a:pt x="58293" y="0"/>
                  </a:lnTo>
                  <a:lnTo>
                    <a:pt x="51181" y="10541"/>
                  </a:lnTo>
                  <a:lnTo>
                    <a:pt x="93472" y="38735"/>
                  </a:lnTo>
                  <a:lnTo>
                    <a:pt x="100584" y="28194"/>
                  </a:lnTo>
                  <a:close/>
                </a:path>
                <a:path w="1519554" h="1915795">
                  <a:moveTo>
                    <a:pt x="155829" y="266065"/>
                  </a:moveTo>
                  <a:lnTo>
                    <a:pt x="123444" y="226949"/>
                  </a:lnTo>
                  <a:lnTo>
                    <a:pt x="113665" y="235077"/>
                  </a:lnTo>
                  <a:lnTo>
                    <a:pt x="146050" y="274193"/>
                  </a:lnTo>
                  <a:lnTo>
                    <a:pt x="155829" y="266065"/>
                  </a:lnTo>
                  <a:close/>
                </a:path>
                <a:path w="1519554" h="1915795">
                  <a:moveTo>
                    <a:pt x="174498" y="77470"/>
                  </a:moveTo>
                  <a:lnTo>
                    <a:pt x="132207" y="49276"/>
                  </a:lnTo>
                  <a:lnTo>
                    <a:pt x="125222" y="59944"/>
                  </a:lnTo>
                  <a:lnTo>
                    <a:pt x="167513" y="88011"/>
                  </a:lnTo>
                  <a:lnTo>
                    <a:pt x="174498" y="77470"/>
                  </a:lnTo>
                  <a:close/>
                </a:path>
                <a:path w="1519554" h="1915795">
                  <a:moveTo>
                    <a:pt x="212725" y="334391"/>
                  </a:moveTo>
                  <a:lnTo>
                    <a:pt x="180213" y="295402"/>
                  </a:lnTo>
                  <a:lnTo>
                    <a:pt x="170434" y="303530"/>
                  </a:lnTo>
                  <a:lnTo>
                    <a:pt x="202946" y="342519"/>
                  </a:lnTo>
                  <a:lnTo>
                    <a:pt x="212725" y="334391"/>
                  </a:lnTo>
                  <a:close/>
                </a:path>
                <a:path w="1519554" h="1915795">
                  <a:moveTo>
                    <a:pt x="248539" y="126746"/>
                  </a:moveTo>
                  <a:lnTo>
                    <a:pt x="206248" y="98679"/>
                  </a:lnTo>
                  <a:lnTo>
                    <a:pt x="199136" y="109220"/>
                  </a:lnTo>
                  <a:lnTo>
                    <a:pt x="241427" y="137414"/>
                  </a:lnTo>
                  <a:lnTo>
                    <a:pt x="248539" y="126746"/>
                  </a:lnTo>
                  <a:close/>
                </a:path>
                <a:path w="1519554" h="1915795">
                  <a:moveTo>
                    <a:pt x="269494" y="402844"/>
                  </a:moveTo>
                  <a:lnTo>
                    <a:pt x="236982" y="363728"/>
                  </a:lnTo>
                  <a:lnTo>
                    <a:pt x="227203" y="371856"/>
                  </a:lnTo>
                  <a:lnTo>
                    <a:pt x="259715" y="410972"/>
                  </a:lnTo>
                  <a:lnTo>
                    <a:pt x="269494" y="402844"/>
                  </a:lnTo>
                  <a:close/>
                </a:path>
                <a:path w="1519554" h="1915795">
                  <a:moveTo>
                    <a:pt x="322453" y="176149"/>
                  </a:moveTo>
                  <a:lnTo>
                    <a:pt x="280162" y="147955"/>
                  </a:lnTo>
                  <a:lnTo>
                    <a:pt x="273177" y="158496"/>
                  </a:lnTo>
                  <a:lnTo>
                    <a:pt x="315468" y="186690"/>
                  </a:lnTo>
                  <a:lnTo>
                    <a:pt x="322453" y="176149"/>
                  </a:lnTo>
                  <a:close/>
                </a:path>
                <a:path w="1519554" h="1915795">
                  <a:moveTo>
                    <a:pt x="326263" y="471170"/>
                  </a:moveTo>
                  <a:lnTo>
                    <a:pt x="293878" y="432181"/>
                  </a:lnTo>
                  <a:lnTo>
                    <a:pt x="284099" y="440309"/>
                  </a:lnTo>
                  <a:lnTo>
                    <a:pt x="316484" y="479298"/>
                  </a:lnTo>
                  <a:lnTo>
                    <a:pt x="326263" y="471170"/>
                  </a:lnTo>
                  <a:close/>
                </a:path>
                <a:path w="1519554" h="1915795">
                  <a:moveTo>
                    <a:pt x="383032" y="539623"/>
                  </a:moveTo>
                  <a:lnTo>
                    <a:pt x="350647" y="500507"/>
                  </a:lnTo>
                  <a:lnTo>
                    <a:pt x="340868" y="508635"/>
                  </a:lnTo>
                  <a:lnTo>
                    <a:pt x="373380" y="547751"/>
                  </a:lnTo>
                  <a:lnTo>
                    <a:pt x="383032" y="539623"/>
                  </a:lnTo>
                  <a:close/>
                </a:path>
                <a:path w="1519554" h="1915795">
                  <a:moveTo>
                    <a:pt x="396494" y="225425"/>
                  </a:moveTo>
                  <a:lnTo>
                    <a:pt x="354203" y="197231"/>
                  </a:lnTo>
                  <a:lnTo>
                    <a:pt x="347091" y="207772"/>
                  </a:lnTo>
                  <a:lnTo>
                    <a:pt x="389382" y="235966"/>
                  </a:lnTo>
                  <a:lnTo>
                    <a:pt x="396494" y="225425"/>
                  </a:lnTo>
                  <a:close/>
                </a:path>
                <a:path w="1519554" h="1915795">
                  <a:moveTo>
                    <a:pt x="439928" y="607949"/>
                  </a:moveTo>
                  <a:lnTo>
                    <a:pt x="407416" y="568960"/>
                  </a:lnTo>
                  <a:lnTo>
                    <a:pt x="397637" y="576961"/>
                  </a:lnTo>
                  <a:lnTo>
                    <a:pt x="430149" y="616077"/>
                  </a:lnTo>
                  <a:lnTo>
                    <a:pt x="439928" y="607949"/>
                  </a:lnTo>
                  <a:close/>
                </a:path>
                <a:path w="1519554" h="1915795">
                  <a:moveTo>
                    <a:pt x="470408" y="274701"/>
                  </a:moveTo>
                  <a:lnTo>
                    <a:pt x="428117" y="246507"/>
                  </a:lnTo>
                  <a:lnTo>
                    <a:pt x="421132" y="257048"/>
                  </a:lnTo>
                  <a:lnTo>
                    <a:pt x="463423" y="285242"/>
                  </a:lnTo>
                  <a:lnTo>
                    <a:pt x="470408" y="274701"/>
                  </a:lnTo>
                  <a:close/>
                </a:path>
                <a:path w="1519554" h="1915795">
                  <a:moveTo>
                    <a:pt x="496697" y="676402"/>
                  </a:moveTo>
                  <a:lnTo>
                    <a:pt x="464185" y="637286"/>
                  </a:lnTo>
                  <a:lnTo>
                    <a:pt x="454533" y="645414"/>
                  </a:lnTo>
                  <a:lnTo>
                    <a:pt x="486918" y="684530"/>
                  </a:lnTo>
                  <a:lnTo>
                    <a:pt x="496697" y="676402"/>
                  </a:lnTo>
                  <a:close/>
                </a:path>
                <a:path w="1519554" h="1915795">
                  <a:moveTo>
                    <a:pt x="544449" y="323977"/>
                  </a:moveTo>
                  <a:lnTo>
                    <a:pt x="502158" y="295783"/>
                  </a:lnTo>
                  <a:lnTo>
                    <a:pt x="495046" y="306324"/>
                  </a:lnTo>
                  <a:lnTo>
                    <a:pt x="537337" y="334518"/>
                  </a:lnTo>
                  <a:lnTo>
                    <a:pt x="544449" y="323977"/>
                  </a:lnTo>
                  <a:close/>
                </a:path>
                <a:path w="1519554" h="1915795">
                  <a:moveTo>
                    <a:pt x="553466" y="744728"/>
                  </a:moveTo>
                  <a:lnTo>
                    <a:pt x="521081" y="705612"/>
                  </a:lnTo>
                  <a:lnTo>
                    <a:pt x="511302" y="713740"/>
                  </a:lnTo>
                  <a:lnTo>
                    <a:pt x="543687" y="752856"/>
                  </a:lnTo>
                  <a:lnTo>
                    <a:pt x="553466" y="744728"/>
                  </a:lnTo>
                  <a:close/>
                </a:path>
                <a:path w="1519554" h="1915795">
                  <a:moveTo>
                    <a:pt x="610362" y="813181"/>
                  </a:moveTo>
                  <a:lnTo>
                    <a:pt x="577850" y="774065"/>
                  </a:lnTo>
                  <a:lnTo>
                    <a:pt x="568071" y="782193"/>
                  </a:lnTo>
                  <a:lnTo>
                    <a:pt x="600583" y="821309"/>
                  </a:lnTo>
                  <a:lnTo>
                    <a:pt x="610362" y="813181"/>
                  </a:lnTo>
                  <a:close/>
                </a:path>
                <a:path w="1519554" h="1915795">
                  <a:moveTo>
                    <a:pt x="618363" y="373253"/>
                  </a:moveTo>
                  <a:lnTo>
                    <a:pt x="576072" y="345059"/>
                  </a:lnTo>
                  <a:lnTo>
                    <a:pt x="569087" y="355727"/>
                  </a:lnTo>
                  <a:lnTo>
                    <a:pt x="611378" y="383921"/>
                  </a:lnTo>
                  <a:lnTo>
                    <a:pt x="618363" y="373253"/>
                  </a:lnTo>
                  <a:close/>
                </a:path>
                <a:path w="1519554" h="1915795">
                  <a:moveTo>
                    <a:pt x="667131" y="881507"/>
                  </a:moveTo>
                  <a:lnTo>
                    <a:pt x="634619" y="842391"/>
                  </a:lnTo>
                  <a:lnTo>
                    <a:pt x="624840" y="850519"/>
                  </a:lnTo>
                  <a:lnTo>
                    <a:pt x="657352" y="889635"/>
                  </a:lnTo>
                  <a:lnTo>
                    <a:pt x="667131" y="881507"/>
                  </a:lnTo>
                  <a:close/>
                </a:path>
                <a:path w="1519554" h="1915795">
                  <a:moveTo>
                    <a:pt x="692404" y="422529"/>
                  </a:moveTo>
                  <a:lnTo>
                    <a:pt x="650113" y="394462"/>
                  </a:lnTo>
                  <a:lnTo>
                    <a:pt x="643001" y="405003"/>
                  </a:lnTo>
                  <a:lnTo>
                    <a:pt x="685292" y="433197"/>
                  </a:lnTo>
                  <a:lnTo>
                    <a:pt x="692404" y="422529"/>
                  </a:lnTo>
                  <a:close/>
                </a:path>
                <a:path w="1519554" h="1915795">
                  <a:moveTo>
                    <a:pt x="723900" y="949833"/>
                  </a:moveTo>
                  <a:lnTo>
                    <a:pt x="691515" y="910844"/>
                  </a:lnTo>
                  <a:lnTo>
                    <a:pt x="681736" y="918972"/>
                  </a:lnTo>
                  <a:lnTo>
                    <a:pt x="714121" y="957961"/>
                  </a:lnTo>
                  <a:lnTo>
                    <a:pt x="723900" y="949833"/>
                  </a:lnTo>
                  <a:close/>
                </a:path>
                <a:path w="1519554" h="1915795">
                  <a:moveTo>
                    <a:pt x="766318" y="471932"/>
                  </a:moveTo>
                  <a:lnTo>
                    <a:pt x="724027" y="443738"/>
                  </a:lnTo>
                  <a:lnTo>
                    <a:pt x="717042" y="454279"/>
                  </a:lnTo>
                  <a:lnTo>
                    <a:pt x="759333" y="482473"/>
                  </a:lnTo>
                  <a:lnTo>
                    <a:pt x="766318" y="471932"/>
                  </a:lnTo>
                  <a:close/>
                </a:path>
                <a:path w="1519554" h="1915795">
                  <a:moveTo>
                    <a:pt x="780796" y="1018286"/>
                  </a:moveTo>
                  <a:lnTo>
                    <a:pt x="748284" y="979170"/>
                  </a:lnTo>
                  <a:lnTo>
                    <a:pt x="738505" y="987298"/>
                  </a:lnTo>
                  <a:lnTo>
                    <a:pt x="771017" y="1026414"/>
                  </a:lnTo>
                  <a:lnTo>
                    <a:pt x="780796" y="1018286"/>
                  </a:lnTo>
                  <a:close/>
                </a:path>
                <a:path w="1519554" h="1915795">
                  <a:moveTo>
                    <a:pt x="837565" y="1086612"/>
                  </a:moveTo>
                  <a:lnTo>
                    <a:pt x="805053" y="1047623"/>
                  </a:lnTo>
                  <a:lnTo>
                    <a:pt x="795274" y="1055751"/>
                  </a:lnTo>
                  <a:lnTo>
                    <a:pt x="827786" y="1094740"/>
                  </a:lnTo>
                  <a:lnTo>
                    <a:pt x="837565" y="1086612"/>
                  </a:lnTo>
                  <a:close/>
                </a:path>
                <a:path w="1519554" h="1915795">
                  <a:moveTo>
                    <a:pt x="840359" y="521208"/>
                  </a:moveTo>
                  <a:lnTo>
                    <a:pt x="798068" y="493014"/>
                  </a:lnTo>
                  <a:lnTo>
                    <a:pt x="790956" y="503555"/>
                  </a:lnTo>
                  <a:lnTo>
                    <a:pt x="833247" y="531749"/>
                  </a:lnTo>
                  <a:lnTo>
                    <a:pt x="840359" y="521208"/>
                  </a:lnTo>
                  <a:close/>
                </a:path>
                <a:path w="1519554" h="1915795">
                  <a:moveTo>
                    <a:pt x="894334" y="1155065"/>
                  </a:moveTo>
                  <a:lnTo>
                    <a:pt x="861949" y="1115949"/>
                  </a:lnTo>
                  <a:lnTo>
                    <a:pt x="852170" y="1124077"/>
                  </a:lnTo>
                  <a:lnTo>
                    <a:pt x="884555" y="1163193"/>
                  </a:lnTo>
                  <a:lnTo>
                    <a:pt x="894334" y="1155065"/>
                  </a:lnTo>
                  <a:close/>
                </a:path>
                <a:path w="1519554" h="1915795">
                  <a:moveTo>
                    <a:pt x="914273" y="570484"/>
                  </a:moveTo>
                  <a:lnTo>
                    <a:pt x="871982" y="542290"/>
                  </a:lnTo>
                  <a:lnTo>
                    <a:pt x="864997" y="552831"/>
                  </a:lnTo>
                  <a:lnTo>
                    <a:pt x="907288" y="581025"/>
                  </a:lnTo>
                  <a:lnTo>
                    <a:pt x="914273" y="570484"/>
                  </a:lnTo>
                  <a:close/>
                </a:path>
                <a:path w="1519554" h="1915795">
                  <a:moveTo>
                    <a:pt x="951103" y="1223391"/>
                  </a:moveTo>
                  <a:lnTo>
                    <a:pt x="918718" y="1184402"/>
                  </a:lnTo>
                  <a:lnTo>
                    <a:pt x="908939" y="1192403"/>
                  </a:lnTo>
                  <a:lnTo>
                    <a:pt x="941451" y="1231519"/>
                  </a:lnTo>
                  <a:lnTo>
                    <a:pt x="951103" y="1223391"/>
                  </a:lnTo>
                  <a:close/>
                </a:path>
                <a:path w="1519554" h="1915795">
                  <a:moveTo>
                    <a:pt x="988314" y="619760"/>
                  </a:moveTo>
                  <a:lnTo>
                    <a:pt x="946023" y="591566"/>
                  </a:lnTo>
                  <a:lnTo>
                    <a:pt x="938911" y="602234"/>
                  </a:lnTo>
                  <a:lnTo>
                    <a:pt x="981202" y="630301"/>
                  </a:lnTo>
                  <a:lnTo>
                    <a:pt x="988314" y="619760"/>
                  </a:lnTo>
                  <a:close/>
                </a:path>
                <a:path w="1519554" h="1915795">
                  <a:moveTo>
                    <a:pt x="1007999" y="1291844"/>
                  </a:moveTo>
                  <a:lnTo>
                    <a:pt x="975487" y="1252728"/>
                  </a:lnTo>
                  <a:lnTo>
                    <a:pt x="965708" y="1260856"/>
                  </a:lnTo>
                  <a:lnTo>
                    <a:pt x="998220" y="1299972"/>
                  </a:lnTo>
                  <a:lnTo>
                    <a:pt x="1007999" y="1291844"/>
                  </a:lnTo>
                  <a:close/>
                </a:path>
                <a:path w="1519554" h="1915795">
                  <a:moveTo>
                    <a:pt x="1062228" y="669036"/>
                  </a:moveTo>
                  <a:lnTo>
                    <a:pt x="1019937" y="640969"/>
                  </a:lnTo>
                  <a:lnTo>
                    <a:pt x="1012952" y="651510"/>
                  </a:lnTo>
                  <a:lnTo>
                    <a:pt x="1055243" y="679704"/>
                  </a:lnTo>
                  <a:lnTo>
                    <a:pt x="1062228" y="669036"/>
                  </a:lnTo>
                  <a:close/>
                </a:path>
                <a:path w="1519554" h="1915795">
                  <a:moveTo>
                    <a:pt x="1064768" y="1360170"/>
                  </a:moveTo>
                  <a:lnTo>
                    <a:pt x="1032256" y="1321054"/>
                  </a:lnTo>
                  <a:lnTo>
                    <a:pt x="1022604" y="1329182"/>
                  </a:lnTo>
                  <a:lnTo>
                    <a:pt x="1054989" y="1368298"/>
                  </a:lnTo>
                  <a:lnTo>
                    <a:pt x="1064768" y="1360170"/>
                  </a:lnTo>
                  <a:close/>
                </a:path>
                <a:path w="1519554" h="1915795">
                  <a:moveTo>
                    <a:pt x="1121537" y="1428623"/>
                  </a:moveTo>
                  <a:lnTo>
                    <a:pt x="1089152" y="1389507"/>
                  </a:lnTo>
                  <a:lnTo>
                    <a:pt x="1079373" y="1397635"/>
                  </a:lnTo>
                  <a:lnTo>
                    <a:pt x="1111758" y="1436624"/>
                  </a:lnTo>
                  <a:lnTo>
                    <a:pt x="1121537" y="1428623"/>
                  </a:lnTo>
                  <a:close/>
                </a:path>
                <a:path w="1519554" h="1915795">
                  <a:moveTo>
                    <a:pt x="1136269" y="718439"/>
                  </a:moveTo>
                  <a:lnTo>
                    <a:pt x="1093978" y="690245"/>
                  </a:lnTo>
                  <a:lnTo>
                    <a:pt x="1086866" y="700786"/>
                  </a:lnTo>
                  <a:lnTo>
                    <a:pt x="1129157" y="728980"/>
                  </a:lnTo>
                  <a:lnTo>
                    <a:pt x="1136269" y="718439"/>
                  </a:lnTo>
                  <a:close/>
                </a:path>
                <a:path w="1519554" h="1915795">
                  <a:moveTo>
                    <a:pt x="1178433" y="1496949"/>
                  </a:moveTo>
                  <a:lnTo>
                    <a:pt x="1145921" y="1457833"/>
                  </a:lnTo>
                  <a:lnTo>
                    <a:pt x="1136142" y="1465961"/>
                  </a:lnTo>
                  <a:lnTo>
                    <a:pt x="1168654" y="1505077"/>
                  </a:lnTo>
                  <a:lnTo>
                    <a:pt x="1178433" y="1496949"/>
                  </a:lnTo>
                  <a:close/>
                </a:path>
                <a:path w="1519554" h="1915795">
                  <a:moveTo>
                    <a:pt x="1210183" y="767715"/>
                  </a:moveTo>
                  <a:lnTo>
                    <a:pt x="1167892" y="739521"/>
                  </a:lnTo>
                  <a:lnTo>
                    <a:pt x="1160907" y="750062"/>
                  </a:lnTo>
                  <a:lnTo>
                    <a:pt x="1203198" y="778256"/>
                  </a:lnTo>
                  <a:lnTo>
                    <a:pt x="1210183" y="767715"/>
                  </a:lnTo>
                  <a:close/>
                </a:path>
                <a:path w="1519554" h="1915795">
                  <a:moveTo>
                    <a:pt x="1235202" y="1565287"/>
                  </a:moveTo>
                  <a:lnTo>
                    <a:pt x="1202690" y="1526286"/>
                  </a:lnTo>
                  <a:lnTo>
                    <a:pt x="1192911" y="1534414"/>
                  </a:lnTo>
                  <a:lnTo>
                    <a:pt x="1225423" y="1573403"/>
                  </a:lnTo>
                  <a:lnTo>
                    <a:pt x="1235202" y="1565287"/>
                  </a:lnTo>
                  <a:close/>
                </a:path>
                <a:path w="1519554" h="1915795">
                  <a:moveTo>
                    <a:pt x="1284224" y="816991"/>
                  </a:moveTo>
                  <a:lnTo>
                    <a:pt x="1241933" y="788797"/>
                  </a:lnTo>
                  <a:lnTo>
                    <a:pt x="1234821" y="799338"/>
                  </a:lnTo>
                  <a:lnTo>
                    <a:pt x="1277112" y="827532"/>
                  </a:lnTo>
                  <a:lnTo>
                    <a:pt x="1284224" y="816991"/>
                  </a:lnTo>
                  <a:close/>
                </a:path>
                <a:path w="1519554" h="1915795">
                  <a:moveTo>
                    <a:pt x="1291971" y="1633728"/>
                  </a:moveTo>
                  <a:lnTo>
                    <a:pt x="1259586" y="1594612"/>
                  </a:lnTo>
                  <a:lnTo>
                    <a:pt x="1249807" y="1602740"/>
                  </a:lnTo>
                  <a:lnTo>
                    <a:pt x="1282192" y="1641856"/>
                  </a:lnTo>
                  <a:lnTo>
                    <a:pt x="1291971" y="1633728"/>
                  </a:lnTo>
                  <a:close/>
                </a:path>
                <a:path w="1519554" h="1915795">
                  <a:moveTo>
                    <a:pt x="1348867" y="1702054"/>
                  </a:moveTo>
                  <a:lnTo>
                    <a:pt x="1316355" y="1663065"/>
                  </a:lnTo>
                  <a:lnTo>
                    <a:pt x="1306576" y="1671193"/>
                  </a:lnTo>
                  <a:lnTo>
                    <a:pt x="1339088" y="1710182"/>
                  </a:lnTo>
                  <a:lnTo>
                    <a:pt x="1348867" y="1702054"/>
                  </a:lnTo>
                  <a:close/>
                </a:path>
                <a:path w="1519554" h="1915795">
                  <a:moveTo>
                    <a:pt x="1358138" y="866267"/>
                  </a:moveTo>
                  <a:lnTo>
                    <a:pt x="1315847" y="838073"/>
                  </a:lnTo>
                  <a:lnTo>
                    <a:pt x="1308862" y="848741"/>
                  </a:lnTo>
                  <a:lnTo>
                    <a:pt x="1351153" y="876808"/>
                  </a:lnTo>
                  <a:lnTo>
                    <a:pt x="1358138" y="866267"/>
                  </a:lnTo>
                  <a:close/>
                </a:path>
                <a:path w="1519554" h="1915795">
                  <a:moveTo>
                    <a:pt x="1405636" y="1770507"/>
                  </a:moveTo>
                  <a:lnTo>
                    <a:pt x="1373124" y="1731391"/>
                  </a:lnTo>
                  <a:lnTo>
                    <a:pt x="1363345" y="1739519"/>
                  </a:lnTo>
                  <a:lnTo>
                    <a:pt x="1395857" y="1778635"/>
                  </a:lnTo>
                  <a:lnTo>
                    <a:pt x="1405636" y="1770507"/>
                  </a:lnTo>
                  <a:close/>
                </a:path>
                <a:path w="1519554" h="1915795">
                  <a:moveTo>
                    <a:pt x="1462405" y="1838833"/>
                  </a:moveTo>
                  <a:lnTo>
                    <a:pt x="1430020" y="1799844"/>
                  </a:lnTo>
                  <a:lnTo>
                    <a:pt x="1420241" y="1807845"/>
                  </a:lnTo>
                  <a:lnTo>
                    <a:pt x="1452626" y="1846961"/>
                  </a:lnTo>
                  <a:lnTo>
                    <a:pt x="1462405" y="1838833"/>
                  </a:lnTo>
                  <a:close/>
                </a:path>
                <a:path w="1519554" h="1915795">
                  <a:moveTo>
                    <a:pt x="1519174" y="1907286"/>
                  </a:moveTo>
                  <a:lnTo>
                    <a:pt x="1486789" y="1868170"/>
                  </a:lnTo>
                  <a:lnTo>
                    <a:pt x="1477010" y="1876298"/>
                  </a:lnTo>
                  <a:lnTo>
                    <a:pt x="1509522" y="1915414"/>
                  </a:lnTo>
                  <a:lnTo>
                    <a:pt x="1519174" y="1907286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3515" y="3138424"/>
              <a:ext cx="98425" cy="10858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57976" y="3225291"/>
              <a:ext cx="1037590" cy="637540"/>
            </a:xfrm>
            <a:custGeom>
              <a:avLst/>
              <a:gdLst/>
              <a:ahLst/>
              <a:cxnLst/>
              <a:rect l="l" t="t" r="r" b="b"/>
              <a:pathLst>
                <a:path w="1037590" h="637539">
                  <a:moveTo>
                    <a:pt x="49911" y="26416"/>
                  </a:moveTo>
                  <a:lnTo>
                    <a:pt x="6477" y="0"/>
                  </a:lnTo>
                  <a:lnTo>
                    <a:pt x="0" y="10922"/>
                  </a:lnTo>
                  <a:lnTo>
                    <a:pt x="43307" y="37338"/>
                  </a:lnTo>
                  <a:lnTo>
                    <a:pt x="49911" y="26416"/>
                  </a:lnTo>
                  <a:close/>
                </a:path>
                <a:path w="1037590" h="637539">
                  <a:moveTo>
                    <a:pt x="125984" y="72644"/>
                  </a:moveTo>
                  <a:lnTo>
                    <a:pt x="82550" y="46228"/>
                  </a:lnTo>
                  <a:lnTo>
                    <a:pt x="75946" y="57023"/>
                  </a:lnTo>
                  <a:lnTo>
                    <a:pt x="119380" y="83439"/>
                  </a:lnTo>
                  <a:lnTo>
                    <a:pt x="125984" y="72644"/>
                  </a:lnTo>
                  <a:close/>
                </a:path>
                <a:path w="1037590" h="637539">
                  <a:moveTo>
                    <a:pt x="201930" y="118745"/>
                  </a:moveTo>
                  <a:lnTo>
                    <a:pt x="158496" y="92329"/>
                  </a:lnTo>
                  <a:lnTo>
                    <a:pt x="151892" y="103251"/>
                  </a:lnTo>
                  <a:lnTo>
                    <a:pt x="195326" y="129667"/>
                  </a:lnTo>
                  <a:lnTo>
                    <a:pt x="201930" y="118745"/>
                  </a:lnTo>
                  <a:close/>
                </a:path>
                <a:path w="1037590" h="637539">
                  <a:moveTo>
                    <a:pt x="277876" y="164973"/>
                  </a:moveTo>
                  <a:lnTo>
                    <a:pt x="234442" y="138557"/>
                  </a:lnTo>
                  <a:lnTo>
                    <a:pt x="227838" y="149352"/>
                  </a:lnTo>
                  <a:lnTo>
                    <a:pt x="271272" y="175768"/>
                  </a:lnTo>
                  <a:lnTo>
                    <a:pt x="277876" y="164973"/>
                  </a:lnTo>
                  <a:close/>
                </a:path>
                <a:path w="1037590" h="637539">
                  <a:moveTo>
                    <a:pt x="353822" y="211074"/>
                  </a:moveTo>
                  <a:lnTo>
                    <a:pt x="310388" y="184785"/>
                  </a:lnTo>
                  <a:lnTo>
                    <a:pt x="303784" y="195580"/>
                  </a:lnTo>
                  <a:lnTo>
                    <a:pt x="347218" y="221996"/>
                  </a:lnTo>
                  <a:lnTo>
                    <a:pt x="353822" y="211074"/>
                  </a:lnTo>
                  <a:close/>
                </a:path>
                <a:path w="1037590" h="637539">
                  <a:moveTo>
                    <a:pt x="429768" y="257302"/>
                  </a:moveTo>
                  <a:lnTo>
                    <a:pt x="386321" y="230886"/>
                  </a:lnTo>
                  <a:lnTo>
                    <a:pt x="379844" y="241808"/>
                  </a:lnTo>
                  <a:lnTo>
                    <a:pt x="423164" y="268097"/>
                  </a:lnTo>
                  <a:lnTo>
                    <a:pt x="429768" y="257302"/>
                  </a:lnTo>
                  <a:close/>
                </a:path>
                <a:path w="1037590" h="637539">
                  <a:moveTo>
                    <a:pt x="505714" y="303403"/>
                  </a:moveTo>
                  <a:lnTo>
                    <a:pt x="462394" y="277114"/>
                  </a:lnTo>
                  <a:lnTo>
                    <a:pt x="455803" y="287909"/>
                  </a:lnTo>
                  <a:lnTo>
                    <a:pt x="499237" y="314325"/>
                  </a:lnTo>
                  <a:lnTo>
                    <a:pt x="505714" y="303403"/>
                  </a:lnTo>
                  <a:close/>
                </a:path>
                <a:path w="1037590" h="637539">
                  <a:moveTo>
                    <a:pt x="581787" y="349631"/>
                  </a:moveTo>
                  <a:lnTo>
                    <a:pt x="538353" y="323215"/>
                  </a:lnTo>
                  <a:lnTo>
                    <a:pt x="531749" y="334137"/>
                  </a:lnTo>
                  <a:lnTo>
                    <a:pt x="575183" y="360426"/>
                  </a:lnTo>
                  <a:lnTo>
                    <a:pt x="581787" y="349631"/>
                  </a:lnTo>
                  <a:close/>
                </a:path>
                <a:path w="1037590" h="637539">
                  <a:moveTo>
                    <a:pt x="657733" y="395732"/>
                  </a:moveTo>
                  <a:lnTo>
                    <a:pt x="614299" y="369443"/>
                  </a:lnTo>
                  <a:lnTo>
                    <a:pt x="607695" y="380238"/>
                  </a:lnTo>
                  <a:lnTo>
                    <a:pt x="651129" y="406654"/>
                  </a:lnTo>
                  <a:lnTo>
                    <a:pt x="657733" y="395732"/>
                  </a:lnTo>
                  <a:close/>
                </a:path>
                <a:path w="1037590" h="637539">
                  <a:moveTo>
                    <a:pt x="733679" y="441960"/>
                  </a:moveTo>
                  <a:lnTo>
                    <a:pt x="690245" y="415544"/>
                  </a:lnTo>
                  <a:lnTo>
                    <a:pt x="683641" y="426466"/>
                  </a:lnTo>
                  <a:lnTo>
                    <a:pt x="727075" y="452755"/>
                  </a:lnTo>
                  <a:lnTo>
                    <a:pt x="733679" y="441960"/>
                  </a:lnTo>
                  <a:close/>
                </a:path>
                <a:path w="1037590" h="637539">
                  <a:moveTo>
                    <a:pt x="809625" y="488061"/>
                  </a:moveTo>
                  <a:lnTo>
                    <a:pt x="766191" y="461772"/>
                  </a:lnTo>
                  <a:lnTo>
                    <a:pt x="759714" y="472567"/>
                  </a:lnTo>
                  <a:lnTo>
                    <a:pt x="803021" y="498983"/>
                  </a:lnTo>
                  <a:lnTo>
                    <a:pt x="809625" y="488061"/>
                  </a:lnTo>
                  <a:close/>
                </a:path>
                <a:path w="1037590" h="637539">
                  <a:moveTo>
                    <a:pt x="885571" y="534289"/>
                  </a:moveTo>
                  <a:lnTo>
                    <a:pt x="842264" y="507873"/>
                  </a:lnTo>
                  <a:lnTo>
                    <a:pt x="835660" y="518795"/>
                  </a:lnTo>
                  <a:lnTo>
                    <a:pt x="879094" y="545084"/>
                  </a:lnTo>
                  <a:lnTo>
                    <a:pt x="885571" y="534289"/>
                  </a:lnTo>
                  <a:close/>
                </a:path>
                <a:path w="1037590" h="637539">
                  <a:moveTo>
                    <a:pt x="961644" y="580517"/>
                  </a:moveTo>
                  <a:lnTo>
                    <a:pt x="918210" y="554101"/>
                  </a:lnTo>
                  <a:lnTo>
                    <a:pt x="911606" y="564896"/>
                  </a:lnTo>
                  <a:lnTo>
                    <a:pt x="955040" y="591312"/>
                  </a:lnTo>
                  <a:lnTo>
                    <a:pt x="961644" y="580517"/>
                  </a:lnTo>
                  <a:close/>
                </a:path>
                <a:path w="1037590" h="637539">
                  <a:moveTo>
                    <a:pt x="1037590" y="626618"/>
                  </a:moveTo>
                  <a:lnTo>
                    <a:pt x="994156" y="600202"/>
                  </a:lnTo>
                  <a:lnTo>
                    <a:pt x="987552" y="611124"/>
                  </a:lnTo>
                  <a:lnTo>
                    <a:pt x="1030986" y="637540"/>
                  </a:lnTo>
                  <a:lnTo>
                    <a:pt x="1037590" y="626618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138418" y="2797555"/>
            <a:ext cx="10521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6210" marR="5080" indent="-14351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&lt;&lt;i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&gt;&gt; 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SortedMap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51632" y="1246592"/>
            <a:ext cx="1350645" cy="612775"/>
            <a:chOff x="3151632" y="1246592"/>
            <a:chExt cx="1350645" cy="61277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1632" y="1246592"/>
              <a:ext cx="1350264" cy="6126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8876" y="1274062"/>
              <a:ext cx="1260348" cy="5227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98876" y="1274062"/>
              <a:ext cx="1260475" cy="523240"/>
            </a:xfrm>
            <a:custGeom>
              <a:avLst/>
              <a:gdLst/>
              <a:ahLst/>
              <a:cxnLst/>
              <a:rect l="l" t="t" r="r" b="b"/>
              <a:pathLst>
                <a:path w="1260475" h="523239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1173226" y="0"/>
                  </a:lnTo>
                  <a:lnTo>
                    <a:pt x="1207144" y="6844"/>
                  </a:lnTo>
                  <a:lnTo>
                    <a:pt x="1234836" y="25511"/>
                  </a:lnTo>
                  <a:lnTo>
                    <a:pt x="1253503" y="53203"/>
                  </a:lnTo>
                  <a:lnTo>
                    <a:pt x="1260348" y="87122"/>
                  </a:lnTo>
                  <a:lnTo>
                    <a:pt x="1260348" y="435610"/>
                  </a:lnTo>
                  <a:lnTo>
                    <a:pt x="1253503" y="469528"/>
                  </a:lnTo>
                  <a:lnTo>
                    <a:pt x="1234836" y="497220"/>
                  </a:lnTo>
                  <a:lnTo>
                    <a:pt x="1207144" y="515888"/>
                  </a:lnTo>
                  <a:lnTo>
                    <a:pt x="1173226" y="522733"/>
                  </a:lnTo>
                  <a:lnTo>
                    <a:pt x="87122" y="522733"/>
                  </a:lnTo>
                  <a:lnTo>
                    <a:pt x="53203" y="515888"/>
                  </a:lnTo>
                  <a:lnTo>
                    <a:pt x="25511" y="497220"/>
                  </a:lnTo>
                  <a:lnTo>
                    <a:pt x="6844" y="469528"/>
                  </a:lnTo>
                  <a:lnTo>
                    <a:pt x="0" y="435610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16464" y="1306067"/>
            <a:ext cx="121221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0215" marR="5080" indent="-438150">
              <a:lnSpc>
                <a:spcPct val="101400"/>
              </a:lnSpc>
              <a:spcBef>
                <a:spcPts val="75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&lt;&lt;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&gt;&gt; 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38" name="object 38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06" y="138683"/>
            <a:ext cx="13036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</a:t>
            </a:r>
            <a:r>
              <a:rPr spc="-15" dirty="0"/>
              <a:t>s</a:t>
            </a:r>
            <a:r>
              <a:rPr spc="-10" dirty="0"/>
              <a:t>h</a:t>
            </a:r>
            <a:r>
              <a:rPr spc="-5" dirty="0"/>
              <a:t>M</a:t>
            </a:r>
            <a:r>
              <a:rPr dirty="0"/>
              <a:t>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529" y="931163"/>
            <a:ext cx="736917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5080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Implemented map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 which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 to perform operations such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inserting,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deleting </a:t>
            </a:r>
            <a:r>
              <a:rPr sz="1400" spc="-4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locating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map.</a:t>
            </a:r>
            <a:endParaRPr sz="14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 stores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key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value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pair.</a:t>
            </a:r>
            <a:endParaRPr sz="14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unsorted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unordered.</a:t>
            </a:r>
            <a:endParaRPr sz="14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not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synchronized.</a:t>
            </a:r>
            <a:endParaRPr sz="14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allows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one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null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multiple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null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values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6726" y="3084576"/>
            <a:ext cx="1775460" cy="30670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HashMap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&lt;</a:t>
            </a:r>
            <a:r>
              <a:rPr sz="1400" spc="-4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K,</a:t>
            </a:r>
            <a:r>
              <a:rPr sz="1400" spc="39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V</a:t>
            </a:r>
            <a:r>
              <a:rPr sz="1400" spc="3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4559" y="3381755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76200" y="283845"/>
                </a:moveTo>
                <a:lnTo>
                  <a:pt x="44450" y="283845"/>
                </a:lnTo>
                <a:lnTo>
                  <a:pt x="44450" y="0"/>
                </a:lnTo>
                <a:lnTo>
                  <a:pt x="31750" y="0"/>
                </a:lnTo>
                <a:lnTo>
                  <a:pt x="31750" y="283845"/>
                </a:lnTo>
                <a:lnTo>
                  <a:pt x="0" y="283845"/>
                </a:lnTo>
                <a:lnTo>
                  <a:pt x="38100" y="360045"/>
                </a:lnTo>
                <a:lnTo>
                  <a:pt x="69850" y="296545"/>
                </a:lnTo>
                <a:lnTo>
                  <a:pt x="76200" y="283845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9547" y="3375659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76200" y="283845"/>
                </a:moveTo>
                <a:lnTo>
                  <a:pt x="44450" y="283845"/>
                </a:lnTo>
                <a:lnTo>
                  <a:pt x="44450" y="0"/>
                </a:lnTo>
                <a:lnTo>
                  <a:pt x="31750" y="0"/>
                </a:lnTo>
                <a:lnTo>
                  <a:pt x="31750" y="283845"/>
                </a:lnTo>
                <a:lnTo>
                  <a:pt x="0" y="283845"/>
                </a:lnTo>
                <a:lnTo>
                  <a:pt x="38100" y="360045"/>
                </a:lnTo>
                <a:lnTo>
                  <a:pt x="69850" y="296545"/>
                </a:lnTo>
                <a:lnTo>
                  <a:pt x="76200" y="283845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3975" y="3769867"/>
            <a:ext cx="293433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key</a:t>
            </a:r>
            <a:r>
              <a:rPr sz="1200" spc="3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value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associated</a:t>
            </a:r>
            <a:r>
              <a:rPr sz="12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with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key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act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indexes and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any objects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9" name="object 9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34" y="138683"/>
            <a:ext cx="28975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Methods</a:t>
            </a:r>
            <a:r>
              <a:rPr spc="-12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HashMap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51" y="1046988"/>
            <a:ext cx="319278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AF0F85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ect</a:t>
            </a:r>
            <a:r>
              <a:rPr sz="1400" spc="-4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ut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AF0F85"/>
                </a:solidFill>
                <a:latin typeface="Tahoma"/>
                <a:cs typeface="Tahoma"/>
              </a:rPr>
              <a:t>nu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n</a:t>
            </a:r>
            <a:r>
              <a:rPr sz="1400" spc="-8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E36C09"/>
                </a:solidFill>
                <a:latin typeface="Tahoma"/>
                <a:cs typeface="Tahoma"/>
              </a:rPr>
              <a:t>k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ey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AF0F85"/>
                </a:solidFill>
                <a:latin typeface="Tahoma"/>
                <a:cs typeface="Tahoma"/>
              </a:rPr>
              <a:t>nu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n</a:t>
            </a:r>
            <a:r>
              <a:rPr sz="1400" spc="-8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ele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nt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get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containsKey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7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containsValue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remove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int</a:t>
            </a:r>
            <a:r>
              <a:rPr sz="1400" spc="-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size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String</a:t>
            </a:r>
            <a:r>
              <a:rPr sz="1400" spc="-8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toString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105" y="860297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2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079" y="1314516"/>
            <a:ext cx="2580132" cy="3540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712" y="300304"/>
            <a:ext cx="155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446" y="2587244"/>
            <a:ext cx="269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Object Oriented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Programming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in</a:t>
            </a:r>
            <a:r>
              <a:rPr sz="14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F5F5F"/>
                </a:solidFill>
                <a:latin typeface="Carlito"/>
                <a:cs typeface="Carlito"/>
              </a:rPr>
              <a:t>Java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3704000"/>
            <a:ext cx="2766695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Packages </a:t>
            </a: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and</a:t>
            </a:r>
            <a:r>
              <a:rPr sz="1400" spc="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Multithreading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C000"/>
                </a:solidFill>
                <a:latin typeface="Carlito"/>
                <a:cs typeface="Carlito"/>
              </a:rPr>
              <a:t>Collections</a:t>
            </a:r>
            <a:endParaRPr sz="1400" b="1" dirty="0">
              <a:solidFill>
                <a:srgbClr val="FFC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0" y="1314516"/>
            <a:ext cx="2778125" cy="79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In</a:t>
            </a:r>
            <a:r>
              <a:rPr lang="en-US" sz="1400" spc="-10" dirty="0">
                <a:latin typeface="Carlito"/>
                <a:cs typeface="Carlito"/>
              </a:rPr>
              <a:t>troduction </a:t>
            </a:r>
            <a:r>
              <a:rPr lang="en-US" sz="1400" dirty="0">
                <a:latin typeface="Carlito"/>
                <a:cs typeface="Carlito"/>
              </a:rPr>
              <a:t>to</a:t>
            </a:r>
            <a:r>
              <a:rPr lang="en-US" sz="1400" spc="-40" dirty="0">
                <a:latin typeface="Carlito"/>
                <a:cs typeface="Carlito"/>
              </a:rPr>
              <a:t> </a:t>
            </a:r>
            <a:r>
              <a:rPr lang="en-US" sz="1400" spc="-20" dirty="0">
                <a:latin typeface="Carlito"/>
                <a:cs typeface="Carlito"/>
              </a:rPr>
              <a:t>Java</a:t>
            </a:r>
            <a:endParaRPr lang="en-US"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Carlito"/>
              <a:cs typeface="Carlito"/>
            </a:endParaRPr>
          </a:p>
          <a:p>
            <a:pPr marL="705485">
              <a:lnSpc>
                <a:spcPct val="100000"/>
              </a:lnSpc>
              <a:spcBef>
                <a:spcPts val="980"/>
              </a:spcBef>
            </a:pPr>
            <a:r>
              <a:rPr sz="1400" spc="-5" dirty="0">
                <a:solidFill>
                  <a:srgbClr val="5F5F5F"/>
                </a:solidFill>
                <a:latin typeface="Carlito"/>
                <a:cs typeface="Carlito"/>
              </a:rPr>
              <a:t>Data Handling </a:t>
            </a:r>
            <a:r>
              <a:rPr sz="1400" dirty="0">
                <a:solidFill>
                  <a:srgbClr val="5F5F5F"/>
                </a:solidFill>
                <a:latin typeface="Carlito"/>
                <a:cs typeface="Carlito"/>
              </a:rPr>
              <a:t>and</a:t>
            </a:r>
            <a:r>
              <a:rPr sz="1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F5F5F"/>
                </a:solidFill>
                <a:latin typeface="Carlito"/>
                <a:cs typeface="Carlito"/>
              </a:rPr>
              <a:t>Functions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4768" y="4343098"/>
            <a:ext cx="121920" cy="239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6194" y="4344181"/>
            <a:ext cx="1732081" cy="279299"/>
          </a:xfrm>
          <a:custGeom>
            <a:avLst/>
            <a:gdLst/>
            <a:ahLst/>
            <a:cxnLst/>
            <a:rect l="l" t="t" r="r" b="b"/>
            <a:pathLst>
              <a:path w="1764664" h="324484">
                <a:moveTo>
                  <a:pt x="0" y="53975"/>
                </a:moveTo>
                <a:lnTo>
                  <a:pt x="4318" y="33019"/>
                </a:lnTo>
                <a:lnTo>
                  <a:pt x="15875" y="15875"/>
                </a:lnTo>
                <a:lnTo>
                  <a:pt x="33019" y="4190"/>
                </a:lnTo>
                <a:lnTo>
                  <a:pt x="54101" y="0"/>
                </a:lnTo>
                <a:lnTo>
                  <a:pt x="1710182" y="0"/>
                </a:lnTo>
                <a:lnTo>
                  <a:pt x="1731264" y="4190"/>
                </a:lnTo>
                <a:lnTo>
                  <a:pt x="1748408" y="15875"/>
                </a:lnTo>
                <a:lnTo>
                  <a:pt x="1759966" y="33019"/>
                </a:lnTo>
                <a:lnTo>
                  <a:pt x="1764283" y="53975"/>
                </a:lnTo>
                <a:lnTo>
                  <a:pt x="1764283" y="270128"/>
                </a:lnTo>
                <a:lnTo>
                  <a:pt x="1759966" y="291083"/>
                </a:lnTo>
                <a:lnTo>
                  <a:pt x="1748408" y="308228"/>
                </a:lnTo>
                <a:lnTo>
                  <a:pt x="1731264" y="319913"/>
                </a:lnTo>
                <a:lnTo>
                  <a:pt x="1710182" y="324103"/>
                </a:lnTo>
                <a:lnTo>
                  <a:pt x="54101" y="324103"/>
                </a:lnTo>
                <a:lnTo>
                  <a:pt x="33019" y="319913"/>
                </a:lnTo>
                <a:lnTo>
                  <a:pt x="15875" y="308228"/>
                </a:lnTo>
                <a:lnTo>
                  <a:pt x="4318" y="291083"/>
                </a:lnTo>
                <a:lnTo>
                  <a:pt x="0" y="270128"/>
                </a:lnTo>
                <a:lnTo>
                  <a:pt x="0" y="53975"/>
                </a:lnTo>
                <a:close/>
              </a:path>
            </a:pathLst>
          </a:custGeom>
          <a:ln w="12192">
            <a:solidFill>
              <a:srgbClr val="FCB8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86179"/>
          </a:xfrm>
          <a:prstGeom prst="rect">
            <a:avLst/>
          </a:prstGeom>
        </p:spPr>
        <p:txBody>
          <a:bodyPr vert="horz" wrap="square" lIns="0" tIns="38328" rIns="0" bIns="0" rtlCol="0">
            <a:spAutoFit/>
          </a:bodyPr>
          <a:lstStyle/>
          <a:p>
            <a:pPr marL="12700">
              <a:lnSpc>
                <a:spcPts val="865"/>
              </a:lnSpc>
            </a:pPr>
            <a:endParaRPr spc="-1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0638" y="2894101"/>
            <a:ext cx="1077595" cy="510540"/>
            <a:chOff x="1310638" y="2894101"/>
            <a:chExt cx="1077595" cy="510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8" y="2894101"/>
              <a:ext cx="1077455" cy="5105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882" y="2921508"/>
              <a:ext cx="987552" cy="420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7882" y="2921508"/>
              <a:ext cx="988060" cy="421005"/>
            </a:xfrm>
            <a:custGeom>
              <a:avLst/>
              <a:gdLst/>
              <a:ahLst/>
              <a:cxnLst/>
              <a:rect l="l" t="t" r="r" b="b"/>
              <a:pathLst>
                <a:path w="988060" h="421004">
                  <a:moveTo>
                    <a:pt x="0" y="70104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3" y="0"/>
                  </a:lnTo>
                  <a:lnTo>
                    <a:pt x="917447" y="0"/>
                  </a:lnTo>
                  <a:lnTo>
                    <a:pt x="944743" y="5506"/>
                  </a:lnTo>
                  <a:lnTo>
                    <a:pt x="967025" y="20526"/>
                  </a:lnTo>
                  <a:lnTo>
                    <a:pt x="982045" y="42808"/>
                  </a:lnTo>
                  <a:lnTo>
                    <a:pt x="987552" y="70104"/>
                  </a:lnTo>
                  <a:lnTo>
                    <a:pt x="987552" y="350519"/>
                  </a:lnTo>
                  <a:lnTo>
                    <a:pt x="982045" y="377815"/>
                  </a:lnTo>
                  <a:lnTo>
                    <a:pt x="967025" y="400097"/>
                  </a:lnTo>
                  <a:lnTo>
                    <a:pt x="944743" y="415118"/>
                  </a:lnTo>
                  <a:lnTo>
                    <a:pt x="917447" y="420625"/>
                  </a:lnTo>
                  <a:lnTo>
                    <a:pt x="70103" y="420625"/>
                  </a:lnTo>
                  <a:lnTo>
                    <a:pt x="42808" y="415118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4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67737" y="3015995"/>
            <a:ext cx="741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5434" y="1720594"/>
            <a:ext cx="715010" cy="2830195"/>
          </a:xfrm>
          <a:custGeom>
            <a:avLst/>
            <a:gdLst/>
            <a:ahLst/>
            <a:cxnLst/>
            <a:rect l="l" t="t" r="r" b="b"/>
            <a:pathLst>
              <a:path w="715010" h="2830195">
                <a:moveTo>
                  <a:pt x="714756" y="2830067"/>
                </a:moveTo>
                <a:lnTo>
                  <a:pt x="642736" y="2828857"/>
                </a:lnTo>
                <a:lnTo>
                  <a:pt x="575655" y="2825386"/>
                </a:lnTo>
                <a:lnTo>
                  <a:pt x="514949" y="2819894"/>
                </a:lnTo>
                <a:lnTo>
                  <a:pt x="462057" y="2812621"/>
                </a:lnTo>
                <a:lnTo>
                  <a:pt x="418416" y="2803806"/>
                </a:lnTo>
                <a:lnTo>
                  <a:pt x="364639" y="2782508"/>
                </a:lnTo>
                <a:lnTo>
                  <a:pt x="357377" y="2770504"/>
                </a:lnTo>
                <a:lnTo>
                  <a:pt x="357377" y="1474596"/>
                </a:lnTo>
                <a:lnTo>
                  <a:pt x="350116" y="1462593"/>
                </a:lnTo>
                <a:lnTo>
                  <a:pt x="296339" y="1441295"/>
                </a:lnTo>
                <a:lnTo>
                  <a:pt x="252698" y="1432480"/>
                </a:lnTo>
                <a:lnTo>
                  <a:pt x="199806" y="1425207"/>
                </a:lnTo>
                <a:lnTo>
                  <a:pt x="139100" y="1419715"/>
                </a:lnTo>
                <a:lnTo>
                  <a:pt x="72019" y="1416244"/>
                </a:lnTo>
                <a:lnTo>
                  <a:pt x="0" y="1415033"/>
                </a:lnTo>
                <a:lnTo>
                  <a:pt x="72019" y="1413823"/>
                </a:lnTo>
                <a:lnTo>
                  <a:pt x="139100" y="1410352"/>
                </a:lnTo>
                <a:lnTo>
                  <a:pt x="199806" y="1404860"/>
                </a:lnTo>
                <a:lnTo>
                  <a:pt x="252698" y="1397587"/>
                </a:lnTo>
                <a:lnTo>
                  <a:pt x="296339" y="1388772"/>
                </a:lnTo>
                <a:lnTo>
                  <a:pt x="350116" y="1367474"/>
                </a:lnTo>
                <a:lnTo>
                  <a:pt x="357377" y="1355470"/>
                </a:lnTo>
                <a:lnTo>
                  <a:pt x="357377" y="59562"/>
                </a:lnTo>
                <a:lnTo>
                  <a:pt x="364639" y="47559"/>
                </a:lnTo>
                <a:lnTo>
                  <a:pt x="418416" y="26261"/>
                </a:lnTo>
                <a:lnTo>
                  <a:pt x="462057" y="17446"/>
                </a:lnTo>
                <a:lnTo>
                  <a:pt x="514949" y="10173"/>
                </a:lnTo>
                <a:lnTo>
                  <a:pt x="575655" y="4681"/>
                </a:lnTo>
                <a:lnTo>
                  <a:pt x="642736" y="1210"/>
                </a:lnTo>
                <a:lnTo>
                  <a:pt x="714756" y="0"/>
                </a:lnTo>
              </a:path>
            </a:pathLst>
          </a:custGeom>
          <a:ln w="9144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20796" y="1556002"/>
            <a:ext cx="848994" cy="3100070"/>
            <a:chOff x="3320796" y="1556002"/>
            <a:chExt cx="848994" cy="3100070"/>
          </a:xfrm>
        </p:grpSpPr>
        <p:sp>
          <p:nvSpPr>
            <p:cNvPr id="9" name="object 9"/>
            <p:cNvSpPr/>
            <p:nvPr/>
          </p:nvSpPr>
          <p:spPr>
            <a:xfrm>
              <a:off x="3320796" y="1556002"/>
              <a:ext cx="848994" cy="3100070"/>
            </a:xfrm>
            <a:custGeom>
              <a:avLst/>
              <a:gdLst/>
              <a:ahLst/>
              <a:cxnLst/>
              <a:rect l="l" t="t" r="r" b="b"/>
              <a:pathLst>
                <a:path w="848995" h="3100070">
                  <a:moveTo>
                    <a:pt x="848866" y="0"/>
                  </a:moveTo>
                  <a:lnTo>
                    <a:pt x="0" y="0"/>
                  </a:lnTo>
                  <a:lnTo>
                    <a:pt x="0" y="3099816"/>
                  </a:lnTo>
                  <a:lnTo>
                    <a:pt x="848866" y="3099816"/>
                  </a:lnTo>
                  <a:lnTo>
                    <a:pt x="848866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31464" y="1933954"/>
              <a:ext cx="828040" cy="0"/>
            </a:xfrm>
            <a:custGeom>
              <a:avLst/>
              <a:gdLst/>
              <a:ahLst/>
              <a:cxnLst/>
              <a:rect l="l" t="t" r="r" b="b"/>
              <a:pathLst>
                <a:path w="828039">
                  <a:moveTo>
                    <a:pt x="0" y="0"/>
                  </a:moveTo>
                  <a:lnTo>
                    <a:pt x="827533" y="0"/>
                  </a:lnTo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20796" y="1556002"/>
            <a:ext cx="848994" cy="37338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58419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0796" y="1938526"/>
            <a:ext cx="848994" cy="271780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..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…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8996" y="1676907"/>
            <a:ext cx="949325" cy="2907030"/>
          </a:xfrm>
          <a:custGeom>
            <a:avLst/>
            <a:gdLst/>
            <a:ahLst/>
            <a:cxnLst/>
            <a:rect l="l" t="t" r="r" b="b"/>
            <a:pathLst>
              <a:path w="949325" h="2907029">
                <a:moveTo>
                  <a:pt x="938149" y="2843276"/>
                </a:moveTo>
                <a:lnTo>
                  <a:pt x="861949" y="2779776"/>
                </a:lnTo>
                <a:lnTo>
                  <a:pt x="861949" y="2836926"/>
                </a:lnTo>
                <a:lnTo>
                  <a:pt x="0" y="2836926"/>
                </a:lnTo>
                <a:lnTo>
                  <a:pt x="0" y="2849626"/>
                </a:lnTo>
                <a:lnTo>
                  <a:pt x="861949" y="2849626"/>
                </a:lnTo>
                <a:lnTo>
                  <a:pt x="861949" y="2906776"/>
                </a:lnTo>
                <a:lnTo>
                  <a:pt x="938149" y="2843276"/>
                </a:lnTo>
                <a:close/>
              </a:path>
              <a:path w="949325" h="2907029">
                <a:moveTo>
                  <a:pt x="948817" y="1262888"/>
                </a:moveTo>
                <a:lnTo>
                  <a:pt x="872617" y="1199388"/>
                </a:lnTo>
                <a:lnTo>
                  <a:pt x="872617" y="1256538"/>
                </a:lnTo>
                <a:lnTo>
                  <a:pt x="10668" y="1256538"/>
                </a:lnTo>
                <a:lnTo>
                  <a:pt x="10668" y="1269238"/>
                </a:lnTo>
                <a:lnTo>
                  <a:pt x="872617" y="1269238"/>
                </a:lnTo>
                <a:lnTo>
                  <a:pt x="872617" y="1326388"/>
                </a:lnTo>
                <a:lnTo>
                  <a:pt x="948817" y="1262888"/>
                </a:lnTo>
                <a:close/>
              </a:path>
              <a:path w="949325" h="2907029">
                <a:moveTo>
                  <a:pt x="948817" y="926084"/>
                </a:moveTo>
                <a:lnTo>
                  <a:pt x="872617" y="862584"/>
                </a:lnTo>
                <a:lnTo>
                  <a:pt x="872617" y="919734"/>
                </a:lnTo>
                <a:lnTo>
                  <a:pt x="10668" y="919734"/>
                </a:lnTo>
                <a:lnTo>
                  <a:pt x="10668" y="932434"/>
                </a:lnTo>
                <a:lnTo>
                  <a:pt x="872617" y="932434"/>
                </a:lnTo>
                <a:lnTo>
                  <a:pt x="872617" y="989584"/>
                </a:lnTo>
                <a:lnTo>
                  <a:pt x="948817" y="926084"/>
                </a:lnTo>
                <a:close/>
              </a:path>
              <a:path w="949325" h="2907029">
                <a:moveTo>
                  <a:pt x="948817" y="574040"/>
                </a:moveTo>
                <a:lnTo>
                  <a:pt x="872617" y="510540"/>
                </a:lnTo>
                <a:lnTo>
                  <a:pt x="872617" y="567690"/>
                </a:lnTo>
                <a:lnTo>
                  <a:pt x="10668" y="567690"/>
                </a:lnTo>
                <a:lnTo>
                  <a:pt x="10668" y="580390"/>
                </a:lnTo>
                <a:lnTo>
                  <a:pt x="872617" y="580390"/>
                </a:lnTo>
                <a:lnTo>
                  <a:pt x="872617" y="637540"/>
                </a:lnTo>
                <a:lnTo>
                  <a:pt x="948817" y="574040"/>
                </a:lnTo>
                <a:close/>
              </a:path>
              <a:path w="949325" h="2907029">
                <a:moveTo>
                  <a:pt x="948817" y="63500"/>
                </a:moveTo>
                <a:lnTo>
                  <a:pt x="872617" y="0"/>
                </a:lnTo>
                <a:lnTo>
                  <a:pt x="872617" y="57150"/>
                </a:lnTo>
                <a:lnTo>
                  <a:pt x="10668" y="57150"/>
                </a:lnTo>
                <a:lnTo>
                  <a:pt x="10668" y="69850"/>
                </a:lnTo>
                <a:lnTo>
                  <a:pt x="872617" y="69850"/>
                </a:lnTo>
                <a:lnTo>
                  <a:pt x="872617" y="127000"/>
                </a:lnTo>
                <a:lnTo>
                  <a:pt x="948817" y="6350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177028" y="1534655"/>
            <a:ext cx="1813560" cy="405765"/>
            <a:chOff x="5177028" y="1534655"/>
            <a:chExt cx="1813560" cy="40576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1534655"/>
              <a:ext cx="1813560" cy="4053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1562098"/>
              <a:ext cx="1723644" cy="31546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24272" y="1562098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8"/>
                  </a:lnTo>
                  <a:lnTo>
                    <a:pt x="52577" y="315468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89115" y="1601723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77028" y="2013191"/>
            <a:ext cx="1813560" cy="1181735"/>
            <a:chOff x="5177028" y="2013191"/>
            <a:chExt cx="1813560" cy="118173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2013191"/>
              <a:ext cx="1813560" cy="4053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4272" y="2040634"/>
              <a:ext cx="1723644" cy="3154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24272" y="2040634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9"/>
                  </a:lnTo>
                  <a:lnTo>
                    <a:pt x="52577" y="315469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2397239"/>
              <a:ext cx="1813560" cy="4053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4272" y="2424682"/>
              <a:ext cx="1723644" cy="3154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224272" y="2424682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8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8"/>
                  </a:lnTo>
                  <a:lnTo>
                    <a:pt x="1723644" y="262890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9"/>
                  </a:lnTo>
                  <a:lnTo>
                    <a:pt x="52577" y="315469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2788907"/>
              <a:ext cx="1813560" cy="4053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4272" y="2816350"/>
              <a:ext cx="1723644" cy="3154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24272" y="2816350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8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8"/>
                  </a:lnTo>
                  <a:lnTo>
                    <a:pt x="1723644" y="262890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9"/>
                  </a:lnTo>
                  <a:lnTo>
                    <a:pt x="52577" y="315469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863207" y="2077211"/>
            <a:ext cx="44640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Jack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32727" y="2814827"/>
            <a:ext cx="506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77028" y="3224771"/>
            <a:ext cx="1813560" cy="1547495"/>
            <a:chOff x="5177028" y="3224771"/>
            <a:chExt cx="1813560" cy="154749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3224771"/>
              <a:ext cx="1813560" cy="4053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3252216"/>
              <a:ext cx="1723644" cy="31546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224272" y="3252216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2"/>
                  </a:lnTo>
                  <a:lnTo>
                    <a:pt x="1671066" y="315467"/>
                  </a:lnTo>
                  <a:lnTo>
                    <a:pt x="52577" y="315467"/>
                  </a:lnTo>
                  <a:lnTo>
                    <a:pt x="32093" y="311342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3613404"/>
              <a:ext cx="1813560" cy="4053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4272" y="3640836"/>
              <a:ext cx="1723644" cy="31546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24272" y="3640836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53"/>
                  </a:lnTo>
                  <a:lnTo>
                    <a:pt x="1708261" y="300066"/>
                  </a:lnTo>
                  <a:lnTo>
                    <a:pt x="1691550" y="311335"/>
                  </a:lnTo>
                  <a:lnTo>
                    <a:pt x="1671066" y="315467"/>
                  </a:lnTo>
                  <a:lnTo>
                    <a:pt x="52577" y="315467"/>
                  </a:lnTo>
                  <a:lnTo>
                    <a:pt x="32093" y="311335"/>
                  </a:lnTo>
                  <a:lnTo>
                    <a:pt x="15382" y="300066"/>
                  </a:lnTo>
                  <a:lnTo>
                    <a:pt x="4125" y="283353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3980688"/>
              <a:ext cx="1813560" cy="4053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4008119"/>
              <a:ext cx="1723644" cy="31546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24272" y="4008119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7"/>
                  </a:moveTo>
                  <a:lnTo>
                    <a:pt x="4125" y="32114"/>
                  </a:lnTo>
                  <a:lnTo>
                    <a:pt x="15382" y="15401"/>
                  </a:lnTo>
                  <a:lnTo>
                    <a:pt x="32093" y="4132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32"/>
                  </a:lnTo>
                  <a:lnTo>
                    <a:pt x="1708261" y="15401"/>
                  </a:lnTo>
                  <a:lnTo>
                    <a:pt x="1719518" y="32114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53"/>
                  </a:lnTo>
                  <a:lnTo>
                    <a:pt x="1708261" y="300066"/>
                  </a:lnTo>
                  <a:lnTo>
                    <a:pt x="1691550" y="311335"/>
                  </a:lnTo>
                  <a:lnTo>
                    <a:pt x="1671066" y="315467"/>
                  </a:lnTo>
                  <a:lnTo>
                    <a:pt x="52577" y="315467"/>
                  </a:lnTo>
                  <a:lnTo>
                    <a:pt x="32093" y="311335"/>
                  </a:lnTo>
                  <a:lnTo>
                    <a:pt x="15382" y="300066"/>
                  </a:lnTo>
                  <a:lnTo>
                    <a:pt x="4125" y="283353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4366260"/>
              <a:ext cx="1813560" cy="4053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4393691"/>
              <a:ext cx="1723644" cy="31546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224272" y="4393691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8"/>
                  </a:moveTo>
                  <a:lnTo>
                    <a:pt x="4125" y="32114"/>
                  </a:lnTo>
                  <a:lnTo>
                    <a:pt x="15382" y="15401"/>
                  </a:lnTo>
                  <a:lnTo>
                    <a:pt x="32093" y="4132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32"/>
                  </a:lnTo>
                  <a:lnTo>
                    <a:pt x="1708261" y="15401"/>
                  </a:lnTo>
                  <a:lnTo>
                    <a:pt x="1719518" y="32114"/>
                  </a:lnTo>
                  <a:lnTo>
                    <a:pt x="1723644" y="52578"/>
                  </a:lnTo>
                  <a:lnTo>
                    <a:pt x="1723644" y="262890"/>
                  </a:lnTo>
                  <a:lnTo>
                    <a:pt x="1719518" y="283353"/>
                  </a:lnTo>
                  <a:lnTo>
                    <a:pt x="1708261" y="300066"/>
                  </a:lnTo>
                  <a:lnTo>
                    <a:pt x="1691550" y="311335"/>
                  </a:lnTo>
                  <a:lnTo>
                    <a:pt x="1671066" y="315468"/>
                  </a:lnTo>
                  <a:lnTo>
                    <a:pt x="52577" y="315468"/>
                  </a:lnTo>
                  <a:lnTo>
                    <a:pt x="32093" y="311335"/>
                  </a:lnTo>
                  <a:lnTo>
                    <a:pt x="15382" y="300066"/>
                  </a:lnTo>
                  <a:lnTo>
                    <a:pt x="4125" y="283353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828633" y="3290316"/>
            <a:ext cx="51625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..</a:t>
            </a:r>
            <a:endParaRPr sz="14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  <a:spcBef>
                <a:spcPts val="1415"/>
              </a:spcBef>
            </a:pP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….</a:t>
            </a:r>
            <a:endParaRPr sz="1400">
              <a:latin typeface="Tahoma"/>
              <a:cs typeface="Tahoma"/>
            </a:endParaRPr>
          </a:p>
          <a:p>
            <a:pPr marL="12700" marR="5080" algn="ctr">
              <a:lnSpc>
                <a:spcPts val="3000"/>
              </a:lnSpc>
              <a:spcBef>
                <a:spcPts val="2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……..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Ja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73552" y="966227"/>
            <a:ext cx="939165" cy="454659"/>
            <a:chOff x="3273552" y="966227"/>
            <a:chExt cx="939165" cy="454659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3552" y="966227"/>
              <a:ext cx="938771" cy="4541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0796" y="993647"/>
              <a:ext cx="848866" cy="3642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320796" y="993647"/>
              <a:ext cx="848994" cy="364490"/>
            </a:xfrm>
            <a:custGeom>
              <a:avLst/>
              <a:gdLst/>
              <a:ahLst/>
              <a:cxnLst/>
              <a:rect l="l" t="t" r="r" b="b"/>
              <a:pathLst>
                <a:path w="848995" h="364490">
                  <a:moveTo>
                    <a:pt x="0" y="60705"/>
                  </a:moveTo>
                  <a:lnTo>
                    <a:pt x="4769" y="37076"/>
                  </a:lnTo>
                  <a:lnTo>
                    <a:pt x="17779" y="17780"/>
                  </a:lnTo>
                  <a:lnTo>
                    <a:pt x="37075" y="4770"/>
                  </a:lnTo>
                  <a:lnTo>
                    <a:pt x="60704" y="0"/>
                  </a:lnTo>
                  <a:lnTo>
                    <a:pt x="788161" y="0"/>
                  </a:lnTo>
                  <a:lnTo>
                    <a:pt x="811790" y="4770"/>
                  </a:lnTo>
                  <a:lnTo>
                    <a:pt x="831086" y="17780"/>
                  </a:lnTo>
                  <a:lnTo>
                    <a:pt x="844096" y="37076"/>
                  </a:lnTo>
                  <a:lnTo>
                    <a:pt x="848866" y="60705"/>
                  </a:lnTo>
                  <a:lnTo>
                    <a:pt x="848866" y="303529"/>
                  </a:lnTo>
                  <a:lnTo>
                    <a:pt x="844096" y="327159"/>
                  </a:lnTo>
                  <a:lnTo>
                    <a:pt x="831086" y="346456"/>
                  </a:lnTo>
                  <a:lnTo>
                    <a:pt x="811790" y="359465"/>
                  </a:lnTo>
                  <a:lnTo>
                    <a:pt x="788161" y="364236"/>
                  </a:lnTo>
                  <a:lnTo>
                    <a:pt x="60704" y="364236"/>
                  </a:lnTo>
                  <a:lnTo>
                    <a:pt x="37075" y="359465"/>
                  </a:lnTo>
                  <a:lnTo>
                    <a:pt x="17779" y="346455"/>
                  </a:lnTo>
                  <a:lnTo>
                    <a:pt x="4769" y="327159"/>
                  </a:lnTo>
                  <a:lnTo>
                    <a:pt x="0" y="303529"/>
                  </a:lnTo>
                  <a:lnTo>
                    <a:pt x="0" y="60705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591558" y="1056132"/>
            <a:ext cx="303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614414" y="963166"/>
            <a:ext cx="939165" cy="452755"/>
            <a:chOff x="5614414" y="963166"/>
            <a:chExt cx="939165" cy="452755"/>
          </a:xfrm>
        </p:grpSpPr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4414" y="963166"/>
              <a:ext cx="938771" cy="45262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1658" y="990598"/>
              <a:ext cx="848866" cy="36271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661658" y="990598"/>
              <a:ext cx="848994" cy="363220"/>
            </a:xfrm>
            <a:custGeom>
              <a:avLst/>
              <a:gdLst/>
              <a:ahLst/>
              <a:cxnLst/>
              <a:rect l="l" t="t" r="r" b="b"/>
              <a:pathLst>
                <a:path w="848995" h="363219">
                  <a:moveTo>
                    <a:pt x="0" y="60451"/>
                  </a:moveTo>
                  <a:lnTo>
                    <a:pt x="4747" y="36915"/>
                  </a:lnTo>
                  <a:lnTo>
                    <a:pt x="17699" y="17700"/>
                  </a:lnTo>
                  <a:lnTo>
                    <a:pt x="36914" y="4748"/>
                  </a:lnTo>
                  <a:lnTo>
                    <a:pt x="60450" y="0"/>
                  </a:lnTo>
                  <a:lnTo>
                    <a:pt x="788414" y="0"/>
                  </a:lnTo>
                  <a:lnTo>
                    <a:pt x="811951" y="4748"/>
                  </a:lnTo>
                  <a:lnTo>
                    <a:pt x="831166" y="17700"/>
                  </a:lnTo>
                  <a:lnTo>
                    <a:pt x="844118" y="36915"/>
                  </a:lnTo>
                  <a:lnTo>
                    <a:pt x="848866" y="60451"/>
                  </a:lnTo>
                  <a:lnTo>
                    <a:pt x="848866" y="302260"/>
                  </a:lnTo>
                  <a:lnTo>
                    <a:pt x="844118" y="325796"/>
                  </a:lnTo>
                  <a:lnTo>
                    <a:pt x="831166" y="345011"/>
                  </a:lnTo>
                  <a:lnTo>
                    <a:pt x="811951" y="357964"/>
                  </a:lnTo>
                  <a:lnTo>
                    <a:pt x="788414" y="362713"/>
                  </a:lnTo>
                  <a:lnTo>
                    <a:pt x="60450" y="362713"/>
                  </a:lnTo>
                  <a:lnTo>
                    <a:pt x="36914" y="357964"/>
                  </a:lnTo>
                  <a:lnTo>
                    <a:pt x="17699" y="345011"/>
                  </a:lnTo>
                  <a:lnTo>
                    <a:pt x="4747" y="325796"/>
                  </a:lnTo>
                  <a:lnTo>
                    <a:pt x="0" y="302260"/>
                  </a:lnTo>
                  <a:lnTo>
                    <a:pt x="0" y="60451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860159" y="1053083"/>
            <a:ext cx="4419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479855" y="150876"/>
            <a:ext cx="34607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HashMap</a:t>
            </a:r>
            <a:r>
              <a:rPr spc="-6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10" dirty="0"/>
              <a:t>Abstract</a:t>
            </a:r>
            <a:r>
              <a:rPr spc="-90" dirty="0"/>
              <a:t> </a:t>
            </a:r>
            <a:r>
              <a:rPr spc="-10" dirty="0"/>
              <a:t>View</a:t>
            </a:r>
          </a:p>
        </p:txBody>
      </p:sp>
      <p:grpSp>
        <p:nvGrpSpPr>
          <p:cNvPr id="56" name="object 56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57" name="object 57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1864" y="1912620"/>
            <a:ext cx="3622675" cy="18167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5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Create</a:t>
            </a:r>
            <a:r>
              <a:rPr sz="1400" spc="-4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F6128"/>
                </a:solidFill>
                <a:latin typeface="Courier New"/>
                <a:cs typeface="Courier New"/>
              </a:rPr>
              <a:t>a</a:t>
            </a:r>
            <a:r>
              <a:rPr sz="1400" spc="-6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hash</a:t>
            </a:r>
            <a:r>
              <a:rPr sz="1400" spc="-5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map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HashMap</a:t>
            </a:r>
            <a:r>
              <a:rPr sz="1400" spc="-60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hashmap</a:t>
            </a:r>
            <a:r>
              <a:rPr sz="14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new</a:t>
            </a:r>
            <a:r>
              <a:rPr sz="14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2075" marR="469900">
              <a:lnSpc>
                <a:spcPct val="10140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//Putting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elements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“John”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9634.58);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“Jack”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1283.48);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“Linda”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1458.10);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“Nancy”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199.11);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55" y="150876"/>
            <a:ext cx="28092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HashMap</a:t>
            </a:r>
            <a:r>
              <a:rPr spc="-90" dirty="0"/>
              <a:t>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Insertion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1160" y="1786126"/>
            <a:ext cx="5768340" cy="22479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6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Get</a:t>
            </a:r>
            <a:r>
              <a:rPr sz="1400" spc="-7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an</a:t>
            </a:r>
            <a:r>
              <a:rPr sz="1400" spc="-5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4F6128"/>
                </a:solidFill>
                <a:latin typeface="Courier New"/>
                <a:cs typeface="Courier New"/>
              </a:rPr>
              <a:t>iterator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Iterator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 iterator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hashmap.entrySet().iterator();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//Display</a:t>
            </a:r>
            <a:r>
              <a:rPr sz="1400" spc="-11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4F6128"/>
                </a:solidFill>
                <a:latin typeface="Courier New"/>
                <a:cs typeface="Courier New"/>
              </a:rPr>
              <a:t>elements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while</a:t>
            </a:r>
            <a:r>
              <a:rPr sz="1400" spc="-45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(iterator.hasNext())</a:t>
            </a:r>
            <a:r>
              <a:rPr sz="14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30250" marR="172085">
              <a:lnSpc>
                <a:spcPct val="100699"/>
              </a:lnSpc>
              <a:spcBef>
                <a:spcPts val="10"/>
              </a:spcBef>
            </a:pP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Map.Entry</a:t>
            </a:r>
            <a:r>
              <a:rPr sz="14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entry</a:t>
            </a:r>
            <a:r>
              <a:rPr sz="14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(Map.Entry)</a:t>
            </a:r>
            <a:r>
              <a:rPr sz="14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iterator.next(); </a:t>
            </a:r>
            <a:r>
              <a:rPr sz="1400" spc="-8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System.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out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.print(entry.getKey()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 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“:”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System.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out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.println(entry.getValue());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ts val="1610"/>
              </a:lnSpc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55" y="150876"/>
            <a:ext cx="2567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HashMap</a:t>
            </a:r>
            <a:r>
              <a:rPr spc="-100" dirty="0"/>
              <a:t> </a:t>
            </a:r>
            <a:r>
              <a:rPr dirty="0"/>
              <a:t>–</a:t>
            </a:r>
            <a:r>
              <a:rPr spc="-85" dirty="0"/>
              <a:t> </a:t>
            </a:r>
            <a:r>
              <a:rPr spc="-10" dirty="0"/>
              <a:t>Display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62" y="138683"/>
            <a:ext cx="29343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110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HashMap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28216" y="890016"/>
            <a:ext cx="5607050" cy="3891279"/>
            <a:chOff x="1728216" y="890016"/>
            <a:chExt cx="5607050" cy="38912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216" y="890016"/>
              <a:ext cx="5606795" cy="38907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7088" y="992124"/>
              <a:ext cx="5373622" cy="369112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7" name="object 7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3801"/>
            <a:ext cx="9144000" cy="3910965"/>
            <a:chOff x="0" y="143215"/>
            <a:chExt cx="9144000" cy="3910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596" y="167609"/>
              <a:ext cx="8944403" cy="38864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3875" y="1434170"/>
            <a:ext cx="4333875" cy="32775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22" y="132588"/>
            <a:ext cx="14236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272" y="889507"/>
            <a:ext cx="584327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end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module,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will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able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Identify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Inbuilt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Packages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java.lang,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java.io,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java.util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Wrapper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collections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framework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Implement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logic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using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Vector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set,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HashSet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TreeSet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Implement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logic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using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Map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3215"/>
            <a:ext cx="2717800" cy="4423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4" y="145795"/>
            <a:ext cx="2526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Object</a:t>
            </a:r>
            <a:r>
              <a:rPr sz="2400" spc="-100" dirty="0"/>
              <a:t> </a:t>
            </a:r>
            <a:r>
              <a:rPr sz="2400" spc="-10" dirty="0"/>
              <a:t>Level</a:t>
            </a:r>
            <a:r>
              <a:rPr sz="2400" spc="-75" dirty="0"/>
              <a:t> </a:t>
            </a:r>
            <a:r>
              <a:rPr sz="2400" spc="-10" dirty="0"/>
              <a:t>Locking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4966" y="816355"/>
            <a:ext cx="7772400" cy="766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level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locking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mechanism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when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want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synchronize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non-static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non-static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code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such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will be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execute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code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given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instance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always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done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make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instance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level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safe.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518" y="1802892"/>
            <a:ext cx="2702560" cy="9613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Consolas"/>
                <a:cs typeface="Consolas"/>
              </a:rPr>
              <a:t>demoMethod(){}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5528" y="2017776"/>
            <a:ext cx="3345179" cy="21082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private</a:t>
            </a:r>
            <a:r>
              <a:rPr sz="12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final</a:t>
            </a:r>
            <a:r>
              <a:rPr sz="12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Object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lock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Object();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0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763905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9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(lock)</a:t>
            </a:r>
            <a:endParaRPr sz="1200">
              <a:latin typeface="Consolas"/>
              <a:cs typeface="Consolas"/>
            </a:endParaRPr>
          </a:p>
          <a:p>
            <a:pPr marL="76390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100455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763905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0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6819" y="2906266"/>
            <a:ext cx="3235960" cy="1755775"/>
          </a:xfrm>
          <a:custGeom>
            <a:avLst/>
            <a:gdLst/>
            <a:ahLst/>
            <a:cxnLst/>
            <a:rect l="l" t="t" r="r" b="b"/>
            <a:pathLst>
              <a:path w="3235960" h="1755775">
                <a:moveTo>
                  <a:pt x="3235452" y="0"/>
                </a:moveTo>
                <a:lnTo>
                  <a:pt x="0" y="0"/>
                </a:lnTo>
                <a:lnTo>
                  <a:pt x="0" y="1755648"/>
                </a:lnTo>
                <a:lnTo>
                  <a:pt x="3235452" y="1755648"/>
                </a:lnTo>
                <a:lnTo>
                  <a:pt x="32354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" y="2919476"/>
            <a:ext cx="30454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430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683895">
              <a:lnSpc>
                <a:spcPts val="1430"/>
              </a:lnSpc>
              <a:spcBef>
                <a:spcPts val="5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10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this</a:t>
            </a:r>
            <a:r>
              <a:rPr sz="1200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683895">
              <a:lnSpc>
                <a:spcPts val="1405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21715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5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5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6838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3215"/>
            <a:ext cx="2717800" cy="44232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578" y="129539"/>
            <a:ext cx="25152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100" dirty="0"/>
              <a:t> </a:t>
            </a:r>
            <a:r>
              <a:rPr spc="-15" dirty="0"/>
              <a:t>Level</a:t>
            </a:r>
            <a:r>
              <a:rPr spc="-95" dirty="0"/>
              <a:t> </a:t>
            </a:r>
            <a:r>
              <a:rPr spc="-10" dirty="0"/>
              <a:t>Locking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106" y="862076"/>
            <a:ext cx="738695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Class level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locking prevents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multiple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enter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synchronized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any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available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instances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runtime.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always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done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make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static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 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safe.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716" y="1575816"/>
            <a:ext cx="2727960" cy="9607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4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30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static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30"/>
              </a:lnSpc>
              <a:spcBef>
                <a:spcPts val="45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6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demoMethod(){}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111" y="2718816"/>
            <a:ext cx="3371215" cy="16998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90"/>
              </a:spcBef>
            </a:pP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4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545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762000">
              <a:lnSpc>
                <a:spcPts val="1430"/>
              </a:lnSpc>
              <a:spcBef>
                <a:spcPts val="5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1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(Dursikshya.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762000">
              <a:lnSpc>
                <a:spcPts val="1405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99185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4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762000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5450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0266" y="1848610"/>
            <a:ext cx="3770629" cy="206883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private</a:t>
            </a:r>
            <a:r>
              <a:rPr sz="12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final</a:t>
            </a:r>
            <a:r>
              <a:rPr sz="1200" b="1" spc="-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static</a:t>
            </a:r>
            <a:r>
              <a:rPr sz="12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Object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lock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Consolas"/>
                <a:cs typeface="Consolas"/>
              </a:rPr>
              <a:t>Object();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390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9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(lock)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99820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39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3215"/>
            <a:ext cx="2717800" cy="44232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4" y="1296922"/>
            <a:ext cx="3630166" cy="22097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35834" y="832102"/>
            <a:ext cx="3630295" cy="473709"/>
            <a:chOff x="1735834" y="832102"/>
            <a:chExt cx="3630295" cy="47370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5834" y="832102"/>
              <a:ext cx="3630166" cy="181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742" y="1010410"/>
              <a:ext cx="76200" cy="29540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121906" y="1513330"/>
            <a:ext cx="2453640" cy="1788160"/>
            <a:chOff x="6121906" y="1513330"/>
            <a:chExt cx="2453640" cy="17881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1906" y="1717546"/>
              <a:ext cx="2453640" cy="15834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5454" y="1513330"/>
              <a:ext cx="76200" cy="20383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093718" y="2069590"/>
            <a:ext cx="5488305" cy="2845435"/>
            <a:chOff x="3093718" y="2069590"/>
            <a:chExt cx="5488305" cy="2845435"/>
          </a:xfrm>
        </p:grpSpPr>
        <p:sp>
          <p:nvSpPr>
            <p:cNvPr id="10" name="object 10"/>
            <p:cNvSpPr/>
            <p:nvPr/>
          </p:nvSpPr>
          <p:spPr>
            <a:xfrm>
              <a:off x="5571744" y="2365247"/>
              <a:ext cx="549910" cy="76200"/>
            </a:xfrm>
            <a:custGeom>
              <a:avLst/>
              <a:gdLst/>
              <a:ahLst/>
              <a:cxnLst/>
              <a:rect l="l" t="t" r="r" b="b"/>
              <a:pathLst>
                <a:path w="549910" h="76200">
                  <a:moveTo>
                    <a:pt x="549643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49643" y="44450"/>
                  </a:lnTo>
                  <a:lnTo>
                    <a:pt x="549643" y="3175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1906" y="2305810"/>
              <a:ext cx="2453640" cy="203200"/>
            </a:xfrm>
            <a:custGeom>
              <a:avLst/>
              <a:gdLst/>
              <a:ahLst/>
              <a:cxnLst/>
              <a:rect l="l" t="t" r="r" b="b"/>
              <a:pathLst>
                <a:path w="2453640" h="203200">
                  <a:moveTo>
                    <a:pt x="0" y="0"/>
                  </a:moveTo>
                  <a:lnTo>
                    <a:pt x="2453640" y="0"/>
                  </a:lnTo>
                  <a:lnTo>
                    <a:pt x="2453640" y="202692"/>
                  </a:lnTo>
                  <a:lnTo>
                    <a:pt x="0" y="2026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4386" y="2069590"/>
              <a:ext cx="2467356" cy="28453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9814" y="3003802"/>
              <a:ext cx="2459990" cy="1841500"/>
            </a:xfrm>
            <a:custGeom>
              <a:avLst/>
              <a:gdLst/>
              <a:ahLst/>
              <a:cxnLst/>
              <a:rect l="l" t="t" r="r" b="b"/>
              <a:pathLst>
                <a:path w="2459990" h="1841500">
                  <a:moveTo>
                    <a:pt x="4571" y="0"/>
                  </a:moveTo>
                  <a:lnTo>
                    <a:pt x="2459735" y="0"/>
                  </a:lnTo>
                  <a:lnTo>
                    <a:pt x="2459735" y="204216"/>
                  </a:lnTo>
                  <a:lnTo>
                    <a:pt x="4571" y="204216"/>
                  </a:lnTo>
                  <a:lnTo>
                    <a:pt x="4571" y="0"/>
                  </a:lnTo>
                  <a:close/>
                </a:path>
                <a:path w="2459990" h="1841500">
                  <a:moveTo>
                    <a:pt x="4571" y="224028"/>
                  </a:moveTo>
                  <a:lnTo>
                    <a:pt x="2459735" y="224028"/>
                  </a:lnTo>
                  <a:lnTo>
                    <a:pt x="2459735" y="428244"/>
                  </a:lnTo>
                  <a:lnTo>
                    <a:pt x="4571" y="428244"/>
                  </a:lnTo>
                  <a:lnTo>
                    <a:pt x="4571" y="224028"/>
                  </a:lnTo>
                  <a:close/>
                </a:path>
                <a:path w="2459990" h="1841500">
                  <a:moveTo>
                    <a:pt x="0" y="1638300"/>
                  </a:moveTo>
                  <a:lnTo>
                    <a:pt x="2455163" y="1638300"/>
                  </a:lnTo>
                  <a:lnTo>
                    <a:pt x="2455163" y="1840992"/>
                  </a:lnTo>
                  <a:lnTo>
                    <a:pt x="0" y="1840992"/>
                  </a:lnTo>
                  <a:lnTo>
                    <a:pt x="0" y="1638300"/>
                  </a:lnTo>
                  <a:close/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828798" y="3049523"/>
            <a:ext cx="551815" cy="1729739"/>
          </a:xfrm>
          <a:custGeom>
            <a:avLst/>
            <a:gdLst/>
            <a:ahLst/>
            <a:cxnLst/>
            <a:rect l="l" t="t" r="r" b="b"/>
            <a:pathLst>
              <a:path w="551814" h="1729739">
                <a:moveTo>
                  <a:pt x="551689" y="1729739"/>
                </a:moveTo>
                <a:lnTo>
                  <a:pt x="496079" y="1726463"/>
                </a:lnTo>
                <a:lnTo>
                  <a:pt x="444293" y="1717067"/>
                </a:lnTo>
                <a:lnTo>
                  <a:pt x="397436" y="1702199"/>
                </a:lnTo>
                <a:lnTo>
                  <a:pt x="356616" y="1682508"/>
                </a:lnTo>
                <a:lnTo>
                  <a:pt x="322939" y="1658643"/>
                </a:lnTo>
                <a:lnTo>
                  <a:pt x="281445" y="1600984"/>
                </a:lnTo>
                <a:lnTo>
                  <a:pt x="275844" y="1568488"/>
                </a:lnTo>
                <a:lnTo>
                  <a:pt x="275844" y="1026121"/>
                </a:lnTo>
                <a:lnTo>
                  <a:pt x="270242" y="993621"/>
                </a:lnTo>
                <a:lnTo>
                  <a:pt x="228748" y="935960"/>
                </a:lnTo>
                <a:lnTo>
                  <a:pt x="195072" y="912096"/>
                </a:lnTo>
                <a:lnTo>
                  <a:pt x="154251" y="892407"/>
                </a:lnTo>
                <a:lnTo>
                  <a:pt x="107394" y="877540"/>
                </a:lnTo>
                <a:lnTo>
                  <a:pt x="55608" y="868145"/>
                </a:lnTo>
                <a:lnTo>
                  <a:pt x="0" y="864869"/>
                </a:lnTo>
                <a:lnTo>
                  <a:pt x="55608" y="861596"/>
                </a:lnTo>
                <a:lnTo>
                  <a:pt x="107394" y="852205"/>
                </a:lnTo>
                <a:lnTo>
                  <a:pt x="154251" y="837344"/>
                </a:lnTo>
                <a:lnTo>
                  <a:pt x="195071" y="817657"/>
                </a:lnTo>
                <a:lnTo>
                  <a:pt x="228748" y="793792"/>
                </a:lnTo>
                <a:lnTo>
                  <a:pt x="270242" y="736107"/>
                </a:lnTo>
                <a:lnTo>
                  <a:pt x="275844" y="703579"/>
                </a:lnTo>
                <a:lnTo>
                  <a:pt x="275844" y="161289"/>
                </a:lnTo>
                <a:lnTo>
                  <a:pt x="281445" y="128762"/>
                </a:lnTo>
                <a:lnTo>
                  <a:pt x="322939" y="71077"/>
                </a:lnTo>
                <a:lnTo>
                  <a:pt x="356615" y="47212"/>
                </a:lnTo>
                <a:lnTo>
                  <a:pt x="397436" y="27525"/>
                </a:lnTo>
                <a:lnTo>
                  <a:pt x="444293" y="12664"/>
                </a:lnTo>
                <a:lnTo>
                  <a:pt x="496079" y="3273"/>
                </a:lnTo>
                <a:lnTo>
                  <a:pt x="551689" y="0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3514" y="138683"/>
            <a:ext cx="2797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Inbuilt</a:t>
            </a:r>
            <a:r>
              <a:rPr spc="-70" dirty="0"/>
              <a:t> </a:t>
            </a:r>
            <a:r>
              <a:rPr spc="-20" dirty="0"/>
              <a:t>Java</a:t>
            </a:r>
            <a:r>
              <a:rPr spc="-75" dirty="0"/>
              <a:t> </a:t>
            </a:r>
            <a:r>
              <a:rPr spc="-25" dirty="0"/>
              <a:t>Packages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16810" y="4638547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a.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2216" y="2855467"/>
            <a:ext cx="194437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5405" marR="5080" indent="10795">
              <a:lnSpc>
                <a:spcPct val="131700"/>
              </a:lnSpc>
              <a:spcBef>
                <a:spcPts val="100"/>
              </a:spcBef>
            </a:pP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java.io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ahoma"/>
              <a:cs typeface="Tahoma"/>
            </a:endParaRPr>
          </a:p>
          <a:p>
            <a:pPr marL="12700" marR="1254760" algn="ctr">
              <a:lnSpc>
                <a:spcPct val="1008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nt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Inbuilt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packages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96000" y="143215"/>
            <a:ext cx="2717800" cy="442326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7" y="147827"/>
            <a:ext cx="12071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java.lang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5" y="885444"/>
            <a:ext cx="6217285" cy="1955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provides the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which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fundamental to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language.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Some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Byte,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Character,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Integer,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Long,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Float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Wrapper</a:t>
            </a: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classes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Math,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String,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StringBuffer,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StringBuilder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ts val="1645"/>
              </a:lnSpc>
              <a:spcBef>
                <a:spcPts val="25"/>
              </a:spcBef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ts val="1645"/>
              </a:lnSpc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Exceptions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3215"/>
            <a:ext cx="2717800" cy="442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7" y="147827"/>
            <a:ext cx="12071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java.lang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18" y="837691"/>
            <a:ext cx="8014970" cy="40182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4135">
              <a:lnSpc>
                <a:spcPts val="1420"/>
              </a:lnSpc>
              <a:spcBef>
                <a:spcPts val="160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Math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Math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contains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methods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performing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basic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numeric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such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elementary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exponential,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logarithm,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square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root,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trigonometric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functions.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ahoma"/>
              <a:cs typeface="Tahoma"/>
            </a:endParaRPr>
          </a:p>
          <a:p>
            <a:pPr marL="12700" marR="830580">
              <a:lnSpc>
                <a:spcPts val="1390"/>
              </a:lnSpc>
              <a:spcBef>
                <a:spcPts val="5"/>
              </a:spcBef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String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represents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strings.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literals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programs,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such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"abc",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are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implemented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 instances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ahoma"/>
              <a:cs typeface="Tahoma"/>
            </a:endParaRPr>
          </a:p>
          <a:p>
            <a:pPr marL="12700" marR="89535">
              <a:lnSpc>
                <a:spcPct val="100800"/>
              </a:lnSpc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StringBuffer</a:t>
            </a:r>
            <a:r>
              <a:rPr sz="1200" spc="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thread-safe,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mutable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characters.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buffer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String,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but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modified.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any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point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time,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it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contains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some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particular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characters,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length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content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changed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certain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calls.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ahoma"/>
              <a:cs typeface="Tahoma"/>
            </a:endParaRPr>
          </a:p>
          <a:p>
            <a:pPr marL="12700" marR="90805">
              <a:lnSpc>
                <a:spcPct val="103299"/>
              </a:lnSpc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StringBuilder</a:t>
            </a:r>
            <a:r>
              <a:rPr sz="1200" spc="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mutable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characters.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provides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API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compatible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200" spc="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StringBuffer,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but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no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guarantee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of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synchronization.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ahoma"/>
              <a:cs typeface="Tahoma"/>
            </a:endParaRPr>
          </a:p>
          <a:p>
            <a:pPr marL="12700" marR="203200">
              <a:lnSpc>
                <a:spcPts val="1390"/>
              </a:lnSpc>
              <a:spcBef>
                <a:spcPts val="5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System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contains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several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useful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fields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standard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input,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standard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output,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error output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streams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etc.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cannot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instantiated.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Thread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execution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2700" marR="5080">
              <a:lnSpc>
                <a:spcPts val="1390"/>
              </a:lnSpc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Exceptions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Exception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subclasses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form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Throwable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indicates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conditions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reasonable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application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might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want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catch.</a:t>
            </a:r>
            <a:endParaRPr sz="1200">
              <a:latin typeface="Tahoma"/>
              <a:cs typeface="Tahoma"/>
            </a:endParaRPr>
          </a:p>
          <a:p>
            <a:pPr marL="1506855">
              <a:lnSpc>
                <a:spcPct val="100000"/>
              </a:lnSpc>
              <a:spcBef>
                <a:spcPts val="925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Note: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These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classes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has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been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covered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previous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03801"/>
            <a:ext cx="2717800" cy="442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172" y="126491"/>
            <a:ext cx="10814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</a:t>
            </a:r>
            <a:r>
              <a:rPr spc="-50" dirty="0"/>
              <a:t>a</a:t>
            </a:r>
            <a:r>
              <a:rPr spc="-40" dirty="0"/>
              <a:t>v</a:t>
            </a:r>
            <a:r>
              <a:rPr dirty="0"/>
              <a:t>a</a:t>
            </a:r>
            <a:r>
              <a:rPr spc="5" dirty="0"/>
              <a:t>.</a:t>
            </a:r>
            <a:r>
              <a:rPr spc="-5" dirty="0"/>
              <a:t>u</a:t>
            </a:r>
            <a:r>
              <a:rPr spc="5" dirty="0"/>
              <a:t>t</a:t>
            </a:r>
            <a:r>
              <a:rPr dirty="0"/>
              <a:t>il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15484" y="859536"/>
            <a:ext cx="3451860" cy="1012190"/>
            <a:chOff x="5015484" y="859536"/>
            <a:chExt cx="3451860" cy="1012190"/>
          </a:xfrm>
        </p:grpSpPr>
        <p:sp>
          <p:nvSpPr>
            <p:cNvPr id="4" name="object 4"/>
            <p:cNvSpPr/>
            <p:nvPr/>
          </p:nvSpPr>
          <p:spPr>
            <a:xfrm>
              <a:off x="5702046" y="872490"/>
              <a:ext cx="2752725" cy="986155"/>
            </a:xfrm>
            <a:custGeom>
              <a:avLst/>
              <a:gdLst/>
              <a:ahLst/>
              <a:cxnLst/>
              <a:rect l="l" t="t" r="r" b="b"/>
              <a:pathLst>
                <a:path w="2752725" h="986155">
                  <a:moveTo>
                    <a:pt x="2752344" y="0"/>
                  </a:moveTo>
                  <a:lnTo>
                    <a:pt x="0" y="0"/>
                  </a:lnTo>
                  <a:lnTo>
                    <a:pt x="0" y="986026"/>
                  </a:lnTo>
                  <a:lnTo>
                    <a:pt x="2588004" y="986026"/>
                  </a:lnTo>
                  <a:lnTo>
                    <a:pt x="2752344" y="821688"/>
                  </a:lnTo>
                  <a:lnTo>
                    <a:pt x="27523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0052" y="1694180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5" h="164464">
                  <a:moveTo>
                    <a:pt x="164338" y="0"/>
                  </a:moveTo>
                  <a:lnTo>
                    <a:pt x="32893" y="32893"/>
                  </a:lnTo>
                  <a:lnTo>
                    <a:pt x="0" y="164337"/>
                  </a:lnTo>
                  <a:lnTo>
                    <a:pt x="164338" y="0"/>
                  </a:lnTo>
                  <a:close/>
                </a:path>
              </a:pathLst>
            </a:custGeom>
            <a:solidFill>
              <a:srgbClr val="CD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2046" y="872490"/>
              <a:ext cx="2752725" cy="986155"/>
            </a:xfrm>
            <a:custGeom>
              <a:avLst/>
              <a:gdLst/>
              <a:ahLst/>
              <a:cxnLst/>
              <a:rect l="l" t="t" r="r" b="b"/>
              <a:pathLst>
                <a:path w="2752725" h="986155">
                  <a:moveTo>
                    <a:pt x="2588005" y="986027"/>
                  </a:moveTo>
                  <a:lnTo>
                    <a:pt x="2620899" y="854583"/>
                  </a:lnTo>
                  <a:lnTo>
                    <a:pt x="2752344" y="821689"/>
                  </a:lnTo>
                  <a:lnTo>
                    <a:pt x="2588005" y="986027"/>
                  </a:lnTo>
                  <a:lnTo>
                    <a:pt x="0" y="986027"/>
                  </a:lnTo>
                  <a:lnTo>
                    <a:pt x="0" y="0"/>
                  </a:lnTo>
                  <a:lnTo>
                    <a:pt x="2752344" y="0"/>
                  </a:lnTo>
                  <a:lnTo>
                    <a:pt x="2752344" y="821689"/>
                  </a:lnTo>
                </a:path>
              </a:pathLst>
            </a:custGeom>
            <a:ln w="2590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5484" y="987552"/>
              <a:ext cx="685800" cy="5715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5258" y="1129284"/>
            <a:ext cx="7762240" cy="25647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29225" marR="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very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programming.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utility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required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Java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 which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discussed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next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slides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part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java.util.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Apart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following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classes: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815"/>
              </a:spcBef>
              <a:tabLst>
                <a:tab pos="69723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Date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815"/>
              </a:spcBef>
              <a:tabLst>
                <a:tab pos="69723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Scanner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43215"/>
            <a:ext cx="9144000" cy="561975"/>
            <a:chOff x="0" y="143215"/>
            <a:chExt cx="9144000" cy="561975"/>
          </a:xfrm>
        </p:grpSpPr>
        <p:sp>
          <p:nvSpPr>
            <p:cNvPr id="10" name="object 10"/>
            <p:cNvSpPr/>
            <p:nvPr/>
          </p:nvSpPr>
          <p:spPr>
            <a:xfrm>
              <a:off x="0" y="66675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1"/>
                  </a:lnTo>
                </a:path>
              </a:pathLst>
            </a:custGeom>
            <a:ln w="762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143215"/>
              <a:ext cx="2717800" cy="44232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1348</Words>
  <Application>Microsoft Office PowerPoint</Application>
  <PresentationFormat>On-screen Show (16:9)</PresentationFormat>
  <Paragraphs>277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Carlito</vt:lpstr>
      <vt:lpstr>Consolas</vt:lpstr>
      <vt:lpstr>Courier New</vt:lpstr>
      <vt:lpstr>Georgia</vt:lpstr>
      <vt:lpstr>Symbol</vt:lpstr>
      <vt:lpstr>Tahoma</vt:lpstr>
      <vt:lpstr>Times New Roman</vt:lpstr>
      <vt:lpstr>Office Theme</vt:lpstr>
      <vt:lpstr>PowerPoint Presentation</vt:lpstr>
      <vt:lpstr>Objectives</vt:lpstr>
      <vt:lpstr>Objectives</vt:lpstr>
      <vt:lpstr>Object Level Locking</vt:lpstr>
      <vt:lpstr>Class Level Locking</vt:lpstr>
      <vt:lpstr>Inbuilt Java Packages</vt:lpstr>
      <vt:lpstr>java.lang</vt:lpstr>
      <vt:lpstr>java.lang</vt:lpstr>
      <vt:lpstr>java.util</vt:lpstr>
      <vt:lpstr>Collections</vt:lpstr>
      <vt:lpstr>Collection Classes</vt:lpstr>
      <vt:lpstr>Why ArrayList when Array is there?</vt:lpstr>
      <vt:lpstr>ArrayList</vt:lpstr>
      <vt:lpstr>ArrayList (contd.)</vt:lpstr>
      <vt:lpstr>For-each Loop</vt:lpstr>
      <vt:lpstr> Map is an interface which has key value pair.</vt:lpstr>
      <vt:lpstr>Classes Implementing map Interface</vt:lpstr>
      <vt:lpstr>HashMap</vt:lpstr>
      <vt:lpstr>Methods in HashMap</vt:lpstr>
      <vt:lpstr>HashMap – Abstract View</vt:lpstr>
      <vt:lpstr>HashMap – Insertion</vt:lpstr>
      <vt:lpstr>HashMap – Display</vt:lpstr>
      <vt:lpstr>Program on HashMap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Kabiraj Shrestha</dc:creator>
  <cp:lastModifiedBy>Kabiraj Shrestha</cp:lastModifiedBy>
  <cp:revision>3</cp:revision>
  <dcterms:created xsi:type="dcterms:W3CDTF">2023-03-30T02:09:05Z</dcterms:created>
  <dcterms:modified xsi:type="dcterms:W3CDTF">2023-04-05T03:08:21Z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LastSaved">
    <vt:filetime>2023-03-30T00:00:00Z</vt:filetime>
  </property>
</Properties>
</file>