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23" r:id="rId39"/>
    <p:sldId id="324" r:id="rId40"/>
    <p:sldId id="325" r:id="rId41"/>
    <p:sldId id="326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0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4594" y="-206806"/>
            <a:ext cx="8274811" cy="71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95A8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95A8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F5F5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95A8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95A8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4085" y="1489794"/>
            <a:ext cx="6917446" cy="2162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2360" y="-206806"/>
            <a:ext cx="470534" cy="71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95A8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0948" y="1337919"/>
            <a:ext cx="7182103" cy="179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F5F5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43980" y="4894579"/>
            <a:ext cx="2915284" cy="128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9F9F9F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34.png"/><Relationship Id="rId12" Type="http://schemas.openxmlformats.org/officeDocument/2006/relationships/image" Target="../media/image37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5" Type="http://schemas.openxmlformats.org/officeDocument/2006/relationships/image" Target="../media/image26.png"/><Relationship Id="rId15" Type="http://schemas.openxmlformats.org/officeDocument/2006/relationships/image" Target="../media/image30.pn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jpg"/><Relationship Id="rId11" Type="http://schemas.openxmlformats.org/officeDocument/2006/relationships/hyperlink" Target="http://jobgraphs.com/java" TargetMode="External"/><Relationship Id="rId5" Type="http://schemas.openxmlformats.org/officeDocument/2006/relationships/image" Target="../media/image41.png"/><Relationship Id="rId10" Type="http://schemas.openxmlformats.org/officeDocument/2006/relationships/image" Target="../media/image46.jp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61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4.png"/><Relationship Id="rId12" Type="http://schemas.openxmlformats.org/officeDocument/2006/relationships/image" Target="../media/image6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63.png"/><Relationship Id="rId4" Type="http://schemas.openxmlformats.org/officeDocument/2006/relationships/image" Target="../media/image70.png"/><Relationship Id="rId9" Type="http://schemas.openxmlformats.org/officeDocument/2006/relationships/image" Target="../media/image77.png"/><Relationship Id="rId1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6.png"/><Relationship Id="rId9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6.png"/><Relationship Id="rId4" Type="http://schemas.openxmlformats.org/officeDocument/2006/relationships/image" Target="../media/image72.png"/><Relationship Id="rId9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jp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92.png"/><Relationship Id="rId7" Type="http://schemas.openxmlformats.org/officeDocument/2006/relationships/image" Target="../media/image8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89.png"/><Relationship Id="rId5" Type="http://schemas.openxmlformats.org/officeDocument/2006/relationships/image" Target="../media/image84.png"/><Relationship Id="rId10" Type="http://schemas.openxmlformats.org/officeDocument/2006/relationships/image" Target="../media/image95.jpg"/><Relationship Id="rId4" Type="http://schemas.openxmlformats.org/officeDocument/2006/relationships/image" Target="../media/image93.png"/><Relationship Id="rId9" Type="http://schemas.openxmlformats.org/officeDocument/2006/relationships/image" Target="../media/image9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100.png"/><Relationship Id="rId21" Type="http://schemas.openxmlformats.org/officeDocument/2006/relationships/image" Target="../media/image118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image" Target="../media/image99.png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g"/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26" Type="http://schemas.openxmlformats.org/officeDocument/2006/relationships/image" Target="../media/image159.png"/><Relationship Id="rId3" Type="http://schemas.openxmlformats.org/officeDocument/2006/relationships/image" Target="../media/image136.png"/><Relationship Id="rId21" Type="http://schemas.openxmlformats.org/officeDocument/2006/relationships/image" Target="../media/image154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5" Type="http://schemas.openxmlformats.org/officeDocument/2006/relationships/image" Target="../media/image158.png"/><Relationship Id="rId2" Type="http://schemas.openxmlformats.org/officeDocument/2006/relationships/image" Target="../media/image135.png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29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24" Type="http://schemas.openxmlformats.org/officeDocument/2006/relationships/image" Target="../media/image157.png"/><Relationship Id="rId5" Type="http://schemas.openxmlformats.org/officeDocument/2006/relationships/image" Target="../media/image138.png"/><Relationship Id="rId15" Type="http://schemas.openxmlformats.org/officeDocument/2006/relationships/image" Target="../media/image148.png"/><Relationship Id="rId23" Type="http://schemas.openxmlformats.org/officeDocument/2006/relationships/image" Target="../media/image156.png"/><Relationship Id="rId28" Type="http://schemas.openxmlformats.org/officeDocument/2006/relationships/image" Target="../media/image161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Relationship Id="rId22" Type="http://schemas.openxmlformats.org/officeDocument/2006/relationships/image" Target="../media/image155.png"/><Relationship Id="rId27" Type="http://schemas.openxmlformats.org/officeDocument/2006/relationships/image" Target="../media/image160.png"/><Relationship Id="rId30" Type="http://schemas.openxmlformats.org/officeDocument/2006/relationships/image" Target="../media/image16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71.png"/><Relationship Id="rId7" Type="http://schemas.openxmlformats.org/officeDocument/2006/relationships/image" Target="../media/image16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5" Type="http://schemas.openxmlformats.org/officeDocument/2006/relationships/image" Target="../media/image69.png"/><Relationship Id="rId4" Type="http://schemas.openxmlformats.org/officeDocument/2006/relationships/image" Target="../media/image7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71.png"/><Relationship Id="rId7" Type="http://schemas.openxmlformats.org/officeDocument/2006/relationships/image" Target="../media/image1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69.png"/><Relationship Id="rId4" Type="http://schemas.openxmlformats.org/officeDocument/2006/relationships/image" Target="../media/image7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75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5" Type="http://schemas.openxmlformats.org/officeDocument/2006/relationships/image" Target="../media/image69.png"/><Relationship Id="rId4" Type="http://schemas.openxmlformats.org/officeDocument/2006/relationships/image" Target="../media/image7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75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5" Type="http://schemas.openxmlformats.org/officeDocument/2006/relationships/image" Target="../media/image69.png"/><Relationship Id="rId4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70.png"/><Relationship Id="rId7" Type="http://schemas.openxmlformats.org/officeDocument/2006/relationships/image" Target="../media/image179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image" Target="../media/image69.png"/><Relationship Id="rId10" Type="http://schemas.openxmlformats.org/officeDocument/2006/relationships/image" Target="../media/image182.png"/><Relationship Id="rId4" Type="http://schemas.openxmlformats.org/officeDocument/2006/relationships/image" Target="../media/image72.png"/><Relationship Id="rId9" Type="http://schemas.openxmlformats.org/officeDocument/2006/relationships/image" Target="../media/image18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72.png"/><Relationship Id="rId7" Type="http://schemas.openxmlformats.org/officeDocument/2006/relationships/image" Target="../media/image18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69.png"/><Relationship Id="rId4" Type="http://schemas.openxmlformats.org/officeDocument/2006/relationships/image" Target="../media/image17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72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5" Type="http://schemas.openxmlformats.org/officeDocument/2006/relationships/image" Target="../media/image69.png"/><Relationship Id="rId10" Type="http://schemas.openxmlformats.org/officeDocument/2006/relationships/image" Target="../media/image192.png"/><Relationship Id="rId4" Type="http://schemas.openxmlformats.org/officeDocument/2006/relationships/image" Target="../media/image173.png"/><Relationship Id="rId9" Type="http://schemas.openxmlformats.org/officeDocument/2006/relationships/image" Target="../media/image19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6"/>
            <a:ext cx="9144000" cy="5140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9227" y="2192223"/>
            <a:ext cx="4201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solidFill>
                  <a:srgbClr val="FFFFFF"/>
                </a:solidFill>
                <a:latin typeface="Carlito"/>
                <a:cs typeface="Carlito"/>
              </a:rPr>
              <a:t>Introduction </a:t>
            </a:r>
            <a:r>
              <a:rPr sz="4000" b="1" spc="-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4000" b="1" spc="-2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b="1" spc="-25" dirty="0">
                <a:solidFill>
                  <a:srgbClr val="FFFFFF"/>
                </a:solidFill>
                <a:latin typeface="Carlito"/>
                <a:cs typeface="Carlito"/>
              </a:rPr>
              <a:t>Java</a:t>
            </a:r>
            <a:endParaRPr sz="4000">
              <a:latin typeface="Carlito"/>
              <a:cs typeface="Carlito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3AA6015D-1185-4FFD-91D2-2B9C5336F82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2800" y="1738730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0712" y="300304"/>
            <a:ext cx="3009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95A82"/>
                </a:solidFill>
                <a:latin typeface="Carlito"/>
                <a:cs typeface="Carlito"/>
              </a:rPr>
              <a:t>Where </a:t>
            </a: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is Java</a:t>
            </a:r>
            <a:r>
              <a:rPr sz="2800" b="1" spc="-155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2800" b="1" spc="-25" dirty="0">
                <a:solidFill>
                  <a:srgbClr val="095A82"/>
                </a:solidFill>
                <a:latin typeface="Carlito"/>
                <a:cs typeface="Carlito"/>
              </a:rPr>
              <a:t>Used?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516" y="853566"/>
            <a:ext cx="3634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Java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has been used to develop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below</a:t>
            </a:r>
            <a:r>
              <a:rPr sz="1400" spc="-1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frameworks: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43783" y="972311"/>
            <a:ext cx="2649220" cy="3831590"/>
            <a:chOff x="2843783" y="972311"/>
            <a:chExt cx="2649220" cy="3831590"/>
          </a:xfrm>
        </p:grpSpPr>
        <p:sp>
          <p:nvSpPr>
            <p:cNvPr id="5" name="object 5"/>
            <p:cNvSpPr/>
            <p:nvPr/>
          </p:nvSpPr>
          <p:spPr>
            <a:xfrm>
              <a:off x="3828287" y="1603247"/>
              <a:ext cx="553085" cy="3200400"/>
            </a:xfrm>
            <a:custGeom>
              <a:avLst/>
              <a:gdLst/>
              <a:ahLst/>
              <a:cxnLst/>
              <a:rect l="l" t="t" r="r" b="b"/>
              <a:pathLst>
                <a:path w="553085" h="3200400">
                  <a:moveTo>
                    <a:pt x="276351" y="0"/>
                  </a:moveTo>
                  <a:lnTo>
                    <a:pt x="0" y="231648"/>
                  </a:lnTo>
                  <a:lnTo>
                    <a:pt x="124840" y="231648"/>
                  </a:lnTo>
                  <a:lnTo>
                    <a:pt x="124840" y="3200400"/>
                  </a:lnTo>
                  <a:lnTo>
                    <a:pt x="424814" y="3200400"/>
                  </a:lnTo>
                  <a:lnTo>
                    <a:pt x="424814" y="231648"/>
                  </a:lnTo>
                  <a:lnTo>
                    <a:pt x="552703" y="231648"/>
                  </a:lnTo>
                  <a:lnTo>
                    <a:pt x="276351" y="0"/>
                  </a:lnTo>
                  <a:close/>
                </a:path>
              </a:pathLst>
            </a:custGeom>
            <a:solidFill>
              <a:srgbClr val="BAAC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4320" y="1837981"/>
              <a:ext cx="44450" cy="2891155"/>
            </a:xfrm>
            <a:custGeom>
              <a:avLst/>
              <a:gdLst/>
              <a:ahLst/>
              <a:cxnLst/>
              <a:rect l="l" t="t" r="r" b="b"/>
              <a:pathLst>
                <a:path w="44450" h="2891154">
                  <a:moveTo>
                    <a:pt x="43942" y="2746070"/>
                  </a:moveTo>
                  <a:lnTo>
                    <a:pt x="0" y="2746070"/>
                  </a:lnTo>
                  <a:lnTo>
                    <a:pt x="0" y="2890850"/>
                  </a:lnTo>
                  <a:lnTo>
                    <a:pt x="43942" y="2890850"/>
                  </a:lnTo>
                  <a:lnTo>
                    <a:pt x="43942" y="2746070"/>
                  </a:lnTo>
                  <a:close/>
                </a:path>
                <a:path w="44450" h="2891154">
                  <a:moveTo>
                    <a:pt x="43942" y="2401659"/>
                  </a:moveTo>
                  <a:lnTo>
                    <a:pt x="0" y="2401659"/>
                  </a:lnTo>
                  <a:lnTo>
                    <a:pt x="0" y="2549487"/>
                  </a:lnTo>
                  <a:lnTo>
                    <a:pt x="43942" y="2549487"/>
                  </a:lnTo>
                  <a:lnTo>
                    <a:pt x="43942" y="2401659"/>
                  </a:lnTo>
                  <a:close/>
                </a:path>
                <a:path w="44450" h="2891154">
                  <a:moveTo>
                    <a:pt x="43942" y="2060321"/>
                  </a:moveTo>
                  <a:lnTo>
                    <a:pt x="0" y="2060321"/>
                  </a:lnTo>
                  <a:lnTo>
                    <a:pt x="0" y="2206599"/>
                  </a:lnTo>
                  <a:lnTo>
                    <a:pt x="43942" y="2206599"/>
                  </a:lnTo>
                  <a:lnTo>
                    <a:pt x="43942" y="2060321"/>
                  </a:lnTo>
                  <a:close/>
                </a:path>
                <a:path w="44450" h="2891154">
                  <a:moveTo>
                    <a:pt x="43942" y="1717408"/>
                  </a:moveTo>
                  <a:lnTo>
                    <a:pt x="0" y="1717408"/>
                  </a:lnTo>
                  <a:lnTo>
                    <a:pt x="0" y="1865210"/>
                  </a:lnTo>
                  <a:lnTo>
                    <a:pt x="43942" y="1865210"/>
                  </a:lnTo>
                  <a:lnTo>
                    <a:pt x="43942" y="1717408"/>
                  </a:lnTo>
                  <a:close/>
                </a:path>
                <a:path w="44450" h="2891154">
                  <a:moveTo>
                    <a:pt x="43942" y="1372958"/>
                  </a:moveTo>
                  <a:lnTo>
                    <a:pt x="0" y="1372958"/>
                  </a:lnTo>
                  <a:lnTo>
                    <a:pt x="0" y="1519262"/>
                  </a:lnTo>
                  <a:lnTo>
                    <a:pt x="43942" y="1519262"/>
                  </a:lnTo>
                  <a:lnTo>
                    <a:pt x="43942" y="1372958"/>
                  </a:lnTo>
                  <a:close/>
                </a:path>
                <a:path w="44450" h="2891154">
                  <a:moveTo>
                    <a:pt x="43942" y="1030071"/>
                  </a:moveTo>
                  <a:lnTo>
                    <a:pt x="0" y="1030071"/>
                  </a:lnTo>
                  <a:lnTo>
                    <a:pt x="0" y="1177886"/>
                  </a:lnTo>
                  <a:lnTo>
                    <a:pt x="43942" y="1177886"/>
                  </a:lnTo>
                  <a:lnTo>
                    <a:pt x="43942" y="1030071"/>
                  </a:lnTo>
                  <a:close/>
                </a:path>
                <a:path w="44450" h="2891154">
                  <a:moveTo>
                    <a:pt x="43942" y="688822"/>
                  </a:moveTo>
                  <a:lnTo>
                    <a:pt x="0" y="688822"/>
                  </a:lnTo>
                  <a:lnTo>
                    <a:pt x="0" y="836637"/>
                  </a:lnTo>
                  <a:lnTo>
                    <a:pt x="43942" y="836637"/>
                  </a:lnTo>
                  <a:lnTo>
                    <a:pt x="43942" y="688822"/>
                  </a:lnTo>
                  <a:close/>
                </a:path>
                <a:path w="44450" h="2891154">
                  <a:moveTo>
                    <a:pt x="43942" y="342874"/>
                  </a:moveTo>
                  <a:lnTo>
                    <a:pt x="0" y="342874"/>
                  </a:lnTo>
                  <a:lnTo>
                    <a:pt x="0" y="489165"/>
                  </a:lnTo>
                  <a:lnTo>
                    <a:pt x="43942" y="489165"/>
                  </a:lnTo>
                  <a:lnTo>
                    <a:pt x="43942" y="342874"/>
                  </a:lnTo>
                  <a:close/>
                </a:path>
                <a:path w="44450" h="2891154">
                  <a:moveTo>
                    <a:pt x="43942" y="0"/>
                  </a:moveTo>
                  <a:lnTo>
                    <a:pt x="0" y="0"/>
                  </a:lnTo>
                  <a:lnTo>
                    <a:pt x="0" y="147789"/>
                  </a:lnTo>
                  <a:lnTo>
                    <a:pt x="43942" y="147789"/>
                  </a:lnTo>
                  <a:lnTo>
                    <a:pt x="439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43783" y="972311"/>
              <a:ext cx="2648712" cy="7360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0712" y="300304"/>
            <a:ext cx="3009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95A82"/>
                </a:solidFill>
                <a:latin typeface="Carlito"/>
                <a:cs typeface="Carlito"/>
              </a:rPr>
              <a:t>Where </a:t>
            </a: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is Java</a:t>
            </a:r>
            <a:r>
              <a:rPr sz="2800" b="1" spc="-155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2800" b="1" spc="-25" dirty="0">
                <a:solidFill>
                  <a:srgbClr val="095A82"/>
                </a:solidFill>
                <a:latin typeface="Carlito"/>
                <a:cs typeface="Carlito"/>
              </a:rPr>
              <a:t>Used?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516" y="853566"/>
            <a:ext cx="3634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Java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has been used to develop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below</a:t>
            </a:r>
            <a:r>
              <a:rPr sz="1400" spc="-1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frameworks: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43783" y="972311"/>
            <a:ext cx="3246120" cy="3831590"/>
            <a:chOff x="2843783" y="972311"/>
            <a:chExt cx="3246120" cy="3831590"/>
          </a:xfrm>
        </p:grpSpPr>
        <p:sp>
          <p:nvSpPr>
            <p:cNvPr id="5" name="object 5"/>
            <p:cNvSpPr/>
            <p:nvPr/>
          </p:nvSpPr>
          <p:spPr>
            <a:xfrm>
              <a:off x="4453127" y="2545079"/>
              <a:ext cx="175260" cy="1097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8511" y="2429255"/>
              <a:ext cx="175260" cy="74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5467" y="2759963"/>
              <a:ext cx="153924" cy="1386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5531" y="3072383"/>
              <a:ext cx="121920" cy="1569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4467" y="3436619"/>
              <a:ext cx="83820" cy="1661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3591" y="2197608"/>
              <a:ext cx="2496185" cy="2604770"/>
            </a:xfrm>
            <a:custGeom>
              <a:avLst/>
              <a:gdLst/>
              <a:ahLst/>
              <a:cxnLst/>
              <a:rect l="l" t="t" r="r" b="b"/>
              <a:pathLst>
                <a:path w="2496185" h="2604770">
                  <a:moveTo>
                    <a:pt x="2218436" y="0"/>
                  </a:moveTo>
                  <a:lnTo>
                    <a:pt x="2218436" y="100584"/>
                  </a:lnTo>
                  <a:lnTo>
                    <a:pt x="1643380" y="100584"/>
                  </a:lnTo>
                  <a:lnTo>
                    <a:pt x="1593088" y="101473"/>
                  </a:lnTo>
                  <a:lnTo>
                    <a:pt x="1543177" y="103759"/>
                  </a:lnTo>
                  <a:lnTo>
                    <a:pt x="1493520" y="107442"/>
                  </a:lnTo>
                  <a:lnTo>
                    <a:pt x="1444498" y="112394"/>
                  </a:lnTo>
                  <a:lnTo>
                    <a:pt x="1395730" y="118618"/>
                  </a:lnTo>
                  <a:lnTo>
                    <a:pt x="1347597" y="126237"/>
                  </a:lnTo>
                  <a:lnTo>
                    <a:pt x="1299845" y="135000"/>
                  </a:lnTo>
                  <a:lnTo>
                    <a:pt x="1252601" y="145161"/>
                  </a:lnTo>
                  <a:lnTo>
                    <a:pt x="1205865" y="156464"/>
                  </a:lnTo>
                  <a:lnTo>
                    <a:pt x="1159764" y="169037"/>
                  </a:lnTo>
                  <a:lnTo>
                    <a:pt x="1114298" y="182753"/>
                  </a:lnTo>
                  <a:lnTo>
                    <a:pt x="1069213" y="197612"/>
                  </a:lnTo>
                  <a:lnTo>
                    <a:pt x="1024890" y="213741"/>
                  </a:lnTo>
                  <a:lnTo>
                    <a:pt x="981202" y="230886"/>
                  </a:lnTo>
                  <a:lnTo>
                    <a:pt x="938149" y="249174"/>
                  </a:lnTo>
                  <a:lnTo>
                    <a:pt x="895731" y="268605"/>
                  </a:lnTo>
                  <a:lnTo>
                    <a:pt x="854075" y="289052"/>
                  </a:lnTo>
                  <a:lnTo>
                    <a:pt x="813181" y="310515"/>
                  </a:lnTo>
                  <a:lnTo>
                    <a:pt x="772922" y="333121"/>
                  </a:lnTo>
                  <a:lnTo>
                    <a:pt x="733552" y="356743"/>
                  </a:lnTo>
                  <a:lnTo>
                    <a:pt x="694817" y="381254"/>
                  </a:lnTo>
                  <a:lnTo>
                    <a:pt x="657098" y="406781"/>
                  </a:lnTo>
                  <a:lnTo>
                    <a:pt x="620013" y="433324"/>
                  </a:lnTo>
                  <a:lnTo>
                    <a:pt x="583819" y="460756"/>
                  </a:lnTo>
                  <a:lnTo>
                    <a:pt x="548513" y="489077"/>
                  </a:lnTo>
                  <a:lnTo>
                    <a:pt x="514223" y="518287"/>
                  </a:lnTo>
                  <a:lnTo>
                    <a:pt x="480695" y="548386"/>
                  </a:lnTo>
                  <a:lnTo>
                    <a:pt x="448183" y="579374"/>
                  </a:lnTo>
                  <a:lnTo>
                    <a:pt x="416560" y="611251"/>
                  </a:lnTo>
                  <a:lnTo>
                    <a:pt x="385953" y="643890"/>
                  </a:lnTo>
                  <a:lnTo>
                    <a:pt x="356362" y="677291"/>
                  </a:lnTo>
                  <a:lnTo>
                    <a:pt x="327660" y="711454"/>
                  </a:lnTo>
                  <a:lnTo>
                    <a:pt x="300228" y="746379"/>
                  </a:lnTo>
                  <a:lnTo>
                    <a:pt x="273685" y="782066"/>
                  </a:lnTo>
                  <a:lnTo>
                    <a:pt x="248285" y="818388"/>
                  </a:lnTo>
                  <a:lnTo>
                    <a:pt x="224028" y="855472"/>
                  </a:lnTo>
                  <a:lnTo>
                    <a:pt x="200787" y="893318"/>
                  </a:lnTo>
                  <a:lnTo>
                    <a:pt x="178816" y="931672"/>
                  </a:lnTo>
                  <a:lnTo>
                    <a:pt x="157987" y="970788"/>
                  </a:lnTo>
                  <a:lnTo>
                    <a:pt x="138303" y="1010412"/>
                  </a:lnTo>
                  <a:lnTo>
                    <a:pt x="119761" y="1050671"/>
                  </a:lnTo>
                  <a:lnTo>
                    <a:pt x="102616" y="1091565"/>
                  </a:lnTo>
                  <a:lnTo>
                    <a:pt x="86613" y="1132967"/>
                  </a:lnTo>
                  <a:lnTo>
                    <a:pt x="72009" y="1174877"/>
                  </a:lnTo>
                  <a:lnTo>
                    <a:pt x="58547" y="1217295"/>
                  </a:lnTo>
                  <a:lnTo>
                    <a:pt x="46482" y="1260348"/>
                  </a:lnTo>
                  <a:lnTo>
                    <a:pt x="35813" y="1303655"/>
                  </a:lnTo>
                  <a:lnTo>
                    <a:pt x="26416" y="1347597"/>
                  </a:lnTo>
                  <a:lnTo>
                    <a:pt x="18415" y="1391920"/>
                  </a:lnTo>
                  <a:lnTo>
                    <a:pt x="11811" y="1436624"/>
                  </a:lnTo>
                  <a:lnTo>
                    <a:pt x="6731" y="1481836"/>
                  </a:lnTo>
                  <a:lnTo>
                    <a:pt x="2921" y="1527302"/>
                  </a:lnTo>
                  <a:lnTo>
                    <a:pt x="762" y="1573149"/>
                  </a:lnTo>
                  <a:lnTo>
                    <a:pt x="0" y="1619377"/>
                  </a:lnTo>
                  <a:lnTo>
                    <a:pt x="0" y="2604262"/>
                  </a:lnTo>
                  <a:lnTo>
                    <a:pt x="301879" y="2604262"/>
                  </a:lnTo>
                  <a:lnTo>
                    <a:pt x="301879" y="1619377"/>
                  </a:lnTo>
                  <a:lnTo>
                    <a:pt x="302768" y="1572895"/>
                  </a:lnTo>
                  <a:lnTo>
                    <a:pt x="305562" y="1526921"/>
                  </a:lnTo>
                  <a:lnTo>
                    <a:pt x="310134" y="1481328"/>
                  </a:lnTo>
                  <a:lnTo>
                    <a:pt x="316484" y="1436243"/>
                  </a:lnTo>
                  <a:lnTo>
                    <a:pt x="324612" y="1391666"/>
                  </a:lnTo>
                  <a:lnTo>
                    <a:pt x="334518" y="1347724"/>
                  </a:lnTo>
                  <a:lnTo>
                    <a:pt x="346075" y="1304290"/>
                  </a:lnTo>
                  <a:lnTo>
                    <a:pt x="359283" y="1261364"/>
                  </a:lnTo>
                  <a:lnTo>
                    <a:pt x="374015" y="1219200"/>
                  </a:lnTo>
                  <a:lnTo>
                    <a:pt x="390398" y="1177671"/>
                  </a:lnTo>
                  <a:lnTo>
                    <a:pt x="408305" y="1136904"/>
                  </a:lnTo>
                  <a:lnTo>
                    <a:pt x="427736" y="1096772"/>
                  </a:lnTo>
                  <a:lnTo>
                    <a:pt x="448691" y="1057402"/>
                  </a:lnTo>
                  <a:lnTo>
                    <a:pt x="471170" y="1018921"/>
                  </a:lnTo>
                  <a:lnTo>
                    <a:pt x="494919" y="981202"/>
                  </a:lnTo>
                  <a:lnTo>
                    <a:pt x="520065" y="944244"/>
                  </a:lnTo>
                  <a:lnTo>
                    <a:pt x="546608" y="908304"/>
                  </a:lnTo>
                  <a:lnTo>
                    <a:pt x="574421" y="873125"/>
                  </a:lnTo>
                  <a:lnTo>
                    <a:pt x="603631" y="838962"/>
                  </a:lnTo>
                  <a:lnTo>
                    <a:pt x="633984" y="805815"/>
                  </a:lnTo>
                  <a:lnTo>
                    <a:pt x="665607" y="773684"/>
                  </a:lnTo>
                  <a:lnTo>
                    <a:pt x="698373" y="742569"/>
                  </a:lnTo>
                  <a:lnTo>
                    <a:pt x="732282" y="712469"/>
                  </a:lnTo>
                  <a:lnTo>
                    <a:pt x="767334" y="683387"/>
                  </a:lnTo>
                  <a:lnTo>
                    <a:pt x="803529" y="655574"/>
                  </a:lnTo>
                  <a:lnTo>
                    <a:pt x="840740" y="628777"/>
                  </a:lnTo>
                  <a:lnTo>
                    <a:pt x="878840" y="603250"/>
                  </a:lnTo>
                  <a:lnTo>
                    <a:pt x="918083" y="578866"/>
                  </a:lnTo>
                  <a:lnTo>
                    <a:pt x="958215" y="555752"/>
                  </a:lnTo>
                  <a:lnTo>
                    <a:pt x="999236" y="534035"/>
                  </a:lnTo>
                  <a:lnTo>
                    <a:pt x="1041273" y="513461"/>
                  </a:lnTo>
                  <a:lnTo>
                    <a:pt x="1083945" y="494284"/>
                  </a:lnTo>
                  <a:lnTo>
                    <a:pt x="1127633" y="476377"/>
                  </a:lnTo>
                  <a:lnTo>
                    <a:pt x="1171956" y="459994"/>
                  </a:lnTo>
                  <a:lnTo>
                    <a:pt x="1217168" y="445008"/>
                  </a:lnTo>
                  <a:lnTo>
                    <a:pt x="1263015" y="431419"/>
                  </a:lnTo>
                  <a:lnTo>
                    <a:pt x="1309497" y="419354"/>
                  </a:lnTo>
                  <a:lnTo>
                    <a:pt x="1356741" y="408813"/>
                  </a:lnTo>
                  <a:lnTo>
                    <a:pt x="1404493" y="399669"/>
                  </a:lnTo>
                  <a:lnTo>
                    <a:pt x="1452880" y="392303"/>
                  </a:lnTo>
                  <a:lnTo>
                    <a:pt x="1501902" y="386461"/>
                  </a:lnTo>
                  <a:lnTo>
                    <a:pt x="1551305" y="382269"/>
                  </a:lnTo>
                  <a:lnTo>
                    <a:pt x="1601216" y="379730"/>
                  </a:lnTo>
                  <a:lnTo>
                    <a:pt x="1651635" y="378841"/>
                  </a:lnTo>
                  <a:lnTo>
                    <a:pt x="2218436" y="378841"/>
                  </a:lnTo>
                  <a:lnTo>
                    <a:pt x="2218436" y="507492"/>
                  </a:lnTo>
                  <a:lnTo>
                    <a:pt x="2495804" y="252222"/>
                  </a:lnTo>
                  <a:lnTo>
                    <a:pt x="2218436" y="0"/>
                  </a:lnTo>
                  <a:close/>
                </a:path>
              </a:pathLst>
            </a:custGeom>
            <a:solidFill>
              <a:srgbClr val="6DB6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4656" y="2414028"/>
              <a:ext cx="2087880" cy="2305685"/>
            </a:xfrm>
            <a:custGeom>
              <a:avLst/>
              <a:gdLst/>
              <a:ahLst/>
              <a:cxnLst/>
              <a:rect l="l" t="t" r="r" b="b"/>
              <a:pathLst>
                <a:path w="2087879" h="2305685">
                  <a:moveTo>
                    <a:pt x="44196" y="2146846"/>
                  </a:moveTo>
                  <a:lnTo>
                    <a:pt x="0" y="2146846"/>
                  </a:lnTo>
                  <a:lnTo>
                    <a:pt x="0" y="2305291"/>
                  </a:lnTo>
                  <a:lnTo>
                    <a:pt x="44196" y="2305291"/>
                  </a:lnTo>
                  <a:lnTo>
                    <a:pt x="44196" y="2146846"/>
                  </a:lnTo>
                  <a:close/>
                </a:path>
                <a:path w="2087879" h="2305685">
                  <a:moveTo>
                    <a:pt x="44196" y="1767433"/>
                  </a:moveTo>
                  <a:lnTo>
                    <a:pt x="0" y="1767433"/>
                  </a:lnTo>
                  <a:lnTo>
                    <a:pt x="0" y="1928939"/>
                  </a:lnTo>
                  <a:lnTo>
                    <a:pt x="44196" y="1928939"/>
                  </a:lnTo>
                  <a:lnTo>
                    <a:pt x="44196" y="1767433"/>
                  </a:lnTo>
                  <a:close/>
                </a:path>
                <a:path w="2087879" h="2305685">
                  <a:moveTo>
                    <a:pt x="44196" y="1391094"/>
                  </a:moveTo>
                  <a:lnTo>
                    <a:pt x="0" y="1391094"/>
                  </a:lnTo>
                  <a:lnTo>
                    <a:pt x="0" y="1552600"/>
                  </a:lnTo>
                  <a:lnTo>
                    <a:pt x="44196" y="1552600"/>
                  </a:lnTo>
                  <a:lnTo>
                    <a:pt x="44196" y="1391094"/>
                  </a:lnTo>
                  <a:close/>
                </a:path>
                <a:path w="2087879" h="2305685">
                  <a:moveTo>
                    <a:pt x="1719072" y="0"/>
                  </a:moveTo>
                  <a:lnTo>
                    <a:pt x="1543812" y="0"/>
                  </a:lnTo>
                  <a:lnTo>
                    <a:pt x="1543812" y="41135"/>
                  </a:lnTo>
                  <a:lnTo>
                    <a:pt x="1719072" y="41135"/>
                  </a:lnTo>
                  <a:lnTo>
                    <a:pt x="1719072" y="0"/>
                  </a:lnTo>
                  <a:close/>
                </a:path>
                <a:path w="2087879" h="2305685">
                  <a:moveTo>
                    <a:pt x="2087880" y="0"/>
                  </a:moveTo>
                  <a:lnTo>
                    <a:pt x="1956816" y="0"/>
                  </a:lnTo>
                  <a:lnTo>
                    <a:pt x="1956816" y="41135"/>
                  </a:lnTo>
                  <a:lnTo>
                    <a:pt x="2087880" y="41135"/>
                  </a:lnTo>
                  <a:lnTo>
                    <a:pt x="2087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28287" y="1603247"/>
              <a:ext cx="553085" cy="3200400"/>
            </a:xfrm>
            <a:custGeom>
              <a:avLst/>
              <a:gdLst/>
              <a:ahLst/>
              <a:cxnLst/>
              <a:rect l="l" t="t" r="r" b="b"/>
              <a:pathLst>
                <a:path w="553085" h="3200400">
                  <a:moveTo>
                    <a:pt x="276351" y="0"/>
                  </a:moveTo>
                  <a:lnTo>
                    <a:pt x="0" y="231648"/>
                  </a:lnTo>
                  <a:lnTo>
                    <a:pt x="124840" y="231648"/>
                  </a:lnTo>
                  <a:lnTo>
                    <a:pt x="124840" y="3200400"/>
                  </a:lnTo>
                  <a:lnTo>
                    <a:pt x="424814" y="3200400"/>
                  </a:lnTo>
                  <a:lnTo>
                    <a:pt x="424814" y="231648"/>
                  </a:lnTo>
                  <a:lnTo>
                    <a:pt x="552703" y="231648"/>
                  </a:lnTo>
                  <a:lnTo>
                    <a:pt x="276351" y="0"/>
                  </a:lnTo>
                  <a:close/>
                </a:path>
              </a:pathLst>
            </a:custGeom>
            <a:solidFill>
              <a:srgbClr val="BAAC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84320" y="1837981"/>
              <a:ext cx="44450" cy="2891155"/>
            </a:xfrm>
            <a:custGeom>
              <a:avLst/>
              <a:gdLst/>
              <a:ahLst/>
              <a:cxnLst/>
              <a:rect l="l" t="t" r="r" b="b"/>
              <a:pathLst>
                <a:path w="44450" h="2891154">
                  <a:moveTo>
                    <a:pt x="43942" y="2746070"/>
                  </a:moveTo>
                  <a:lnTo>
                    <a:pt x="0" y="2746070"/>
                  </a:lnTo>
                  <a:lnTo>
                    <a:pt x="0" y="2890850"/>
                  </a:lnTo>
                  <a:lnTo>
                    <a:pt x="43942" y="2890850"/>
                  </a:lnTo>
                  <a:lnTo>
                    <a:pt x="43942" y="2746070"/>
                  </a:lnTo>
                  <a:close/>
                </a:path>
                <a:path w="44450" h="2891154">
                  <a:moveTo>
                    <a:pt x="43942" y="2401659"/>
                  </a:moveTo>
                  <a:lnTo>
                    <a:pt x="0" y="2401659"/>
                  </a:lnTo>
                  <a:lnTo>
                    <a:pt x="0" y="2549487"/>
                  </a:lnTo>
                  <a:lnTo>
                    <a:pt x="43942" y="2549487"/>
                  </a:lnTo>
                  <a:lnTo>
                    <a:pt x="43942" y="2401659"/>
                  </a:lnTo>
                  <a:close/>
                </a:path>
                <a:path w="44450" h="2891154">
                  <a:moveTo>
                    <a:pt x="43942" y="2060321"/>
                  </a:moveTo>
                  <a:lnTo>
                    <a:pt x="0" y="2060321"/>
                  </a:lnTo>
                  <a:lnTo>
                    <a:pt x="0" y="2206599"/>
                  </a:lnTo>
                  <a:lnTo>
                    <a:pt x="43942" y="2206599"/>
                  </a:lnTo>
                  <a:lnTo>
                    <a:pt x="43942" y="2060321"/>
                  </a:lnTo>
                  <a:close/>
                </a:path>
                <a:path w="44450" h="2891154">
                  <a:moveTo>
                    <a:pt x="43942" y="1717408"/>
                  </a:moveTo>
                  <a:lnTo>
                    <a:pt x="0" y="1717408"/>
                  </a:lnTo>
                  <a:lnTo>
                    <a:pt x="0" y="1865210"/>
                  </a:lnTo>
                  <a:lnTo>
                    <a:pt x="43942" y="1865210"/>
                  </a:lnTo>
                  <a:lnTo>
                    <a:pt x="43942" y="1717408"/>
                  </a:lnTo>
                  <a:close/>
                </a:path>
                <a:path w="44450" h="2891154">
                  <a:moveTo>
                    <a:pt x="43942" y="1372958"/>
                  </a:moveTo>
                  <a:lnTo>
                    <a:pt x="0" y="1372958"/>
                  </a:lnTo>
                  <a:lnTo>
                    <a:pt x="0" y="1519262"/>
                  </a:lnTo>
                  <a:lnTo>
                    <a:pt x="43942" y="1519262"/>
                  </a:lnTo>
                  <a:lnTo>
                    <a:pt x="43942" y="1372958"/>
                  </a:lnTo>
                  <a:close/>
                </a:path>
                <a:path w="44450" h="2891154">
                  <a:moveTo>
                    <a:pt x="43942" y="1030071"/>
                  </a:moveTo>
                  <a:lnTo>
                    <a:pt x="0" y="1030071"/>
                  </a:lnTo>
                  <a:lnTo>
                    <a:pt x="0" y="1177886"/>
                  </a:lnTo>
                  <a:lnTo>
                    <a:pt x="43942" y="1177886"/>
                  </a:lnTo>
                  <a:lnTo>
                    <a:pt x="43942" y="1030071"/>
                  </a:lnTo>
                  <a:close/>
                </a:path>
                <a:path w="44450" h="2891154">
                  <a:moveTo>
                    <a:pt x="43942" y="688822"/>
                  </a:moveTo>
                  <a:lnTo>
                    <a:pt x="0" y="688822"/>
                  </a:lnTo>
                  <a:lnTo>
                    <a:pt x="0" y="836637"/>
                  </a:lnTo>
                  <a:lnTo>
                    <a:pt x="43942" y="836637"/>
                  </a:lnTo>
                  <a:lnTo>
                    <a:pt x="43942" y="688822"/>
                  </a:lnTo>
                  <a:close/>
                </a:path>
                <a:path w="44450" h="2891154">
                  <a:moveTo>
                    <a:pt x="43942" y="342874"/>
                  </a:moveTo>
                  <a:lnTo>
                    <a:pt x="0" y="342874"/>
                  </a:lnTo>
                  <a:lnTo>
                    <a:pt x="0" y="489165"/>
                  </a:lnTo>
                  <a:lnTo>
                    <a:pt x="43942" y="489165"/>
                  </a:lnTo>
                  <a:lnTo>
                    <a:pt x="43942" y="342874"/>
                  </a:lnTo>
                  <a:close/>
                </a:path>
                <a:path w="44450" h="2891154">
                  <a:moveTo>
                    <a:pt x="43942" y="0"/>
                  </a:moveTo>
                  <a:lnTo>
                    <a:pt x="0" y="0"/>
                  </a:lnTo>
                  <a:lnTo>
                    <a:pt x="0" y="147789"/>
                  </a:lnTo>
                  <a:lnTo>
                    <a:pt x="43942" y="147789"/>
                  </a:lnTo>
                  <a:lnTo>
                    <a:pt x="439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43783" y="972311"/>
              <a:ext cx="2648712" cy="7360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6256020" y="2260092"/>
            <a:ext cx="1548383" cy="4221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0712" y="300304"/>
            <a:ext cx="3009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95A82"/>
                </a:solidFill>
                <a:latin typeface="Carlito"/>
                <a:cs typeface="Carlito"/>
              </a:rPr>
              <a:t>Where </a:t>
            </a: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is Java</a:t>
            </a:r>
            <a:r>
              <a:rPr sz="2800" b="1" spc="-155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2800" b="1" spc="-25" dirty="0">
                <a:solidFill>
                  <a:srgbClr val="095A82"/>
                </a:solidFill>
                <a:latin typeface="Carlito"/>
                <a:cs typeface="Carlito"/>
              </a:rPr>
              <a:t>Used?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516" y="853566"/>
            <a:ext cx="3634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Java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has been used to develop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below</a:t>
            </a:r>
            <a:r>
              <a:rPr sz="1400" spc="-1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frameworks: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43783" y="972311"/>
            <a:ext cx="5019040" cy="3831590"/>
            <a:chOff x="2843783" y="972311"/>
            <a:chExt cx="5019040" cy="3831590"/>
          </a:xfrm>
        </p:grpSpPr>
        <p:sp>
          <p:nvSpPr>
            <p:cNvPr id="5" name="object 5"/>
            <p:cNvSpPr/>
            <p:nvPr/>
          </p:nvSpPr>
          <p:spPr>
            <a:xfrm>
              <a:off x="4453127" y="2545079"/>
              <a:ext cx="175260" cy="1097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8511" y="2429255"/>
              <a:ext cx="175260" cy="74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5467" y="2759963"/>
              <a:ext cx="153924" cy="1386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12919" y="2775204"/>
              <a:ext cx="1005840" cy="2026920"/>
            </a:xfrm>
            <a:custGeom>
              <a:avLst/>
              <a:gdLst/>
              <a:ahLst/>
              <a:cxnLst/>
              <a:rect l="l" t="t" r="r" b="b"/>
              <a:pathLst>
                <a:path w="1005839" h="2026920">
                  <a:moveTo>
                    <a:pt x="728471" y="0"/>
                  </a:moveTo>
                  <a:lnTo>
                    <a:pt x="728471" y="118871"/>
                  </a:lnTo>
                  <a:lnTo>
                    <a:pt x="678560" y="120395"/>
                  </a:lnTo>
                  <a:lnTo>
                    <a:pt x="629538" y="125094"/>
                  </a:lnTo>
                  <a:lnTo>
                    <a:pt x="581532" y="132714"/>
                  </a:lnTo>
                  <a:lnTo>
                    <a:pt x="534669" y="143128"/>
                  </a:lnTo>
                  <a:lnTo>
                    <a:pt x="488950" y="156337"/>
                  </a:lnTo>
                  <a:lnTo>
                    <a:pt x="444626" y="172212"/>
                  </a:lnTo>
                  <a:lnTo>
                    <a:pt x="401827" y="190626"/>
                  </a:lnTo>
                  <a:lnTo>
                    <a:pt x="360552" y="211581"/>
                  </a:lnTo>
                  <a:lnTo>
                    <a:pt x="320928" y="234822"/>
                  </a:lnTo>
                  <a:lnTo>
                    <a:pt x="283082" y="260222"/>
                  </a:lnTo>
                  <a:lnTo>
                    <a:pt x="247141" y="287781"/>
                  </a:lnTo>
                  <a:lnTo>
                    <a:pt x="213105" y="317372"/>
                  </a:lnTo>
                  <a:lnTo>
                    <a:pt x="181228" y="348869"/>
                  </a:lnTo>
                  <a:lnTo>
                    <a:pt x="151637" y="382269"/>
                  </a:lnTo>
                  <a:lnTo>
                    <a:pt x="124205" y="417321"/>
                  </a:lnTo>
                  <a:lnTo>
                    <a:pt x="99313" y="453897"/>
                  </a:lnTo>
                  <a:lnTo>
                    <a:pt x="76962" y="492125"/>
                  </a:lnTo>
                  <a:lnTo>
                    <a:pt x="57150" y="531621"/>
                  </a:lnTo>
                  <a:lnTo>
                    <a:pt x="40131" y="572515"/>
                  </a:lnTo>
                  <a:lnTo>
                    <a:pt x="26034" y="614552"/>
                  </a:lnTo>
                  <a:lnTo>
                    <a:pt x="14731" y="657606"/>
                  </a:lnTo>
                  <a:lnTo>
                    <a:pt x="6603" y="701801"/>
                  </a:lnTo>
                  <a:lnTo>
                    <a:pt x="1650" y="746759"/>
                  </a:lnTo>
                  <a:lnTo>
                    <a:pt x="0" y="792479"/>
                  </a:lnTo>
                  <a:lnTo>
                    <a:pt x="0" y="2026920"/>
                  </a:lnTo>
                  <a:lnTo>
                    <a:pt x="301116" y="2026920"/>
                  </a:lnTo>
                  <a:lnTo>
                    <a:pt x="301116" y="792479"/>
                  </a:lnTo>
                  <a:lnTo>
                    <a:pt x="304038" y="747140"/>
                  </a:lnTo>
                  <a:lnTo>
                    <a:pt x="312419" y="703198"/>
                  </a:lnTo>
                  <a:lnTo>
                    <a:pt x="326008" y="661162"/>
                  </a:lnTo>
                  <a:lnTo>
                    <a:pt x="344550" y="621029"/>
                  </a:lnTo>
                  <a:lnTo>
                    <a:pt x="367664" y="583438"/>
                  </a:lnTo>
                  <a:lnTo>
                    <a:pt x="394969" y="548385"/>
                  </a:lnTo>
                  <a:lnTo>
                    <a:pt x="426212" y="516381"/>
                  </a:lnTo>
                  <a:lnTo>
                    <a:pt x="461137" y="487552"/>
                  </a:lnTo>
                  <a:lnTo>
                    <a:pt x="499363" y="462406"/>
                  </a:lnTo>
                  <a:lnTo>
                    <a:pt x="540512" y="441197"/>
                  </a:lnTo>
                  <a:lnTo>
                    <a:pt x="584326" y="424052"/>
                  </a:lnTo>
                  <a:lnTo>
                    <a:pt x="630427" y="411479"/>
                  </a:lnTo>
                  <a:lnTo>
                    <a:pt x="678560" y="403732"/>
                  </a:lnTo>
                  <a:lnTo>
                    <a:pt x="728471" y="401065"/>
                  </a:lnTo>
                  <a:lnTo>
                    <a:pt x="728471" y="507491"/>
                  </a:lnTo>
                  <a:lnTo>
                    <a:pt x="1005839" y="255269"/>
                  </a:lnTo>
                  <a:lnTo>
                    <a:pt x="728471" y="0"/>
                  </a:lnTo>
                  <a:close/>
                </a:path>
              </a:pathLst>
            </a:custGeom>
            <a:solidFill>
              <a:srgbClr val="E978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37888" y="3014471"/>
              <a:ext cx="603250" cy="1705610"/>
            </a:xfrm>
            <a:custGeom>
              <a:avLst/>
              <a:gdLst/>
              <a:ahLst/>
              <a:cxnLst/>
              <a:rect l="l" t="t" r="r" b="b"/>
              <a:pathLst>
                <a:path w="603250" h="1705610">
                  <a:moveTo>
                    <a:pt x="48729" y="1546631"/>
                  </a:moveTo>
                  <a:lnTo>
                    <a:pt x="0" y="1546631"/>
                  </a:lnTo>
                  <a:lnTo>
                    <a:pt x="0" y="1705102"/>
                  </a:lnTo>
                  <a:lnTo>
                    <a:pt x="48729" y="1705102"/>
                  </a:lnTo>
                  <a:lnTo>
                    <a:pt x="48729" y="1546631"/>
                  </a:lnTo>
                  <a:close/>
                </a:path>
                <a:path w="603250" h="1705610">
                  <a:moveTo>
                    <a:pt x="48729" y="1167206"/>
                  </a:moveTo>
                  <a:lnTo>
                    <a:pt x="0" y="1167206"/>
                  </a:lnTo>
                  <a:lnTo>
                    <a:pt x="0" y="1328724"/>
                  </a:lnTo>
                  <a:lnTo>
                    <a:pt x="48729" y="1328724"/>
                  </a:lnTo>
                  <a:lnTo>
                    <a:pt x="48729" y="1167206"/>
                  </a:lnTo>
                  <a:close/>
                </a:path>
                <a:path w="603250" h="1705610">
                  <a:moveTo>
                    <a:pt x="48729" y="790841"/>
                  </a:moveTo>
                  <a:lnTo>
                    <a:pt x="0" y="790841"/>
                  </a:lnTo>
                  <a:lnTo>
                    <a:pt x="0" y="952360"/>
                  </a:lnTo>
                  <a:lnTo>
                    <a:pt x="48729" y="952360"/>
                  </a:lnTo>
                  <a:lnTo>
                    <a:pt x="48729" y="790841"/>
                  </a:lnTo>
                  <a:close/>
                </a:path>
                <a:path w="603250" h="1705610">
                  <a:moveTo>
                    <a:pt x="65532" y="421386"/>
                  </a:moveTo>
                  <a:lnTo>
                    <a:pt x="20447" y="417576"/>
                  </a:lnTo>
                  <a:lnTo>
                    <a:pt x="12065" y="457581"/>
                  </a:lnTo>
                  <a:lnTo>
                    <a:pt x="6096" y="497586"/>
                  </a:lnTo>
                  <a:lnTo>
                    <a:pt x="3175" y="537464"/>
                  </a:lnTo>
                  <a:lnTo>
                    <a:pt x="4064" y="577469"/>
                  </a:lnTo>
                  <a:lnTo>
                    <a:pt x="49149" y="585089"/>
                  </a:lnTo>
                  <a:lnTo>
                    <a:pt x="48260" y="542925"/>
                  </a:lnTo>
                  <a:lnTo>
                    <a:pt x="51181" y="501777"/>
                  </a:lnTo>
                  <a:lnTo>
                    <a:pt x="57150" y="461391"/>
                  </a:lnTo>
                  <a:lnTo>
                    <a:pt x="65532" y="421386"/>
                  </a:lnTo>
                  <a:close/>
                </a:path>
                <a:path w="603250" h="1705610">
                  <a:moveTo>
                    <a:pt x="603123" y="0"/>
                  </a:moveTo>
                  <a:lnTo>
                    <a:pt x="588264" y="0"/>
                  </a:lnTo>
                  <a:lnTo>
                    <a:pt x="574167" y="508"/>
                  </a:lnTo>
                  <a:lnTo>
                    <a:pt x="560070" y="1651"/>
                  </a:lnTo>
                  <a:lnTo>
                    <a:pt x="545211" y="3937"/>
                  </a:lnTo>
                  <a:lnTo>
                    <a:pt x="545211" y="47244"/>
                  </a:lnTo>
                  <a:lnTo>
                    <a:pt x="558292" y="44958"/>
                  </a:lnTo>
                  <a:lnTo>
                    <a:pt x="572643" y="43815"/>
                  </a:lnTo>
                  <a:lnTo>
                    <a:pt x="587629" y="43307"/>
                  </a:lnTo>
                  <a:lnTo>
                    <a:pt x="603123" y="43307"/>
                  </a:lnTo>
                  <a:lnTo>
                    <a:pt x="6031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75531" y="3072383"/>
              <a:ext cx="121920" cy="1569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4467" y="3436619"/>
              <a:ext cx="83820" cy="1661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3591" y="2197608"/>
              <a:ext cx="2496185" cy="2604770"/>
            </a:xfrm>
            <a:custGeom>
              <a:avLst/>
              <a:gdLst/>
              <a:ahLst/>
              <a:cxnLst/>
              <a:rect l="l" t="t" r="r" b="b"/>
              <a:pathLst>
                <a:path w="2496185" h="2604770">
                  <a:moveTo>
                    <a:pt x="2218436" y="0"/>
                  </a:moveTo>
                  <a:lnTo>
                    <a:pt x="2218436" y="100584"/>
                  </a:lnTo>
                  <a:lnTo>
                    <a:pt x="1643380" y="100584"/>
                  </a:lnTo>
                  <a:lnTo>
                    <a:pt x="1593088" y="101473"/>
                  </a:lnTo>
                  <a:lnTo>
                    <a:pt x="1543177" y="103759"/>
                  </a:lnTo>
                  <a:lnTo>
                    <a:pt x="1493520" y="107442"/>
                  </a:lnTo>
                  <a:lnTo>
                    <a:pt x="1444498" y="112394"/>
                  </a:lnTo>
                  <a:lnTo>
                    <a:pt x="1395730" y="118618"/>
                  </a:lnTo>
                  <a:lnTo>
                    <a:pt x="1347597" y="126237"/>
                  </a:lnTo>
                  <a:lnTo>
                    <a:pt x="1299845" y="135000"/>
                  </a:lnTo>
                  <a:lnTo>
                    <a:pt x="1252601" y="145161"/>
                  </a:lnTo>
                  <a:lnTo>
                    <a:pt x="1205865" y="156464"/>
                  </a:lnTo>
                  <a:lnTo>
                    <a:pt x="1159764" y="169037"/>
                  </a:lnTo>
                  <a:lnTo>
                    <a:pt x="1114298" y="182753"/>
                  </a:lnTo>
                  <a:lnTo>
                    <a:pt x="1069213" y="197612"/>
                  </a:lnTo>
                  <a:lnTo>
                    <a:pt x="1024890" y="213741"/>
                  </a:lnTo>
                  <a:lnTo>
                    <a:pt x="981202" y="230886"/>
                  </a:lnTo>
                  <a:lnTo>
                    <a:pt x="938149" y="249174"/>
                  </a:lnTo>
                  <a:lnTo>
                    <a:pt x="895731" y="268605"/>
                  </a:lnTo>
                  <a:lnTo>
                    <a:pt x="854075" y="289052"/>
                  </a:lnTo>
                  <a:lnTo>
                    <a:pt x="813181" y="310515"/>
                  </a:lnTo>
                  <a:lnTo>
                    <a:pt x="772922" y="333121"/>
                  </a:lnTo>
                  <a:lnTo>
                    <a:pt x="733552" y="356743"/>
                  </a:lnTo>
                  <a:lnTo>
                    <a:pt x="694817" y="381254"/>
                  </a:lnTo>
                  <a:lnTo>
                    <a:pt x="657098" y="406781"/>
                  </a:lnTo>
                  <a:lnTo>
                    <a:pt x="620013" y="433324"/>
                  </a:lnTo>
                  <a:lnTo>
                    <a:pt x="583819" y="460756"/>
                  </a:lnTo>
                  <a:lnTo>
                    <a:pt x="548513" y="489077"/>
                  </a:lnTo>
                  <a:lnTo>
                    <a:pt x="514223" y="518287"/>
                  </a:lnTo>
                  <a:lnTo>
                    <a:pt x="480695" y="548386"/>
                  </a:lnTo>
                  <a:lnTo>
                    <a:pt x="448183" y="579374"/>
                  </a:lnTo>
                  <a:lnTo>
                    <a:pt x="416560" y="611251"/>
                  </a:lnTo>
                  <a:lnTo>
                    <a:pt x="385953" y="643890"/>
                  </a:lnTo>
                  <a:lnTo>
                    <a:pt x="356362" y="677291"/>
                  </a:lnTo>
                  <a:lnTo>
                    <a:pt x="327660" y="711454"/>
                  </a:lnTo>
                  <a:lnTo>
                    <a:pt x="300228" y="746379"/>
                  </a:lnTo>
                  <a:lnTo>
                    <a:pt x="273685" y="782066"/>
                  </a:lnTo>
                  <a:lnTo>
                    <a:pt x="248285" y="818388"/>
                  </a:lnTo>
                  <a:lnTo>
                    <a:pt x="224028" y="855472"/>
                  </a:lnTo>
                  <a:lnTo>
                    <a:pt x="200787" y="893318"/>
                  </a:lnTo>
                  <a:lnTo>
                    <a:pt x="178816" y="931672"/>
                  </a:lnTo>
                  <a:lnTo>
                    <a:pt x="157987" y="970788"/>
                  </a:lnTo>
                  <a:lnTo>
                    <a:pt x="138303" y="1010412"/>
                  </a:lnTo>
                  <a:lnTo>
                    <a:pt x="119761" y="1050671"/>
                  </a:lnTo>
                  <a:lnTo>
                    <a:pt x="102616" y="1091565"/>
                  </a:lnTo>
                  <a:lnTo>
                    <a:pt x="86613" y="1132967"/>
                  </a:lnTo>
                  <a:lnTo>
                    <a:pt x="72009" y="1174877"/>
                  </a:lnTo>
                  <a:lnTo>
                    <a:pt x="58547" y="1217295"/>
                  </a:lnTo>
                  <a:lnTo>
                    <a:pt x="46482" y="1260348"/>
                  </a:lnTo>
                  <a:lnTo>
                    <a:pt x="35813" y="1303655"/>
                  </a:lnTo>
                  <a:lnTo>
                    <a:pt x="26416" y="1347597"/>
                  </a:lnTo>
                  <a:lnTo>
                    <a:pt x="18415" y="1391920"/>
                  </a:lnTo>
                  <a:lnTo>
                    <a:pt x="11811" y="1436624"/>
                  </a:lnTo>
                  <a:lnTo>
                    <a:pt x="6731" y="1481836"/>
                  </a:lnTo>
                  <a:lnTo>
                    <a:pt x="2921" y="1527302"/>
                  </a:lnTo>
                  <a:lnTo>
                    <a:pt x="762" y="1573149"/>
                  </a:lnTo>
                  <a:lnTo>
                    <a:pt x="0" y="1619377"/>
                  </a:lnTo>
                  <a:lnTo>
                    <a:pt x="0" y="2604262"/>
                  </a:lnTo>
                  <a:lnTo>
                    <a:pt x="301879" y="2604262"/>
                  </a:lnTo>
                  <a:lnTo>
                    <a:pt x="301879" y="1619377"/>
                  </a:lnTo>
                  <a:lnTo>
                    <a:pt x="302768" y="1572895"/>
                  </a:lnTo>
                  <a:lnTo>
                    <a:pt x="305562" y="1526921"/>
                  </a:lnTo>
                  <a:lnTo>
                    <a:pt x="310134" y="1481328"/>
                  </a:lnTo>
                  <a:lnTo>
                    <a:pt x="316484" y="1436243"/>
                  </a:lnTo>
                  <a:lnTo>
                    <a:pt x="324612" y="1391666"/>
                  </a:lnTo>
                  <a:lnTo>
                    <a:pt x="334518" y="1347724"/>
                  </a:lnTo>
                  <a:lnTo>
                    <a:pt x="346075" y="1304290"/>
                  </a:lnTo>
                  <a:lnTo>
                    <a:pt x="359283" y="1261364"/>
                  </a:lnTo>
                  <a:lnTo>
                    <a:pt x="374015" y="1219200"/>
                  </a:lnTo>
                  <a:lnTo>
                    <a:pt x="390398" y="1177671"/>
                  </a:lnTo>
                  <a:lnTo>
                    <a:pt x="408305" y="1136904"/>
                  </a:lnTo>
                  <a:lnTo>
                    <a:pt x="427736" y="1096772"/>
                  </a:lnTo>
                  <a:lnTo>
                    <a:pt x="448691" y="1057402"/>
                  </a:lnTo>
                  <a:lnTo>
                    <a:pt x="471170" y="1018921"/>
                  </a:lnTo>
                  <a:lnTo>
                    <a:pt x="494919" y="981202"/>
                  </a:lnTo>
                  <a:lnTo>
                    <a:pt x="520065" y="944244"/>
                  </a:lnTo>
                  <a:lnTo>
                    <a:pt x="546608" y="908304"/>
                  </a:lnTo>
                  <a:lnTo>
                    <a:pt x="574421" y="873125"/>
                  </a:lnTo>
                  <a:lnTo>
                    <a:pt x="603631" y="838962"/>
                  </a:lnTo>
                  <a:lnTo>
                    <a:pt x="633984" y="805815"/>
                  </a:lnTo>
                  <a:lnTo>
                    <a:pt x="665607" y="773684"/>
                  </a:lnTo>
                  <a:lnTo>
                    <a:pt x="698373" y="742569"/>
                  </a:lnTo>
                  <a:lnTo>
                    <a:pt x="732282" y="712469"/>
                  </a:lnTo>
                  <a:lnTo>
                    <a:pt x="767334" y="683387"/>
                  </a:lnTo>
                  <a:lnTo>
                    <a:pt x="803529" y="655574"/>
                  </a:lnTo>
                  <a:lnTo>
                    <a:pt x="840740" y="628777"/>
                  </a:lnTo>
                  <a:lnTo>
                    <a:pt x="878840" y="603250"/>
                  </a:lnTo>
                  <a:lnTo>
                    <a:pt x="918083" y="578866"/>
                  </a:lnTo>
                  <a:lnTo>
                    <a:pt x="958215" y="555752"/>
                  </a:lnTo>
                  <a:lnTo>
                    <a:pt x="999236" y="534035"/>
                  </a:lnTo>
                  <a:lnTo>
                    <a:pt x="1041273" y="513461"/>
                  </a:lnTo>
                  <a:lnTo>
                    <a:pt x="1083945" y="494284"/>
                  </a:lnTo>
                  <a:lnTo>
                    <a:pt x="1127633" y="476377"/>
                  </a:lnTo>
                  <a:lnTo>
                    <a:pt x="1171956" y="459994"/>
                  </a:lnTo>
                  <a:lnTo>
                    <a:pt x="1217168" y="445008"/>
                  </a:lnTo>
                  <a:lnTo>
                    <a:pt x="1263015" y="431419"/>
                  </a:lnTo>
                  <a:lnTo>
                    <a:pt x="1309497" y="419354"/>
                  </a:lnTo>
                  <a:lnTo>
                    <a:pt x="1356741" y="408813"/>
                  </a:lnTo>
                  <a:lnTo>
                    <a:pt x="1404493" y="399669"/>
                  </a:lnTo>
                  <a:lnTo>
                    <a:pt x="1452880" y="392303"/>
                  </a:lnTo>
                  <a:lnTo>
                    <a:pt x="1501902" y="386461"/>
                  </a:lnTo>
                  <a:lnTo>
                    <a:pt x="1551305" y="382269"/>
                  </a:lnTo>
                  <a:lnTo>
                    <a:pt x="1601216" y="379730"/>
                  </a:lnTo>
                  <a:lnTo>
                    <a:pt x="1651635" y="378841"/>
                  </a:lnTo>
                  <a:lnTo>
                    <a:pt x="2218436" y="378841"/>
                  </a:lnTo>
                  <a:lnTo>
                    <a:pt x="2218436" y="507492"/>
                  </a:lnTo>
                  <a:lnTo>
                    <a:pt x="2495804" y="252222"/>
                  </a:lnTo>
                  <a:lnTo>
                    <a:pt x="2218436" y="0"/>
                  </a:lnTo>
                  <a:close/>
                </a:path>
              </a:pathLst>
            </a:custGeom>
            <a:solidFill>
              <a:srgbClr val="6DB6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24656" y="2414028"/>
              <a:ext cx="2087880" cy="2305685"/>
            </a:xfrm>
            <a:custGeom>
              <a:avLst/>
              <a:gdLst/>
              <a:ahLst/>
              <a:cxnLst/>
              <a:rect l="l" t="t" r="r" b="b"/>
              <a:pathLst>
                <a:path w="2087879" h="2305685">
                  <a:moveTo>
                    <a:pt x="44196" y="2146846"/>
                  </a:moveTo>
                  <a:lnTo>
                    <a:pt x="0" y="2146846"/>
                  </a:lnTo>
                  <a:lnTo>
                    <a:pt x="0" y="2305291"/>
                  </a:lnTo>
                  <a:lnTo>
                    <a:pt x="44196" y="2305291"/>
                  </a:lnTo>
                  <a:lnTo>
                    <a:pt x="44196" y="2146846"/>
                  </a:lnTo>
                  <a:close/>
                </a:path>
                <a:path w="2087879" h="2305685">
                  <a:moveTo>
                    <a:pt x="44196" y="1767433"/>
                  </a:moveTo>
                  <a:lnTo>
                    <a:pt x="0" y="1767433"/>
                  </a:lnTo>
                  <a:lnTo>
                    <a:pt x="0" y="1928939"/>
                  </a:lnTo>
                  <a:lnTo>
                    <a:pt x="44196" y="1928939"/>
                  </a:lnTo>
                  <a:lnTo>
                    <a:pt x="44196" y="1767433"/>
                  </a:lnTo>
                  <a:close/>
                </a:path>
                <a:path w="2087879" h="2305685">
                  <a:moveTo>
                    <a:pt x="44196" y="1391094"/>
                  </a:moveTo>
                  <a:lnTo>
                    <a:pt x="0" y="1391094"/>
                  </a:lnTo>
                  <a:lnTo>
                    <a:pt x="0" y="1552600"/>
                  </a:lnTo>
                  <a:lnTo>
                    <a:pt x="44196" y="1552600"/>
                  </a:lnTo>
                  <a:lnTo>
                    <a:pt x="44196" y="1391094"/>
                  </a:lnTo>
                  <a:close/>
                </a:path>
                <a:path w="2087879" h="2305685">
                  <a:moveTo>
                    <a:pt x="1719072" y="0"/>
                  </a:moveTo>
                  <a:lnTo>
                    <a:pt x="1543812" y="0"/>
                  </a:lnTo>
                  <a:lnTo>
                    <a:pt x="1543812" y="41135"/>
                  </a:lnTo>
                  <a:lnTo>
                    <a:pt x="1719072" y="41135"/>
                  </a:lnTo>
                  <a:lnTo>
                    <a:pt x="1719072" y="0"/>
                  </a:lnTo>
                  <a:close/>
                </a:path>
                <a:path w="2087879" h="2305685">
                  <a:moveTo>
                    <a:pt x="2087880" y="0"/>
                  </a:moveTo>
                  <a:lnTo>
                    <a:pt x="1956816" y="0"/>
                  </a:lnTo>
                  <a:lnTo>
                    <a:pt x="1956816" y="41135"/>
                  </a:lnTo>
                  <a:lnTo>
                    <a:pt x="2087880" y="41135"/>
                  </a:lnTo>
                  <a:lnTo>
                    <a:pt x="2087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8287" y="1603247"/>
              <a:ext cx="553085" cy="3200400"/>
            </a:xfrm>
            <a:custGeom>
              <a:avLst/>
              <a:gdLst/>
              <a:ahLst/>
              <a:cxnLst/>
              <a:rect l="l" t="t" r="r" b="b"/>
              <a:pathLst>
                <a:path w="553085" h="3200400">
                  <a:moveTo>
                    <a:pt x="276351" y="0"/>
                  </a:moveTo>
                  <a:lnTo>
                    <a:pt x="0" y="231648"/>
                  </a:lnTo>
                  <a:lnTo>
                    <a:pt x="124840" y="231648"/>
                  </a:lnTo>
                  <a:lnTo>
                    <a:pt x="124840" y="3200400"/>
                  </a:lnTo>
                  <a:lnTo>
                    <a:pt x="424814" y="3200400"/>
                  </a:lnTo>
                  <a:lnTo>
                    <a:pt x="424814" y="231648"/>
                  </a:lnTo>
                  <a:lnTo>
                    <a:pt x="552703" y="231648"/>
                  </a:lnTo>
                  <a:lnTo>
                    <a:pt x="276351" y="0"/>
                  </a:lnTo>
                  <a:close/>
                </a:path>
              </a:pathLst>
            </a:custGeom>
            <a:solidFill>
              <a:srgbClr val="BAAC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84320" y="1837981"/>
              <a:ext cx="44450" cy="2891155"/>
            </a:xfrm>
            <a:custGeom>
              <a:avLst/>
              <a:gdLst/>
              <a:ahLst/>
              <a:cxnLst/>
              <a:rect l="l" t="t" r="r" b="b"/>
              <a:pathLst>
                <a:path w="44450" h="2891154">
                  <a:moveTo>
                    <a:pt x="43942" y="2746070"/>
                  </a:moveTo>
                  <a:lnTo>
                    <a:pt x="0" y="2746070"/>
                  </a:lnTo>
                  <a:lnTo>
                    <a:pt x="0" y="2890850"/>
                  </a:lnTo>
                  <a:lnTo>
                    <a:pt x="43942" y="2890850"/>
                  </a:lnTo>
                  <a:lnTo>
                    <a:pt x="43942" y="2746070"/>
                  </a:lnTo>
                  <a:close/>
                </a:path>
                <a:path w="44450" h="2891154">
                  <a:moveTo>
                    <a:pt x="43942" y="2401659"/>
                  </a:moveTo>
                  <a:lnTo>
                    <a:pt x="0" y="2401659"/>
                  </a:lnTo>
                  <a:lnTo>
                    <a:pt x="0" y="2549487"/>
                  </a:lnTo>
                  <a:lnTo>
                    <a:pt x="43942" y="2549487"/>
                  </a:lnTo>
                  <a:lnTo>
                    <a:pt x="43942" y="2401659"/>
                  </a:lnTo>
                  <a:close/>
                </a:path>
                <a:path w="44450" h="2891154">
                  <a:moveTo>
                    <a:pt x="43942" y="2060321"/>
                  </a:moveTo>
                  <a:lnTo>
                    <a:pt x="0" y="2060321"/>
                  </a:lnTo>
                  <a:lnTo>
                    <a:pt x="0" y="2206599"/>
                  </a:lnTo>
                  <a:lnTo>
                    <a:pt x="43942" y="2206599"/>
                  </a:lnTo>
                  <a:lnTo>
                    <a:pt x="43942" y="2060321"/>
                  </a:lnTo>
                  <a:close/>
                </a:path>
                <a:path w="44450" h="2891154">
                  <a:moveTo>
                    <a:pt x="43942" y="1717408"/>
                  </a:moveTo>
                  <a:lnTo>
                    <a:pt x="0" y="1717408"/>
                  </a:lnTo>
                  <a:lnTo>
                    <a:pt x="0" y="1865210"/>
                  </a:lnTo>
                  <a:lnTo>
                    <a:pt x="43942" y="1865210"/>
                  </a:lnTo>
                  <a:lnTo>
                    <a:pt x="43942" y="1717408"/>
                  </a:lnTo>
                  <a:close/>
                </a:path>
                <a:path w="44450" h="2891154">
                  <a:moveTo>
                    <a:pt x="43942" y="1372958"/>
                  </a:moveTo>
                  <a:lnTo>
                    <a:pt x="0" y="1372958"/>
                  </a:lnTo>
                  <a:lnTo>
                    <a:pt x="0" y="1519262"/>
                  </a:lnTo>
                  <a:lnTo>
                    <a:pt x="43942" y="1519262"/>
                  </a:lnTo>
                  <a:lnTo>
                    <a:pt x="43942" y="1372958"/>
                  </a:lnTo>
                  <a:close/>
                </a:path>
                <a:path w="44450" h="2891154">
                  <a:moveTo>
                    <a:pt x="43942" y="1030071"/>
                  </a:moveTo>
                  <a:lnTo>
                    <a:pt x="0" y="1030071"/>
                  </a:lnTo>
                  <a:lnTo>
                    <a:pt x="0" y="1177886"/>
                  </a:lnTo>
                  <a:lnTo>
                    <a:pt x="43942" y="1177886"/>
                  </a:lnTo>
                  <a:lnTo>
                    <a:pt x="43942" y="1030071"/>
                  </a:lnTo>
                  <a:close/>
                </a:path>
                <a:path w="44450" h="2891154">
                  <a:moveTo>
                    <a:pt x="43942" y="688822"/>
                  </a:moveTo>
                  <a:lnTo>
                    <a:pt x="0" y="688822"/>
                  </a:lnTo>
                  <a:lnTo>
                    <a:pt x="0" y="836637"/>
                  </a:lnTo>
                  <a:lnTo>
                    <a:pt x="43942" y="836637"/>
                  </a:lnTo>
                  <a:lnTo>
                    <a:pt x="43942" y="688822"/>
                  </a:lnTo>
                  <a:close/>
                </a:path>
                <a:path w="44450" h="2891154">
                  <a:moveTo>
                    <a:pt x="43942" y="342874"/>
                  </a:moveTo>
                  <a:lnTo>
                    <a:pt x="0" y="342874"/>
                  </a:lnTo>
                  <a:lnTo>
                    <a:pt x="0" y="489165"/>
                  </a:lnTo>
                  <a:lnTo>
                    <a:pt x="43942" y="489165"/>
                  </a:lnTo>
                  <a:lnTo>
                    <a:pt x="43942" y="342874"/>
                  </a:lnTo>
                  <a:close/>
                </a:path>
                <a:path w="44450" h="2891154">
                  <a:moveTo>
                    <a:pt x="43942" y="0"/>
                  </a:moveTo>
                  <a:lnTo>
                    <a:pt x="0" y="0"/>
                  </a:lnTo>
                  <a:lnTo>
                    <a:pt x="0" y="147789"/>
                  </a:lnTo>
                  <a:lnTo>
                    <a:pt x="43942" y="147789"/>
                  </a:lnTo>
                  <a:lnTo>
                    <a:pt x="439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43783" y="972311"/>
              <a:ext cx="2648712" cy="7360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64479" y="2715767"/>
              <a:ext cx="1808987" cy="5425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24016" y="2168651"/>
              <a:ext cx="1638299" cy="5654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0712" y="300304"/>
            <a:ext cx="3009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95A82"/>
                </a:solidFill>
                <a:latin typeface="Carlito"/>
                <a:cs typeface="Carlito"/>
              </a:rPr>
              <a:t>Where </a:t>
            </a: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is Java</a:t>
            </a:r>
            <a:r>
              <a:rPr sz="2800" b="1" spc="-155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2800" b="1" spc="-25" dirty="0">
                <a:solidFill>
                  <a:srgbClr val="095A82"/>
                </a:solidFill>
                <a:latin typeface="Carlito"/>
                <a:cs typeface="Carlito"/>
              </a:rPr>
              <a:t>Used?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516" y="853566"/>
            <a:ext cx="3634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Java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has been used to develop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below</a:t>
            </a:r>
            <a:r>
              <a:rPr sz="1400" spc="-1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frameworks: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7711" y="1773935"/>
            <a:ext cx="815339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682239" y="972311"/>
            <a:ext cx="5122545" cy="3831590"/>
            <a:chOff x="2682239" y="972311"/>
            <a:chExt cx="5122545" cy="3831590"/>
          </a:xfrm>
        </p:grpSpPr>
        <p:sp>
          <p:nvSpPr>
            <p:cNvPr id="6" name="object 6"/>
            <p:cNvSpPr/>
            <p:nvPr/>
          </p:nvSpPr>
          <p:spPr>
            <a:xfrm>
              <a:off x="4453127" y="2545079"/>
              <a:ext cx="175260" cy="1097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58511" y="2429255"/>
              <a:ext cx="175260" cy="746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25467" y="2759963"/>
              <a:ext cx="153924" cy="1386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3483" y="2962655"/>
              <a:ext cx="181355" cy="118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68595" y="3543300"/>
              <a:ext cx="73151" cy="1539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93335" y="3204972"/>
              <a:ext cx="134112" cy="1463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12919" y="2775204"/>
              <a:ext cx="1005840" cy="2026920"/>
            </a:xfrm>
            <a:custGeom>
              <a:avLst/>
              <a:gdLst/>
              <a:ahLst/>
              <a:cxnLst/>
              <a:rect l="l" t="t" r="r" b="b"/>
              <a:pathLst>
                <a:path w="1005839" h="2026920">
                  <a:moveTo>
                    <a:pt x="728471" y="0"/>
                  </a:moveTo>
                  <a:lnTo>
                    <a:pt x="728471" y="118871"/>
                  </a:lnTo>
                  <a:lnTo>
                    <a:pt x="678560" y="120395"/>
                  </a:lnTo>
                  <a:lnTo>
                    <a:pt x="629538" y="125094"/>
                  </a:lnTo>
                  <a:lnTo>
                    <a:pt x="581532" y="132714"/>
                  </a:lnTo>
                  <a:lnTo>
                    <a:pt x="534669" y="143128"/>
                  </a:lnTo>
                  <a:lnTo>
                    <a:pt x="488950" y="156337"/>
                  </a:lnTo>
                  <a:lnTo>
                    <a:pt x="444626" y="172212"/>
                  </a:lnTo>
                  <a:lnTo>
                    <a:pt x="401827" y="190626"/>
                  </a:lnTo>
                  <a:lnTo>
                    <a:pt x="360552" y="211581"/>
                  </a:lnTo>
                  <a:lnTo>
                    <a:pt x="320928" y="234822"/>
                  </a:lnTo>
                  <a:lnTo>
                    <a:pt x="283082" y="260222"/>
                  </a:lnTo>
                  <a:lnTo>
                    <a:pt x="247141" y="287781"/>
                  </a:lnTo>
                  <a:lnTo>
                    <a:pt x="213105" y="317372"/>
                  </a:lnTo>
                  <a:lnTo>
                    <a:pt x="181228" y="348869"/>
                  </a:lnTo>
                  <a:lnTo>
                    <a:pt x="151637" y="382269"/>
                  </a:lnTo>
                  <a:lnTo>
                    <a:pt x="124205" y="417321"/>
                  </a:lnTo>
                  <a:lnTo>
                    <a:pt x="99313" y="453897"/>
                  </a:lnTo>
                  <a:lnTo>
                    <a:pt x="76962" y="492125"/>
                  </a:lnTo>
                  <a:lnTo>
                    <a:pt x="57150" y="531621"/>
                  </a:lnTo>
                  <a:lnTo>
                    <a:pt x="40131" y="572515"/>
                  </a:lnTo>
                  <a:lnTo>
                    <a:pt x="26034" y="614552"/>
                  </a:lnTo>
                  <a:lnTo>
                    <a:pt x="14731" y="657606"/>
                  </a:lnTo>
                  <a:lnTo>
                    <a:pt x="6603" y="701801"/>
                  </a:lnTo>
                  <a:lnTo>
                    <a:pt x="1650" y="746759"/>
                  </a:lnTo>
                  <a:lnTo>
                    <a:pt x="0" y="792479"/>
                  </a:lnTo>
                  <a:lnTo>
                    <a:pt x="0" y="2026920"/>
                  </a:lnTo>
                  <a:lnTo>
                    <a:pt x="301116" y="2026920"/>
                  </a:lnTo>
                  <a:lnTo>
                    <a:pt x="301116" y="792479"/>
                  </a:lnTo>
                  <a:lnTo>
                    <a:pt x="304038" y="747140"/>
                  </a:lnTo>
                  <a:lnTo>
                    <a:pt x="312419" y="703198"/>
                  </a:lnTo>
                  <a:lnTo>
                    <a:pt x="326008" y="661162"/>
                  </a:lnTo>
                  <a:lnTo>
                    <a:pt x="344550" y="621029"/>
                  </a:lnTo>
                  <a:lnTo>
                    <a:pt x="367664" y="583438"/>
                  </a:lnTo>
                  <a:lnTo>
                    <a:pt x="394969" y="548385"/>
                  </a:lnTo>
                  <a:lnTo>
                    <a:pt x="426212" y="516381"/>
                  </a:lnTo>
                  <a:lnTo>
                    <a:pt x="461137" y="487552"/>
                  </a:lnTo>
                  <a:lnTo>
                    <a:pt x="499363" y="462406"/>
                  </a:lnTo>
                  <a:lnTo>
                    <a:pt x="540512" y="441197"/>
                  </a:lnTo>
                  <a:lnTo>
                    <a:pt x="584326" y="424052"/>
                  </a:lnTo>
                  <a:lnTo>
                    <a:pt x="630427" y="411479"/>
                  </a:lnTo>
                  <a:lnTo>
                    <a:pt x="678560" y="403732"/>
                  </a:lnTo>
                  <a:lnTo>
                    <a:pt x="728471" y="401065"/>
                  </a:lnTo>
                  <a:lnTo>
                    <a:pt x="728471" y="507491"/>
                  </a:lnTo>
                  <a:lnTo>
                    <a:pt x="1005839" y="255269"/>
                  </a:lnTo>
                  <a:lnTo>
                    <a:pt x="728471" y="0"/>
                  </a:lnTo>
                  <a:close/>
                </a:path>
              </a:pathLst>
            </a:custGeom>
            <a:solidFill>
              <a:srgbClr val="E978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37888" y="3014471"/>
              <a:ext cx="603250" cy="1705610"/>
            </a:xfrm>
            <a:custGeom>
              <a:avLst/>
              <a:gdLst/>
              <a:ahLst/>
              <a:cxnLst/>
              <a:rect l="l" t="t" r="r" b="b"/>
              <a:pathLst>
                <a:path w="603250" h="1705610">
                  <a:moveTo>
                    <a:pt x="48729" y="1546631"/>
                  </a:moveTo>
                  <a:lnTo>
                    <a:pt x="0" y="1546631"/>
                  </a:lnTo>
                  <a:lnTo>
                    <a:pt x="0" y="1705102"/>
                  </a:lnTo>
                  <a:lnTo>
                    <a:pt x="48729" y="1705102"/>
                  </a:lnTo>
                  <a:lnTo>
                    <a:pt x="48729" y="1546631"/>
                  </a:lnTo>
                  <a:close/>
                </a:path>
                <a:path w="603250" h="1705610">
                  <a:moveTo>
                    <a:pt x="48729" y="1167206"/>
                  </a:moveTo>
                  <a:lnTo>
                    <a:pt x="0" y="1167206"/>
                  </a:lnTo>
                  <a:lnTo>
                    <a:pt x="0" y="1328724"/>
                  </a:lnTo>
                  <a:lnTo>
                    <a:pt x="48729" y="1328724"/>
                  </a:lnTo>
                  <a:lnTo>
                    <a:pt x="48729" y="1167206"/>
                  </a:lnTo>
                  <a:close/>
                </a:path>
                <a:path w="603250" h="1705610">
                  <a:moveTo>
                    <a:pt x="48729" y="790841"/>
                  </a:moveTo>
                  <a:lnTo>
                    <a:pt x="0" y="790841"/>
                  </a:lnTo>
                  <a:lnTo>
                    <a:pt x="0" y="952360"/>
                  </a:lnTo>
                  <a:lnTo>
                    <a:pt x="48729" y="952360"/>
                  </a:lnTo>
                  <a:lnTo>
                    <a:pt x="48729" y="790841"/>
                  </a:lnTo>
                  <a:close/>
                </a:path>
                <a:path w="603250" h="1705610">
                  <a:moveTo>
                    <a:pt x="65532" y="421386"/>
                  </a:moveTo>
                  <a:lnTo>
                    <a:pt x="20447" y="417576"/>
                  </a:lnTo>
                  <a:lnTo>
                    <a:pt x="12065" y="457581"/>
                  </a:lnTo>
                  <a:lnTo>
                    <a:pt x="6096" y="497586"/>
                  </a:lnTo>
                  <a:lnTo>
                    <a:pt x="3175" y="537464"/>
                  </a:lnTo>
                  <a:lnTo>
                    <a:pt x="4064" y="577469"/>
                  </a:lnTo>
                  <a:lnTo>
                    <a:pt x="49149" y="585089"/>
                  </a:lnTo>
                  <a:lnTo>
                    <a:pt x="48260" y="542925"/>
                  </a:lnTo>
                  <a:lnTo>
                    <a:pt x="51181" y="501777"/>
                  </a:lnTo>
                  <a:lnTo>
                    <a:pt x="57150" y="461391"/>
                  </a:lnTo>
                  <a:lnTo>
                    <a:pt x="65532" y="421386"/>
                  </a:lnTo>
                  <a:close/>
                </a:path>
                <a:path w="603250" h="1705610">
                  <a:moveTo>
                    <a:pt x="603123" y="0"/>
                  </a:moveTo>
                  <a:lnTo>
                    <a:pt x="588264" y="0"/>
                  </a:lnTo>
                  <a:lnTo>
                    <a:pt x="574167" y="508"/>
                  </a:lnTo>
                  <a:lnTo>
                    <a:pt x="560070" y="1651"/>
                  </a:lnTo>
                  <a:lnTo>
                    <a:pt x="545211" y="3937"/>
                  </a:lnTo>
                  <a:lnTo>
                    <a:pt x="545211" y="47244"/>
                  </a:lnTo>
                  <a:lnTo>
                    <a:pt x="558292" y="44958"/>
                  </a:lnTo>
                  <a:lnTo>
                    <a:pt x="572643" y="43815"/>
                  </a:lnTo>
                  <a:lnTo>
                    <a:pt x="587629" y="43307"/>
                  </a:lnTo>
                  <a:lnTo>
                    <a:pt x="603123" y="43307"/>
                  </a:lnTo>
                  <a:lnTo>
                    <a:pt x="6031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75531" y="3072383"/>
              <a:ext cx="121920" cy="1569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467" y="3436619"/>
              <a:ext cx="83820" cy="1661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58767" y="2862072"/>
              <a:ext cx="187451" cy="762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93591" y="2197608"/>
              <a:ext cx="2496185" cy="2604770"/>
            </a:xfrm>
            <a:custGeom>
              <a:avLst/>
              <a:gdLst/>
              <a:ahLst/>
              <a:cxnLst/>
              <a:rect l="l" t="t" r="r" b="b"/>
              <a:pathLst>
                <a:path w="2496185" h="2604770">
                  <a:moveTo>
                    <a:pt x="2218436" y="0"/>
                  </a:moveTo>
                  <a:lnTo>
                    <a:pt x="2218436" y="100584"/>
                  </a:lnTo>
                  <a:lnTo>
                    <a:pt x="1643380" y="100584"/>
                  </a:lnTo>
                  <a:lnTo>
                    <a:pt x="1593088" y="101473"/>
                  </a:lnTo>
                  <a:lnTo>
                    <a:pt x="1543177" y="103759"/>
                  </a:lnTo>
                  <a:lnTo>
                    <a:pt x="1493520" y="107442"/>
                  </a:lnTo>
                  <a:lnTo>
                    <a:pt x="1444498" y="112394"/>
                  </a:lnTo>
                  <a:lnTo>
                    <a:pt x="1395730" y="118618"/>
                  </a:lnTo>
                  <a:lnTo>
                    <a:pt x="1347597" y="126237"/>
                  </a:lnTo>
                  <a:lnTo>
                    <a:pt x="1299845" y="135000"/>
                  </a:lnTo>
                  <a:lnTo>
                    <a:pt x="1252601" y="145161"/>
                  </a:lnTo>
                  <a:lnTo>
                    <a:pt x="1205865" y="156464"/>
                  </a:lnTo>
                  <a:lnTo>
                    <a:pt x="1159764" y="169037"/>
                  </a:lnTo>
                  <a:lnTo>
                    <a:pt x="1114298" y="182753"/>
                  </a:lnTo>
                  <a:lnTo>
                    <a:pt x="1069213" y="197612"/>
                  </a:lnTo>
                  <a:lnTo>
                    <a:pt x="1024890" y="213741"/>
                  </a:lnTo>
                  <a:lnTo>
                    <a:pt x="981202" y="230886"/>
                  </a:lnTo>
                  <a:lnTo>
                    <a:pt x="938149" y="249174"/>
                  </a:lnTo>
                  <a:lnTo>
                    <a:pt x="895731" y="268605"/>
                  </a:lnTo>
                  <a:lnTo>
                    <a:pt x="854075" y="289052"/>
                  </a:lnTo>
                  <a:lnTo>
                    <a:pt x="813181" y="310515"/>
                  </a:lnTo>
                  <a:lnTo>
                    <a:pt x="772922" y="333121"/>
                  </a:lnTo>
                  <a:lnTo>
                    <a:pt x="733552" y="356743"/>
                  </a:lnTo>
                  <a:lnTo>
                    <a:pt x="694817" y="381254"/>
                  </a:lnTo>
                  <a:lnTo>
                    <a:pt x="657098" y="406781"/>
                  </a:lnTo>
                  <a:lnTo>
                    <a:pt x="620013" y="433324"/>
                  </a:lnTo>
                  <a:lnTo>
                    <a:pt x="583819" y="460756"/>
                  </a:lnTo>
                  <a:lnTo>
                    <a:pt x="548513" y="489077"/>
                  </a:lnTo>
                  <a:lnTo>
                    <a:pt x="514223" y="518287"/>
                  </a:lnTo>
                  <a:lnTo>
                    <a:pt x="480695" y="548386"/>
                  </a:lnTo>
                  <a:lnTo>
                    <a:pt x="448183" y="579374"/>
                  </a:lnTo>
                  <a:lnTo>
                    <a:pt x="416560" y="611251"/>
                  </a:lnTo>
                  <a:lnTo>
                    <a:pt x="385953" y="643890"/>
                  </a:lnTo>
                  <a:lnTo>
                    <a:pt x="356362" y="677291"/>
                  </a:lnTo>
                  <a:lnTo>
                    <a:pt x="327660" y="711454"/>
                  </a:lnTo>
                  <a:lnTo>
                    <a:pt x="300228" y="746379"/>
                  </a:lnTo>
                  <a:lnTo>
                    <a:pt x="273685" y="782066"/>
                  </a:lnTo>
                  <a:lnTo>
                    <a:pt x="248285" y="818388"/>
                  </a:lnTo>
                  <a:lnTo>
                    <a:pt x="224028" y="855472"/>
                  </a:lnTo>
                  <a:lnTo>
                    <a:pt x="200787" y="893318"/>
                  </a:lnTo>
                  <a:lnTo>
                    <a:pt x="178816" y="931672"/>
                  </a:lnTo>
                  <a:lnTo>
                    <a:pt x="157987" y="970788"/>
                  </a:lnTo>
                  <a:lnTo>
                    <a:pt x="138303" y="1010412"/>
                  </a:lnTo>
                  <a:lnTo>
                    <a:pt x="119761" y="1050671"/>
                  </a:lnTo>
                  <a:lnTo>
                    <a:pt x="102616" y="1091565"/>
                  </a:lnTo>
                  <a:lnTo>
                    <a:pt x="86613" y="1132967"/>
                  </a:lnTo>
                  <a:lnTo>
                    <a:pt x="72009" y="1174877"/>
                  </a:lnTo>
                  <a:lnTo>
                    <a:pt x="58547" y="1217295"/>
                  </a:lnTo>
                  <a:lnTo>
                    <a:pt x="46482" y="1260348"/>
                  </a:lnTo>
                  <a:lnTo>
                    <a:pt x="35813" y="1303655"/>
                  </a:lnTo>
                  <a:lnTo>
                    <a:pt x="26416" y="1347597"/>
                  </a:lnTo>
                  <a:lnTo>
                    <a:pt x="18415" y="1391920"/>
                  </a:lnTo>
                  <a:lnTo>
                    <a:pt x="11811" y="1436624"/>
                  </a:lnTo>
                  <a:lnTo>
                    <a:pt x="6731" y="1481836"/>
                  </a:lnTo>
                  <a:lnTo>
                    <a:pt x="2921" y="1527302"/>
                  </a:lnTo>
                  <a:lnTo>
                    <a:pt x="762" y="1573149"/>
                  </a:lnTo>
                  <a:lnTo>
                    <a:pt x="0" y="1619377"/>
                  </a:lnTo>
                  <a:lnTo>
                    <a:pt x="0" y="2604262"/>
                  </a:lnTo>
                  <a:lnTo>
                    <a:pt x="301879" y="2604262"/>
                  </a:lnTo>
                  <a:lnTo>
                    <a:pt x="301879" y="1619377"/>
                  </a:lnTo>
                  <a:lnTo>
                    <a:pt x="302768" y="1572895"/>
                  </a:lnTo>
                  <a:lnTo>
                    <a:pt x="305562" y="1526921"/>
                  </a:lnTo>
                  <a:lnTo>
                    <a:pt x="310134" y="1481328"/>
                  </a:lnTo>
                  <a:lnTo>
                    <a:pt x="316484" y="1436243"/>
                  </a:lnTo>
                  <a:lnTo>
                    <a:pt x="324612" y="1391666"/>
                  </a:lnTo>
                  <a:lnTo>
                    <a:pt x="334518" y="1347724"/>
                  </a:lnTo>
                  <a:lnTo>
                    <a:pt x="346075" y="1304290"/>
                  </a:lnTo>
                  <a:lnTo>
                    <a:pt x="359283" y="1261364"/>
                  </a:lnTo>
                  <a:lnTo>
                    <a:pt x="374015" y="1219200"/>
                  </a:lnTo>
                  <a:lnTo>
                    <a:pt x="390398" y="1177671"/>
                  </a:lnTo>
                  <a:lnTo>
                    <a:pt x="408305" y="1136904"/>
                  </a:lnTo>
                  <a:lnTo>
                    <a:pt x="427736" y="1096772"/>
                  </a:lnTo>
                  <a:lnTo>
                    <a:pt x="448691" y="1057402"/>
                  </a:lnTo>
                  <a:lnTo>
                    <a:pt x="471170" y="1018921"/>
                  </a:lnTo>
                  <a:lnTo>
                    <a:pt x="494919" y="981202"/>
                  </a:lnTo>
                  <a:lnTo>
                    <a:pt x="520065" y="944244"/>
                  </a:lnTo>
                  <a:lnTo>
                    <a:pt x="546608" y="908304"/>
                  </a:lnTo>
                  <a:lnTo>
                    <a:pt x="574421" y="873125"/>
                  </a:lnTo>
                  <a:lnTo>
                    <a:pt x="603631" y="838962"/>
                  </a:lnTo>
                  <a:lnTo>
                    <a:pt x="633984" y="805815"/>
                  </a:lnTo>
                  <a:lnTo>
                    <a:pt x="665607" y="773684"/>
                  </a:lnTo>
                  <a:lnTo>
                    <a:pt x="698373" y="742569"/>
                  </a:lnTo>
                  <a:lnTo>
                    <a:pt x="732282" y="712469"/>
                  </a:lnTo>
                  <a:lnTo>
                    <a:pt x="767334" y="683387"/>
                  </a:lnTo>
                  <a:lnTo>
                    <a:pt x="803529" y="655574"/>
                  </a:lnTo>
                  <a:lnTo>
                    <a:pt x="840740" y="628777"/>
                  </a:lnTo>
                  <a:lnTo>
                    <a:pt x="878840" y="603250"/>
                  </a:lnTo>
                  <a:lnTo>
                    <a:pt x="918083" y="578866"/>
                  </a:lnTo>
                  <a:lnTo>
                    <a:pt x="958215" y="555752"/>
                  </a:lnTo>
                  <a:lnTo>
                    <a:pt x="999236" y="534035"/>
                  </a:lnTo>
                  <a:lnTo>
                    <a:pt x="1041273" y="513461"/>
                  </a:lnTo>
                  <a:lnTo>
                    <a:pt x="1083945" y="494284"/>
                  </a:lnTo>
                  <a:lnTo>
                    <a:pt x="1127633" y="476377"/>
                  </a:lnTo>
                  <a:lnTo>
                    <a:pt x="1171956" y="459994"/>
                  </a:lnTo>
                  <a:lnTo>
                    <a:pt x="1217168" y="445008"/>
                  </a:lnTo>
                  <a:lnTo>
                    <a:pt x="1263015" y="431419"/>
                  </a:lnTo>
                  <a:lnTo>
                    <a:pt x="1309497" y="419354"/>
                  </a:lnTo>
                  <a:lnTo>
                    <a:pt x="1356741" y="408813"/>
                  </a:lnTo>
                  <a:lnTo>
                    <a:pt x="1404493" y="399669"/>
                  </a:lnTo>
                  <a:lnTo>
                    <a:pt x="1452880" y="392303"/>
                  </a:lnTo>
                  <a:lnTo>
                    <a:pt x="1501902" y="386461"/>
                  </a:lnTo>
                  <a:lnTo>
                    <a:pt x="1551305" y="382269"/>
                  </a:lnTo>
                  <a:lnTo>
                    <a:pt x="1601216" y="379730"/>
                  </a:lnTo>
                  <a:lnTo>
                    <a:pt x="1651635" y="378841"/>
                  </a:lnTo>
                  <a:lnTo>
                    <a:pt x="2218436" y="378841"/>
                  </a:lnTo>
                  <a:lnTo>
                    <a:pt x="2218436" y="507492"/>
                  </a:lnTo>
                  <a:lnTo>
                    <a:pt x="2495804" y="252222"/>
                  </a:lnTo>
                  <a:lnTo>
                    <a:pt x="2218436" y="0"/>
                  </a:lnTo>
                  <a:close/>
                </a:path>
              </a:pathLst>
            </a:custGeom>
            <a:solidFill>
              <a:srgbClr val="6DB6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24656" y="2414028"/>
              <a:ext cx="2087880" cy="2305685"/>
            </a:xfrm>
            <a:custGeom>
              <a:avLst/>
              <a:gdLst/>
              <a:ahLst/>
              <a:cxnLst/>
              <a:rect l="l" t="t" r="r" b="b"/>
              <a:pathLst>
                <a:path w="2087879" h="2305685">
                  <a:moveTo>
                    <a:pt x="44196" y="2146846"/>
                  </a:moveTo>
                  <a:lnTo>
                    <a:pt x="0" y="2146846"/>
                  </a:lnTo>
                  <a:lnTo>
                    <a:pt x="0" y="2305291"/>
                  </a:lnTo>
                  <a:lnTo>
                    <a:pt x="44196" y="2305291"/>
                  </a:lnTo>
                  <a:lnTo>
                    <a:pt x="44196" y="2146846"/>
                  </a:lnTo>
                  <a:close/>
                </a:path>
                <a:path w="2087879" h="2305685">
                  <a:moveTo>
                    <a:pt x="44196" y="1767433"/>
                  </a:moveTo>
                  <a:lnTo>
                    <a:pt x="0" y="1767433"/>
                  </a:lnTo>
                  <a:lnTo>
                    <a:pt x="0" y="1928939"/>
                  </a:lnTo>
                  <a:lnTo>
                    <a:pt x="44196" y="1928939"/>
                  </a:lnTo>
                  <a:lnTo>
                    <a:pt x="44196" y="1767433"/>
                  </a:lnTo>
                  <a:close/>
                </a:path>
                <a:path w="2087879" h="2305685">
                  <a:moveTo>
                    <a:pt x="44196" y="1391094"/>
                  </a:moveTo>
                  <a:lnTo>
                    <a:pt x="0" y="1391094"/>
                  </a:lnTo>
                  <a:lnTo>
                    <a:pt x="0" y="1552600"/>
                  </a:lnTo>
                  <a:lnTo>
                    <a:pt x="44196" y="1552600"/>
                  </a:lnTo>
                  <a:lnTo>
                    <a:pt x="44196" y="1391094"/>
                  </a:lnTo>
                  <a:close/>
                </a:path>
                <a:path w="2087879" h="2305685">
                  <a:moveTo>
                    <a:pt x="1719072" y="0"/>
                  </a:moveTo>
                  <a:lnTo>
                    <a:pt x="1543812" y="0"/>
                  </a:lnTo>
                  <a:lnTo>
                    <a:pt x="1543812" y="41135"/>
                  </a:lnTo>
                  <a:lnTo>
                    <a:pt x="1719072" y="41135"/>
                  </a:lnTo>
                  <a:lnTo>
                    <a:pt x="1719072" y="0"/>
                  </a:lnTo>
                  <a:close/>
                </a:path>
                <a:path w="2087879" h="2305685">
                  <a:moveTo>
                    <a:pt x="2087880" y="0"/>
                  </a:moveTo>
                  <a:lnTo>
                    <a:pt x="1956816" y="0"/>
                  </a:lnTo>
                  <a:lnTo>
                    <a:pt x="1956816" y="41135"/>
                  </a:lnTo>
                  <a:lnTo>
                    <a:pt x="2087880" y="41135"/>
                  </a:lnTo>
                  <a:lnTo>
                    <a:pt x="2087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28287" y="1603247"/>
              <a:ext cx="553085" cy="3200400"/>
            </a:xfrm>
            <a:custGeom>
              <a:avLst/>
              <a:gdLst/>
              <a:ahLst/>
              <a:cxnLst/>
              <a:rect l="l" t="t" r="r" b="b"/>
              <a:pathLst>
                <a:path w="553085" h="3200400">
                  <a:moveTo>
                    <a:pt x="276351" y="0"/>
                  </a:moveTo>
                  <a:lnTo>
                    <a:pt x="0" y="231648"/>
                  </a:lnTo>
                  <a:lnTo>
                    <a:pt x="124840" y="231648"/>
                  </a:lnTo>
                  <a:lnTo>
                    <a:pt x="124840" y="3200400"/>
                  </a:lnTo>
                  <a:lnTo>
                    <a:pt x="424814" y="3200400"/>
                  </a:lnTo>
                  <a:lnTo>
                    <a:pt x="424814" y="231648"/>
                  </a:lnTo>
                  <a:lnTo>
                    <a:pt x="552703" y="231648"/>
                  </a:lnTo>
                  <a:lnTo>
                    <a:pt x="276351" y="0"/>
                  </a:lnTo>
                  <a:close/>
                </a:path>
              </a:pathLst>
            </a:custGeom>
            <a:solidFill>
              <a:srgbClr val="BAAC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84320" y="1837981"/>
              <a:ext cx="44450" cy="2891155"/>
            </a:xfrm>
            <a:custGeom>
              <a:avLst/>
              <a:gdLst/>
              <a:ahLst/>
              <a:cxnLst/>
              <a:rect l="l" t="t" r="r" b="b"/>
              <a:pathLst>
                <a:path w="44450" h="2891154">
                  <a:moveTo>
                    <a:pt x="43942" y="2746070"/>
                  </a:moveTo>
                  <a:lnTo>
                    <a:pt x="0" y="2746070"/>
                  </a:lnTo>
                  <a:lnTo>
                    <a:pt x="0" y="2890850"/>
                  </a:lnTo>
                  <a:lnTo>
                    <a:pt x="43942" y="2890850"/>
                  </a:lnTo>
                  <a:lnTo>
                    <a:pt x="43942" y="2746070"/>
                  </a:lnTo>
                  <a:close/>
                </a:path>
                <a:path w="44450" h="2891154">
                  <a:moveTo>
                    <a:pt x="43942" y="2401659"/>
                  </a:moveTo>
                  <a:lnTo>
                    <a:pt x="0" y="2401659"/>
                  </a:lnTo>
                  <a:lnTo>
                    <a:pt x="0" y="2549487"/>
                  </a:lnTo>
                  <a:lnTo>
                    <a:pt x="43942" y="2549487"/>
                  </a:lnTo>
                  <a:lnTo>
                    <a:pt x="43942" y="2401659"/>
                  </a:lnTo>
                  <a:close/>
                </a:path>
                <a:path w="44450" h="2891154">
                  <a:moveTo>
                    <a:pt x="43942" y="2060321"/>
                  </a:moveTo>
                  <a:lnTo>
                    <a:pt x="0" y="2060321"/>
                  </a:lnTo>
                  <a:lnTo>
                    <a:pt x="0" y="2206599"/>
                  </a:lnTo>
                  <a:lnTo>
                    <a:pt x="43942" y="2206599"/>
                  </a:lnTo>
                  <a:lnTo>
                    <a:pt x="43942" y="2060321"/>
                  </a:lnTo>
                  <a:close/>
                </a:path>
                <a:path w="44450" h="2891154">
                  <a:moveTo>
                    <a:pt x="43942" y="1717408"/>
                  </a:moveTo>
                  <a:lnTo>
                    <a:pt x="0" y="1717408"/>
                  </a:lnTo>
                  <a:lnTo>
                    <a:pt x="0" y="1865210"/>
                  </a:lnTo>
                  <a:lnTo>
                    <a:pt x="43942" y="1865210"/>
                  </a:lnTo>
                  <a:lnTo>
                    <a:pt x="43942" y="1717408"/>
                  </a:lnTo>
                  <a:close/>
                </a:path>
                <a:path w="44450" h="2891154">
                  <a:moveTo>
                    <a:pt x="43942" y="1372958"/>
                  </a:moveTo>
                  <a:lnTo>
                    <a:pt x="0" y="1372958"/>
                  </a:lnTo>
                  <a:lnTo>
                    <a:pt x="0" y="1519262"/>
                  </a:lnTo>
                  <a:lnTo>
                    <a:pt x="43942" y="1519262"/>
                  </a:lnTo>
                  <a:lnTo>
                    <a:pt x="43942" y="1372958"/>
                  </a:lnTo>
                  <a:close/>
                </a:path>
                <a:path w="44450" h="2891154">
                  <a:moveTo>
                    <a:pt x="43942" y="1030071"/>
                  </a:moveTo>
                  <a:lnTo>
                    <a:pt x="0" y="1030071"/>
                  </a:lnTo>
                  <a:lnTo>
                    <a:pt x="0" y="1177886"/>
                  </a:lnTo>
                  <a:lnTo>
                    <a:pt x="43942" y="1177886"/>
                  </a:lnTo>
                  <a:lnTo>
                    <a:pt x="43942" y="1030071"/>
                  </a:lnTo>
                  <a:close/>
                </a:path>
                <a:path w="44450" h="2891154">
                  <a:moveTo>
                    <a:pt x="43942" y="688822"/>
                  </a:moveTo>
                  <a:lnTo>
                    <a:pt x="0" y="688822"/>
                  </a:lnTo>
                  <a:lnTo>
                    <a:pt x="0" y="836637"/>
                  </a:lnTo>
                  <a:lnTo>
                    <a:pt x="43942" y="836637"/>
                  </a:lnTo>
                  <a:lnTo>
                    <a:pt x="43942" y="688822"/>
                  </a:lnTo>
                  <a:close/>
                </a:path>
                <a:path w="44450" h="2891154">
                  <a:moveTo>
                    <a:pt x="43942" y="342874"/>
                  </a:moveTo>
                  <a:lnTo>
                    <a:pt x="0" y="342874"/>
                  </a:lnTo>
                  <a:lnTo>
                    <a:pt x="0" y="489165"/>
                  </a:lnTo>
                  <a:lnTo>
                    <a:pt x="43942" y="489165"/>
                  </a:lnTo>
                  <a:lnTo>
                    <a:pt x="43942" y="342874"/>
                  </a:lnTo>
                  <a:close/>
                </a:path>
                <a:path w="44450" h="2891154">
                  <a:moveTo>
                    <a:pt x="43942" y="0"/>
                  </a:moveTo>
                  <a:lnTo>
                    <a:pt x="0" y="0"/>
                  </a:lnTo>
                  <a:lnTo>
                    <a:pt x="0" y="147789"/>
                  </a:lnTo>
                  <a:lnTo>
                    <a:pt x="43942" y="147789"/>
                  </a:lnTo>
                  <a:lnTo>
                    <a:pt x="439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35807" y="2616707"/>
              <a:ext cx="158495" cy="1356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07207" y="2350008"/>
              <a:ext cx="2164080" cy="2452370"/>
            </a:xfrm>
            <a:custGeom>
              <a:avLst/>
              <a:gdLst/>
              <a:ahLst/>
              <a:cxnLst/>
              <a:rect l="l" t="t" r="r" b="b"/>
              <a:pathLst>
                <a:path w="2164079" h="2452370">
                  <a:moveTo>
                    <a:pt x="301625" y="0"/>
                  </a:moveTo>
                  <a:lnTo>
                    <a:pt x="0" y="0"/>
                  </a:lnTo>
                  <a:lnTo>
                    <a:pt x="1905" y="46736"/>
                  </a:lnTo>
                  <a:lnTo>
                    <a:pt x="7366" y="92710"/>
                  </a:lnTo>
                  <a:lnTo>
                    <a:pt x="16637" y="137794"/>
                  </a:lnTo>
                  <a:lnTo>
                    <a:pt x="29464" y="181991"/>
                  </a:lnTo>
                  <a:lnTo>
                    <a:pt x="45847" y="225044"/>
                  </a:lnTo>
                  <a:lnTo>
                    <a:pt x="65659" y="266700"/>
                  </a:lnTo>
                  <a:lnTo>
                    <a:pt x="89154" y="306959"/>
                  </a:lnTo>
                  <a:lnTo>
                    <a:pt x="115950" y="345694"/>
                  </a:lnTo>
                  <a:lnTo>
                    <a:pt x="146177" y="382778"/>
                  </a:lnTo>
                  <a:lnTo>
                    <a:pt x="179705" y="417956"/>
                  </a:lnTo>
                  <a:lnTo>
                    <a:pt x="216662" y="451104"/>
                  </a:lnTo>
                  <a:lnTo>
                    <a:pt x="256794" y="482219"/>
                  </a:lnTo>
                  <a:lnTo>
                    <a:pt x="293497" y="507365"/>
                  </a:lnTo>
                  <a:lnTo>
                    <a:pt x="332105" y="530606"/>
                  </a:lnTo>
                  <a:lnTo>
                    <a:pt x="372491" y="551942"/>
                  </a:lnTo>
                  <a:lnTo>
                    <a:pt x="414655" y="571500"/>
                  </a:lnTo>
                  <a:lnTo>
                    <a:pt x="458216" y="589026"/>
                  </a:lnTo>
                  <a:lnTo>
                    <a:pt x="503301" y="604647"/>
                  </a:lnTo>
                  <a:lnTo>
                    <a:pt x="549529" y="618236"/>
                  </a:lnTo>
                  <a:lnTo>
                    <a:pt x="597027" y="629793"/>
                  </a:lnTo>
                  <a:lnTo>
                    <a:pt x="645541" y="639318"/>
                  </a:lnTo>
                  <a:lnTo>
                    <a:pt x="695070" y="646811"/>
                  </a:lnTo>
                  <a:lnTo>
                    <a:pt x="745236" y="652144"/>
                  </a:lnTo>
                  <a:lnTo>
                    <a:pt x="796290" y="655447"/>
                  </a:lnTo>
                  <a:lnTo>
                    <a:pt x="904367" y="657479"/>
                  </a:lnTo>
                  <a:lnTo>
                    <a:pt x="960246" y="660527"/>
                  </a:lnTo>
                  <a:lnTo>
                    <a:pt x="1015111" y="665480"/>
                  </a:lnTo>
                  <a:lnTo>
                    <a:pt x="1068958" y="672338"/>
                  </a:lnTo>
                  <a:lnTo>
                    <a:pt x="1121791" y="681101"/>
                  </a:lnTo>
                  <a:lnTo>
                    <a:pt x="1173480" y="691769"/>
                  </a:lnTo>
                  <a:lnTo>
                    <a:pt x="1223899" y="704342"/>
                  </a:lnTo>
                  <a:lnTo>
                    <a:pt x="1273047" y="718693"/>
                  </a:lnTo>
                  <a:lnTo>
                    <a:pt x="1320672" y="734822"/>
                  </a:lnTo>
                  <a:lnTo>
                    <a:pt x="1366901" y="752856"/>
                  </a:lnTo>
                  <a:lnTo>
                    <a:pt x="1411605" y="772541"/>
                  </a:lnTo>
                  <a:lnTo>
                    <a:pt x="1454658" y="794004"/>
                  </a:lnTo>
                  <a:lnTo>
                    <a:pt x="1495933" y="817244"/>
                  </a:lnTo>
                  <a:lnTo>
                    <a:pt x="1535557" y="842010"/>
                  </a:lnTo>
                  <a:lnTo>
                    <a:pt x="1573149" y="868553"/>
                  </a:lnTo>
                  <a:lnTo>
                    <a:pt x="1614932" y="901065"/>
                  </a:lnTo>
                  <a:lnTo>
                    <a:pt x="1653540" y="935482"/>
                  </a:lnTo>
                  <a:lnTo>
                    <a:pt x="1689100" y="971677"/>
                  </a:lnTo>
                  <a:lnTo>
                    <a:pt x="1721358" y="1009523"/>
                  </a:lnTo>
                  <a:lnTo>
                    <a:pt x="1750568" y="1049147"/>
                  </a:lnTo>
                  <a:lnTo>
                    <a:pt x="1776349" y="1090295"/>
                  </a:lnTo>
                  <a:lnTo>
                    <a:pt x="1798955" y="1132840"/>
                  </a:lnTo>
                  <a:lnTo>
                    <a:pt x="1818132" y="1176909"/>
                  </a:lnTo>
                  <a:lnTo>
                    <a:pt x="1834007" y="1222248"/>
                  </a:lnTo>
                  <a:lnTo>
                    <a:pt x="1846326" y="1268984"/>
                  </a:lnTo>
                  <a:lnTo>
                    <a:pt x="1855343" y="1316736"/>
                  </a:lnTo>
                  <a:lnTo>
                    <a:pt x="1860677" y="1365758"/>
                  </a:lnTo>
                  <a:lnTo>
                    <a:pt x="1862455" y="1415796"/>
                  </a:lnTo>
                  <a:lnTo>
                    <a:pt x="1862455" y="2451862"/>
                  </a:lnTo>
                  <a:lnTo>
                    <a:pt x="2164080" y="2451862"/>
                  </a:lnTo>
                  <a:lnTo>
                    <a:pt x="2164080" y="1415796"/>
                  </a:lnTo>
                  <a:lnTo>
                    <a:pt x="2162810" y="1367536"/>
                  </a:lnTo>
                  <a:lnTo>
                    <a:pt x="2159000" y="1319911"/>
                  </a:lnTo>
                  <a:lnTo>
                    <a:pt x="2152650" y="1272921"/>
                  </a:lnTo>
                  <a:lnTo>
                    <a:pt x="2143760" y="1226566"/>
                  </a:lnTo>
                  <a:lnTo>
                    <a:pt x="2132584" y="1180973"/>
                  </a:lnTo>
                  <a:lnTo>
                    <a:pt x="2118741" y="1136142"/>
                  </a:lnTo>
                  <a:lnTo>
                    <a:pt x="2102612" y="1092073"/>
                  </a:lnTo>
                  <a:lnTo>
                    <a:pt x="2084070" y="1048893"/>
                  </a:lnTo>
                  <a:lnTo>
                    <a:pt x="2063242" y="1006729"/>
                  </a:lnTo>
                  <a:lnTo>
                    <a:pt x="2040001" y="965454"/>
                  </a:lnTo>
                  <a:lnTo>
                    <a:pt x="2014346" y="925194"/>
                  </a:lnTo>
                  <a:lnTo>
                    <a:pt x="1986533" y="886079"/>
                  </a:lnTo>
                  <a:lnTo>
                    <a:pt x="1956434" y="848106"/>
                  </a:lnTo>
                  <a:lnTo>
                    <a:pt x="1924050" y="811276"/>
                  </a:lnTo>
                  <a:lnTo>
                    <a:pt x="1889506" y="775716"/>
                  </a:lnTo>
                  <a:lnTo>
                    <a:pt x="1852803" y="741426"/>
                  </a:lnTo>
                  <a:lnTo>
                    <a:pt x="1813814" y="708533"/>
                  </a:lnTo>
                  <a:lnTo>
                    <a:pt x="1772793" y="677037"/>
                  </a:lnTo>
                  <a:lnTo>
                    <a:pt x="1736090" y="651002"/>
                  </a:lnTo>
                  <a:lnTo>
                    <a:pt x="1698117" y="626237"/>
                  </a:lnTo>
                  <a:lnTo>
                    <a:pt x="1659001" y="602615"/>
                  </a:lnTo>
                  <a:lnTo>
                    <a:pt x="1618742" y="580390"/>
                  </a:lnTo>
                  <a:lnTo>
                    <a:pt x="1577213" y="559308"/>
                  </a:lnTo>
                  <a:lnTo>
                    <a:pt x="1534795" y="539623"/>
                  </a:lnTo>
                  <a:lnTo>
                    <a:pt x="1491233" y="521208"/>
                  </a:lnTo>
                  <a:lnTo>
                    <a:pt x="1446657" y="504063"/>
                  </a:lnTo>
                  <a:lnTo>
                    <a:pt x="1401064" y="488188"/>
                  </a:lnTo>
                  <a:lnTo>
                    <a:pt x="1354582" y="473710"/>
                  </a:lnTo>
                  <a:lnTo>
                    <a:pt x="1307211" y="460502"/>
                  </a:lnTo>
                  <a:lnTo>
                    <a:pt x="1259078" y="448691"/>
                  </a:lnTo>
                  <a:lnTo>
                    <a:pt x="1210056" y="438150"/>
                  </a:lnTo>
                  <a:lnTo>
                    <a:pt x="1160271" y="429006"/>
                  </a:lnTo>
                  <a:lnTo>
                    <a:pt x="1109726" y="421259"/>
                  </a:lnTo>
                  <a:lnTo>
                    <a:pt x="1058545" y="414909"/>
                  </a:lnTo>
                  <a:lnTo>
                    <a:pt x="1006729" y="409956"/>
                  </a:lnTo>
                  <a:lnTo>
                    <a:pt x="954278" y="406400"/>
                  </a:lnTo>
                  <a:lnTo>
                    <a:pt x="901319" y="404241"/>
                  </a:lnTo>
                  <a:lnTo>
                    <a:pt x="847725" y="403606"/>
                  </a:lnTo>
                  <a:lnTo>
                    <a:pt x="790447" y="401700"/>
                  </a:lnTo>
                  <a:lnTo>
                    <a:pt x="734949" y="395986"/>
                  </a:lnTo>
                  <a:lnTo>
                    <a:pt x="681608" y="386715"/>
                  </a:lnTo>
                  <a:lnTo>
                    <a:pt x="630682" y="374015"/>
                  </a:lnTo>
                  <a:lnTo>
                    <a:pt x="582421" y="357886"/>
                  </a:lnTo>
                  <a:lnTo>
                    <a:pt x="537082" y="338581"/>
                  </a:lnTo>
                  <a:lnTo>
                    <a:pt x="494919" y="316103"/>
                  </a:lnTo>
                  <a:lnTo>
                    <a:pt x="456438" y="290703"/>
                  </a:lnTo>
                  <a:lnTo>
                    <a:pt x="415798" y="258064"/>
                  </a:lnTo>
                  <a:lnTo>
                    <a:pt x="381254" y="221996"/>
                  </a:lnTo>
                  <a:lnTo>
                    <a:pt x="352806" y="182753"/>
                  </a:lnTo>
                  <a:lnTo>
                    <a:pt x="330454" y="140589"/>
                  </a:lnTo>
                  <a:lnTo>
                    <a:pt x="314452" y="95885"/>
                  </a:lnTo>
                  <a:lnTo>
                    <a:pt x="304800" y="48894"/>
                  </a:lnTo>
                  <a:lnTo>
                    <a:pt x="301625" y="0"/>
                  </a:lnTo>
                  <a:close/>
                </a:path>
              </a:pathLst>
            </a:custGeom>
            <a:solidFill>
              <a:srgbClr val="0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30652" y="2350007"/>
              <a:ext cx="1911350" cy="2377440"/>
            </a:xfrm>
            <a:custGeom>
              <a:avLst/>
              <a:gdLst/>
              <a:ahLst/>
              <a:cxnLst/>
              <a:rect l="l" t="t" r="r" b="b"/>
              <a:pathLst>
                <a:path w="1911350" h="2377440">
                  <a:moveTo>
                    <a:pt x="56388" y="73152"/>
                  </a:moveTo>
                  <a:lnTo>
                    <a:pt x="51689" y="54864"/>
                  </a:lnTo>
                  <a:lnTo>
                    <a:pt x="48895" y="36576"/>
                  </a:lnTo>
                  <a:lnTo>
                    <a:pt x="44323" y="0"/>
                  </a:lnTo>
                  <a:lnTo>
                    <a:pt x="0" y="0"/>
                  </a:lnTo>
                  <a:lnTo>
                    <a:pt x="762" y="18288"/>
                  </a:lnTo>
                  <a:lnTo>
                    <a:pt x="3048" y="36576"/>
                  </a:lnTo>
                  <a:lnTo>
                    <a:pt x="6731" y="54864"/>
                  </a:lnTo>
                  <a:lnTo>
                    <a:pt x="12065" y="73152"/>
                  </a:lnTo>
                  <a:lnTo>
                    <a:pt x="56388" y="73152"/>
                  </a:lnTo>
                  <a:close/>
                </a:path>
                <a:path w="1911350" h="2377440">
                  <a:moveTo>
                    <a:pt x="671957" y="492760"/>
                  </a:moveTo>
                  <a:lnTo>
                    <a:pt x="647446" y="490728"/>
                  </a:lnTo>
                  <a:lnTo>
                    <a:pt x="598424" y="487934"/>
                  </a:lnTo>
                  <a:lnTo>
                    <a:pt x="573913" y="485902"/>
                  </a:lnTo>
                  <a:lnTo>
                    <a:pt x="534670" y="480441"/>
                  </a:lnTo>
                  <a:lnTo>
                    <a:pt x="513715" y="476885"/>
                  </a:lnTo>
                  <a:lnTo>
                    <a:pt x="492252" y="472313"/>
                  </a:lnTo>
                  <a:lnTo>
                    <a:pt x="479933" y="509778"/>
                  </a:lnTo>
                  <a:lnTo>
                    <a:pt x="524891" y="517906"/>
                  </a:lnTo>
                  <a:lnTo>
                    <a:pt x="569849" y="523367"/>
                  </a:lnTo>
                  <a:lnTo>
                    <a:pt x="639953" y="528193"/>
                  </a:lnTo>
                  <a:lnTo>
                    <a:pt x="663829" y="530225"/>
                  </a:lnTo>
                  <a:lnTo>
                    <a:pt x="671957" y="492760"/>
                  </a:lnTo>
                  <a:close/>
                </a:path>
                <a:path w="1911350" h="2377440">
                  <a:moveTo>
                    <a:pt x="1910829" y="2232075"/>
                  </a:moveTo>
                  <a:lnTo>
                    <a:pt x="1865122" y="2232075"/>
                  </a:lnTo>
                  <a:lnTo>
                    <a:pt x="1865122" y="2376817"/>
                  </a:lnTo>
                  <a:lnTo>
                    <a:pt x="1910829" y="2376817"/>
                  </a:lnTo>
                  <a:lnTo>
                    <a:pt x="1910829" y="2232075"/>
                  </a:lnTo>
                  <a:close/>
                </a:path>
                <a:path w="1911350" h="2377440">
                  <a:moveTo>
                    <a:pt x="1910829" y="1887728"/>
                  </a:moveTo>
                  <a:lnTo>
                    <a:pt x="1865122" y="1887728"/>
                  </a:lnTo>
                  <a:lnTo>
                    <a:pt x="1865122" y="2033993"/>
                  </a:lnTo>
                  <a:lnTo>
                    <a:pt x="1910829" y="2033993"/>
                  </a:lnTo>
                  <a:lnTo>
                    <a:pt x="1910829" y="1887728"/>
                  </a:lnTo>
                  <a:close/>
                </a:path>
                <a:path w="1911350" h="2377440">
                  <a:moveTo>
                    <a:pt x="1910829" y="1544916"/>
                  </a:moveTo>
                  <a:lnTo>
                    <a:pt x="1865122" y="1544916"/>
                  </a:lnTo>
                  <a:lnTo>
                    <a:pt x="1865122" y="1692706"/>
                  </a:lnTo>
                  <a:lnTo>
                    <a:pt x="1910829" y="1692706"/>
                  </a:lnTo>
                  <a:lnTo>
                    <a:pt x="1910829" y="1544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82239" y="2118359"/>
              <a:ext cx="553085" cy="231775"/>
            </a:xfrm>
            <a:custGeom>
              <a:avLst/>
              <a:gdLst/>
              <a:ahLst/>
              <a:cxnLst/>
              <a:rect l="l" t="t" r="r" b="b"/>
              <a:pathLst>
                <a:path w="553085" h="231775">
                  <a:moveTo>
                    <a:pt x="276352" y="0"/>
                  </a:moveTo>
                  <a:lnTo>
                    <a:pt x="0" y="231520"/>
                  </a:lnTo>
                  <a:lnTo>
                    <a:pt x="552704" y="231520"/>
                  </a:lnTo>
                  <a:lnTo>
                    <a:pt x="276352" y="0"/>
                  </a:lnTo>
                  <a:close/>
                </a:path>
              </a:pathLst>
            </a:custGeom>
            <a:solidFill>
              <a:srgbClr val="0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43783" y="972311"/>
              <a:ext cx="2648712" cy="7360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56019" y="2260091"/>
              <a:ext cx="1548383" cy="42214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64479" y="2715767"/>
              <a:ext cx="1808987" cy="5425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3483" y="818388"/>
            <a:ext cx="8324215" cy="3900170"/>
            <a:chOff x="443483" y="818388"/>
            <a:chExt cx="8324215" cy="3900170"/>
          </a:xfrm>
        </p:grpSpPr>
        <p:sp>
          <p:nvSpPr>
            <p:cNvPr id="3" name="object 3"/>
            <p:cNvSpPr/>
            <p:nvPr/>
          </p:nvSpPr>
          <p:spPr>
            <a:xfrm>
              <a:off x="466343" y="844292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5"/>
                  </a:lnTo>
                  <a:lnTo>
                    <a:pt x="8211311" y="28705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3483" y="818388"/>
              <a:ext cx="2598419" cy="38999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3399" y="920496"/>
              <a:ext cx="2423160" cy="37002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4171" y="1612392"/>
              <a:ext cx="103631" cy="6949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8751" y="838200"/>
              <a:ext cx="2756916" cy="1770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60191" y="920496"/>
              <a:ext cx="2578608" cy="16108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7943" y="838200"/>
              <a:ext cx="3119627" cy="17785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42431" y="920496"/>
              <a:ext cx="2935223" cy="16184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3616" y="2526792"/>
              <a:ext cx="4434839" cy="21747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31819" y="2612136"/>
              <a:ext cx="4223004" cy="20086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6059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Java-Job, </a:t>
            </a:r>
            <a:r>
              <a:rPr sz="2800" b="1" spc="-10" dirty="0">
                <a:latin typeface="Carlito"/>
                <a:cs typeface="Carlito"/>
              </a:rPr>
              <a:t>Demand </a:t>
            </a:r>
            <a:r>
              <a:rPr sz="2800" b="1" spc="-5" dirty="0">
                <a:latin typeface="Carlito"/>
                <a:cs typeface="Carlito"/>
              </a:rPr>
              <a:t>and Experience</a:t>
            </a:r>
            <a:r>
              <a:rPr sz="2800" b="1" spc="-17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Trends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580756" y="4481576"/>
            <a:ext cx="11322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u="sng" spc="-15" dirty="0">
                <a:solidFill>
                  <a:srgbClr val="045180"/>
                </a:solidFill>
                <a:uFill>
                  <a:solidFill>
                    <a:srgbClr val="045180"/>
                  </a:solidFill>
                </a:uFill>
                <a:latin typeface="Arial"/>
                <a:cs typeface="Arial"/>
                <a:hlinkClick r:id="rId11"/>
              </a:rPr>
              <a:t>http://jobgraphs.com/java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332" y="858138"/>
            <a:ext cx="71456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Before Java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emerged as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programming language, there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were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many other programming</a:t>
            </a:r>
            <a:r>
              <a:rPr sz="1400" spc="-3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languages: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0712" y="300304"/>
            <a:ext cx="3308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Languages before</a:t>
            </a:r>
            <a:r>
              <a:rPr sz="2800" b="1" spc="-220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2800" b="1" spc="-25" dirty="0">
                <a:solidFill>
                  <a:srgbClr val="095A82"/>
                </a:solidFill>
                <a:latin typeface="Carlito"/>
                <a:cs typeface="Carlito"/>
              </a:rPr>
              <a:t>Java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2019" y="1600200"/>
            <a:ext cx="1652016" cy="1528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8628" y="1373124"/>
            <a:ext cx="1763268" cy="1552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23715" y="2913888"/>
            <a:ext cx="1496567" cy="1680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4255" y="882396"/>
            <a:ext cx="3399790" cy="3720465"/>
            <a:chOff x="524255" y="882396"/>
            <a:chExt cx="3399790" cy="3720465"/>
          </a:xfrm>
        </p:grpSpPr>
        <p:sp>
          <p:nvSpPr>
            <p:cNvPr id="3" name="object 3"/>
            <p:cNvSpPr/>
            <p:nvPr/>
          </p:nvSpPr>
          <p:spPr>
            <a:xfrm>
              <a:off x="539495" y="882396"/>
              <a:ext cx="3384550" cy="675005"/>
            </a:xfrm>
            <a:custGeom>
              <a:avLst/>
              <a:gdLst/>
              <a:ahLst/>
              <a:cxnLst/>
              <a:rect l="l" t="t" r="r" b="b"/>
              <a:pathLst>
                <a:path w="3384550" h="675005">
                  <a:moveTo>
                    <a:pt x="2985135" y="0"/>
                  </a:moveTo>
                  <a:lnTo>
                    <a:pt x="2985135" y="133984"/>
                  </a:lnTo>
                  <a:lnTo>
                    <a:pt x="0" y="133984"/>
                  </a:lnTo>
                  <a:lnTo>
                    <a:pt x="0" y="539114"/>
                  </a:lnTo>
                  <a:lnTo>
                    <a:pt x="2985135" y="539114"/>
                  </a:lnTo>
                  <a:lnTo>
                    <a:pt x="2985135" y="674624"/>
                  </a:lnTo>
                  <a:lnTo>
                    <a:pt x="3384423" y="335914"/>
                  </a:lnTo>
                  <a:lnTo>
                    <a:pt x="2985135" y="0"/>
                  </a:lnTo>
                  <a:close/>
                </a:path>
              </a:pathLst>
            </a:custGeom>
            <a:solidFill>
              <a:srgbClr val="736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4255" y="966216"/>
              <a:ext cx="376428" cy="3636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9495" y="1019556"/>
              <a:ext cx="274320" cy="3534410"/>
            </a:xfrm>
            <a:custGeom>
              <a:avLst/>
              <a:gdLst/>
              <a:ahLst/>
              <a:cxnLst/>
              <a:rect l="l" t="t" r="r" b="b"/>
              <a:pathLst>
                <a:path w="274319" h="3534410">
                  <a:moveTo>
                    <a:pt x="274320" y="0"/>
                  </a:moveTo>
                  <a:lnTo>
                    <a:pt x="0" y="0"/>
                  </a:lnTo>
                  <a:lnTo>
                    <a:pt x="0" y="3533902"/>
                  </a:lnTo>
                  <a:lnTo>
                    <a:pt x="274320" y="3533902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057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Why not</a:t>
            </a:r>
            <a:r>
              <a:rPr sz="2800" b="1" spc="-16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C++?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83455" y="1101039"/>
            <a:ext cx="41668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73635D"/>
                </a:solidFill>
                <a:latin typeface="Arial"/>
                <a:cs typeface="Arial"/>
              </a:rPr>
              <a:t>C++</a:t>
            </a:r>
            <a:r>
              <a:rPr sz="1400" b="1" spc="-4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73635D"/>
                </a:solidFill>
                <a:latin typeface="Arial"/>
                <a:cs typeface="Arial"/>
              </a:rPr>
              <a:t>does</a:t>
            </a:r>
            <a:r>
              <a:rPr sz="1400" b="1" spc="-5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73635D"/>
                </a:solidFill>
                <a:latin typeface="Arial"/>
                <a:cs typeface="Arial"/>
              </a:rPr>
              <a:t>not</a:t>
            </a:r>
            <a:r>
              <a:rPr sz="1400" b="1" spc="-2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73635D"/>
                </a:solidFill>
                <a:latin typeface="Arial"/>
                <a:cs typeface="Arial"/>
              </a:rPr>
              <a:t>provide</a:t>
            </a:r>
            <a:r>
              <a:rPr sz="1400" b="1" spc="-5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73635D"/>
                </a:solidFill>
                <a:latin typeface="Arial"/>
                <a:cs typeface="Arial"/>
              </a:rPr>
              <a:t>efficient</a:t>
            </a:r>
            <a:r>
              <a:rPr sz="1400" b="1" spc="-10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73635D"/>
                </a:solidFill>
                <a:latin typeface="Arial"/>
                <a:cs typeface="Arial"/>
              </a:rPr>
              <a:t>means</a:t>
            </a:r>
            <a:r>
              <a:rPr sz="1400" b="1" spc="-4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73635D"/>
                </a:solidFill>
                <a:latin typeface="Arial"/>
                <a:cs typeface="Arial"/>
              </a:rPr>
              <a:t>for</a:t>
            </a:r>
            <a:r>
              <a:rPr sz="1400" b="1" spc="-4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73635D"/>
                </a:solidFill>
                <a:latin typeface="Arial"/>
                <a:cs typeface="Arial"/>
              </a:rPr>
              <a:t>garbage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73635D"/>
                </a:solidFill>
                <a:latin typeface="Arial"/>
                <a:cs typeface="Arial"/>
              </a:rPr>
              <a:t>collection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868" y="844292"/>
            <a:ext cx="8209915" cy="713105"/>
            <a:chOff x="467868" y="844292"/>
            <a:chExt cx="8209915" cy="713105"/>
          </a:xfrm>
        </p:grpSpPr>
        <p:sp>
          <p:nvSpPr>
            <p:cNvPr id="3" name="object 3"/>
            <p:cNvSpPr/>
            <p:nvPr/>
          </p:nvSpPr>
          <p:spPr>
            <a:xfrm>
              <a:off x="467868" y="844292"/>
              <a:ext cx="8209915" cy="29209"/>
            </a:xfrm>
            <a:custGeom>
              <a:avLst/>
              <a:gdLst/>
              <a:ahLst/>
              <a:cxnLst/>
              <a:rect l="l" t="t" r="r" b="b"/>
              <a:pathLst>
                <a:path w="8209915" h="29209">
                  <a:moveTo>
                    <a:pt x="8209788" y="0"/>
                  </a:moveTo>
                  <a:lnTo>
                    <a:pt x="0" y="0"/>
                  </a:lnTo>
                  <a:lnTo>
                    <a:pt x="0" y="28705"/>
                  </a:lnTo>
                  <a:lnTo>
                    <a:pt x="8209788" y="28705"/>
                  </a:lnTo>
                  <a:lnTo>
                    <a:pt x="8209788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9496" y="882395"/>
              <a:ext cx="3384550" cy="675005"/>
            </a:xfrm>
            <a:custGeom>
              <a:avLst/>
              <a:gdLst/>
              <a:ahLst/>
              <a:cxnLst/>
              <a:rect l="l" t="t" r="r" b="b"/>
              <a:pathLst>
                <a:path w="3384550" h="675005">
                  <a:moveTo>
                    <a:pt x="2985135" y="0"/>
                  </a:moveTo>
                  <a:lnTo>
                    <a:pt x="2985135" y="133984"/>
                  </a:lnTo>
                  <a:lnTo>
                    <a:pt x="0" y="133984"/>
                  </a:lnTo>
                  <a:lnTo>
                    <a:pt x="0" y="539114"/>
                  </a:lnTo>
                  <a:lnTo>
                    <a:pt x="2985135" y="539114"/>
                  </a:lnTo>
                  <a:lnTo>
                    <a:pt x="2985135" y="674624"/>
                  </a:lnTo>
                  <a:lnTo>
                    <a:pt x="3384423" y="335914"/>
                  </a:lnTo>
                  <a:lnTo>
                    <a:pt x="2985135" y="0"/>
                  </a:lnTo>
                  <a:close/>
                </a:path>
              </a:pathLst>
            </a:custGeom>
            <a:solidFill>
              <a:srgbClr val="736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24255" y="966216"/>
            <a:ext cx="3001010" cy="3636645"/>
            <a:chOff x="524255" y="966216"/>
            <a:chExt cx="3001010" cy="3636645"/>
          </a:xfrm>
        </p:grpSpPr>
        <p:sp>
          <p:nvSpPr>
            <p:cNvPr id="6" name="object 6"/>
            <p:cNvSpPr/>
            <p:nvPr/>
          </p:nvSpPr>
          <p:spPr>
            <a:xfrm>
              <a:off x="539495" y="1661160"/>
              <a:ext cx="2985770" cy="675005"/>
            </a:xfrm>
            <a:custGeom>
              <a:avLst/>
              <a:gdLst/>
              <a:ahLst/>
              <a:cxnLst/>
              <a:rect l="l" t="t" r="r" b="b"/>
              <a:pathLst>
                <a:path w="2985770" h="675005">
                  <a:moveTo>
                    <a:pt x="2582926" y="0"/>
                  </a:moveTo>
                  <a:lnTo>
                    <a:pt x="2582926" y="129412"/>
                  </a:lnTo>
                  <a:lnTo>
                    <a:pt x="0" y="129412"/>
                  </a:lnTo>
                  <a:lnTo>
                    <a:pt x="0" y="533019"/>
                  </a:lnTo>
                  <a:lnTo>
                    <a:pt x="2582926" y="533019"/>
                  </a:lnTo>
                  <a:lnTo>
                    <a:pt x="2582926" y="674623"/>
                  </a:lnTo>
                  <a:lnTo>
                    <a:pt x="2985262" y="335914"/>
                  </a:lnTo>
                  <a:lnTo>
                    <a:pt x="2582926" y="0"/>
                  </a:lnTo>
                  <a:close/>
                </a:path>
              </a:pathLst>
            </a:custGeom>
            <a:solidFill>
              <a:srgbClr val="00B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4255" y="966216"/>
              <a:ext cx="376428" cy="3636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9495" y="1019556"/>
              <a:ext cx="274320" cy="3534410"/>
            </a:xfrm>
            <a:custGeom>
              <a:avLst/>
              <a:gdLst/>
              <a:ahLst/>
              <a:cxnLst/>
              <a:rect l="l" t="t" r="r" b="b"/>
              <a:pathLst>
                <a:path w="274319" h="3534410">
                  <a:moveTo>
                    <a:pt x="274320" y="0"/>
                  </a:moveTo>
                  <a:lnTo>
                    <a:pt x="0" y="0"/>
                  </a:lnTo>
                  <a:lnTo>
                    <a:pt x="0" y="3533902"/>
                  </a:lnTo>
                  <a:lnTo>
                    <a:pt x="274320" y="3533902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057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Why not</a:t>
            </a:r>
            <a:r>
              <a:rPr sz="2800" b="1" spc="-16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C++?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36594" y="1101039"/>
            <a:ext cx="4714240" cy="1023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9435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73635D"/>
                </a:solidFill>
                <a:latin typeface="Arial"/>
                <a:cs typeface="Arial"/>
              </a:rPr>
              <a:t>C++</a:t>
            </a:r>
            <a:r>
              <a:rPr sz="1400" b="1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73635D"/>
                </a:solidFill>
                <a:latin typeface="Arial"/>
                <a:cs typeface="Arial"/>
              </a:rPr>
              <a:t>does</a:t>
            </a:r>
            <a:r>
              <a:rPr sz="1400" b="1" spc="-5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73635D"/>
                </a:solidFill>
                <a:latin typeface="Arial"/>
                <a:cs typeface="Arial"/>
              </a:rPr>
              <a:t>not</a:t>
            </a:r>
            <a:r>
              <a:rPr sz="1400" b="1" spc="-2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73635D"/>
                </a:solidFill>
                <a:latin typeface="Arial"/>
                <a:cs typeface="Arial"/>
              </a:rPr>
              <a:t>provide</a:t>
            </a:r>
            <a:r>
              <a:rPr sz="1400" b="1" spc="-6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73635D"/>
                </a:solidFill>
                <a:latin typeface="Arial"/>
                <a:cs typeface="Arial"/>
              </a:rPr>
              <a:t>efficient</a:t>
            </a:r>
            <a:r>
              <a:rPr sz="1400" b="1" spc="-10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73635D"/>
                </a:solidFill>
                <a:latin typeface="Arial"/>
                <a:cs typeface="Arial"/>
              </a:rPr>
              <a:t>means</a:t>
            </a:r>
            <a:r>
              <a:rPr sz="1400" b="1" spc="-4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73635D"/>
                </a:solidFill>
                <a:latin typeface="Arial"/>
                <a:cs typeface="Arial"/>
              </a:rPr>
              <a:t>for</a:t>
            </a:r>
            <a:r>
              <a:rPr sz="1400" b="1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73635D"/>
                </a:solidFill>
                <a:latin typeface="Arial"/>
                <a:cs typeface="Arial"/>
              </a:rPr>
              <a:t>garbage</a:t>
            </a:r>
            <a:endParaRPr sz="1400">
              <a:latin typeface="Arial"/>
              <a:cs typeface="Arial"/>
            </a:endParaRPr>
          </a:p>
          <a:p>
            <a:pPr marL="559435">
              <a:lnSpc>
                <a:spcPct val="100000"/>
              </a:lnSpc>
            </a:pPr>
            <a:r>
              <a:rPr sz="1400" b="1" spc="-15" dirty="0">
                <a:solidFill>
                  <a:srgbClr val="73635D"/>
                </a:solidFill>
                <a:latin typeface="Arial"/>
                <a:cs typeface="Arial"/>
              </a:rPr>
              <a:t>collection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400" b="1" spc="-5" dirty="0">
                <a:solidFill>
                  <a:srgbClr val="00B59C"/>
                </a:solidFill>
                <a:latin typeface="Arial"/>
                <a:cs typeface="Arial"/>
              </a:rPr>
              <a:t>No built </a:t>
            </a:r>
            <a:r>
              <a:rPr sz="1400" b="1" dirty="0">
                <a:solidFill>
                  <a:srgbClr val="00B59C"/>
                </a:solidFill>
                <a:latin typeface="Arial"/>
                <a:cs typeface="Arial"/>
              </a:rPr>
              <a:t>in </a:t>
            </a:r>
            <a:r>
              <a:rPr sz="1400" b="1" spc="-5" dirty="0">
                <a:solidFill>
                  <a:srgbClr val="00B59C"/>
                </a:solidFill>
                <a:latin typeface="Arial"/>
                <a:cs typeface="Arial"/>
              </a:rPr>
              <a:t>support for</a:t>
            </a:r>
            <a:r>
              <a:rPr sz="1400" b="1" spc="-260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00B59C"/>
                </a:solidFill>
                <a:latin typeface="Arial"/>
                <a:cs typeface="Arial"/>
              </a:rPr>
              <a:t>threads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868" y="844292"/>
            <a:ext cx="8209915" cy="713105"/>
            <a:chOff x="467868" y="844292"/>
            <a:chExt cx="8209915" cy="713105"/>
          </a:xfrm>
        </p:grpSpPr>
        <p:sp>
          <p:nvSpPr>
            <p:cNvPr id="3" name="object 3"/>
            <p:cNvSpPr/>
            <p:nvPr/>
          </p:nvSpPr>
          <p:spPr>
            <a:xfrm>
              <a:off x="467868" y="844292"/>
              <a:ext cx="8209915" cy="29209"/>
            </a:xfrm>
            <a:custGeom>
              <a:avLst/>
              <a:gdLst/>
              <a:ahLst/>
              <a:cxnLst/>
              <a:rect l="l" t="t" r="r" b="b"/>
              <a:pathLst>
                <a:path w="8209915" h="29209">
                  <a:moveTo>
                    <a:pt x="8209788" y="0"/>
                  </a:moveTo>
                  <a:lnTo>
                    <a:pt x="0" y="0"/>
                  </a:lnTo>
                  <a:lnTo>
                    <a:pt x="0" y="28705"/>
                  </a:lnTo>
                  <a:lnTo>
                    <a:pt x="8209788" y="28705"/>
                  </a:lnTo>
                  <a:lnTo>
                    <a:pt x="8209788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9496" y="882395"/>
              <a:ext cx="3384550" cy="675005"/>
            </a:xfrm>
            <a:custGeom>
              <a:avLst/>
              <a:gdLst/>
              <a:ahLst/>
              <a:cxnLst/>
              <a:rect l="l" t="t" r="r" b="b"/>
              <a:pathLst>
                <a:path w="3384550" h="675005">
                  <a:moveTo>
                    <a:pt x="2985135" y="0"/>
                  </a:moveTo>
                  <a:lnTo>
                    <a:pt x="2985135" y="133984"/>
                  </a:lnTo>
                  <a:lnTo>
                    <a:pt x="0" y="133984"/>
                  </a:lnTo>
                  <a:lnTo>
                    <a:pt x="0" y="539114"/>
                  </a:lnTo>
                  <a:lnTo>
                    <a:pt x="2985135" y="539114"/>
                  </a:lnTo>
                  <a:lnTo>
                    <a:pt x="2985135" y="674624"/>
                  </a:lnTo>
                  <a:lnTo>
                    <a:pt x="3384423" y="335914"/>
                  </a:lnTo>
                  <a:lnTo>
                    <a:pt x="2985135" y="0"/>
                  </a:lnTo>
                  <a:close/>
                </a:path>
              </a:pathLst>
            </a:custGeom>
            <a:solidFill>
              <a:srgbClr val="736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39495" y="1661160"/>
            <a:ext cx="2985770" cy="675005"/>
          </a:xfrm>
          <a:custGeom>
            <a:avLst/>
            <a:gdLst/>
            <a:ahLst/>
            <a:cxnLst/>
            <a:rect l="l" t="t" r="r" b="b"/>
            <a:pathLst>
              <a:path w="2985770" h="675005">
                <a:moveTo>
                  <a:pt x="2582926" y="0"/>
                </a:moveTo>
                <a:lnTo>
                  <a:pt x="2582926" y="129412"/>
                </a:lnTo>
                <a:lnTo>
                  <a:pt x="0" y="129412"/>
                </a:lnTo>
                <a:lnTo>
                  <a:pt x="0" y="533019"/>
                </a:lnTo>
                <a:lnTo>
                  <a:pt x="2582926" y="533019"/>
                </a:lnTo>
                <a:lnTo>
                  <a:pt x="2582926" y="674623"/>
                </a:lnTo>
                <a:lnTo>
                  <a:pt x="2985262" y="335914"/>
                </a:lnTo>
                <a:lnTo>
                  <a:pt x="2582926" y="0"/>
                </a:lnTo>
                <a:close/>
              </a:path>
            </a:pathLst>
          </a:custGeom>
          <a:solidFill>
            <a:srgbClr val="00B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24255" y="966216"/>
            <a:ext cx="2447290" cy="3636645"/>
            <a:chOff x="524255" y="966216"/>
            <a:chExt cx="2447290" cy="3636645"/>
          </a:xfrm>
        </p:grpSpPr>
        <p:sp>
          <p:nvSpPr>
            <p:cNvPr id="7" name="object 7"/>
            <p:cNvSpPr/>
            <p:nvPr/>
          </p:nvSpPr>
          <p:spPr>
            <a:xfrm>
              <a:off x="539495" y="2439924"/>
              <a:ext cx="2432050" cy="673735"/>
            </a:xfrm>
            <a:custGeom>
              <a:avLst/>
              <a:gdLst/>
              <a:ahLst/>
              <a:cxnLst/>
              <a:rect l="l" t="t" r="r" b="b"/>
              <a:pathLst>
                <a:path w="2432050" h="673735">
                  <a:moveTo>
                    <a:pt x="2031111" y="0"/>
                  </a:moveTo>
                  <a:lnTo>
                    <a:pt x="2031111" y="138683"/>
                  </a:lnTo>
                  <a:lnTo>
                    <a:pt x="0" y="138683"/>
                  </a:lnTo>
                  <a:lnTo>
                    <a:pt x="0" y="540893"/>
                  </a:lnTo>
                  <a:lnTo>
                    <a:pt x="2031111" y="540893"/>
                  </a:lnTo>
                  <a:lnTo>
                    <a:pt x="2031111" y="673481"/>
                  </a:lnTo>
                  <a:lnTo>
                    <a:pt x="2431923" y="338074"/>
                  </a:lnTo>
                  <a:lnTo>
                    <a:pt x="2031111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4255" y="966216"/>
              <a:ext cx="376428" cy="3636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9495" y="1019556"/>
              <a:ext cx="274320" cy="3534410"/>
            </a:xfrm>
            <a:custGeom>
              <a:avLst/>
              <a:gdLst/>
              <a:ahLst/>
              <a:cxnLst/>
              <a:rect l="l" t="t" r="r" b="b"/>
              <a:pathLst>
                <a:path w="274319" h="3534410">
                  <a:moveTo>
                    <a:pt x="274320" y="0"/>
                  </a:moveTo>
                  <a:lnTo>
                    <a:pt x="0" y="0"/>
                  </a:lnTo>
                  <a:lnTo>
                    <a:pt x="0" y="3533902"/>
                  </a:lnTo>
                  <a:lnTo>
                    <a:pt x="274320" y="3533902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057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Why not</a:t>
            </a:r>
            <a:r>
              <a:rPr sz="2800" b="1" spc="-16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C++?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36594" y="1101039"/>
            <a:ext cx="4714240" cy="1023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9435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73635D"/>
                </a:solidFill>
                <a:latin typeface="Arial"/>
                <a:cs typeface="Arial"/>
              </a:rPr>
              <a:t>C++</a:t>
            </a:r>
            <a:r>
              <a:rPr sz="1400" b="1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73635D"/>
                </a:solidFill>
                <a:latin typeface="Arial"/>
                <a:cs typeface="Arial"/>
              </a:rPr>
              <a:t>does</a:t>
            </a:r>
            <a:r>
              <a:rPr sz="1400" b="1" spc="-5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73635D"/>
                </a:solidFill>
                <a:latin typeface="Arial"/>
                <a:cs typeface="Arial"/>
              </a:rPr>
              <a:t>not</a:t>
            </a:r>
            <a:r>
              <a:rPr sz="1400" b="1" spc="-2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73635D"/>
                </a:solidFill>
                <a:latin typeface="Arial"/>
                <a:cs typeface="Arial"/>
              </a:rPr>
              <a:t>provide</a:t>
            </a:r>
            <a:r>
              <a:rPr sz="1400" b="1" spc="-6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73635D"/>
                </a:solidFill>
                <a:latin typeface="Arial"/>
                <a:cs typeface="Arial"/>
              </a:rPr>
              <a:t>efficient</a:t>
            </a:r>
            <a:r>
              <a:rPr sz="1400" b="1" spc="-10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73635D"/>
                </a:solidFill>
                <a:latin typeface="Arial"/>
                <a:cs typeface="Arial"/>
              </a:rPr>
              <a:t>means</a:t>
            </a:r>
            <a:r>
              <a:rPr sz="1400" b="1" spc="-4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73635D"/>
                </a:solidFill>
                <a:latin typeface="Arial"/>
                <a:cs typeface="Arial"/>
              </a:rPr>
              <a:t>for</a:t>
            </a:r>
            <a:r>
              <a:rPr sz="1400" b="1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73635D"/>
                </a:solidFill>
                <a:latin typeface="Arial"/>
                <a:cs typeface="Arial"/>
              </a:rPr>
              <a:t>garbage</a:t>
            </a:r>
            <a:endParaRPr sz="1400">
              <a:latin typeface="Arial"/>
              <a:cs typeface="Arial"/>
            </a:endParaRPr>
          </a:p>
          <a:p>
            <a:pPr marL="559435">
              <a:lnSpc>
                <a:spcPct val="100000"/>
              </a:lnSpc>
            </a:pPr>
            <a:r>
              <a:rPr sz="1400" b="1" spc="-15" dirty="0">
                <a:solidFill>
                  <a:srgbClr val="73635D"/>
                </a:solidFill>
                <a:latin typeface="Arial"/>
                <a:cs typeface="Arial"/>
              </a:rPr>
              <a:t>collection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400" b="1" spc="-5" dirty="0">
                <a:solidFill>
                  <a:srgbClr val="00B59C"/>
                </a:solidFill>
                <a:latin typeface="Arial"/>
                <a:cs typeface="Arial"/>
              </a:rPr>
              <a:t>No built </a:t>
            </a:r>
            <a:r>
              <a:rPr sz="1400" b="1" dirty="0">
                <a:solidFill>
                  <a:srgbClr val="00B59C"/>
                </a:solidFill>
                <a:latin typeface="Arial"/>
                <a:cs typeface="Arial"/>
              </a:rPr>
              <a:t>in </a:t>
            </a:r>
            <a:r>
              <a:rPr sz="1400" b="1" spc="-5" dirty="0">
                <a:solidFill>
                  <a:srgbClr val="00B59C"/>
                </a:solidFill>
                <a:latin typeface="Arial"/>
                <a:cs typeface="Arial"/>
              </a:rPr>
              <a:t>support for</a:t>
            </a:r>
            <a:r>
              <a:rPr sz="1400" b="1" spc="-260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00B59C"/>
                </a:solidFill>
                <a:latin typeface="Arial"/>
                <a:cs typeface="Arial"/>
              </a:rPr>
              <a:t>threads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8523" y="2656077"/>
            <a:ext cx="42481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8599"/>
                </a:solidFill>
                <a:latin typeface="Arial"/>
                <a:cs typeface="Arial"/>
              </a:rPr>
              <a:t>It</a:t>
            </a:r>
            <a:r>
              <a:rPr sz="1400" b="1" spc="-6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8599"/>
                </a:solidFill>
                <a:latin typeface="Arial"/>
                <a:cs typeface="Arial"/>
              </a:rPr>
              <a:t>gets</a:t>
            </a:r>
            <a:r>
              <a:rPr sz="1400" b="1" spc="-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8599"/>
                </a:solidFill>
                <a:latin typeface="Arial"/>
                <a:cs typeface="Arial"/>
              </a:rPr>
              <a:t>complex</a:t>
            </a:r>
            <a:r>
              <a:rPr sz="1400" b="1" spc="-6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8599"/>
                </a:solidFill>
                <a:latin typeface="Arial"/>
                <a:cs typeface="Arial"/>
              </a:rPr>
              <a:t>when</a:t>
            </a:r>
            <a:r>
              <a:rPr sz="1400" b="1" spc="-11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8599"/>
                </a:solidFill>
                <a:latin typeface="Arial"/>
                <a:cs typeface="Arial"/>
              </a:rPr>
              <a:t>u</a:t>
            </a:r>
            <a:r>
              <a:rPr sz="1400" b="1" spc="-2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8599"/>
                </a:solidFill>
                <a:latin typeface="Arial"/>
                <a:cs typeface="Arial"/>
              </a:rPr>
              <a:t>want</a:t>
            </a:r>
            <a:r>
              <a:rPr sz="1400" b="1" spc="-10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8599"/>
                </a:solidFill>
                <a:latin typeface="Arial"/>
                <a:cs typeface="Arial"/>
              </a:rPr>
              <a:t>to</a:t>
            </a:r>
            <a:r>
              <a:rPr sz="1400" b="1" spc="-3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8599"/>
                </a:solidFill>
                <a:latin typeface="Arial"/>
                <a:cs typeface="Arial"/>
              </a:rPr>
              <a:t>develop</a:t>
            </a:r>
            <a:r>
              <a:rPr sz="1400" b="1" spc="-6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8599"/>
                </a:solidFill>
                <a:latin typeface="Arial"/>
                <a:cs typeface="Arial"/>
              </a:rPr>
              <a:t>a</a:t>
            </a:r>
            <a:r>
              <a:rPr sz="1400" b="1" spc="-2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008599"/>
                </a:solidFill>
                <a:latin typeface="Arial"/>
                <a:cs typeface="Arial"/>
              </a:rPr>
              <a:t>graphics  </a:t>
            </a:r>
            <a:r>
              <a:rPr sz="1400" b="1" dirty="0">
                <a:solidFill>
                  <a:srgbClr val="008599"/>
                </a:solidFill>
                <a:latin typeface="Arial"/>
                <a:cs typeface="Arial"/>
              </a:rPr>
              <a:t>rich</a:t>
            </a:r>
            <a:r>
              <a:rPr sz="1400" b="1" spc="-5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008599"/>
                </a:solidFill>
                <a:latin typeface="Arial"/>
                <a:cs typeface="Arial"/>
              </a:rPr>
              <a:t>application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868" y="844292"/>
            <a:ext cx="8209915" cy="713105"/>
            <a:chOff x="467868" y="844292"/>
            <a:chExt cx="8209915" cy="713105"/>
          </a:xfrm>
        </p:grpSpPr>
        <p:sp>
          <p:nvSpPr>
            <p:cNvPr id="3" name="object 3"/>
            <p:cNvSpPr/>
            <p:nvPr/>
          </p:nvSpPr>
          <p:spPr>
            <a:xfrm>
              <a:off x="467868" y="844292"/>
              <a:ext cx="8209915" cy="29209"/>
            </a:xfrm>
            <a:custGeom>
              <a:avLst/>
              <a:gdLst/>
              <a:ahLst/>
              <a:cxnLst/>
              <a:rect l="l" t="t" r="r" b="b"/>
              <a:pathLst>
                <a:path w="8209915" h="29209">
                  <a:moveTo>
                    <a:pt x="8209788" y="0"/>
                  </a:moveTo>
                  <a:lnTo>
                    <a:pt x="0" y="0"/>
                  </a:lnTo>
                  <a:lnTo>
                    <a:pt x="0" y="28705"/>
                  </a:lnTo>
                  <a:lnTo>
                    <a:pt x="8209788" y="28705"/>
                  </a:lnTo>
                  <a:lnTo>
                    <a:pt x="8209788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9496" y="882395"/>
              <a:ext cx="3384550" cy="675005"/>
            </a:xfrm>
            <a:custGeom>
              <a:avLst/>
              <a:gdLst/>
              <a:ahLst/>
              <a:cxnLst/>
              <a:rect l="l" t="t" r="r" b="b"/>
              <a:pathLst>
                <a:path w="3384550" h="675005">
                  <a:moveTo>
                    <a:pt x="2985135" y="0"/>
                  </a:moveTo>
                  <a:lnTo>
                    <a:pt x="2985135" y="133984"/>
                  </a:lnTo>
                  <a:lnTo>
                    <a:pt x="0" y="133984"/>
                  </a:lnTo>
                  <a:lnTo>
                    <a:pt x="0" y="539114"/>
                  </a:lnTo>
                  <a:lnTo>
                    <a:pt x="2985135" y="539114"/>
                  </a:lnTo>
                  <a:lnTo>
                    <a:pt x="2985135" y="674624"/>
                  </a:lnTo>
                  <a:lnTo>
                    <a:pt x="3384423" y="335914"/>
                  </a:lnTo>
                  <a:lnTo>
                    <a:pt x="2985135" y="0"/>
                  </a:lnTo>
                  <a:close/>
                </a:path>
              </a:pathLst>
            </a:custGeom>
            <a:solidFill>
              <a:srgbClr val="736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39495" y="1661160"/>
            <a:ext cx="2985770" cy="675005"/>
          </a:xfrm>
          <a:custGeom>
            <a:avLst/>
            <a:gdLst/>
            <a:ahLst/>
            <a:cxnLst/>
            <a:rect l="l" t="t" r="r" b="b"/>
            <a:pathLst>
              <a:path w="2985770" h="675005">
                <a:moveTo>
                  <a:pt x="2582926" y="0"/>
                </a:moveTo>
                <a:lnTo>
                  <a:pt x="2582926" y="129412"/>
                </a:lnTo>
                <a:lnTo>
                  <a:pt x="0" y="129412"/>
                </a:lnTo>
                <a:lnTo>
                  <a:pt x="0" y="533019"/>
                </a:lnTo>
                <a:lnTo>
                  <a:pt x="2582926" y="533019"/>
                </a:lnTo>
                <a:lnTo>
                  <a:pt x="2582926" y="674623"/>
                </a:lnTo>
                <a:lnTo>
                  <a:pt x="2985262" y="335914"/>
                </a:lnTo>
                <a:lnTo>
                  <a:pt x="2582926" y="0"/>
                </a:lnTo>
                <a:close/>
              </a:path>
            </a:pathLst>
          </a:custGeom>
          <a:solidFill>
            <a:srgbClr val="00B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495" y="2439923"/>
            <a:ext cx="2432050" cy="673735"/>
          </a:xfrm>
          <a:custGeom>
            <a:avLst/>
            <a:gdLst/>
            <a:ahLst/>
            <a:cxnLst/>
            <a:rect l="l" t="t" r="r" b="b"/>
            <a:pathLst>
              <a:path w="2432050" h="673735">
                <a:moveTo>
                  <a:pt x="2031111" y="0"/>
                </a:moveTo>
                <a:lnTo>
                  <a:pt x="2031111" y="138683"/>
                </a:lnTo>
                <a:lnTo>
                  <a:pt x="0" y="138683"/>
                </a:lnTo>
                <a:lnTo>
                  <a:pt x="0" y="540893"/>
                </a:lnTo>
                <a:lnTo>
                  <a:pt x="2031111" y="540893"/>
                </a:lnTo>
                <a:lnTo>
                  <a:pt x="2031111" y="673481"/>
                </a:lnTo>
                <a:lnTo>
                  <a:pt x="2431923" y="338074"/>
                </a:lnTo>
                <a:lnTo>
                  <a:pt x="2031111" y="0"/>
                </a:lnTo>
                <a:close/>
              </a:path>
            </a:pathLst>
          </a:custGeom>
          <a:solidFill>
            <a:srgbClr val="008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24255" y="966216"/>
            <a:ext cx="2014855" cy="3636645"/>
            <a:chOff x="524255" y="966216"/>
            <a:chExt cx="2014855" cy="3636645"/>
          </a:xfrm>
        </p:grpSpPr>
        <p:sp>
          <p:nvSpPr>
            <p:cNvPr id="8" name="object 8"/>
            <p:cNvSpPr/>
            <p:nvPr/>
          </p:nvSpPr>
          <p:spPr>
            <a:xfrm>
              <a:off x="539495" y="3218688"/>
              <a:ext cx="1999614" cy="673735"/>
            </a:xfrm>
            <a:custGeom>
              <a:avLst/>
              <a:gdLst/>
              <a:ahLst/>
              <a:cxnLst/>
              <a:rect l="l" t="t" r="r" b="b"/>
              <a:pathLst>
                <a:path w="1999614" h="673735">
                  <a:moveTo>
                    <a:pt x="1598549" y="0"/>
                  </a:moveTo>
                  <a:lnTo>
                    <a:pt x="1598549" y="135636"/>
                  </a:lnTo>
                  <a:lnTo>
                    <a:pt x="0" y="135636"/>
                  </a:lnTo>
                  <a:lnTo>
                    <a:pt x="0" y="539369"/>
                  </a:lnTo>
                  <a:lnTo>
                    <a:pt x="1598549" y="539369"/>
                  </a:lnTo>
                  <a:lnTo>
                    <a:pt x="1598549" y="673481"/>
                  </a:lnTo>
                  <a:lnTo>
                    <a:pt x="1999361" y="338074"/>
                  </a:lnTo>
                  <a:lnTo>
                    <a:pt x="1598549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4255" y="966216"/>
              <a:ext cx="376428" cy="3636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9495" y="1019556"/>
              <a:ext cx="274320" cy="3534410"/>
            </a:xfrm>
            <a:custGeom>
              <a:avLst/>
              <a:gdLst/>
              <a:ahLst/>
              <a:cxnLst/>
              <a:rect l="l" t="t" r="r" b="b"/>
              <a:pathLst>
                <a:path w="274319" h="3534410">
                  <a:moveTo>
                    <a:pt x="274320" y="0"/>
                  </a:moveTo>
                  <a:lnTo>
                    <a:pt x="0" y="0"/>
                  </a:lnTo>
                  <a:lnTo>
                    <a:pt x="0" y="3533902"/>
                  </a:lnTo>
                  <a:lnTo>
                    <a:pt x="274320" y="3533902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057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Why not</a:t>
            </a:r>
            <a:r>
              <a:rPr sz="2800" b="1" spc="-16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C++?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736594" y="1101039"/>
            <a:ext cx="4714240" cy="1023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9435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73635D"/>
                </a:solidFill>
                <a:latin typeface="Arial"/>
                <a:cs typeface="Arial"/>
              </a:rPr>
              <a:t>C++</a:t>
            </a:r>
            <a:r>
              <a:rPr sz="1400" b="1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73635D"/>
                </a:solidFill>
                <a:latin typeface="Arial"/>
                <a:cs typeface="Arial"/>
              </a:rPr>
              <a:t>does</a:t>
            </a:r>
            <a:r>
              <a:rPr sz="1400" b="1" spc="-5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73635D"/>
                </a:solidFill>
                <a:latin typeface="Arial"/>
                <a:cs typeface="Arial"/>
              </a:rPr>
              <a:t>not</a:t>
            </a:r>
            <a:r>
              <a:rPr sz="1400" b="1" spc="-2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73635D"/>
                </a:solidFill>
                <a:latin typeface="Arial"/>
                <a:cs typeface="Arial"/>
              </a:rPr>
              <a:t>provide</a:t>
            </a:r>
            <a:r>
              <a:rPr sz="1400" b="1" spc="-6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73635D"/>
                </a:solidFill>
                <a:latin typeface="Arial"/>
                <a:cs typeface="Arial"/>
              </a:rPr>
              <a:t>efficient</a:t>
            </a:r>
            <a:r>
              <a:rPr sz="1400" b="1" spc="-10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73635D"/>
                </a:solidFill>
                <a:latin typeface="Arial"/>
                <a:cs typeface="Arial"/>
              </a:rPr>
              <a:t>means</a:t>
            </a:r>
            <a:r>
              <a:rPr sz="1400" b="1" spc="-4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73635D"/>
                </a:solidFill>
                <a:latin typeface="Arial"/>
                <a:cs typeface="Arial"/>
              </a:rPr>
              <a:t>for</a:t>
            </a:r>
            <a:r>
              <a:rPr sz="1400" b="1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73635D"/>
                </a:solidFill>
                <a:latin typeface="Arial"/>
                <a:cs typeface="Arial"/>
              </a:rPr>
              <a:t>garbage</a:t>
            </a:r>
            <a:endParaRPr sz="1400">
              <a:latin typeface="Arial"/>
              <a:cs typeface="Arial"/>
            </a:endParaRPr>
          </a:p>
          <a:p>
            <a:pPr marL="559435">
              <a:lnSpc>
                <a:spcPct val="100000"/>
              </a:lnSpc>
            </a:pPr>
            <a:r>
              <a:rPr sz="1400" b="1" spc="-15" dirty="0">
                <a:solidFill>
                  <a:srgbClr val="73635D"/>
                </a:solidFill>
                <a:latin typeface="Arial"/>
                <a:cs typeface="Arial"/>
              </a:rPr>
              <a:t>collection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400" b="1" spc="-5" dirty="0">
                <a:solidFill>
                  <a:srgbClr val="00B59C"/>
                </a:solidFill>
                <a:latin typeface="Arial"/>
                <a:cs typeface="Arial"/>
              </a:rPr>
              <a:t>No built </a:t>
            </a:r>
            <a:r>
              <a:rPr sz="1400" b="1" dirty="0">
                <a:solidFill>
                  <a:srgbClr val="00B59C"/>
                </a:solidFill>
                <a:latin typeface="Arial"/>
                <a:cs typeface="Arial"/>
              </a:rPr>
              <a:t>in </a:t>
            </a:r>
            <a:r>
              <a:rPr sz="1400" b="1" spc="-5" dirty="0">
                <a:solidFill>
                  <a:srgbClr val="00B59C"/>
                </a:solidFill>
                <a:latin typeface="Arial"/>
                <a:cs typeface="Arial"/>
              </a:rPr>
              <a:t>support for</a:t>
            </a:r>
            <a:r>
              <a:rPr sz="1400" b="1" spc="-260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00B59C"/>
                </a:solidFill>
                <a:latin typeface="Arial"/>
                <a:cs typeface="Arial"/>
              </a:rPr>
              <a:t>threads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9455" y="2656077"/>
            <a:ext cx="4657725" cy="103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8599"/>
                </a:solidFill>
                <a:latin typeface="Arial"/>
                <a:cs typeface="Arial"/>
              </a:rPr>
              <a:t>It</a:t>
            </a:r>
            <a:r>
              <a:rPr sz="1400" b="1" spc="-6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8599"/>
                </a:solidFill>
                <a:latin typeface="Arial"/>
                <a:cs typeface="Arial"/>
              </a:rPr>
              <a:t>gets</a:t>
            </a:r>
            <a:r>
              <a:rPr sz="1400" b="1" spc="-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8599"/>
                </a:solidFill>
                <a:latin typeface="Arial"/>
                <a:cs typeface="Arial"/>
              </a:rPr>
              <a:t>complex</a:t>
            </a:r>
            <a:r>
              <a:rPr sz="1400" b="1" spc="-6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8599"/>
                </a:solidFill>
                <a:latin typeface="Arial"/>
                <a:cs typeface="Arial"/>
              </a:rPr>
              <a:t>when</a:t>
            </a:r>
            <a:r>
              <a:rPr sz="1400" b="1" spc="-11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8599"/>
                </a:solidFill>
                <a:latin typeface="Arial"/>
                <a:cs typeface="Arial"/>
              </a:rPr>
              <a:t>u</a:t>
            </a:r>
            <a:r>
              <a:rPr sz="1400" b="1" spc="-2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8599"/>
                </a:solidFill>
                <a:latin typeface="Arial"/>
                <a:cs typeface="Arial"/>
              </a:rPr>
              <a:t>want</a:t>
            </a:r>
            <a:r>
              <a:rPr sz="1400" b="1" spc="-10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8599"/>
                </a:solidFill>
                <a:latin typeface="Arial"/>
                <a:cs typeface="Arial"/>
              </a:rPr>
              <a:t>to</a:t>
            </a:r>
            <a:r>
              <a:rPr sz="1400" b="1" spc="-3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8599"/>
                </a:solidFill>
                <a:latin typeface="Arial"/>
                <a:cs typeface="Arial"/>
              </a:rPr>
              <a:t>develop</a:t>
            </a:r>
            <a:r>
              <a:rPr sz="1400" b="1" spc="-6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8599"/>
                </a:solidFill>
                <a:latin typeface="Arial"/>
                <a:cs typeface="Arial"/>
              </a:rPr>
              <a:t>a</a:t>
            </a:r>
            <a:r>
              <a:rPr sz="1400" b="1" spc="-2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008599"/>
                </a:solidFill>
                <a:latin typeface="Arial"/>
                <a:cs typeface="Arial"/>
              </a:rPr>
              <a:t>graphics  </a:t>
            </a:r>
            <a:r>
              <a:rPr sz="1400" b="1" dirty="0">
                <a:solidFill>
                  <a:srgbClr val="008599"/>
                </a:solidFill>
                <a:latin typeface="Arial"/>
                <a:cs typeface="Arial"/>
              </a:rPr>
              <a:t>rich</a:t>
            </a:r>
            <a:r>
              <a:rPr sz="1400" b="1" spc="-5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008599"/>
                </a:solidFill>
                <a:latin typeface="Arial"/>
                <a:cs typeface="Arial"/>
              </a:rPr>
              <a:t>application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400" b="1" spc="-5" dirty="0">
                <a:solidFill>
                  <a:srgbClr val="FF3D5F"/>
                </a:solidFill>
                <a:latin typeface="Arial"/>
                <a:cs typeface="Arial"/>
              </a:rPr>
              <a:t>C++ </a:t>
            </a:r>
            <a:r>
              <a:rPr sz="1400" b="1" spc="5" dirty="0">
                <a:solidFill>
                  <a:srgbClr val="FF3D5F"/>
                </a:solidFill>
                <a:latin typeface="Arial"/>
                <a:cs typeface="Arial"/>
              </a:rPr>
              <a:t>is </a:t>
            </a:r>
            <a:r>
              <a:rPr sz="1400" b="1" spc="-5" dirty="0">
                <a:solidFill>
                  <a:srgbClr val="FF3D5F"/>
                </a:solidFill>
                <a:latin typeface="Arial"/>
                <a:cs typeface="Arial"/>
              </a:rPr>
              <a:t>not </a:t>
            </a:r>
            <a:r>
              <a:rPr sz="1400" b="1" dirty="0">
                <a:solidFill>
                  <a:srgbClr val="FF3D5F"/>
                </a:solidFill>
                <a:latin typeface="Arial"/>
                <a:cs typeface="Arial"/>
              </a:rPr>
              <a:t>platform</a:t>
            </a:r>
            <a:r>
              <a:rPr sz="1400" b="1" spc="-225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3D5F"/>
                </a:solidFill>
                <a:latin typeface="Arial"/>
                <a:cs typeface="Arial"/>
              </a:rPr>
              <a:t>independent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5487" y="1075944"/>
            <a:ext cx="2580132" cy="3540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1559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Objectives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2446" y="2587244"/>
            <a:ext cx="2697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Object Oriented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Programming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</a:t>
            </a:r>
            <a:r>
              <a:rPr sz="1400" spc="-7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Java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6470" y="3447669"/>
            <a:ext cx="2766695" cy="887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199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Packages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</a:t>
            </a:r>
            <a:r>
              <a:rPr sz="1400" spc="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Multithreading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Collections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9705" y="1148841"/>
            <a:ext cx="2778125" cy="795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CB834"/>
                </a:solidFill>
                <a:latin typeface="Carlito"/>
                <a:cs typeface="Carlito"/>
              </a:rPr>
              <a:t>Introduction </a:t>
            </a:r>
            <a:r>
              <a:rPr sz="1400" b="1" dirty="0">
                <a:solidFill>
                  <a:srgbClr val="FCB834"/>
                </a:solidFill>
                <a:latin typeface="Carlito"/>
                <a:cs typeface="Carlito"/>
              </a:rPr>
              <a:t>to</a:t>
            </a:r>
            <a:r>
              <a:rPr sz="1400" b="1" spc="-40" dirty="0">
                <a:solidFill>
                  <a:srgbClr val="FCB834"/>
                </a:solidFill>
                <a:latin typeface="Carlito"/>
                <a:cs typeface="Carlito"/>
              </a:rPr>
              <a:t> </a:t>
            </a:r>
            <a:r>
              <a:rPr sz="1400" b="1" spc="-20" dirty="0">
                <a:solidFill>
                  <a:srgbClr val="FCB834"/>
                </a:solidFill>
                <a:latin typeface="Carlito"/>
                <a:cs typeface="Carlito"/>
              </a:rPr>
              <a:t>Java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705485">
              <a:lnSpc>
                <a:spcPct val="100000"/>
              </a:lnSpc>
              <a:spcBef>
                <a:spcPts val="980"/>
              </a:spcBef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Data Handling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and</a:t>
            </a:r>
            <a:r>
              <a:rPr sz="1400" spc="-7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Functions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82211" y="1171955"/>
            <a:ext cx="121920" cy="239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87879" y="1129283"/>
            <a:ext cx="1764664" cy="324485"/>
          </a:xfrm>
          <a:custGeom>
            <a:avLst/>
            <a:gdLst/>
            <a:ahLst/>
            <a:cxnLst/>
            <a:rect l="l" t="t" r="r" b="b"/>
            <a:pathLst>
              <a:path w="1764664" h="324484">
                <a:moveTo>
                  <a:pt x="0" y="53975"/>
                </a:moveTo>
                <a:lnTo>
                  <a:pt x="4318" y="33019"/>
                </a:lnTo>
                <a:lnTo>
                  <a:pt x="15875" y="15875"/>
                </a:lnTo>
                <a:lnTo>
                  <a:pt x="33019" y="4190"/>
                </a:lnTo>
                <a:lnTo>
                  <a:pt x="54101" y="0"/>
                </a:lnTo>
                <a:lnTo>
                  <a:pt x="1710182" y="0"/>
                </a:lnTo>
                <a:lnTo>
                  <a:pt x="1731264" y="4190"/>
                </a:lnTo>
                <a:lnTo>
                  <a:pt x="1748408" y="15875"/>
                </a:lnTo>
                <a:lnTo>
                  <a:pt x="1759966" y="33019"/>
                </a:lnTo>
                <a:lnTo>
                  <a:pt x="1764283" y="53975"/>
                </a:lnTo>
                <a:lnTo>
                  <a:pt x="1764283" y="270128"/>
                </a:lnTo>
                <a:lnTo>
                  <a:pt x="1759966" y="291083"/>
                </a:lnTo>
                <a:lnTo>
                  <a:pt x="1748408" y="308228"/>
                </a:lnTo>
                <a:lnTo>
                  <a:pt x="1731264" y="319913"/>
                </a:lnTo>
                <a:lnTo>
                  <a:pt x="1710182" y="324103"/>
                </a:lnTo>
                <a:lnTo>
                  <a:pt x="54101" y="324103"/>
                </a:lnTo>
                <a:lnTo>
                  <a:pt x="33019" y="319913"/>
                </a:lnTo>
                <a:lnTo>
                  <a:pt x="15875" y="308228"/>
                </a:lnTo>
                <a:lnTo>
                  <a:pt x="4318" y="291083"/>
                </a:lnTo>
                <a:lnTo>
                  <a:pt x="0" y="270128"/>
                </a:lnTo>
                <a:lnTo>
                  <a:pt x="0" y="53975"/>
                </a:lnTo>
                <a:close/>
              </a:path>
            </a:pathLst>
          </a:custGeom>
          <a:ln w="12192">
            <a:solidFill>
              <a:srgbClr val="FCB83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70D241C7-EDC8-4257-8179-457C8DA0B1C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0" y="64387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868" y="844292"/>
            <a:ext cx="8209915" cy="713105"/>
            <a:chOff x="467868" y="844292"/>
            <a:chExt cx="8209915" cy="713105"/>
          </a:xfrm>
        </p:grpSpPr>
        <p:sp>
          <p:nvSpPr>
            <p:cNvPr id="3" name="object 3"/>
            <p:cNvSpPr/>
            <p:nvPr/>
          </p:nvSpPr>
          <p:spPr>
            <a:xfrm>
              <a:off x="467868" y="844292"/>
              <a:ext cx="8209915" cy="29209"/>
            </a:xfrm>
            <a:custGeom>
              <a:avLst/>
              <a:gdLst/>
              <a:ahLst/>
              <a:cxnLst/>
              <a:rect l="l" t="t" r="r" b="b"/>
              <a:pathLst>
                <a:path w="8209915" h="29209">
                  <a:moveTo>
                    <a:pt x="8209788" y="0"/>
                  </a:moveTo>
                  <a:lnTo>
                    <a:pt x="0" y="0"/>
                  </a:lnTo>
                  <a:lnTo>
                    <a:pt x="0" y="28705"/>
                  </a:lnTo>
                  <a:lnTo>
                    <a:pt x="8209788" y="28705"/>
                  </a:lnTo>
                  <a:lnTo>
                    <a:pt x="8209788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9496" y="882395"/>
              <a:ext cx="3384550" cy="675005"/>
            </a:xfrm>
            <a:custGeom>
              <a:avLst/>
              <a:gdLst/>
              <a:ahLst/>
              <a:cxnLst/>
              <a:rect l="l" t="t" r="r" b="b"/>
              <a:pathLst>
                <a:path w="3384550" h="675005">
                  <a:moveTo>
                    <a:pt x="2985135" y="0"/>
                  </a:moveTo>
                  <a:lnTo>
                    <a:pt x="2985135" y="133984"/>
                  </a:lnTo>
                  <a:lnTo>
                    <a:pt x="0" y="133984"/>
                  </a:lnTo>
                  <a:lnTo>
                    <a:pt x="0" y="539114"/>
                  </a:lnTo>
                  <a:lnTo>
                    <a:pt x="2985135" y="539114"/>
                  </a:lnTo>
                  <a:lnTo>
                    <a:pt x="2985135" y="674624"/>
                  </a:lnTo>
                  <a:lnTo>
                    <a:pt x="3384423" y="335914"/>
                  </a:lnTo>
                  <a:lnTo>
                    <a:pt x="2985135" y="0"/>
                  </a:lnTo>
                  <a:close/>
                </a:path>
              </a:pathLst>
            </a:custGeom>
            <a:solidFill>
              <a:srgbClr val="736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39495" y="1661160"/>
            <a:ext cx="2985770" cy="675005"/>
          </a:xfrm>
          <a:custGeom>
            <a:avLst/>
            <a:gdLst/>
            <a:ahLst/>
            <a:cxnLst/>
            <a:rect l="l" t="t" r="r" b="b"/>
            <a:pathLst>
              <a:path w="2985770" h="675005">
                <a:moveTo>
                  <a:pt x="2582926" y="0"/>
                </a:moveTo>
                <a:lnTo>
                  <a:pt x="2582926" y="129412"/>
                </a:lnTo>
                <a:lnTo>
                  <a:pt x="0" y="129412"/>
                </a:lnTo>
                <a:lnTo>
                  <a:pt x="0" y="533019"/>
                </a:lnTo>
                <a:lnTo>
                  <a:pt x="2582926" y="533019"/>
                </a:lnTo>
                <a:lnTo>
                  <a:pt x="2582926" y="674623"/>
                </a:lnTo>
                <a:lnTo>
                  <a:pt x="2985262" y="335914"/>
                </a:lnTo>
                <a:lnTo>
                  <a:pt x="2582926" y="0"/>
                </a:lnTo>
                <a:close/>
              </a:path>
            </a:pathLst>
          </a:custGeom>
          <a:solidFill>
            <a:srgbClr val="00B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495" y="2439923"/>
            <a:ext cx="2432050" cy="673735"/>
          </a:xfrm>
          <a:custGeom>
            <a:avLst/>
            <a:gdLst/>
            <a:ahLst/>
            <a:cxnLst/>
            <a:rect l="l" t="t" r="r" b="b"/>
            <a:pathLst>
              <a:path w="2432050" h="673735">
                <a:moveTo>
                  <a:pt x="2031111" y="0"/>
                </a:moveTo>
                <a:lnTo>
                  <a:pt x="2031111" y="138683"/>
                </a:lnTo>
                <a:lnTo>
                  <a:pt x="0" y="138683"/>
                </a:lnTo>
                <a:lnTo>
                  <a:pt x="0" y="540893"/>
                </a:lnTo>
                <a:lnTo>
                  <a:pt x="2031111" y="540893"/>
                </a:lnTo>
                <a:lnTo>
                  <a:pt x="2031111" y="673481"/>
                </a:lnTo>
                <a:lnTo>
                  <a:pt x="2431923" y="338074"/>
                </a:lnTo>
                <a:lnTo>
                  <a:pt x="2031111" y="0"/>
                </a:lnTo>
                <a:close/>
              </a:path>
            </a:pathLst>
          </a:custGeom>
          <a:solidFill>
            <a:srgbClr val="008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495" y="3218688"/>
            <a:ext cx="1999614" cy="673735"/>
          </a:xfrm>
          <a:custGeom>
            <a:avLst/>
            <a:gdLst/>
            <a:ahLst/>
            <a:cxnLst/>
            <a:rect l="l" t="t" r="r" b="b"/>
            <a:pathLst>
              <a:path w="1999614" h="673735">
                <a:moveTo>
                  <a:pt x="1598549" y="0"/>
                </a:moveTo>
                <a:lnTo>
                  <a:pt x="1598549" y="135636"/>
                </a:lnTo>
                <a:lnTo>
                  <a:pt x="0" y="135636"/>
                </a:lnTo>
                <a:lnTo>
                  <a:pt x="0" y="539369"/>
                </a:lnTo>
                <a:lnTo>
                  <a:pt x="1598549" y="539369"/>
                </a:lnTo>
                <a:lnTo>
                  <a:pt x="1598549" y="673481"/>
                </a:lnTo>
                <a:lnTo>
                  <a:pt x="1999361" y="338074"/>
                </a:lnTo>
                <a:lnTo>
                  <a:pt x="1598549" y="0"/>
                </a:lnTo>
                <a:close/>
              </a:path>
            </a:pathLst>
          </a:custGeom>
          <a:solidFill>
            <a:srgbClr val="FF3D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24255" y="966216"/>
            <a:ext cx="1471930" cy="3705225"/>
            <a:chOff x="524255" y="966216"/>
            <a:chExt cx="1471930" cy="3705225"/>
          </a:xfrm>
        </p:grpSpPr>
        <p:sp>
          <p:nvSpPr>
            <p:cNvPr id="9" name="object 9"/>
            <p:cNvSpPr/>
            <p:nvPr/>
          </p:nvSpPr>
          <p:spPr>
            <a:xfrm>
              <a:off x="539495" y="3997451"/>
              <a:ext cx="1456690" cy="673735"/>
            </a:xfrm>
            <a:custGeom>
              <a:avLst/>
              <a:gdLst/>
              <a:ahLst/>
              <a:cxnLst/>
              <a:rect l="l" t="t" r="r" b="b"/>
              <a:pathLst>
                <a:path w="1456689" h="673735">
                  <a:moveTo>
                    <a:pt x="1057402" y="0"/>
                  </a:moveTo>
                  <a:lnTo>
                    <a:pt x="1057402" y="137134"/>
                  </a:lnTo>
                  <a:lnTo>
                    <a:pt x="0" y="137134"/>
                  </a:lnTo>
                  <a:lnTo>
                    <a:pt x="0" y="539394"/>
                  </a:lnTo>
                  <a:lnTo>
                    <a:pt x="1057402" y="539394"/>
                  </a:lnTo>
                  <a:lnTo>
                    <a:pt x="1057402" y="673481"/>
                  </a:lnTo>
                  <a:lnTo>
                    <a:pt x="1456563" y="338137"/>
                  </a:lnTo>
                  <a:lnTo>
                    <a:pt x="1057402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4255" y="966216"/>
              <a:ext cx="376428" cy="3636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9495" y="1019556"/>
              <a:ext cx="274320" cy="3534410"/>
            </a:xfrm>
            <a:custGeom>
              <a:avLst/>
              <a:gdLst/>
              <a:ahLst/>
              <a:cxnLst/>
              <a:rect l="l" t="t" r="r" b="b"/>
              <a:pathLst>
                <a:path w="274319" h="3534410">
                  <a:moveTo>
                    <a:pt x="274320" y="0"/>
                  </a:moveTo>
                  <a:lnTo>
                    <a:pt x="0" y="0"/>
                  </a:lnTo>
                  <a:lnTo>
                    <a:pt x="0" y="3533902"/>
                  </a:lnTo>
                  <a:lnTo>
                    <a:pt x="274320" y="3533902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057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Why not</a:t>
            </a:r>
            <a:r>
              <a:rPr sz="2800" b="1" spc="-16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C++?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736594" y="1101039"/>
            <a:ext cx="4714240" cy="1023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9435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73635D"/>
                </a:solidFill>
                <a:latin typeface="Arial"/>
                <a:cs typeface="Arial"/>
              </a:rPr>
              <a:t>C++</a:t>
            </a:r>
            <a:r>
              <a:rPr sz="1400" b="1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73635D"/>
                </a:solidFill>
                <a:latin typeface="Arial"/>
                <a:cs typeface="Arial"/>
              </a:rPr>
              <a:t>does</a:t>
            </a:r>
            <a:r>
              <a:rPr sz="1400" b="1" spc="-5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73635D"/>
                </a:solidFill>
                <a:latin typeface="Arial"/>
                <a:cs typeface="Arial"/>
              </a:rPr>
              <a:t>not</a:t>
            </a:r>
            <a:r>
              <a:rPr sz="1400" b="1" spc="-2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73635D"/>
                </a:solidFill>
                <a:latin typeface="Arial"/>
                <a:cs typeface="Arial"/>
              </a:rPr>
              <a:t>provide</a:t>
            </a:r>
            <a:r>
              <a:rPr sz="1400" b="1" spc="-6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73635D"/>
                </a:solidFill>
                <a:latin typeface="Arial"/>
                <a:cs typeface="Arial"/>
              </a:rPr>
              <a:t>efficient</a:t>
            </a:r>
            <a:r>
              <a:rPr sz="1400" b="1" spc="-10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73635D"/>
                </a:solidFill>
                <a:latin typeface="Arial"/>
                <a:cs typeface="Arial"/>
              </a:rPr>
              <a:t>means</a:t>
            </a:r>
            <a:r>
              <a:rPr sz="1400" b="1" spc="-4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73635D"/>
                </a:solidFill>
                <a:latin typeface="Arial"/>
                <a:cs typeface="Arial"/>
              </a:rPr>
              <a:t>for</a:t>
            </a:r>
            <a:r>
              <a:rPr sz="1400" b="1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73635D"/>
                </a:solidFill>
                <a:latin typeface="Arial"/>
                <a:cs typeface="Arial"/>
              </a:rPr>
              <a:t>garbage</a:t>
            </a:r>
            <a:endParaRPr sz="1400">
              <a:latin typeface="Arial"/>
              <a:cs typeface="Arial"/>
            </a:endParaRPr>
          </a:p>
          <a:p>
            <a:pPr marL="559435">
              <a:lnSpc>
                <a:spcPct val="100000"/>
              </a:lnSpc>
            </a:pPr>
            <a:r>
              <a:rPr sz="1400" b="1" spc="-15" dirty="0">
                <a:solidFill>
                  <a:srgbClr val="73635D"/>
                </a:solidFill>
                <a:latin typeface="Arial"/>
                <a:cs typeface="Arial"/>
              </a:rPr>
              <a:t>collection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400" b="1" spc="-5" dirty="0">
                <a:solidFill>
                  <a:srgbClr val="00B59C"/>
                </a:solidFill>
                <a:latin typeface="Arial"/>
                <a:cs typeface="Arial"/>
              </a:rPr>
              <a:t>No built </a:t>
            </a:r>
            <a:r>
              <a:rPr sz="1400" b="1" dirty="0">
                <a:solidFill>
                  <a:srgbClr val="00B59C"/>
                </a:solidFill>
                <a:latin typeface="Arial"/>
                <a:cs typeface="Arial"/>
              </a:rPr>
              <a:t>in </a:t>
            </a:r>
            <a:r>
              <a:rPr sz="1400" b="1" spc="-5" dirty="0">
                <a:solidFill>
                  <a:srgbClr val="00B59C"/>
                </a:solidFill>
                <a:latin typeface="Arial"/>
                <a:cs typeface="Arial"/>
              </a:rPr>
              <a:t>support for</a:t>
            </a:r>
            <a:r>
              <a:rPr sz="1400" b="1" spc="-260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00B59C"/>
                </a:solidFill>
                <a:latin typeface="Arial"/>
                <a:cs typeface="Arial"/>
              </a:rPr>
              <a:t>threads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59455" y="2656077"/>
            <a:ext cx="4657725" cy="103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8599"/>
                </a:solidFill>
                <a:latin typeface="Arial"/>
                <a:cs typeface="Arial"/>
              </a:rPr>
              <a:t>It</a:t>
            </a:r>
            <a:r>
              <a:rPr sz="1400" b="1" spc="-6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8599"/>
                </a:solidFill>
                <a:latin typeface="Arial"/>
                <a:cs typeface="Arial"/>
              </a:rPr>
              <a:t>gets</a:t>
            </a:r>
            <a:r>
              <a:rPr sz="1400" b="1" spc="-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8599"/>
                </a:solidFill>
                <a:latin typeface="Arial"/>
                <a:cs typeface="Arial"/>
              </a:rPr>
              <a:t>complex</a:t>
            </a:r>
            <a:r>
              <a:rPr sz="1400" b="1" spc="-6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8599"/>
                </a:solidFill>
                <a:latin typeface="Arial"/>
                <a:cs typeface="Arial"/>
              </a:rPr>
              <a:t>when</a:t>
            </a:r>
            <a:r>
              <a:rPr sz="1400" b="1" spc="-11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8599"/>
                </a:solidFill>
                <a:latin typeface="Arial"/>
                <a:cs typeface="Arial"/>
              </a:rPr>
              <a:t>u</a:t>
            </a:r>
            <a:r>
              <a:rPr sz="1400" b="1" spc="-2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8599"/>
                </a:solidFill>
                <a:latin typeface="Arial"/>
                <a:cs typeface="Arial"/>
              </a:rPr>
              <a:t>want</a:t>
            </a:r>
            <a:r>
              <a:rPr sz="1400" b="1" spc="-10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8599"/>
                </a:solidFill>
                <a:latin typeface="Arial"/>
                <a:cs typeface="Arial"/>
              </a:rPr>
              <a:t>to</a:t>
            </a:r>
            <a:r>
              <a:rPr sz="1400" b="1" spc="-3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8599"/>
                </a:solidFill>
                <a:latin typeface="Arial"/>
                <a:cs typeface="Arial"/>
              </a:rPr>
              <a:t>develop</a:t>
            </a:r>
            <a:r>
              <a:rPr sz="1400" b="1" spc="-6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8599"/>
                </a:solidFill>
                <a:latin typeface="Arial"/>
                <a:cs typeface="Arial"/>
              </a:rPr>
              <a:t>a</a:t>
            </a:r>
            <a:r>
              <a:rPr sz="1400" b="1" spc="-2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008599"/>
                </a:solidFill>
                <a:latin typeface="Arial"/>
                <a:cs typeface="Arial"/>
              </a:rPr>
              <a:t>graphics  </a:t>
            </a:r>
            <a:r>
              <a:rPr sz="1400" b="1" dirty="0">
                <a:solidFill>
                  <a:srgbClr val="008599"/>
                </a:solidFill>
                <a:latin typeface="Arial"/>
                <a:cs typeface="Arial"/>
              </a:rPr>
              <a:t>rich</a:t>
            </a:r>
            <a:r>
              <a:rPr sz="1400" b="1" spc="-5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008599"/>
                </a:solidFill>
                <a:latin typeface="Arial"/>
                <a:cs typeface="Arial"/>
              </a:rPr>
              <a:t>application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400" b="1" spc="-5" dirty="0">
                <a:solidFill>
                  <a:srgbClr val="FF3D5F"/>
                </a:solidFill>
                <a:latin typeface="Arial"/>
                <a:cs typeface="Arial"/>
              </a:rPr>
              <a:t>C++ </a:t>
            </a:r>
            <a:r>
              <a:rPr sz="1400" b="1" spc="5" dirty="0">
                <a:solidFill>
                  <a:srgbClr val="FF3D5F"/>
                </a:solidFill>
                <a:latin typeface="Arial"/>
                <a:cs typeface="Arial"/>
              </a:rPr>
              <a:t>is </a:t>
            </a:r>
            <a:r>
              <a:rPr sz="1400" b="1" spc="-5" dirty="0">
                <a:solidFill>
                  <a:srgbClr val="FF3D5F"/>
                </a:solidFill>
                <a:latin typeface="Arial"/>
                <a:cs typeface="Arial"/>
              </a:rPr>
              <a:t>not </a:t>
            </a:r>
            <a:r>
              <a:rPr sz="1400" b="1" dirty="0">
                <a:solidFill>
                  <a:srgbClr val="FF3D5F"/>
                </a:solidFill>
                <a:latin typeface="Arial"/>
                <a:cs typeface="Arial"/>
              </a:rPr>
              <a:t>platform</a:t>
            </a:r>
            <a:r>
              <a:rPr sz="1400" b="1" spc="-225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3D5F"/>
                </a:solidFill>
                <a:latin typeface="Arial"/>
                <a:cs typeface="Arial"/>
              </a:rPr>
              <a:t>independent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2085" y="4216704"/>
            <a:ext cx="6363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CB834"/>
                </a:solidFill>
                <a:latin typeface="Arial"/>
                <a:cs typeface="Arial"/>
              </a:rPr>
              <a:t>In</a:t>
            </a:r>
            <a:r>
              <a:rPr sz="1400" b="1" spc="-55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CB834"/>
                </a:solidFill>
                <a:latin typeface="Arial"/>
                <a:cs typeface="Arial"/>
              </a:rPr>
              <a:t>C++</a:t>
            </a:r>
            <a:r>
              <a:rPr sz="1400" b="1" spc="-30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CB834"/>
                </a:solidFill>
                <a:latin typeface="Arial"/>
                <a:cs typeface="Arial"/>
              </a:rPr>
              <a:t>memory</a:t>
            </a:r>
            <a:r>
              <a:rPr sz="1400" b="1" spc="-10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CB834"/>
                </a:solidFill>
                <a:latin typeface="Arial"/>
                <a:cs typeface="Arial"/>
              </a:rPr>
              <a:t>allocation</a:t>
            </a:r>
            <a:r>
              <a:rPr sz="1400" b="1" spc="-105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CB834"/>
                </a:solidFill>
                <a:latin typeface="Arial"/>
                <a:cs typeface="Arial"/>
              </a:rPr>
              <a:t>and</a:t>
            </a:r>
            <a:r>
              <a:rPr sz="1400" b="1" spc="-25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CB834"/>
                </a:solidFill>
                <a:latin typeface="Arial"/>
                <a:cs typeface="Arial"/>
              </a:rPr>
              <a:t>de-allocation</a:t>
            </a:r>
            <a:r>
              <a:rPr sz="1400" b="1" spc="-105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CB834"/>
                </a:solidFill>
                <a:latin typeface="Arial"/>
                <a:cs typeface="Arial"/>
              </a:rPr>
              <a:t>has</a:t>
            </a:r>
            <a:r>
              <a:rPr sz="1400" b="1" spc="-25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CB834"/>
                </a:solidFill>
                <a:latin typeface="Arial"/>
                <a:cs typeface="Arial"/>
              </a:rPr>
              <a:t>to</a:t>
            </a:r>
            <a:r>
              <a:rPr sz="1400" b="1" spc="-45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CB834"/>
                </a:solidFill>
                <a:latin typeface="Arial"/>
                <a:cs typeface="Arial"/>
              </a:rPr>
              <a:t>be</a:t>
            </a:r>
            <a:r>
              <a:rPr sz="1400" b="1" spc="-10" dirty="0">
                <a:solidFill>
                  <a:srgbClr val="FCB834"/>
                </a:solidFill>
                <a:latin typeface="Arial"/>
                <a:cs typeface="Arial"/>
              </a:rPr>
              <a:t> done</a:t>
            </a:r>
            <a:r>
              <a:rPr sz="1400" b="1" spc="-35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CB834"/>
                </a:solidFill>
                <a:latin typeface="Arial"/>
                <a:cs typeface="Arial"/>
              </a:rPr>
              <a:t>by</a:t>
            </a:r>
            <a:r>
              <a:rPr sz="1400" b="1" spc="-10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CB834"/>
                </a:solidFill>
                <a:latin typeface="Arial"/>
                <a:cs typeface="Arial"/>
              </a:rPr>
              <a:t>the</a:t>
            </a:r>
            <a:r>
              <a:rPr sz="1400" b="1" spc="-40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CB834"/>
                </a:solidFill>
                <a:latin typeface="Arial"/>
                <a:cs typeface="Arial"/>
              </a:rPr>
              <a:t>developer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844292"/>
            <a:ext cx="8209915" cy="29209"/>
          </a:xfrm>
          <a:custGeom>
            <a:avLst/>
            <a:gdLst/>
            <a:ahLst/>
            <a:cxnLst/>
            <a:rect l="l" t="t" r="r" b="b"/>
            <a:pathLst>
              <a:path w="8209915" h="29209">
                <a:moveTo>
                  <a:pt x="8209788" y="0"/>
                </a:moveTo>
                <a:lnTo>
                  <a:pt x="0" y="0"/>
                </a:lnTo>
                <a:lnTo>
                  <a:pt x="0" y="28705"/>
                </a:lnTo>
                <a:lnTo>
                  <a:pt x="8209788" y="28705"/>
                </a:lnTo>
                <a:lnTo>
                  <a:pt x="8209788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2654" marR="536575" indent="-287020">
              <a:lnSpc>
                <a:spcPct val="15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3462654" algn="l"/>
                <a:tab pos="3463290" algn="l"/>
              </a:tabLst>
            </a:pPr>
            <a:r>
              <a:rPr dirty="0"/>
              <a:t>Java was </a:t>
            </a:r>
            <a:r>
              <a:rPr spc="-5" dirty="0"/>
              <a:t>developed by James Gosling </a:t>
            </a:r>
            <a:r>
              <a:rPr dirty="0"/>
              <a:t>in </a:t>
            </a:r>
            <a:r>
              <a:rPr spc="-20" dirty="0"/>
              <a:t>Sun  </a:t>
            </a:r>
            <a:r>
              <a:rPr spc="-15" dirty="0"/>
              <a:t>Microsystems</a:t>
            </a:r>
          </a:p>
          <a:p>
            <a:pPr marL="3163570">
              <a:lnSpc>
                <a:spcPct val="100000"/>
              </a:lnSpc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pc="-15" dirty="0"/>
          </a:p>
          <a:p>
            <a:pPr marL="3462654" indent="-28702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3462654" algn="l"/>
                <a:tab pos="3463290" algn="l"/>
              </a:tabLst>
            </a:pPr>
            <a:r>
              <a:rPr spc="-5" dirty="0"/>
              <a:t>It </a:t>
            </a:r>
            <a:r>
              <a:rPr dirty="0"/>
              <a:t>is a platform </a:t>
            </a:r>
            <a:r>
              <a:rPr spc="-5" dirty="0"/>
              <a:t>independent </a:t>
            </a:r>
            <a:r>
              <a:rPr spc="-15" dirty="0"/>
              <a:t>programming</a:t>
            </a:r>
            <a:r>
              <a:rPr spc="-60" dirty="0"/>
              <a:t> </a:t>
            </a:r>
            <a:r>
              <a:rPr spc="-15" dirty="0"/>
              <a:t>language</a:t>
            </a:r>
          </a:p>
          <a:p>
            <a:pPr marL="3462654" marR="67945" indent="-287020">
              <a:lnSpc>
                <a:spcPct val="150000"/>
              </a:lnSpc>
              <a:spcBef>
                <a:spcPts val="445"/>
              </a:spcBef>
              <a:buClr>
                <a:srgbClr val="095A82"/>
              </a:buClr>
              <a:buFont typeface="Wingdings"/>
              <a:buChar char=""/>
              <a:tabLst>
                <a:tab pos="3462654" algn="l"/>
                <a:tab pos="3463290" algn="l"/>
              </a:tabLst>
            </a:pPr>
            <a:r>
              <a:rPr spc="-5" dirty="0"/>
              <a:t>This </a:t>
            </a:r>
            <a:r>
              <a:rPr dirty="0"/>
              <a:t>language was initially </a:t>
            </a:r>
            <a:r>
              <a:rPr spc="-5" dirty="0"/>
              <a:t>named as OAK and </a:t>
            </a:r>
            <a:r>
              <a:rPr spc="-15" dirty="0"/>
              <a:t>later  </a:t>
            </a:r>
            <a:r>
              <a:rPr spc="-5" dirty="0"/>
              <a:t>renamed as</a:t>
            </a:r>
            <a:r>
              <a:rPr spc="-25" dirty="0"/>
              <a:t> </a:t>
            </a:r>
            <a:r>
              <a:rPr spc="-20" dirty="0"/>
              <a:t>Java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162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History of</a:t>
            </a:r>
            <a:r>
              <a:rPr sz="2800" b="1" spc="-18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Java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8388" y="1266444"/>
            <a:ext cx="2426335" cy="1978025"/>
            <a:chOff x="818388" y="1266444"/>
            <a:chExt cx="2426335" cy="1978025"/>
          </a:xfrm>
        </p:grpSpPr>
        <p:sp>
          <p:nvSpPr>
            <p:cNvPr id="6" name="object 6"/>
            <p:cNvSpPr/>
            <p:nvPr/>
          </p:nvSpPr>
          <p:spPr>
            <a:xfrm>
              <a:off x="827532" y="1275587"/>
              <a:ext cx="2407920" cy="19598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2960" y="1271016"/>
              <a:ext cx="2416810" cy="1969135"/>
            </a:xfrm>
            <a:custGeom>
              <a:avLst/>
              <a:gdLst/>
              <a:ahLst/>
              <a:cxnLst/>
              <a:rect l="l" t="t" r="r" b="b"/>
              <a:pathLst>
                <a:path w="2416810" h="1969135">
                  <a:moveTo>
                    <a:pt x="0" y="1968880"/>
                  </a:moveTo>
                  <a:lnTo>
                    <a:pt x="2416682" y="1968880"/>
                  </a:lnTo>
                  <a:lnTo>
                    <a:pt x="2416682" y="0"/>
                  </a:lnTo>
                  <a:lnTo>
                    <a:pt x="0" y="0"/>
                  </a:lnTo>
                  <a:lnTo>
                    <a:pt x="0" y="1968880"/>
                  </a:lnTo>
                  <a:close/>
                </a:path>
              </a:pathLst>
            </a:custGeom>
            <a:ln w="9144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19932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Java</a:t>
            </a:r>
            <a:r>
              <a:rPr sz="2800" b="1" spc="-9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Versions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549" y="1357693"/>
            <a:ext cx="871855" cy="481965"/>
            <a:chOff x="205549" y="1357693"/>
            <a:chExt cx="871855" cy="481965"/>
          </a:xfrm>
        </p:grpSpPr>
        <p:sp>
          <p:nvSpPr>
            <p:cNvPr id="5" name="object 5"/>
            <p:cNvSpPr/>
            <p:nvPr/>
          </p:nvSpPr>
          <p:spPr>
            <a:xfrm>
              <a:off x="210311" y="1362455"/>
              <a:ext cx="862330" cy="472440"/>
            </a:xfrm>
            <a:custGeom>
              <a:avLst/>
              <a:gdLst/>
              <a:ahLst/>
              <a:cxnLst/>
              <a:rect l="l" t="t" r="r" b="b"/>
              <a:pathLst>
                <a:path w="862330" h="472439">
                  <a:moveTo>
                    <a:pt x="783501" y="0"/>
                  </a:moveTo>
                  <a:lnTo>
                    <a:pt x="78701" y="0"/>
                  </a:lnTo>
                  <a:lnTo>
                    <a:pt x="48069" y="6223"/>
                  </a:lnTo>
                  <a:lnTo>
                    <a:pt x="23050" y="23114"/>
                  </a:lnTo>
                  <a:lnTo>
                    <a:pt x="6184" y="48133"/>
                  </a:lnTo>
                  <a:lnTo>
                    <a:pt x="0" y="78740"/>
                  </a:lnTo>
                  <a:lnTo>
                    <a:pt x="0" y="393700"/>
                  </a:lnTo>
                  <a:lnTo>
                    <a:pt x="6184" y="424307"/>
                  </a:lnTo>
                  <a:lnTo>
                    <a:pt x="23050" y="449326"/>
                  </a:lnTo>
                  <a:lnTo>
                    <a:pt x="48069" y="466217"/>
                  </a:lnTo>
                  <a:lnTo>
                    <a:pt x="78701" y="472440"/>
                  </a:lnTo>
                  <a:lnTo>
                    <a:pt x="783501" y="472440"/>
                  </a:lnTo>
                  <a:lnTo>
                    <a:pt x="814133" y="466217"/>
                  </a:lnTo>
                  <a:lnTo>
                    <a:pt x="839152" y="449326"/>
                  </a:lnTo>
                  <a:lnTo>
                    <a:pt x="856018" y="424307"/>
                  </a:lnTo>
                  <a:lnTo>
                    <a:pt x="862203" y="393700"/>
                  </a:lnTo>
                  <a:lnTo>
                    <a:pt x="862203" y="78740"/>
                  </a:lnTo>
                  <a:lnTo>
                    <a:pt x="856018" y="48133"/>
                  </a:lnTo>
                  <a:lnTo>
                    <a:pt x="839152" y="23114"/>
                  </a:lnTo>
                  <a:lnTo>
                    <a:pt x="814133" y="6223"/>
                  </a:lnTo>
                  <a:lnTo>
                    <a:pt x="783501" y="0"/>
                  </a:lnTo>
                  <a:close/>
                </a:path>
              </a:pathLst>
            </a:custGeom>
            <a:solidFill>
              <a:srgbClr val="00B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0311" y="1362455"/>
              <a:ext cx="862330" cy="472440"/>
            </a:xfrm>
            <a:custGeom>
              <a:avLst/>
              <a:gdLst/>
              <a:ahLst/>
              <a:cxnLst/>
              <a:rect l="l" t="t" r="r" b="b"/>
              <a:pathLst>
                <a:path w="862330" h="472439">
                  <a:moveTo>
                    <a:pt x="0" y="78740"/>
                  </a:moveTo>
                  <a:lnTo>
                    <a:pt x="6184" y="48133"/>
                  </a:lnTo>
                  <a:lnTo>
                    <a:pt x="23050" y="23114"/>
                  </a:lnTo>
                  <a:lnTo>
                    <a:pt x="48069" y="6223"/>
                  </a:lnTo>
                  <a:lnTo>
                    <a:pt x="78701" y="0"/>
                  </a:lnTo>
                  <a:lnTo>
                    <a:pt x="783501" y="0"/>
                  </a:lnTo>
                  <a:lnTo>
                    <a:pt x="814133" y="6223"/>
                  </a:lnTo>
                  <a:lnTo>
                    <a:pt x="839152" y="23114"/>
                  </a:lnTo>
                  <a:lnTo>
                    <a:pt x="856018" y="48133"/>
                  </a:lnTo>
                  <a:lnTo>
                    <a:pt x="862203" y="78740"/>
                  </a:lnTo>
                  <a:lnTo>
                    <a:pt x="862203" y="393700"/>
                  </a:lnTo>
                  <a:lnTo>
                    <a:pt x="856018" y="424307"/>
                  </a:lnTo>
                  <a:lnTo>
                    <a:pt x="839152" y="449326"/>
                  </a:lnTo>
                  <a:lnTo>
                    <a:pt x="814133" y="466217"/>
                  </a:lnTo>
                  <a:lnTo>
                    <a:pt x="783501" y="472440"/>
                  </a:lnTo>
                  <a:lnTo>
                    <a:pt x="78701" y="472440"/>
                  </a:lnTo>
                  <a:lnTo>
                    <a:pt x="48069" y="466217"/>
                  </a:lnTo>
                  <a:lnTo>
                    <a:pt x="23050" y="449326"/>
                  </a:lnTo>
                  <a:lnTo>
                    <a:pt x="6184" y="424307"/>
                  </a:lnTo>
                  <a:lnTo>
                    <a:pt x="0" y="393700"/>
                  </a:lnTo>
                  <a:lnTo>
                    <a:pt x="0" y="78740"/>
                  </a:lnTo>
                  <a:close/>
                </a:path>
              </a:pathLst>
            </a:custGeom>
            <a:ln w="9144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9824" y="1395221"/>
            <a:ext cx="534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5080" indent="-125095">
              <a:lnSpc>
                <a:spcPct val="100000"/>
              </a:lnSpc>
              <a:spcBef>
                <a:spcPts val="100"/>
              </a:spcBef>
            </a:pPr>
            <a:r>
              <a:rPr sz="1200" spc="-229" dirty="0">
                <a:solidFill>
                  <a:srgbClr val="FFFFFF"/>
                </a:solidFill>
                <a:latin typeface="Arial Black"/>
                <a:cs typeface="Arial Black"/>
              </a:rPr>
              <a:t>Java </a:t>
            </a:r>
            <a:r>
              <a:rPr sz="1200" spc="-170" dirty="0">
                <a:solidFill>
                  <a:srgbClr val="FFFFFF"/>
                </a:solidFill>
                <a:latin typeface="Arial Black"/>
                <a:cs typeface="Arial Black"/>
              </a:rPr>
              <a:t>1.0  </a:t>
            </a:r>
            <a:r>
              <a:rPr sz="1200" spc="-185" dirty="0">
                <a:solidFill>
                  <a:srgbClr val="FFFFFF"/>
                </a:solidFill>
                <a:latin typeface="Arial Black"/>
                <a:cs typeface="Arial Black"/>
              </a:rPr>
              <a:t>Oak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7200" y="2493264"/>
            <a:ext cx="8226425" cy="1606550"/>
            <a:chOff x="457200" y="2493264"/>
            <a:chExt cx="8226425" cy="1606550"/>
          </a:xfrm>
        </p:grpSpPr>
        <p:sp>
          <p:nvSpPr>
            <p:cNvPr id="9" name="object 9"/>
            <p:cNvSpPr/>
            <p:nvPr/>
          </p:nvSpPr>
          <p:spPr>
            <a:xfrm>
              <a:off x="467867" y="2639568"/>
              <a:ext cx="8209915" cy="50165"/>
            </a:xfrm>
            <a:custGeom>
              <a:avLst/>
              <a:gdLst/>
              <a:ahLst/>
              <a:cxnLst/>
              <a:rect l="l" t="t" r="r" b="b"/>
              <a:pathLst>
                <a:path w="8209915" h="50164">
                  <a:moveTo>
                    <a:pt x="0" y="49783"/>
                  </a:moveTo>
                  <a:lnTo>
                    <a:pt x="8209407" y="0"/>
                  </a:lnTo>
                </a:path>
              </a:pathLst>
            </a:custGeom>
            <a:ln w="12192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2513076"/>
              <a:ext cx="368807" cy="3505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0844" y="2493264"/>
              <a:ext cx="367283" cy="3505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30295" y="2493264"/>
              <a:ext cx="368807" cy="350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9747" y="2493264"/>
              <a:ext cx="368808" cy="3505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29200" y="2493264"/>
              <a:ext cx="368808" cy="3505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80176" y="2493264"/>
              <a:ext cx="367284" cy="3505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29628" y="2493264"/>
              <a:ext cx="367283" cy="3505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02880" y="2493264"/>
              <a:ext cx="367283" cy="3505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1391" y="2534412"/>
              <a:ext cx="368808" cy="3489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0787" y="3622548"/>
              <a:ext cx="864235" cy="472440"/>
            </a:xfrm>
            <a:custGeom>
              <a:avLst/>
              <a:gdLst/>
              <a:ahLst/>
              <a:cxnLst/>
              <a:rect l="l" t="t" r="r" b="b"/>
              <a:pathLst>
                <a:path w="864235" h="472439">
                  <a:moveTo>
                    <a:pt x="785241" y="0"/>
                  </a:moveTo>
                  <a:lnTo>
                    <a:pt x="78727" y="0"/>
                  </a:lnTo>
                  <a:lnTo>
                    <a:pt x="48082" y="6222"/>
                  </a:lnTo>
                  <a:lnTo>
                    <a:pt x="23063" y="23113"/>
                  </a:lnTo>
                  <a:lnTo>
                    <a:pt x="6184" y="48132"/>
                  </a:lnTo>
                  <a:lnTo>
                    <a:pt x="0" y="78739"/>
                  </a:lnTo>
                  <a:lnTo>
                    <a:pt x="0" y="393699"/>
                  </a:lnTo>
                  <a:lnTo>
                    <a:pt x="6184" y="424345"/>
                  </a:lnTo>
                  <a:lnTo>
                    <a:pt x="23063" y="449376"/>
                  </a:lnTo>
                  <a:lnTo>
                    <a:pt x="48082" y="466255"/>
                  </a:lnTo>
                  <a:lnTo>
                    <a:pt x="78727" y="472439"/>
                  </a:lnTo>
                  <a:lnTo>
                    <a:pt x="785241" y="472439"/>
                  </a:lnTo>
                  <a:lnTo>
                    <a:pt x="815848" y="466255"/>
                  </a:lnTo>
                  <a:lnTo>
                    <a:pt x="840867" y="449376"/>
                  </a:lnTo>
                  <a:lnTo>
                    <a:pt x="857757" y="424345"/>
                  </a:lnTo>
                  <a:lnTo>
                    <a:pt x="863981" y="393699"/>
                  </a:lnTo>
                  <a:lnTo>
                    <a:pt x="863981" y="78739"/>
                  </a:lnTo>
                  <a:lnTo>
                    <a:pt x="857757" y="48132"/>
                  </a:lnTo>
                  <a:lnTo>
                    <a:pt x="840867" y="23113"/>
                  </a:lnTo>
                  <a:lnTo>
                    <a:pt x="815848" y="6222"/>
                  </a:lnTo>
                  <a:lnTo>
                    <a:pt x="785241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70787" y="3622548"/>
              <a:ext cx="864235" cy="472440"/>
            </a:xfrm>
            <a:custGeom>
              <a:avLst/>
              <a:gdLst/>
              <a:ahLst/>
              <a:cxnLst/>
              <a:rect l="l" t="t" r="r" b="b"/>
              <a:pathLst>
                <a:path w="864235" h="472439">
                  <a:moveTo>
                    <a:pt x="0" y="78739"/>
                  </a:moveTo>
                  <a:lnTo>
                    <a:pt x="6184" y="48132"/>
                  </a:lnTo>
                  <a:lnTo>
                    <a:pt x="23063" y="23113"/>
                  </a:lnTo>
                  <a:lnTo>
                    <a:pt x="48082" y="6222"/>
                  </a:lnTo>
                  <a:lnTo>
                    <a:pt x="78727" y="0"/>
                  </a:lnTo>
                  <a:lnTo>
                    <a:pt x="785241" y="0"/>
                  </a:lnTo>
                  <a:lnTo>
                    <a:pt x="815848" y="6222"/>
                  </a:lnTo>
                  <a:lnTo>
                    <a:pt x="840867" y="23113"/>
                  </a:lnTo>
                  <a:lnTo>
                    <a:pt x="857757" y="48132"/>
                  </a:lnTo>
                  <a:lnTo>
                    <a:pt x="863981" y="78739"/>
                  </a:lnTo>
                  <a:lnTo>
                    <a:pt x="863981" y="393699"/>
                  </a:lnTo>
                  <a:lnTo>
                    <a:pt x="857757" y="424345"/>
                  </a:lnTo>
                  <a:lnTo>
                    <a:pt x="840867" y="449376"/>
                  </a:lnTo>
                  <a:lnTo>
                    <a:pt x="815848" y="466255"/>
                  </a:lnTo>
                  <a:lnTo>
                    <a:pt x="785241" y="472439"/>
                  </a:lnTo>
                  <a:lnTo>
                    <a:pt x="78727" y="472439"/>
                  </a:lnTo>
                  <a:lnTo>
                    <a:pt x="48082" y="466255"/>
                  </a:lnTo>
                  <a:lnTo>
                    <a:pt x="23063" y="449376"/>
                  </a:lnTo>
                  <a:lnTo>
                    <a:pt x="6184" y="424345"/>
                  </a:lnTo>
                  <a:lnTo>
                    <a:pt x="0" y="393699"/>
                  </a:lnTo>
                  <a:lnTo>
                    <a:pt x="0" y="78739"/>
                  </a:lnTo>
                  <a:close/>
                </a:path>
              </a:pathLst>
            </a:custGeom>
            <a:ln w="9144">
              <a:solidFill>
                <a:srgbClr val="FCD0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1302" y="2956686"/>
            <a:ext cx="7467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5" dirty="0">
                <a:solidFill>
                  <a:srgbClr val="095A82"/>
                </a:solidFill>
                <a:latin typeface="Arial Black"/>
                <a:cs typeface="Arial Black"/>
              </a:rPr>
              <a:t>January</a:t>
            </a:r>
            <a:r>
              <a:rPr sz="1000" spc="-95" dirty="0">
                <a:solidFill>
                  <a:srgbClr val="095A82"/>
                </a:solidFill>
                <a:latin typeface="Arial Black"/>
                <a:cs typeface="Arial Black"/>
              </a:rPr>
              <a:t> </a:t>
            </a:r>
            <a:r>
              <a:rPr sz="1000" spc="-160" dirty="0">
                <a:solidFill>
                  <a:srgbClr val="095A82"/>
                </a:solidFill>
                <a:latin typeface="Arial Black"/>
                <a:cs typeface="Arial Black"/>
              </a:rPr>
              <a:t>1996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1570" y="2251963"/>
            <a:ext cx="810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0" dirty="0">
                <a:solidFill>
                  <a:srgbClr val="095A82"/>
                </a:solidFill>
                <a:latin typeface="Arial Black"/>
                <a:cs typeface="Arial Black"/>
              </a:rPr>
              <a:t>February</a:t>
            </a:r>
            <a:r>
              <a:rPr sz="1000" spc="-90" dirty="0">
                <a:solidFill>
                  <a:srgbClr val="095A82"/>
                </a:solidFill>
                <a:latin typeface="Arial Black"/>
                <a:cs typeface="Arial Black"/>
              </a:rPr>
              <a:t> </a:t>
            </a:r>
            <a:r>
              <a:rPr sz="1000" spc="-160" dirty="0">
                <a:solidFill>
                  <a:srgbClr val="095A82"/>
                </a:solidFill>
                <a:latin typeface="Arial Black"/>
                <a:cs typeface="Arial Black"/>
              </a:rPr>
              <a:t>1997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83791" y="2949955"/>
            <a:ext cx="894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40" dirty="0">
                <a:solidFill>
                  <a:srgbClr val="095A82"/>
                </a:solidFill>
                <a:latin typeface="Arial Black"/>
                <a:cs typeface="Arial Black"/>
              </a:rPr>
              <a:t>December</a:t>
            </a:r>
            <a:r>
              <a:rPr sz="1000" spc="-90" dirty="0">
                <a:solidFill>
                  <a:srgbClr val="095A82"/>
                </a:solidFill>
                <a:latin typeface="Arial Black"/>
                <a:cs typeface="Arial Black"/>
              </a:rPr>
              <a:t> </a:t>
            </a:r>
            <a:r>
              <a:rPr sz="1000" spc="-155" dirty="0">
                <a:solidFill>
                  <a:srgbClr val="095A82"/>
                </a:solidFill>
                <a:latin typeface="Arial Black"/>
                <a:cs typeface="Arial Black"/>
              </a:rPr>
              <a:t>1998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46019" y="2248915"/>
            <a:ext cx="5619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14" dirty="0">
                <a:solidFill>
                  <a:srgbClr val="095A82"/>
                </a:solidFill>
                <a:latin typeface="Arial Black"/>
                <a:cs typeface="Arial Black"/>
              </a:rPr>
              <a:t>May </a:t>
            </a:r>
            <a:r>
              <a:rPr sz="1000" spc="-160" dirty="0">
                <a:solidFill>
                  <a:srgbClr val="095A82"/>
                </a:solidFill>
                <a:latin typeface="Arial Black"/>
                <a:cs typeface="Arial Black"/>
              </a:rPr>
              <a:t>2000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53739" y="2913633"/>
            <a:ext cx="8108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0" dirty="0">
                <a:solidFill>
                  <a:srgbClr val="095A82"/>
                </a:solidFill>
                <a:latin typeface="Arial Black"/>
                <a:cs typeface="Arial Black"/>
              </a:rPr>
              <a:t>February</a:t>
            </a:r>
            <a:r>
              <a:rPr sz="1000" spc="-90" dirty="0">
                <a:solidFill>
                  <a:srgbClr val="095A82"/>
                </a:solidFill>
                <a:latin typeface="Arial Black"/>
                <a:cs typeface="Arial Black"/>
              </a:rPr>
              <a:t> </a:t>
            </a:r>
            <a:r>
              <a:rPr sz="1000" spc="-160" dirty="0">
                <a:solidFill>
                  <a:srgbClr val="095A82"/>
                </a:solidFill>
                <a:latin typeface="Arial Black"/>
                <a:cs typeface="Arial Black"/>
              </a:rPr>
              <a:t>2002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04334" y="2248915"/>
            <a:ext cx="9328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0" dirty="0">
                <a:solidFill>
                  <a:srgbClr val="095A82"/>
                </a:solidFill>
                <a:latin typeface="Arial Black"/>
                <a:cs typeface="Arial Black"/>
              </a:rPr>
              <a:t>September</a:t>
            </a:r>
            <a:r>
              <a:rPr sz="1000" spc="-110" dirty="0">
                <a:solidFill>
                  <a:srgbClr val="095A82"/>
                </a:solidFill>
                <a:latin typeface="Arial Black"/>
                <a:cs typeface="Arial Black"/>
              </a:rPr>
              <a:t> </a:t>
            </a:r>
            <a:r>
              <a:rPr sz="1000" spc="-160" dirty="0">
                <a:solidFill>
                  <a:srgbClr val="095A82"/>
                </a:solidFill>
                <a:latin typeface="Arial Black"/>
                <a:cs typeface="Arial Black"/>
              </a:rPr>
              <a:t>2004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13908" y="2905125"/>
            <a:ext cx="8947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40" dirty="0">
                <a:solidFill>
                  <a:srgbClr val="095A82"/>
                </a:solidFill>
                <a:latin typeface="Arial Black"/>
                <a:cs typeface="Arial Black"/>
              </a:rPr>
              <a:t>December</a:t>
            </a:r>
            <a:r>
              <a:rPr sz="1000" spc="-75" dirty="0">
                <a:solidFill>
                  <a:srgbClr val="095A82"/>
                </a:solidFill>
                <a:latin typeface="Arial Black"/>
                <a:cs typeface="Arial Black"/>
              </a:rPr>
              <a:t> </a:t>
            </a:r>
            <a:r>
              <a:rPr sz="1000" spc="-160" dirty="0">
                <a:solidFill>
                  <a:srgbClr val="095A82"/>
                </a:solidFill>
                <a:latin typeface="Arial Black"/>
                <a:cs typeface="Arial Black"/>
              </a:rPr>
              <a:t>2006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23126" y="2248915"/>
            <a:ext cx="5289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60" dirty="0">
                <a:solidFill>
                  <a:srgbClr val="095A82"/>
                </a:solidFill>
                <a:latin typeface="Arial Black"/>
                <a:cs typeface="Arial Black"/>
              </a:rPr>
              <a:t>July</a:t>
            </a:r>
            <a:r>
              <a:rPr sz="1000" spc="-140" dirty="0">
                <a:solidFill>
                  <a:srgbClr val="095A82"/>
                </a:solidFill>
                <a:latin typeface="Arial Black"/>
                <a:cs typeface="Arial Black"/>
              </a:rPr>
              <a:t> </a:t>
            </a:r>
            <a:r>
              <a:rPr sz="1000" spc="-160" dirty="0">
                <a:solidFill>
                  <a:srgbClr val="095A82"/>
                </a:solidFill>
                <a:latin typeface="Arial Black"/>
                <a:cs typeface="Arial Black"/>
              </a:rPr>
              <a:t>2011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35418" y="2913379"/>
            <a:ext cx="673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095A82"/>
                </a:solidFill>
                <a:latin typeface="Arial Black"/>
                <a:cs typeface="Arial Black"/>
              </a:rPr>
              <a:t>March </a:t>
            </a:r>
            <a:r>
              <a:rPr sz="1000" spc="-160" dirty="0">
                <a:solidFill>
                  <a:srgbClr val="095A82"/>
                </a:solidFill>
                <a:latin typeface="Arial Black"/>
                <a:cs typeface="Arial Black"/>
              </a:rPr>
              <a:t>2014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30909" y="3748227"/>
            <a:ext cx="534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29" dirty="0">
                <a:solidFill>
                  <a:srgbClr val="FFFFFF"/>
                </a:solidFill>
                <a:latin typeface="Arial Black"/>
                <a:cs typeface="Arial Black"/>
              </a:rPr>
              <a:t>Java</a:t>
            </a:r>
            <a:r>
              <a:rPr sz="12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170" dirty="0">
                <a:solidFill>
                  <a:srgbClr val="FFFFFF"/>
                </a:solidFill>
                <a:latin typeface="Arial Black"/>
                <a:cs typeface="Arial Black"/>
              </a:rPr>
              <a:t>1.1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33765" y="1281493"/>
            <a:ext cx="932815" cy="546100"/>
            <a:chOff x="1933765" y="1281493"/>
            <a:chExt cx="932815" cy="546100"/>
          </a:xfrm>
        </p:grpSpPr>
        <p:sp>
          <p:nvSpPr>
            <p:cNvPr id="32" name="object 32"/>
            <p:cNvSpPr/>
            <p:nvPr/>
          </p:nvSpPr>
          <p:spPr>
            <a:xfrm>
              <a:off x="1938527" y="1286255"/>
              <a:ext cx="923290" cy="536575"/>
            </a:xfrm>
            <a:custGeom>
              <a:avLst/>
              <a:gdLst/>
              <a:ahLst/>
              <a:cxnLst/>
              <a:rect l="l" t="t" r="r" b="b"/>
              <a:pathLst>
                <a:path w="923289" h="536575">
                  <a:moveTo>
                    <a:pt x="833755" y="0"/>
                  </a:moveTo>
                  <a:lnTo>
                    <a:pt x="89408" y="0"/>
                  </a:lnTo>
                  <a:lnTo>
                    <a:pt x="54610" y="6985"/>
                  </a:lnTo>
                  <a:lnTo>
                    <a:pt x="26162" y="26162"/>
                  </a:lnTo>
                  <a:lnTo>
                    <a:pt x="6985" y="54610"/>
                  </a:lnTo>
                  <a:lnTo>
                    <a:pt x="0" y="89408"/>
                  </a:lnTo>
                  <a:lnTo>
                    <a:pt x="0" y="446913"/>
                  </a:lnTo>
                  <a:lnTo>
                    <a:pt x="6985" y="481711"/>
                  </a:lnTo>
                  <a:lnTo>
                    <a:pt x="26162" y="510159"/>
                  </a:lnTo>
                  <a:lnTo>
                    <a:pt x="54610" y="529336"/>
                  </a:lnTo>
                  <a:lnTo>
                    <a:pt x="89408" y="536321"/>
                  </a:lnTo>
                  <a:lnTo>
                    <a:pt x="833755" y="536321"/>
                  </a:lnTo>
                  <a:lnTo>
                    <a:pt x="868553" y="529336"/>
                  </a:lnTo>
                  <a:lnTo>
                    <a:pt x="897001" y="510159"/>
                  </a:lnTo>
                  <a:lnTo>
                    <a:pt x="916178" y="481711"/>
                  </a:lnTo>
                  <a:lnTo>
                    <a:pt x="923163" y="446913"/>
                  </a:lnTo>
                  <a:lnTo>
                    <a:pt x="923163" y="89408"/>
                  </a:lnTo>
                  <a:lnTo>
                    <a:pt x="916178" y="54610"/>
                  </a:lnTo>
                  <a:lnTo>
                    <a:pt x="897001" y="26162"/>
                  </a:lnTo>
                  <a:lnTo>
                    <a:pt x="868553" y="6985"/>
                  </a:lnTo>
                  <a:lnTo>
                    <a:pt x="833755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38527" y="1286255"/>
              <a:ext cx="923290" cy="536575"/>
            </a:xfrm>
            <a:custGeom>
              <a:avLst/>
              <a:gdLst/>
              <a:ahLst/>
              <a:cxnLst/>
              <a:rect l="l" t="t" r="r" b="b"/>
              <a:pathLst>
                <a:path w="923289" h="536575">
                  <a:moveTo>
                    <a:pt x="0" y="89408"/>
                  </a:moveTo>
                  <a:lnTo>
                    <a:pt x="6985" y="54610"/>
                  </a:lnTo>
                  <a:lnTo>
                    <a:pt x="26162" y="26162"/>
                  </a:lnTo>
                  <a:lnTo>
                    <a:pt x="54610" y="6985"/>
                  </a:lnTo>
                  <a:lnTo>
                    <a:pt x="89408" y="0"/>
                  </a:lnTo>
                  <a:lnTo>
                    <a:pt x="833755" y="0"/>
                  </a:lnTo>
                  <a:lnTo>
                    <a:pt x="868553" y="6985"/>
                  </a:lnTo>
                  <a:lnTo>
                    <a:pt x="897001" y="26162"/>
                  </a:lnTo>
                  <a:lnTo>
                    <a:pt x="916178" y="54610"/>
                  </a:lnTo>
                  <a:lnTo>
                    <a:pt x="923163" y="89408"/>
                  </a:lnTo>
                  <a:lnTo>
                    <a:pt x="923163" y="446913"/>
                  </a:lnTo>
                  <a:lnTo>
                    <a:pt x="916178" y="481711"/>
                  </a:lnTo>
                  <a:lnTo>
                    <a:pt x="897001" y="510159"/>
                  </a:lnTo>
                  <a:lnTo>
                    <a:pt x="868553" y="529336"/>
                  </a:lnTo>
                  <a:lnTo>
                    <a:pt x="833755" y="536321"/>
                  </a:lnTo>
                  <a:lnTo>
                    <a:pt x="89408" y="536321"/>
                  </a:lnTo>
                  <a:lnTo>
                    <a:pt x="54610" y="529336"/>
                  </a:lnTo>
                  <a:lnTo>
                    <a:pt x="26162" y="510159"/>
                  </a:lnTo>
                  <a:lnTo>
                    <a:pt x="6985" y="481711"/>
                  </a:lnTo>
                  <a:lnTo>
                    <a:pt x="0" y="446913"/>
                  </a:lnTo>
                  <a:lnTo>
                    <a:pt x="0" y="89408"/>
                  </a:lnTo>
                  <a:close/>
                </a:path>
              </a:pathLst>
            </a:custGeom>
            <a:ln w="9144">
              <a:solidFill>
                <a:srgbClr val="FF3D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64766" y="1357121"/>
            <a:ext cx="65849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5885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Java </a:t>
            </a:r>
            <a:r>
              <a:rPr sz="1100" spc="-15" dirty="0">
                <a:solidFill>
                  <a:srgbClr val="FFFFFF"/>
                </a:solidFill>
                <a:latin typeface="Carlito"/>
                <a:cs typeface="Carlito"/>
              </a:rPr>
              <a:t>1.2 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100" spc="-1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100" spc="-10" dirty="0">
                <a:solidFill>
                  <a:srgbClr val="FFFFFF"/>
                </a:solidFill>
                <a:latin typeface="Carlito"/>
                <a:cs typeface="Carlito"/>
              </a:rPr>
              <a:t>ay</a:t>
            </a:r>
            <a:r>
              <a:rPr sz="1100" spc="-20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1100" spc="-1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100" spc="-15" dirty="0">
                <a:solidFill>
                  <a:srgbClr val="FFFFFF"/>
                </a:solidFill>
                <a:latin typeface="Carlito"/>
                <a:cs typeface="Carlito"/>
              </a:rPr>
              <a:t>un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880169" y="3617785"/>
            <a:ext cx="871855" cy="481965"/>
            <a:chOff x="2880169" y="3617785"/>
            <a:chExt cx="871855" cy="481965"/>
          </a:xfrm>
        </p:grpSpPr>
        <p:sp>
          <p:nvSpPr>
            <p:cNvPr id="36" name="object 36"/>
            <p:cNvSpPr/>
            <p:nvPr/>
          </p:nvSpPr>
          <p:spPr>
            <a:xfrm>
              <a:off x="2884932" y="3622547"/>
              <a:ext cx="862330" cy="472440"/>
            </a:xfrm>
            <a:custGeom>
              <a:avLst/>
              <a:gdLst/>
              <a:ahLst/>
              <a:cxnLst/>
              <a:rect l="l" t="t" r="r" b="b"/>
              <a:pathLst>
                <a:path w="862329" h="472439">
                  <a:moveTo>
                    <a:pt x="783463" y="0"/>
                  </a:moveTo>
                  <a:lnTo>
                    <a:pt x="78740" y="0"/>
                  </a:lnTo>
                  <a:lnTo>
                    <a:pt x="48132" y="6222"/>
                  </a:lnTo>
                  <a:lnTo>
                    <a:pt x="23113" y="23113"/>
                  </a:lnTo>
                  <a:lnTo>
                    <a:pt x="6223" y="48132"/>
                  </a:lnTo>
                  <a:lnTo>
                    <a:pt x="0" y="78739"/>
                  </a:lnTo>
                  <a:lnTo>
                    <a:pt x="0" y="393699"/>
                  </a:lnTo>
                  <a:lnTo>
                    <a:pt x="6223" y="424345"/>
                  </a:lnTo>
                  <a:lnTo>
                    <a:pt x="23113" y="449376"/>
                  </a:lnTo>
                  <a:lnTo>
                    <a:pt x="48132" y="466255"/>
                  </a:lnTo>
                  <a:lnTo>
                    <a:pt x="78740" y="472439"/>
                  </a:lnTo>
                  <a:lnTo>
                    <a:pt x="783463" y="472439"/>
                  </a:lnTo>
                  <a:lnTo>
                    <a:pt x="814069" y="466255"/>
                  </a:lnTo>
                  <a:lnTo>
                    <a:pt x="839089" y="449376"/>
                  </a:lnTo>
                  <a:lnTo>
                    <a:pt x="855980" y="424345"/>
                  </a:lnTo>
                  <a:lnTo>
                    <a:pt x="862203" y="393699"/>
                  </a:lnTo>
                  <a:lnTo>
                    <a:pt x="862203" y="78739"/>
                  </a:lnTo>
                  <a:lnTo>
                    <a:pt x="855980" y="48132"/>
                  </a:lnTo>
                  <a:lnTo>
                    <a:pt x="839089" y="23113"/>
                  </a:lnTo>
                  <a:lnTo>
                    <a:pt x="814069" y="6222"/>
                  </a:lnTo>
                  <a:lnTo>
                    <a:pt x="783463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84932" y="3622547"/>
              <a:ext cx="862330" cy="472440"/>
            </a:xfrm>
            <a:custGeom>
              <a:avLst/>
              <a:gdLst/>
              <a:ahLst/>
              <a:cxnLst/>
              <a:rect l="l" t="t" r="r" b="b"/>
              <a:pathLst>
                <a:path w="862329" h="472439">
                  <a:moveTo>
                    <a:pt x="0" y="78739"/>
                  </a:moveTo>
                  <a:lnTo>
                    <a:pt x="6223" y="48132"/>
                  </a:lnTo>
                  <a:lnTo>
                    <a:pt x="23113" y="23113"/>
                  </a:lnTo>
                  <a:lnTo>
                    <a:pt x="48132" y="6222"/>
                  </a:lnTo>
                  <a:lnTo>
                    <a:pt x="78740" y="0"/>
                  </a:lnTo>
                  <a:lnTo>
                    <a:pt x="783463" y="0"/>
                  </a:lnTo>
                  <a:lnTo>
                    <a:pt x="814069" y="6222"/>
                  </a:lnTo>
                  <a:lnTo>
                    <a:pt x="839089" y="23113"/>
                  </a:lnTo>
                  <a:lnTo>
                    <a:pt x="855980" y="48132"/>
                  </a:lnTo>
                  <a:lnTo>
                    <a:pt x="862203" y="78739"/>
                  </a:lnTo>
                  <a:lnTo>
                    <a:pt x="862203" y="393699"/>
                  </a:lnTo>
                  <a:lnTo>
                    <a:pt x="855980" y="424345"/>
                  </a:lnTo>
                  <a:lnTo>
                    <a:pt x="839089" y="449376"/>
                  </a:lnTo>
                  <a:lnTo>
                    <a:pt x="814069" y="466255"/>
                  </a:lnTo>
                  <a:lnTo>
                    <a:pt x="783463" y="472439"/>
                  </a:lnTo>
                  <a:lnTo>
                    <a:pt x="78740" y="472439"/>
                  </a:lnTo>
                  <a:lnTo>
                    <a:pt x="48132" y="466255"/>
                  </a:lnTo>
                  <a:lnTo>
                    <a:pt x="23113" y="449376"/>
                  </a:lnTo>
                  <a:lnTo>
                    <a:pt x="6223" y="424345"/>
                  </a:lnTo>
                  <a:lnTo>
                    <a:pt x="0" y="393699"/>
                  </a:lnTo>
                  <a:lnTo>
                    <a:pt x="0" y="78739"/>
                  </a:lnTo>
                  <a:close/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065145" y="3656838"/>
            <a:ext cx="497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5080" indent="-13970">
              <a:lnSpc>
                <a:spcPct val="100000"/>
              </a:lnSpc>
              <a:spcBef>
                <a:spcPts val="100"/>
              </a:spcBef>
            </a:pPr>
            <a:r>
              <a:rPr sz="1200" spc="-385" dirty="0">
                <a:solidFill>
                  <a:srgbClr val="FFFFFF"/>
                </a:solidFill>
                <a:latin typeface="Arial Black"/>
                <a:cs typeface="Arial Black"/>
              </a:rPr>
              <a:t>J</a:t>
            </a:r>
            <a:r>
              <a:rPr sz="1200" spc="-204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200" spc="-175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sz="1200" spc="-204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200" spc="-170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r>
              <a:rPr sz="1200" spc="-150" dirty="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r>
              <a:rPr sz="1200" spc="-105" dirty="0">
                <a:solidFill>
                  <a:srgbClr val="FFFFFF"/>
                </a:solidFill>
                <a:latin typeface="Arial Black"/>
                <a:cs typeface="Arial Black"/>
              </a:rPr>
              <a:t>3  </a:t>
            </a:r>
            <a:r>
              <a:rPr sz="1200" spc="-190" dirty="0">
                <a:solidFill>
                  <a:srgbClr val="FFFFFF"/>
                </a:solidFill>
                <a:latin typeface="Arial Black"/>
                <a:cs typeface="Arial Black"/>
              </a:rPr>
              <a:t>Kestrel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829621" y="1342453"/>
            <a:ext cx="873760" cy="481965"/>
            <a:chOff x="3829621" y="1342453"/>
            <a:chExt cx="873760" cy="481965"/>
          </a:xfrm>
        </p:grpSpPr>
        <p:sp>
          <p:nvSpPr>
            <p:cNvPr id="40" name="object 40"/>
            <p:cNvSpPr/>
            <p:nvPr/>
          </p:nvSpPr>
          <p:spPr>
            <a:xfrm>
              <a:off x="3834384" y="1347216"/>
              <a:ext cx="864235" cy="472440"/>
            </a:xfrm>
            <a:custGeom>
              <a:avLst/>
              <a:gdLst/>
              <a:ahLst/>
              <a:cxnLst/>
              <a:rect l="l" t="t" r="r" b="b"/>
              <a:pathLst>
                <a:path w="864235" h="472439">
                  <a:moveTo>
                    <a:pt x="785240" y="0"/>
                  </a:moveTo>
                  <a:lnTo>
                    <a:pt x="78739" y="0"/>
                  </a:lnTo>
                  <a:lnTo>
                    <a:pt x="48132" y="6223"/>
                  </a:lnTo>
                  <a:lnTo>
                    <a:pt x="23113" y="23113"/>
                  </a:lnTo>
                  <a:lnTo>
                    <a:pt x="6223" y="48133"/>
                  </a:lnTo>
                  <a:lnTo>
                    <a:pt x="0" y="78739"/>
                  </a:lnTo>
                  <a:lnTo>
                    <a:pt x="0" y="393700"/>
                  </a:lnTo>
                  <a:lnTo>
                    <a:pt x="6223" y="424307"/>
                  </a:lnTo>
                  <a:lnTo>
                    <a:pt x="23113" y="449325"/>
                  </a:lnTo>
                  <a:lnTo>
                    <a:pt x="48132" y="466217"/>
                  </a:lnTo>
                  <a:lnTo>
                    <a:pt x="78739" y="472439"/>
                  </a:lnTo>
                  <a:lnTo>
                    <a:pt x="785240" y="472439"/>
                  </a:lnTo>
                  <a:lnTo>
                    <a:pt x="815848" y="466217"/>
                  </a:lnTo>
                  <a:lnTo>
                    <a:pt x="840866" y="449325"/>
                  </a:lnTo>
                  <a:lnTo>
                    <a:pt x="857757" y="424307"/>
                  </a:lnTo>
                  <a:lnTo>
                    <a:pt x="863980" y="393700"/>
                  </a:lnTo>
                  <a:lnTo>
                    <a:pt x="863980" y="78739"/>
                  </a:lnTo>
                  <a:lnTo>
                    <a:pt x="857757" y="48133"/>
                  </a:lnTo>
                  <a:lnTo>
                    <a:pt x="840866" y="23113"/>
                  </a:lnTo>
                  <a:lnTo>
                    <a:pt x="815848" y="6223"/>
                  </a:lnTo>
                  <a:lnTo>
                    <a:pt x="785240" y="0"/>
                  </a:lnTo>
                  <a:close/>
                </a:path>
              </a:pathLst>
            </a:custGeom>
            <a:solidFill>
              <a:srgbClr val="AEC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34384" y="1347216"/>
              <a:ext cx="864235" cy="472440"/>
            </a:xfrm>
            <a:custGeom>
              <a:avLst/>
              <a:gdLst/>
              <a:ahLst/>
              <a:cxnLst/>
              <a:rect l="l" t="t" r="r" b="b"/>
              <a:pathLst>
                <a:path w="864235" h="472439">
                  <a:moveTo>
                    <a:pt x="0" y="78739"/>
                  </a:moveTo>
                  <a:lnTo>
                    <a:pt x="6223" y="48133"/>
                  </a:lnTo>
                  <a:lnTo>
                    <a:pt x="23113" y="23113"/>
                  </a:lnTo>
                  <a:lnTo>
                    <a:pt x="48132" y="6223"/>
                  </a:lnTo>
                  <a:lnTo>
                    <a:pt x="78739" y="0"/>
                  </a:lnTo>
                  <a:lnTo>
                    <a:pt x="785240" y="0"/>
                  </a:lnTo>
                  <a:lnTo>
                    <a:pt x="815848" y="6223"/>
                  </a:lnTo>
                  <a:lnTo>
                    <a:pt x="840866" y="23113"/>
                  </a:lnTo>
                  <a:lnTo>
                    <a:pt x="857757" y="48133"/>
                  </a:lnTo>
                  <a:lnTo>
                    <a:pt x="863980" y="78739"/>
                  </a:lnTo>
                  <a:lnTo>
                    <a:pt x="863980" y="393700"/>
                  </a:lnTo>
                  <a:lnTo>
                    <a:pt x="857757" y="424307"/>
                  </a:lnTo>
                  <a:lnTo>
                    <a:pt x="840866" y="449325"/>
                  </a:lnTo>
                  <a:lnTo>
                    <a:pt x="815848" y="466217"/>
                  </a:lnTo>
                  <a:lnTo>
                    <a:pt x="785240" y="472439"/>
                  </a:lnTo>
                  <a:lnTo>
                    <a:pt x="78739" y="472439"/>
                  </a:lnTo>
                  <a:lnTo>
                    <a:pt x="48132" y="466217"/>
                  </a:lnTo>
                  <a:lnTo>
                    <a:pt x="23113" y="449325"/>
                  </a:lnTo>
                  <a:lnTo>
                    <a:pt x="6223" y="424307"/>
                  </a:lnTo>
                  <a:lnTo>
                    <a:pt x="0" y="393700"/>
                  </a:lnTo>
                  <a:lnTo>
                    <a:pt x="0" y="78739"/>
                  </a:lnTo>
                  <a:close/>
                </a:path>
              </a:pathLst>
            </a:custGeom>
            <a:ln w="9144">
              <a:solidFill>
                <a:srgbClr val="AEC3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995420" y="1379346"/>
            <a:ext cx="5321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29" dirty="0">
                <a:solidFill>
                  <a:srgbClr val="FFFFFF"/>
                </a:solidFill>
                <a:latin typeface="Arial Black"/>
                <a:cs typeface="Arial Black"/>
              </a:rPr>
              <a:t>Java</a:t>
            </a:r>
            <a:r>
              <a:rPr sz="1200" spc="-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175" dirty="0">
                <a:solidFill>
                  <a:srgbClr val="FFFFFF"/>
                </a:solidFill>
                <a:latin typeface="Arial Black"/>
                <a:cs typeface="Arial Black"/>
              </a:rPr>
              <a:t>1.4</a:t>
            </a:r>
            <a:endParaRPr sz="1200">
              <a:latin typeface="Arial Black"/>
              <a:cs typeface="Arial Black"/>
            </a:endParaRPr>
          </a:p>
          <a:p>
            <a:pPr marL="56515">
              <a:lnSpc>
                <a:spcPct val="100000"/>
              </a:lnSpc>
            </a:pPr>
            <a:r>
              <a:rPr sz="1200" spc="-130" dirty="0">
                <a:solidFill>
                  <a:srgbClr val="FFFFFF"/>
                </a:solidFill>
                <a:latin typeface="Arial Black"/>
                <a:cs typeface="Arial Black"/>
              </a:rPr>
              <a:t>Merlin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771453" y="3617785"/>
            <a:ext cx="871855" cy="481965"/>
            <a:chOff x="4771453" y="3617785"/>
            <a:chExt cx="871855" cy="481965"/>
          </a:xfrm>
        </p:grpSpPr>
        <p:sp>
          <p:nvSpPr>
            <p:cNvPr id="44" name="object 44"/>
            <p:cNvSpPr/>
            <p:nvPr/>
          </p:nvSpPr>
          <p:spPr>
            <a:xfrm>
              <a:off x="4776215" y="3622547"/>
              <a:ext cx="862330" cy="472440"/>
            </a:xfrm>
            <a:custGeom>
              <a:avLst/>
              <a:gdLst/>
              <a:ahLst/>
              <a:cxnLst/>
              <a:rect l="l" t="t" r="r" b="b"/>
              <a:pathLst>
                <a:path w="862329" h="472439">
                  <a:moveTo>
                    <a:pt x="783463" y="0"/>
                  </a:moveTo>
                  <a:lnTo>
                    <a:pt x="78739" y="0"/>
                  </a:lnTo>
                  <a:lnTo>
                    <a:pt x="48133" y="6222"/>
                  </a:lnTo>
                  <a:lnTo>
                    <a:pt x="23113" y="23113"/>
                  </a:lnTo>
                  <a:lnTo>
                    <a:pt x="6223" y="48132"/>
                  </a:lnTo>
                  <a:lnTo>
                    <a:pt x="0" y="78739"/>
                  </a:lnTo>
                  <a:lnTo>
                    <a:pt x="0" y="393699"/>
                  </a:lnTo>
                  <a:lnTo>
                    <a:pt x="6223" y="424345"/>
                  </a:lnTo>
                  <a:lnTo>
                    <a:pt x="23113" y="449376"/>
                  </a:lnTo>
                  <a:lnTo>
                    <a:pt x="48133" y="466255"/>
                  </a:lnTo>
                  <a:lnTo>
                    <a:pt x="78739" y="472439"/>
                  </a:lnTo>
                  <a:lnTo>
                    <a:pt x="783463" y="472439"/>
                  </a:lnTo>
                  <a:lnTo>
                    <a:pt x="814070" y="466255"/>
                  </a:lnTo>
                  <a:lnTo>
                    <a:pt x="839088" y="449376"/>
                  </a:lnTo>
                  <a:lnTo>
                    <a:pt x="855980" y="424345"/>
                  </a:lnTo>
                  <a:lnTo>
                    <a:pt x="862203" y="393699"/>
                  </a:lnTo>
                  <a:lnTo>
                    <a:pt x="862203" y="78739"/>
                  </a:lnTo>
                  <a:lnTo>
                    <a:pt x="855980" y="48132"/>
                  </a:lnTo>
                  <a:lnTo>
                    <a:pt x="839088" y="23113"/>
                  </a:lnTo>
                  <a:lnTo>
                    <a:pt x="814070" y="6222"/>
                  </a:lnTo>
                  <a:lnTo>
                    <a:pt x="783463" y="0"/>
                  </a:lnTo>
                  <a:close/>
                </a:path>
              </a:pathLst>
            </a:custGeom>
            <a:solidFill>
              <a:srgbClr val="2D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76215" y="3622547"/>
              <a:ext cx="862330" cy="472440"/>
            </a:xfrm>
            <a:custGeom>
              <a:avLst/>
              <a:gdLst/>
              <a:ahLst/>
              <a:cxnLst/>
              <a:rect l="l" t="t" r="r" b="b"/>
              <a:pathLst>
                <a:path w="862329" h="472439">
                  <a:moveTo>
                    <a:pt x="0" y="78739"/>
                  </a:moveTo>
                  <a:lnTo>
                    <a:pt x="6223" y="48132"/>
                  </a:lnTo>
                  <a:lnTo>
                    <a:pt x="23113" y="23113"/>
                  </a:lnTo>
                  <a:lnTo>
                    <a:pt x="48133" y="6222"/>
                  </a:lnTo>
                  <a:lnTo>
                    <a:pt x="78739" y="0"/>
                  </a:lnTo>
                  <a:lnTo>
                    <a:pt x="783463" y="0"/>
                  </a:lnTo>
                  <a:lnTo>
                    <a:pt x="814070" y="6222"/>
                  </a:lnTo>
                  <a:lnTo>
                    <a:pt x="839088" y="23113"/>
                  </a:lnTo>
                  <a:lnTo>
                    <a:pt x="855980" y="48132"/>
                  </a:lnTo>
                  <a:lnTo>
                    <a:pt x="862203" y="78739"/>
                  </a:lnTo>
                  <a:lnTo>
                    <a:pt x="862203" y="393699"/>
                  </a:lnTo>
                  <a:lnTo>
                    <a:pt x="855980" y="424345"/>
                  </a:lnTo>
                  <a:lnTo>
                    <a:pt x="839088" y="449376"/>
                  </a:lnTo>
                  <a:lnTo>
                    <a:pt x="814070" y="466255"/>
                  </a:lnTo>
                  <a:lnTo>
                    <a:pt x="783463" y="472439"/>
                  </a:lnTo>
                  <a:lnTo>
                    <a:pt x="78739" y="472439"/>
                  </a:lnTo>
                  <a:lnTo>
                    <a:pt x="48133" y="466255"/>
                  </a:lnTo>
                  <a:lnTo>
                    <a:pt x="23113" y="449376"/>
                  </a:lnTo>
                  <a:lnTo>
                    <a:pt x="6223" y="424345"/>
                  </a:lnTo>
                  <a:lnTo>
                    <a:pt x="0" y="393699"/>
                  </a:lnTo>
                  <a:lnTo>
                    <a:pt x="0" y="78739"/>
                  </a:lnTo>
                  <a:close/>
                </a:path>
              </a:pathLst>
            </a:custGeom>
            <a:ln w="9144">
              <a:solidFill>
                <a:srgbClr val="2D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995164" y="3656838"/>
            <a:ext cx="424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100"/>
              </a:spcBef>
            </a:pPr>
            <a:r>
              <a:rPr sz="1200" spc="-229" dirty="0">
                <a:solidFill>
                  <a:srgbClr val="FFFFFF"/>
                </a:solidFill>
                <a:latin typeface="Arial Black"/>
                <a:cs typeface="Arial Black"/>
              </a:rPr>
              <a:t>Java </a:t>
            </a:r>
            <a:r>
              <a:rPr sz="1200" spc="-155" dirty="0">
                <a:solidFill>
                  <a:srgbClr val="FFFFFF"/>
                </a:solidFill>
                <a:latin typeface="Arial Black"/>
                <a:cs typeface="Arial Black"/>
              </a:rPr>
              <a:t>5  </a:t>
            </a:r>
            <a:r>
              <a:rPr sz="1200" spc="-170" dirty="0">
                <a:solidFill>
                  <a:srgbClr val="FFFFFF"/>
                </a:solidFill>
                <a:latin typeface="Arial Black"/>
                <a:cs typeface="Arial Black"/>
              </a:rPr>
              <a:t>Tiger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739193" y="1305877"/>
            <a:ext cx="873760" cy="481965"/>
            <a:chOff x="5739193" y="1305877"/>
            <a:chExt cx="873760" cy="481965"/>
          </a:xfrm>
        </p:grpSpPr>
        <p:sp>
          <p:nvSpPr>
            <p:cNvPr id="48" name="object 48"/>
            <p:cNvSpPr/>
            <p:nvPr/>
          </p:nvSpPr>
          <p:spPr>
            <a:xfrm>
              <a:off x="5743955" y="1310639"/>
              <a:ext cx="864235" cy="472440"/>
            </a:xfrm>
            <a:custGeom>
              <a:avLst/>
              <a:gdLst/>
              <a:ahLst/>
              <a:cxnLst/>
              <a:rect l="l" t="t" r="r" b="b"/>
              <a:pathLst>
                <a:path w="864234" h="472439">
                  <a:moveTo>
                    <a:pt x="785241" y="0"/>
                  </a:moveTo>
                  <a:lnTo>
                    <a:pt x="78740" y="0"/>
                  </a:lnTo>
                  <a:lnTo>
                    <a:pt x="48133" y="6223"/>
                  </a:lnTo>
                  <a:lnTo>
                    <a:pt x="23114" y="23113"/>
                  </a:lnTo>
                  <a:lnTo>
                    <a:pt x="6223" y="48133"/>
                  </a:lnTo>
                  <a:lnTo>
                    <a:pt x="0" y="78739"/>
                  </a:lnTo>
                  <a:lnTo>
                    <a:pt x="0" y="393700"/>
                  </a:lnTo>
                  <a:lnTo>
                    <a:pt x="6223" y="424307"/>
                  </a:lnTo>
                  <a:lnTo>
                    <a:pt x="23114" y="449325"/>
                  </a:lnTo>
                  <a:lnTo>
                    <a:pt x="48133" y="466217"/>
                  </a:lnTo>
                  <a:lnTo>
                    <a:pt x="78740" y="472439"/>
                  </a:lnTo>
                  <a:lnTo>
                    <a:pt x="785241" y="472439"/>
                  </a:lnTo>
                  <a:lnTo>
                    <a:pt x="815848" y="466217"/>
                  </a:lnTo>
                  <a:lnTo>
                    <a:pt x="840867" y="449325"/>
                  </a:lnTo>
                  <a:lnTo>
                    <a:pt x="857758" y="424307"/>
                  </a:lnTo>
                  <a:lnTo>
                    <a:pt x="863980" y="393700"/>
                  </a:lnTo>
                  <a:lnTo>
                    <a:pt x="863980" y="78739"/>
                  </a:lnTo>
                  <a:lnTo>
                    <a:pt x="857758" y="48133"/>
                  </a:lnTo>
                  <a:lnTo>
                    <a:pt x="840867" y="23113"/>
                  </a:lnTo>
                  <a:lnTo>
                    <a:pt x="815848" y="6223"/>
                  </a:lnTo>
                  <a:lnTo>
                    <a:pt x="785241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43955" y="1310639"/>
              <a:ext cx="864235" cy="472440"/>
            </a:xfrm>
            <a:custGeom>
              <a:avLst/>
              <a:gdLst/>
              <a:ahLst/>
              <a:cxnLst/>
              <a:rect l="l" t="t" r="r" b="b"/>
              <a:pathLst>
                <a:path w="864234" h="472439">
                  <a:moveTo>
                    <a:pt x="0" y="78739"/>
                  </a:moveTo>
                  <a:lnTo>
                    <a:pt x="6223" y="48133"/>
                  </a:lnTo>
                  <a:lnTo>
                    <a:pt x="23114" y="23113"/>
                  </a:lnTo>
                  <a:lnTo>
                    <a:pt x="48133" y="6223"/>
                  </a:lnTo>
                  <a:lnTo>
                    <a:pt x="78740" y="0"/>
                  </a:lnTo>
                  <a:lnTo>
                    <a:pt x="785241" y="0"/>
                  </a:lnTo>
                  <a:lnTo>
                    <a:pt x="815848" y="6223"/>
                  </a:lnTo>
                  <a:lnTo>
                    <a:pt x="840867" y="23113"/>
                  </a:lnTo>
                  <a:lnTo>
                    <a:pt x="857758" y="48133"/>
                  </a:lnTo>
                  <a:lnTo>
                    <a:pt x="863980" y="78739"/>
                  </a:lnTo>
                  <a:lnTo>
                    <a:pt x="863980" y="393700"/>
                  </a:lnTo>
                  <a:lnTo>
                    <a:pt x="857758" y="424307"/>
                  </a:lnTo>
                  <a:lnTo>
                    <a:pt x="840867" y="449325"/>
                  </a:lnTo>
                  <a:lnTo>
                    <a:pt x="815848" y="466217"/>
                  </a:lnTo>
                  <a:lnTo>
                    <a:pt x="785241" y="472439"/>
                  </a:lnTo>
                  <a:lnTo>
                    <a:pt x="78740" y="472439"/>
                  </a:lnTo>
                  <a:lnTo>
                    <a:pt x="48133" y="466217"/>
                  </a:lnTo>
                  <a:lnTo>
                    <a:pt x="23114" y="449325"/>
                  </a:lnTo>
                  <a:lnTo>
                    <a:pt x="6223" y="424307"/>
                  </a:lnTo>
                  <a:lnTo>
                    <a:pt x="0" y="393700"/>
                  </a:lnTo>
                  <a:lnTo>
                    <a:pt x="0" y="78739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867780" y="1342085"/>
            <a:ext cx="61087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00"/>
              </a:spcBef>
            </a:pPr>
            <a:r>
              <a:rPr sz="1200" spc="-229" dirty="0">
                <a:solidFill>
                  <a:srgbClr val="FFFFFF"/>
                </a:solidFill>
                <a:latin typeface="Arial Black"/>
                <a:cs typeface="Arial Black"/>
              </a:rPr>
              <a:t>Java</a:t>
            </a:r>
            <a:r>
              <a:rPr sz="120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155" dirty="0">
                <a:solidFill>
                  <a:srgbClr val="FFFFFF"/>
                </a:solidFill>
                <a:latin typeface="Arial Black"/>
                <a:cs typeface="Arial Black"/>
              </a:rPr>
              <a:t>6</a:t>
            </a:r>
            <a:endParaRPr sz="1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70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200" spc="-135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1200" spc="-24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200" spc="-145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200" spc="-204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200" spc="-135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1200" spc="-95" dirty="0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670357" y="3605593"/>
            <a:ext cx="873760" cy="481965"/>
            <a:chOff x="6670357" y="3605593"/>
            <a:chExt cx="873760" cy="481965"/>
          </a:xfrm>
        </p:grpSpPr>
        <p:sp>
          <p:nvSpPr>
            <p:cNvPr id="52" name="object 52"/>
            <p:cNvSpPr/>
            <p:nvPr/>
          </p:nvSpPr>
          <p:spPr>
            <a:xfrm>
              <a:off x="6675119" y="3610355"/>
              <a:ext cx="864235" cy="472440"/>
            </a:xfrm>
            <a:custGeom>
              <a:avLst/>
              <a:gdLst/>
              <a:ahLst/>
              <a:cxnLst/>
              <a:rect l="l" t="t" r="r" b="b"/>
              <a:pathLst>
                <a:path w="864234" h="472439">
                  <a:moveTo>
                    <a:pt x="785240" y="0"/>
                  </a:moveTo>
                  <a:lnTo>
                    <a:pt x="78739" y="0"/>
                  </a:lnTo>
                  <a:lnTo>
                    <a:pt x="48132" y="6223"/>
                  </a:lnTo>
                  <a:lnTo>
                    <a:pt x="23113" y="23114"/>
                  </a:lnTo>
                  <a:lnTo>
                    <a:pt x="6223" y="48133"/>
                  </a:lnTo>
                  <a:lnTo>
                    <a:pt x="0" y="78740"/>
                  </a:lnTo>
                  <a:lnTo>
                    <a:pt x="0" y="393700"/>
                  </a:lnTo>
                  <a:lnTo>
                    <a:pt x="6223" y="424345"/>
                  </a:lnTo>
                  <a:lnTo>
                    <a:pt x="23113" y="449376"/>
                  </a:lnTo>
                  <a:lnTo>
                    <a:pt x="48132" y="466255"/>
                  </a:lnTo>
                  <a:lnTo>
                    <a:pt x="78739" y="472440"/>
                  </a:lnTo>
                  <a:lnTo>
                    <a:pt x="785240" y="472440"/>
                  </a:lnTo>
                  <a:lnTo>
                    <a:pt x="815848" y="466255"/>
                  </a:lnTo>
                  <a:lnTo>
                    <a:pt x="840866" y="449376"/>
                  </a:lnTo>
                  <a:lnTo>
                    <a:pt x="857757" y="424345"/>
                  </a:lnTo>
                  <a:lnTo>
                    <a:pt x="863980" y="393700"/>
                  </a:lnTo>
                  <a:lnTo>
                    <a:pt x="863980" y="78740"/>
                  </a:lnTo>
                  <a:lnTo>
                    <a:pt x="857757" y="48133"/>
                  </a:lnTo>
                  <a:lnTo>
                    <a:pt x="840866" y="23114"/>
                  </a:lnTo>
                  <a:lnTo>
                    <a:pt x="815848" y="6223"/>
                  </a:lnTo>
                  <a:lnTo>
                    <a:pt x="785240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675119" y="3610355"/>
              <a:ext cx="864235" cy="472440"/>
            </a:xfrm>
            <a:custGeom>
              <a:avLst/>
              <a:gdLst/>
              <a:ahLst/>
              <a:cxnLst/>
              <a:rect l="l" t="t" r="r" b="b"/>
              <a:pathLst>
                <a:path w="864234" h="472439">
                  <a:moveTo>
                    <a:pt x="0" y="78740"/>
                  </a:moveTo>
                  <a:lnTo>
                    <a:pt x="6223" y="48133"/>
                  </a:lnTo>
                  <a:lnTo>
                    <a:pt x="23113" y="23114"/>
                  </a:lnTo>
                  <a:lnTo>
                    <a:pt x="48132" y="6223"/>
                  </a:lnTo>
                  <a:lnTo>
                    <a:pt x="78739" y="0"/>
                  </a:lnTo>
                  <a:lnTo>
                    <a:pt x="785240" y="0"/>
                  </a:lnTo>
                  <a:lnTo>
                    <a:pt x="815848" y="6223"/>
                  </a:lnTo>
                  <a:lnTo>
                    <a:pt x="840866" y="23114"/>
                  </a:lnTo>
                  <a:lnTo>
                    <a:pt x="857757" y="48133"/>
                  </a:lnTo>
                  <a:lnTo>
                    <a:pt x="863980" y="78740"/>
                  </a:lnTo>
                  <a:lnTo>
                    <a:pt x="863980" y="393700"/>
                  </a:lnTo>
                  <a:lnTo>
                    <a:pt x="857757" y="424345"/>
                  </a:lnTo>
                  <a:lnTo>
                    <a:pt x="840866" y="449376"/>
                  </a:lnTo>
                  <a:lnTo>
                    <a:pt x="815848" y="466255"/>
                  </a:lnTo>
                  <a:lnTo>
                    <a:pt x="785240" y="472440"/>
                  </a:lnTo>
                  <a:lnTo>
                    <a:pt x="78739" y="472440"/>
                  </a:lnTo>
                  <a:lnTo>
                    <a:pt x="48132" y="466255"/>
                  </a:lnTo>
                  <a:lnTo>
                    <a:pt x="23113" y="449376"/>
                  </a:lnTo>
                  <a:lnTo>
                    <a:pt x="6223" y="424345"/>
                  </a:lnTo>
                  <a:lnTo>
                    <a:pt x="0" y="393700"/>
                  </a:lnTo>
                  <a:lnTo>
                    <a:pt x="0" y="78740"/>
                  </a:lnTo>
                  <a:close/>
                </a:path>
              </a:pathLst>
            </a:custGeom>
            <a:ln w="9144">
              <a:solidFill>
                <a:srgbClr val="9CB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830314" y="3643376"/>
            <a:ext cx="549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5405">
              <a:lnSpc>
                <a:spcPct val="100000"/>
              </a:lnSpc>
              <a:spcBef>
                <a:spcPts val="100"/>
              </a:spcBef>
            </a:pPr>
            <a:r>
              <a:rPr sz="1200" spc="-229" dirty="0">
                <a:solidFill>
                  <a:srgbClr val="FFFFFF"/>
                </a:solidFill>
                <a:latin typeface="Arial Black"/>
                <a:cs typeface="Arial Black"/>
              </a:rPr>
              <a:t>Java </a:t>
            </a:r>
            <a:r>
              <a:rPr sz="1200" spc="-155" dirty="0">
                <a:solidFill>
                  <a:srgbClr val="FFFFFF"/>
                </a:solidFill>
                <a:latin typeface="Arial Black"/>
                <a:cs typeface="Arial Black"/>
              </a:rPr>
              <a:t>7  </a:t>
            </a:r>
            <a:r>
              <a:rPr sz="1200" spc="-110" dirty="0">
                <a:solidFill>
                  <a:srgbClr val="FFFFFF"/>
                </a:solidFill>
                <a:latin typeface="Arial Black"/>
                <a:cs typeface="Arial Black"/>
              </a:rPr>
              <a:t>Do</a:t>
            </a:r>
            <a:r>
              <a:rPr sz="1200" spc="-125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200" spc="-105" dirty="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sz="1200" spc="-135" dirty="0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sz="1200" spc="-125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519225" y="1324165"/>
            <a:ext cx="873760" cy="481965"/>
            <a:chOff x="7519225" y="1324165"/>
            <a:chExt cx="873760" cy="481965"/>
          </a:xfrm>
        </p:grpSpPr>
        <p:sp>
          <p:nvSpPr>
            <p:cNvPr id="56" name="object 56"/>
            <p:cNvSpPr/>
            <p:nvPr/>
          </p:nvSpPr>
          <p:spPr>
            <a:xfrm>
              <a:off x="7523988" y="1328927"/>
              <a:ext cx="864235" cy="472440"/>
            </a:xfrm>
            <a:custGeom>
              <a:avLst/>
              <a:gdLst/>
              <a:ahLst/>
              <a:cxnLst/>
              <a:rect l="l" t="t" r="r" b="b"/>
              <a:pathLst>
                <a:path w="864234" h="472439">
                  <a:moveTo>
                    <a:pt x="785240" y="0"/>
                  </a:moveTo>
                  <a:lnTo>
                    <a:pt x="78739" y="0"/>
                  </a:lnTo>
                  <a:lnTo>
                    <a:pt x="48132" y="6223"/>
                  </a:lnTo>
                  <a:lnTo>
                    <a:pt x="23113" y="23113"/>
                  </a:lnTo>
                  <a:lnTo>
                    <a:pt x="6222" y="48133"/>
                  </a:lnTo>
                  <a:lnTo>
                    <a:pt x="0" y="78739"/>
                  </a:lnTo>
                  <a:lnTo>
                    <a:pt x="0" y="393700"/>
                  </a:lnTo>
                  <a:lnTo>
                    <a:pt x="6222" y="424307"/>
                  </a:lnTo>
                  <a:lnTo>
                    <a:pt x="23113" y="449325"/>
                  </a:lnTo>
                  <a:lnTo>
                    <a:pt x="48132" y="466217"/>
                  </a:lnTo>
                  <a:lnTo>
                    <a:pt x="78739" y="472439"/>
                  </a:lnTo>
                  <a:lnTo>
                    <a:pt x="785240" y="472439"/>
                  </a:lnTo>
                  <a:lnTo>
                    <a:pt x="815847" y="466217"/>
                  </a:lnTo>
                  <a:lnTo>
                    <a:pt x="840866" y="449325"/>
                  </a:lnTo>
                  <a:lnTo>
                    <a:pt x="857757" y="424307"/>
                  </a:lnTo>
                  <a:lnTo>
                    <a:pt x="863980" y="393700"/>
                  </a:lnTo>
                  <a:lnTo>
                    <a:pt x="863980" y="78739"/>
                  </a:lnTo>
                  <a:lnTo>
                    <a:pt x="857757" y="48133"/>
                  </a:lnTo>
                  <a:lnTo>
                    <a:pt x="840866" y="23113"/>
                  </a:lnTo>
                  <a:lnTo>
                    <a:pt x="815847" y="6223"/>
                  </a:lnTo>
                  <a:lnTo>
                    <a:pt x="785240" y="0"/>
                  </a:lnTo>
                  <a:close/>
                </a:path>
              </a:pathLst>
            </a:custGeom>
            <a:solidFill>
              <a:srgbClr val="FCD0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523988" y="1328927"/>
              <a:ext cx="864235" cy="472440"/>
            </a:xfrm>
            <a:custGeom>
              <a:avLst/>
              <a:gdLst/>
              <a:ahLst/>
              <a:cxnLst/>
              <a:rect l="l" t="t" r="r" b="b"/>
              <a:pathLst>
                <a:path w="864234" h="472439">
                  <a:moveTo>
                    <a:pt x="0" y="78739"/>
                  </a:moveTo>
                  <a:lnTo>
                    <a:pt x="6222" y="48133"/>
                  </a:lnTo>
                  <a:lnTo>
                    <a:pt x="23113" y="23113"/>
                  </a:lnTo>
                  <a:lnTo>
                    <a:pt x="48132" y="6223"/>
                  </a:lnTo>
                  <a:lnTo>
                    <a:pt x="78739" y="0"/>
                  </a:lnTo>
                  <a:lnTo>
                    <a:pt x="785240" y="0"/>
                  </a:lnTo>
                  <a:lnTo>
                    <a:pt x="815847" y="6223"/>
                  </a:lnTo>
                  <a:lnTo>
                    <a:pt x="840866" y="23113"/>
                  </a:lnTo>
                  <a:lnTo>
                    <a:pt x="857757" y="48133"/>
                  </a:lnTo>
                  <a:lnTo>
                    <a:pt x="863980" y="78739"/>
                  </a:lnTo>
                  <a:lnTo>
                    <a:pt x="863980" y="393700"/>
                  </a:lnTo>
                  <a:lnTo>
                    <a:pt x="857757" y="424307"/>
                  </a:lnTo>
                  <a:lnTo>
                    <a:pt x="840866" y="449325"/>
                  </a:lnTo>
                  <a:lnTo>
                    <a:pt x="815847" y="466217"/>
                  </a:lnTo>
                  <a:lnTo>
                    <a:pt x="785240" y="472439"/>
                  </a:lnTo>
                  <a:lnTo>
                    <a:pt x="78739" y="472439"/>
                  </a:lnTo>
                  <a:lnTo>
                    <a:pt x="48132" y="466217"/>
                  </a:lnTo>
                  <a:lnTo>
                    <a:pt x="23113" y="449325"/>
                  </a:lnTo>
                  <a:lnTo>
                    <a:pt x="6222" y="424307"/>
                  </a:lnTo>
                  <a:lnTo>
                    <a:pt x="0" y="393700"/>
                  </a:lnTo>
                  <a:lnTo>
                    <a:pt x="0" y="78739"/>
                  </a:lnTo>
                  <a:close/>
                </a:path>
              </a:pathLst>
            </a:custGeom>
            <a:ln w="9144">
              <a:solidFill>
                <a:srgbClr val="FCD0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744459" y="1453134"/>
            <a:ext cx="424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29" dirty="0">
                <a:solidFill>
                  <a:srgbClr val="FFFFFF"/>
                </a:solidFill>
                <a:latin typeface="Arial Black"/>
                <a:cs typeface="Arial Black"/>
              </a:rPr>
              <a:t>Java</a:t>
            </a:r>
            <a:r>
              <a:rPr sz="120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155" dirty="0">
                <a:solidFill>
                  <a:srgbClr val="FFFFFF"/>
                </a:solidFill>
                <a:latin typeface="Arial Black"/>
                <a:cs typeface="Arial Black"/>
              </a:rPr>
              <a:t>8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85216" y="1783079"/>
            <a:ext cx="8350250" cy="2283460"/>
            <a:chOff x="585216" y="1783079"/>
            <a:chExt cx="8350250" cy="2283460"/>
          </a:xfrm>
        </p:grpSpPr>
        <p:sp>
          <p:nvSpPr>
            <p:cNvPr id="60" name="object 60"/>
            <p:cNvSpPr/>
            <p:nvPr/>
          </p:nvSpPr>
          <p:spPr>
            <a:xfrm>
              <a:off x="585216" y="1783079"/>
              <a:ext cx="7440295" cy="1841500"/>
            </a:xfrm>
            <a:custGeom>
              <a:avLst/>
              <a:gdLst/>
              <a:ahLst/>
              <a:cxnLst/>
              <a:rect l="l" t="t" r="r" b="b"/>
              <a:pathLst>
                <a:path w="7440295" h="1841500">
                  <a:moveTo>
                    <a:pt x="114300" y="166116"/>
                  </a:moveTo>
                  <a:lnTo>
                    <a:pt x="56997" y="51828"/>
                  </a:lnTo>
                  <a:lnTo>
                    <a:pt x="0" y="166370"/>
                  </a:lnTo>
                  <a:lnTo>
                    <a:pt x="38087" y="166243"/>
                  </a:lnTo>
                  <a:lnTo>
                    <a:pt x="38849" y="740918"/>
                  </a:lnTo>
                  <a:lnTo>
                    <a:pt x="76949" y="740791"/>
                  </a:lnTo>
                  <a:lnTo>
                    <a:pt x="76187" y="166116"/>
                  </a:lnTo>
                  <a:lnTo>
                    <a:pt x="114300" y="166116"/>
                  </a:lnTo>
                  <a:close/>
                </a:path>
                <a:path w="7440295" h="1841500">
                  <a:moveTo>
                    <a:pt x="876808" y="1727708"/>
                  </a:moveTo>
                  <a:lnTo>
                    <a:pt x="838708" y="1726946"/>
                  </a:lnTo>
                  <a:lnTo>
                    <a:pt x="838708" y="1725561"/>
                  </a:lnTo>
                  <a:lnTo>
                    <a:pt x="850900" y="1095121"/>
                  </a:lnTo>
                  <a:lnTo>
                    <a:pt x="812800" y="1094359"/>
                  </a:lnTo>
                  <a:lnTo>
                    <a:pt x="800595" y="1726184"/>
                  </a:lnTo>
                  <a:lnTo>
                    <a:pt x="762508" y="1725561"/>
                  </a:lnTo>
                  <a:lnTo>
                    <a:pt x="817499" y="1840992"/>
                  </a:lnTo>
                  <a:lnTo>
                    <a:pt x="867562" y="1745361"/>
                  </a:lnTo>
                  <a:lnTo>
                    <a:pt x="876808" y="1727708"/>
                  </a:lnTo>
                  <a:close/>
                </a:path>
                <a:path w="7440295" h="1841500">
                  <a:moveTo>
                    <a:pt x="2788920" y="1725676"/>
                  </a:moveTo>
                  <a:lnTo>
                    <a:pt x="2750820" y="1725676"/>
                  </a:lnTo>
                  <a:lnTo>
                    <a:pt x="2750566" y="1053465"/>
                  </a:lnTo>
                  <a:lnTo>
                    <a:pt x="2712466" y="1053465"/>
                  </a:lnTo>
                  <a:lnTo>
                    <a:pt x="2712720" y="1725676"/>
                  </a:lnTo>
                  <a:lnTo>
                    <a:pt x="2674620" y="1725803"/>
                  </a:lnTo>
                  <a:lnTo>
                    <a:pt x="2731897" y="1840103"/>
                  </a:lnTo>
                  <a:lnTo>
                    <a:pt x="2788920" y="1725676"/>
                  </a:lnTo>
                  <a:close/>
                </a:path>
                <a:path w="7440295" h="1841500">
                  <a:moveTo>
                    <a:pt x="3738753" y="150876"/>
                  </a:moveTo>
                  <a:lnTo>
                    <a:pt x="3681730" y="36576"/>
                  </a:lnTo>
                  <a:lnTo>
                    <a:pt x="3624453" y="150876"/>
                  </a:lnTo>
                  <a:lnTo>
                    <a:pt x="3662553" y="150876"/>
                  </a:lnTo>
                  <a:lnTo>
                    <a:pt x="3661918" y="720979"/>
                  </a:lnTo>
                  <a:lnTo>
                    <a:pt x="3700018" y="720979"/>
                  </a:lnTo>
                  <a:lnTo>
                    <a:pt x="3700653" y="150876"/>
                  </a:lnTo>
                  <a:lnTo>
                    <a:pt x="3738753" y="150876"/>
                  </a:lnTo>
                  <a:close/>
                </a:path>
                <a:path w="7440295" h="1841500">
                  <a:moveTo>
                    <a:pt x="4680966" y="1726323"/>
                  </a:moveTo>
                  <a:lnTo>
                    <a:pt x="4642993" y="1725942"/>
                  </a:lnTo>
                  <a:lnTo>
                    <a:pt x="4649216" y="1053592"/>
                  </a:lnTo>
                  <a:lnTo>
                    <a:pt x="4611116" y="1053338"/>
                  </a:lnTo>
                  <a:lnTo>
                    <a:pt x="4604893" y="1725561"/>
                  </a:lnTo>
                  <a:lnTo>
                    <a:pt x="4566666" y="1725180"/>
                  </a:lnTo>
                  <a:lnTo>
                    <a:pt x="4622800" y="1840103"/>
                  </a:lnTo>
                  <a:lnTo>
                    <a:pt x="4680966" y="1726323"/>
                  </a:lnTo>
                  <a:close/>
                </a:path>
                <a:path w="7440295" h="1841500">
                  <a:moveTo>
                    <a:pt x="5646674" y="115189"/>
                  </a:moveTo>
                  <a:lnTo>
                    <a:pt x="5591302" y="0"/>
                  </a:lnTo>
                  <a:lnTo>
                    <a:pt x="5532374" y="113411"/>
                  </a:lnTo>
                  <a:lnTo>
                    <a:pt x="5570474" y="114046"/>
                  </a:lnTo>
                  <a:lnTo>
                    <a:pt x="5560822" y="720852"/>
                  </a:lnTo>
                  <a:lnTo>
                    <a:pt x="5598922" y="721487"/>
                  </a:lnTo>
                  <a:lnTo>
                    <a:pt x="5608574" y="114681"/>
                  </a:lnTo>
                  <a:lnTo>
                    <a:pt x="5646674" y="115189"/>
                  </a:lnTo>
                  <a:close/>
                </a:path>
                <a:path w="7440295" h="1841500">
                  <a:moveTo>
                    <a:pt x="6581267" y="1713357"/>
                  </a:moveTo>
                  <a:lnTo>
                    <a:pt x="6543167" y="1712976"/>
                  </a:lnTo>
                  <a:lnTo>
                    <a:pt x="6548628" y="1053592"/>
                  </a:lnTo>
                  <a:lnTo>
                    <a:pt x="6510528" y="1053338"/>
                  </a:lnTo>
                  <a:lnTo>
                    <a:pt x="6505067" y="1712722"/>
                  </a:lnTo>
                  <a:lnTo>
                    <a:pt x="6466967" y="1712480"/>
                  </a:lnTo>
                  <a:lnTo>
                    <a:pt x="6523228" y="1827276"/>
                  </a:lnTo>
                  <a:lnTo>
                    <a:pt x="6581267" y="1713357"/>
                  </a:lnTo>
                  <a:close/>
                </a:path>
                <a:path w="7440295" h="1841500">
                  <a:moveTo>
                    <a:pt x="7440041" y="122555"/>
                  </a:moveTo>
                  <a:lnTo>
                    <a:pt x="7381240" y="9144"/>
                  </a:lnTo>
                  <a:lnTo>
                    <a:pt x="7325741" y="124206"/>
                  </a:lnTo>
                  <a:lnTo>
                    <a:pt x="7363841" y="123698"/>
                  </a:lnTo>
                  <a:lnTo>
                    <a:pt x="7372350" y="708025"/>
                  </a:lnTo>
                  <a:lnTo>
                    <a:pt x="7410450" y="707517"/>
                  </a:lnTo>
                  <a:lnTo>
                    <a:pt x="7401941" y="123190"/>
                  </a:lnTo>
                  <a:lnTo>
                    <a:pt x="7440041" y="122555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471916" y="2493263"/>
              <a:ext cx="367283" cy="3505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066532" y="3589019"/>
              <a:ext cx="864235" cy="472440"/>
            </a:xfrm>
            <a:custGeom>
              <a:avLst/>
              <a:gdLst/>
              <a:ahLst/>
              <a:cxnLst/>
              <a:rect l="l" t="t" r="r" b="b"/>
              <a:pathLst>
                <a:path w="864234" h="472439">
                  <a:moveTo>
                    <a:pt x="785241" y="0"/>
                  </a:moveTo>
                  <a:lnTo>
                    <a:pt x="78740" y="0"/>
                  </a:lnTo>
                  <a:lnTo>
                    <a:pt x="48133" y="6222"/>
                  </a:lnTo>
                  <a:lnTo>
                    <a:pt x="23114" y="23113"/>
                  </a:lnTo>
                  <a:lnTo>
                    <a:pt x="6223" y="48132"/>
                  </a:lnTo>
                  <a:lnTo>
                    <a:pt x="0" y="78739"/>
                  </a:lnTo>
                  <a:lnTo>
                    <a:pt x="0" y="393699"/>
                  </a:lnTo>
                  <a:lnTo>
                    <a:pt x="6223" y="424345"/>
                  </a:lnTo>
                  <a:lnTo>
                    <a:pt x="23114" y="449376"/>
                  </a:lnTo>
                  <a:lnTo>
                    <a:pt x="48133" y="466255"/>
                  </a:lnTo>
                  <a:lnTo>
                    <a:pt x="78740" y="472439"/>
                  </a:lnTo>
                  <a:lnTo>
                    <a:pt x="785241" y="472439"/>
                  </a:lnTo>
                  <a:lnTo>
                    <a:pt x="815848" y="466255"/>
                  </a:lnTo>
                  <a:lnTo>
                    <a:pt x="840867" y="449376"/>
                  </a:lnTo>
                  <a:lnTo>
                    <a:pt x="857758" y="424345"/>
                  </a:lnTo>
                  <a:lnTo>
                    <a:pt x="863981" y="393699"/>
                  </a:lnTo>
                  <a:lnTo>
                    <a:pt x="863981" y="78739"/>
                  </a:lnTo>
                  <a:lnTo>
                    <a:pt x="857758" y="48132"/>
                  </a:lnTo>
                  <a:lnTo>
                    <a:pt x="840867" y="23113"/>
                  </a:lnTo>
                  <a:lnTo>
                    <a:pt x="815848" y="6222"/>
                  </a:lnTo>
                  <a:lnTo>
                    <a:pt x="785241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66532" y="3589019"/>
              <a:ext cx="864235" cy="472440"/>
            </a:xfrm>
            <a:custGeom>
              <a:avLst/>
              <a:gdLst/>
              <a:ahLst/>
              <a:cxnLst/>
              <a:rect l="l" t="t" r="r" b="b"/>
              <a:pathLst>
                <a:path w="864234" h="472439">
                  <a:moveTo>
                    <a:pt x="0" y="78739"/>
                  </a:moveTo>
                  <a:lnTo>
                    <a:pt x="6223" y="48132"/>
                  </a:lnTo>
                  <a:lnTo>
                    <a:pt x="23114" y="23113"/>
                  </a:lnTo>
                  <a:lnTo>
                    <a:pt x="48133" y="6222"/>
                  </a:lnTo>
                  <a:lnTo>
                    <a:pt x="78740" y="0"/>
                  </a:lnTo>
                  <a:lnTo>
                    <a:pt x="785241" y="0"/>
                  </a:lnTo>
                  <a:lnTo>
                    <a:pt x="815848" y="6222"/>
                  </a:lnTo>
                  <a:lnTo>
                    <a:pt x="840867" y="23113"/>
                  </a:lnTo>
                  <a:lnTo>
                    <a:pt x="857758" y="48132"/>
                  </a:lnTo>
                  <a:lnTo>
                    <a:pt x="863981" y="78739"/>
                  </a:lnTo>
                  <a:lnTo>
                    <a:pt x="863981" y="393699"/>
                  </a:lnTo>
                  <a:lnTo>
                    <a:pt x="857758" y="424345"/>
                  </a:lnTo>
                  <a:lnTo>
                    <a:pt x="840867" y="449376"/>
                  </a:lnTo>
                  <a:lnTo>
                    <a:pt x="815848" y="466255"/>
                  </a:lnTo>
                  <a:lnTo>
                    <a:pt x="785241" y="472439"/>
                  </a:lnTo>
                  <a:lnTo>
                    <a:pt x="78740" y="472439"/>
                  </a:lnTo>
                  <a:lnTo>
                    <a:pt x="48133" y="466255"/>
                  </a:lnTo>
                  <a:lnTo>
                    <a:pt x="23114" y="449376"/>
                  </a:lnTo>
                  <a:lnTo>
                    <a:pt x="6223" y="424345"/>
                  </a:lnTo>
                  <a:lnTo>
                    <a:pt x="0" y="393699"/>
                  </a:lnTo>
                  <a:lnTo>
                    <a:pt x="0" y="78739"/>
                  </a:lnTo>
                  <a:close/>
                </a:path>
              </a:pathLst>
            </a:custGeom>
            <a:ln w="9144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8221471" y="3622928"/>
            <a:ext cx="5492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5405">
              <a:lnSpc>
                <a:spcPct val="100000"/>
              </a:lnSpc>
              <a:spcBef>
                <a:spcPts val="100"/>
              </a:spcBef>
            </a:pPr>
            <a:r>
              <a:rPr sz="1200" spc="-229" dirty="0">
                <a:solidFill>
                  <a:srgbClr val="FFFFFF"/>
                </a:solidFill>
                <a:latin typeface="Arial Black"/>
                <a:cs typeface="Arial Black"/>
              </a:rPr>
              <a:t>Java </a:t>
            </a:r>
            <a:r>
              <a:rPr sz="1200" spc="-155" dirty="0">
                <a:solidFill>
                  <a:srgbClr val="FFFFFF"/>
                </a:solidFill>
                <a:latin typeface="Arial Black"/>
                <a:cs typeface="Arial Black"/>
              </a:rPr>
              <a:t>9  </a:t>
            </a:r>
            <a:r>
              <a:rPr sz="1200" spc="-110" dirty="0">
                <a:solidFill>
                  <a:srgbClr val="FFFFFF"/>
                </a:solidFill>
                <a:latin typeface="Arial Black"/>
                <a:cs typeface="Arial Black"/>
              </a:rPr>
              <a:t>Do</a:t>
            </a:r>
            <a:r>
              <a:rPr sz="1200" spc="-125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200" spc="-105" dirty="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sz="1200" spc="-135" dirty="0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sz="1200" spc="-125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314956" y="1807463"/>
            <a:ext cx="6400800" cy="1791970"/>
          </a:xfrm>
          <a:custGeom>
            <a:avLst/>
            <a:gdLst/>
            <a:ahLst/>
            <a:cxnLst/>
            <a:rect l="l" t="t" r="r" b="b"/>
            <a:pathLst>
              <a:path w="6400800" h="1791970">
                <a:moveTo>
                  <a:pt x="114300" y="114300"/>
                </a:moveTo>
                <a:lnTo>
                  <a:pt x="57277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7465" y="684276"/>
                </a:lnTo>
                <a:lnTo>
                  <a:pt x="75565" y="684276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6400800" h="1791970">
                <a:moveTo>
                  <a:pt x="6400800" y="1677797"/>
                </a:moveTo>
                <a:lnTo>
                  <a:pt x="6362700" y="1677543"/>
                </a:lnTo>
                <a:lnTo>
                  <a:pt x="6368161" y="1018286"/>
                </a:lnTo>
                <a:lnTo>
                  <a:pt x="6330061" y="1018032"/>
                </a:lnTo>
                <a:lnTo>
                  <a:pt x="6324600" y="1677162"/>
                </a:lnTo>
                <a:lnTo>
                  <a:pt x="6286500" y="1676920"/>
                </a:lnTo>
                <a:lnTo>
                  <a:pt x="6342761" y="1791716"/>
                </a:lnTo>
                <a:lnTo>
                  <a:pt x="6400800" y="1677797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8242807" y="2248915"/>
            <a:ext cx="5302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0" dirty="0">
                <a:solidFill>
                  <a:srgbClr val="095A82"/>
                </a:solidFill>
                <a:latin typeface="Arial Black"/>
                <a:cs typeface="Arial Black"/>
              </a:rPr>
              <a:t>Sep</a:t>
            </a:r>
            <a:r>
              <a:rPr sz="1000" spc="-105" dirty="0">
                <a:solidFill>
                  <a:srgbClr val="095A82"/>
                </a:solidFill>
                <a:latin typeface="Arial Black"/>
                <a:cs typeface="Arial Black"/>
              </a:rPr>
              <a:t> </a:t>
            </a:r>
            <a:r>
              <a:rPr sz="1000" spc="-160" dirty="0">
                <a:solidFill>
                  <a:srgbClr val="095A82"/>
                </a:solidFill>
                <a:latin typeface="Arial Black"/>
                <a:cs typeface="Arial Black"/>
              </a:rPr>
              <a:t>2017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0"/>
            <a:ext cx="1243330" cy="1554480"/>
          </a:xfrm>
          <a:custGeom>
            <a:avLst/>
            <a:gdLst/>
            <a:ahLst/>
            <a:cxnLst/>
            <a:rect l="l" t="t" r="r" b="b"/>
            <a:pathLst>
              <a:path w="1243329" h="1554480">
                <a:moveTo>
                  <a:pt x="1243202" y="0"/>
                </a:moveTo>
                <a:lnTo>
                  <a:pt x="0" y="0"/>
                </a:lnTo>
                <a:lnTo>
                  <a:pt x="0" y="1554479"/>
                </a:lnTo>
                <a:lnTo>
                  <a:pt x="620902" y="1096137"/>
                </a:lnTo>
                <a:lnTo>
                  <a:pt x="1243202" y="1554479"/>
                </a:lnTo>
                <a:lnTo>
                  <a:pt x="1243202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98622" y="2292477"/>
            <a:ext cx="27336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5F5F5F"/>
                </a:solidFill>
                <a:latin typeface="Carlito"/>
                <a:cs typeface="Carlito"/>
              </a:rPr>
              <a:t>Features of</a:t>
            </a:r>
            <a:r>
              <a:rPr sz="3200" b="1" spc="-1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3200" b="1" spc="-20" dirty="0">
                <a:solidFill>
                  <a:srgbClr val="5F5F5F"/>
                </a:solidFill>
                <a:latin typeface="Carlito"/>
                <a:cs typeface="Carlito"/>
              </a:rPr>
              <a:t>Java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383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Features of</a:t>
            </a:r>
            <a:r>
              <a:rPr sz="2800" b="1" spc="-13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Java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131" y="4149852"/>
            <a:ext cx="1140460" cy="335280"/>
          </a:xfrm>
          <a:prstGeom prst="rect">
            <a:avLst/>
          </a:prstGeom>
          <a:ln w="12191">
            <a:solidFill>
              <a:srgbClr val="095A82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635"/>
              </a:spcBef>
            </a:pPr>
            <a:r>
              <a:rPr sz="1200" b="1" spc="-15" dirty="0">
                <a:solidFill>
                  <a:srgbClr val="5F5F5F"/>
                </a:solidFill>
                <a:latin typeface="Arial"/>
                <a:cs typeface="Arial"/>
              </a:rPr>
              <a:t>Distributed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5968" y="3069335"/>
            <a:ext cx="1249680" cy="955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84291" y="4149852"/>
            <a:ext cx="771525" cy="335280"/>
          </a:xfrm>
          <a:prstGeom prst="rect">
            <a:avLst/>
          </a:prstGeom>
          <a:ln w="12192">
            <a:solidFill>
              <a:srgbClr val="095A82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635"/>
              </a:spcBef>
            </a:pPr>
            <a:r>
              <a:rPr sz="1200" b="1" spc="-40" dirty="0">
                <a:solidFill>
                  <a:srgbClr val="5F5F5F"/>
                </a:solidFill>
                <a:latin typeface="Arial"/>
                <a:cs typeface="Arial"/>
              </a:rPr>
              <a:t>Robust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92623" y="2997707"/>
            <a:ext cx="1446276" cy="1091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1007" y="2959607"/>
            <a:ext cx="1638299" cy="11460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58667" y="4136135"/>
            <a:ext cx="969644" cy="335280"/>
          </a:xfrm>
          <a:prstGeom prst="rect">
            <a:avLst/>
          </a:prstGeom>
          <a:ln w="12192">
            <a:solidFill>
              <a:srgbClr val="095A82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635"/>
              </a:spcBef>
            </a:pPr>
            <a:r>
              <a:rPr sz="1200" b="1" spc="-25" dirty="0">
                <a:solidFill>
                  <a:srgbClr val="5F5F5F"/>
                </a:solidFill>
                <a:latin typeface="Arial"/>
                <a:cs typeface="Arial"/>
              </a:rPr>
              <a:t>Dynamic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38059" y="3058667"/>
            <a:ext cx="1123188" cy="972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01840" y="4171188"/>
            <a:ext cx="1645920" cy="335280"/>
          </a:xfrm>
          <a:prstGeom prst="rect">
            <a:avLst/>
          </a:prstGeom>
          <a:ln w="12192">
            <a:solidFill>
              <a:srgbClr val="095A82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640"/>
              </a:spcBef>
            </a:pPr>
            <a:r>
              <a:rPr sz="1200" b="1" spc="10" dirty="0">
                <a:solidFill>
                  <a:srgbClr val="5F5F5F"/>
                </a:solidFill>
                <a:latin typeface="Arial"/>
                <a:cs typeface="Arial"/>
              </a:rPr>
              <a:t>High</a:t>
            </a:r>
            <a:r>
              <a:rPr sz="1200" b="1" spc="-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5F5F5F"/>
                </a:solidFill>
                <a:latin typeface="Arial"/>
                <a:cs typeface="Arial"/>
              </a:rPr>
              <a:t>Performance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7447" y="2249423"/>
            <a:ext cx="688975" cy="335280"/>
          </a:xfrm>
          <a:prstGeom prst="rect">
            <a:avLst/>
          </a:prstGeom>
          <a:ln w="12192">
            <a:solidFill>
              <a:srgbClr val="095A82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630"/>
              </a:spcBef>
            </a:pPr>
            <a:r>
              <a:rPr sz="1200" b="1" spc="-30" dirty="0">
                <a:solidFill>
                  <a:srgbClr val="5F5F5F"/>
                </a:solidFill>
                <a:latin typeface="Arial"/>
                <a:cs typeface="Arial"/>
              </a:rPr>
              <a:t>Simple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5968" y="1005839"/>
            <a:ext cx="1511808" cy="10942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76444" y="2218944"/>
            <a:ext cx="1362710" cy="335280"/>
          </a:xfrm>
          <a:prstGeom prst="rect">
            <a:avLst/>
          </a:prstGeom>
          <a:ln w="12192">
            <a:solidFill>
              <a:srgbClr val="095A82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630"/>
              </a:spcBef>
            </a:pPr>
            <a:r>
              <a:rPr sz="1200" b="1" spc="-10" dirty="0">
                <a:solidFill>
                  <a:srgbClr val="5F5F5F"/>
                </a:solidFill>
                <a:latin typeface="Arial"/>
                <a:cs typeface="Arial"/>
              </a:rPr>
              <a:t>Object-oriented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18532" y="1100327"/>
            <a:ext cx="1420495" cy="890269"/>
          </a:xfrm>
          <a:custGeom>
            <a:avLst/>
            <a:gdLst/>
            <a:ahLst/>
            <a:cxnLst/>
            <a:rect l="l" t="t" r="r" b="b"/>
            <a:pathLst>
              <a:path w="1420495" h="890269">
                <a:moveTo>
                  <a:pt x="1271904" y="0"/>
                </a:moveTo>
                <a:lnTo>
                  <a:pt x="148335" y="0"/>
                </a:lnTo>
                <a:lnTo>
                  <a:pt x="101472" y="7620"/>
                </a:lnTo>
                <a:lnTo>
                  <a:pt x="60705" y="28575"/>
                </a:lnTo>
                <a:lnTo>
                  <a:pt x="28575" y="60706"/>
                </a:lnTo>
                <a:lnTo>
                  <a:pt x="7619" y="101473"/>
                </a:lnTo>
                <a:lnTo>
                  <a:pt x="0" y="148336"/>
                </a:lnTo>
                <a:lnTo>
                  <a:pt x="0" y="741426"/>
                </a:lnTo>
                <a:lnTo>
                  <a:pt x="7619" y="788288"/>
                </a:lnTo>
                <a:lnTo>
                  <a:pt x="28575" y="829056"/>
                </a:lnTo>
                <a:lnTo>
                  <a:pt x="60705" y="861187"/>
                </a:lnTo>
                <a:lnTo>
                  <a:pt x="101472" y="882142"/>
                </a:lnTo>
                <a:lnTo>
                  <a:pt x="148335" y="889762"/>
                </a:lnTo>
                <a:lnTo>
                  <a:pt x="1271904" y="889762"/>
                </a:lnTo>
                <a:lnTo>
                  <a:pt x="1318767" y="882142"/>
                </a:lnTo>
                <a:lnTo>
                  <a:pt x="1359534" y="861187"/>
                </a:lnTo>
                <a:lnTo>
                  <a:pt x="1391665" y="829056"/>
                </a:lnTo>
                <a:lnTo>
                  <a:pt x="1412620" y="788288"/>
                </a:lnTo>
                <a:lnTo>
                  <a:pt x="1420240" y="741426"/>
                </a:lnTo>
                <a:lnTo>
                  <a:pt x="1420240" y="148336"/>
                </a:lnTo>
                <a:lnTo>
                  <a:pt x="1412620" y="101473"/>
                </a:lnTo>
                <a:lnTo>
                  <a:pt x="1391665" y="60706"/>
                </a:lnTo>
                <a:lnTo>
                  <a:pt x="1359534" y="28575"/>
                </a:lnTo>
                <a:lnTo>
                  <a:pt x="1318767" y="7620"/>
                </a:lnTo>
                <a:lnTo>
                  <a:pt x="1271904" y="0"/>
                </a:lnTo>
                <a:close/>
              </a:path>
            </a:pathLst>
          </a:custGeom>
          <a:solidFill>
            <a:srgbClr val="DF41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83200" y="1322959"/>
            <a:ext cx="922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DCE1E2"/>
                </a:solidFill>
                <a:latin typeface="Carlito"/>
                <a:cs typeface="Carlito"/>
              </a:rPr>
              <a:t>{</a:t>
            </a:r>
            <a:r>
              <a:rPr sz="2400" b="1" spc="-55" dirty="0">
                <a:solidFill>
                  <a:srgbClr val="DCE1E2"/>
                </a:solidFill>
                <a:latin typeface="Carlito"/>
                <a:cs typeface="Carlito"/>
              </a:rPr>
              <a:t>OOP</a:t>
            </a:r>
            <a:r>
              <a:rPr sz="2400" b="1" spc="-45" dirty="0">
                <a:solidFill>
                  <a:srgbClr val="DCE1E2"/>
                </a:solidFill>
                <a:latin typeface="Carlito"/>
                <a:cs typeface="Carlito"/>
              </a:rPr>
              <a:t>S</a:t>
            </a:r>
            <a:r>
              <a:rPr sz="2400" b="1" dirty="0">
                <a:solidFill>
                  <a:srgbClr val="DCE1E2"/>
                </a:solidFill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18104" y="1153667"/>
            <a:ext cx="670559" cy="295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95955" y="1626107"/>
            <a:ext cx="329183" cy="399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97351" y="1616963"/>
            <a:ext cx="466344" cy="2804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02051" y="1075944"/>
            <a:ext cx="318515" cy="3931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06011" y="1074419"/>
            <a:ext cx="318515" cy="4282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2484" y="1620011"/>
            <a:ext cx="385572" cy="403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89148" y="2220467"/>
            <a:ext cx="817244" cy="335280"/>
          </a:xfrm>
          <a:prstGeom prst="rect">
            <a:avLst/>
          </a:prstGeom>
          <a:ln w="12192">
            <a:solidFill>
              <a:srgbClr val="095A82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630"/>
              </a:spcBef>
            </a:pPr>
            <a:r>
              <a:rPr sz="1200" b="1" spc="-15" dirty="0">
                <a:solidFill>
                  <a:srgbClr val="5F5F5F"/>
                </a:solidFill>
                <a:latin typeface="Arial"/>
                <a:cs typeface="Arial"/>
              </a:rPr>
              <a:t>Portable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68183" y="1027175"/>
            <a:ext cx="714755" cy="10835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16368" y="2208276"/>
            <a:ext cx="817244" cy="335280"/>
          </a:xfrm>
          <a:prstGeom prst="rect">
            <a:avLst/>
          </a:prstGeom>
          <a:ln w="12192">
            <a:solidFill>
              <a:srgbClr val="095A82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625"/>
              </a:spcBef>
            </a:pPr>
            <a:r>
              <a:rPr sz="1200" b="1" spc="-55" dirty="0">
                <a:solidFill>
                  <a:srgbClr val="5F5F5F"/>
                </a:solidFill>
                <a:latin typeface="Arial"/>
                <a:cs typeface="Arial"/>
              </a:rPr>
              <a:t>Secure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2501" y="845692"/>
            <a:ext cx="8241030" cy="3841750"/>
            <a:chOff x="452501" y="845692"/>
            <a:chExt cx="8241030" cy="3841750"/>
          </a:xfrm>
        </p:grpSpPr>
        <p:sp>
          <p:nvSpPr>
            <p:cNvPr id="3" name="object 3"/>
            <p:cNvSpPr/>
            <p:nvPr/>
          </p:nvSpPr>
          <p:spPr>
            <a:xfrm>
              <a:off x="467106" y="860297"/>
              <a:ext cx="8211820" cy="0"/>
            </a:xfrm>
            <a:custGeom>
              <a:avLst/>
              <a:gdLst/>
              <a:ahLst/>
              <a:cxnLst/>
              <a:rect l="l" t="t" r="r" b="b"/>
              <a:pathLst>
                <a:path w="8211820">
                  <a:moveTo>
                    <a:pt x="0" y="0"/>
                  </a:moveTo>
                  <a:lnTo>
                    <a:pt x="8211312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9392" y="903731"/>
              <a:ext cx="1873250" cy="3783965"/>
            </a:xfrm>
            <a:custGeom>
              <a:avLst/>
              <a:gdLst/>
              <a:ahLst/>
              <a:cxnLst/>
              <a:rect l="l" t="t" r="r" b="b"/>
              <a:pathLst>
                <a:path w="1873250" h="3783965">
                  <a:moveTo>
                    <a:pt x="1872742" y="0"/>
                  </a:moveTo>
                  <a:lnTo>
                    <a:pt x="0" y="0"/>
                  </a:lnTo>
                  <a:lnTo>
                    <a:pt x="0" y="3783584"/>
                  </a:lnTo>
                  <a:lnTo>
                    <a:pt x="1872742" y="3783584"/>
                  </a:lnTo>
                  <a:lnTo>
                    <a:pt x="187274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856" y="1411223"/>
              <a:ext cx="5080" cy="2818130"/>
            </a:xfrm>
            <a:custGeom>
              <a:avLst/>
              <a:gdLst/>
              <a:ahLst/>
              <a:cxnLst/>
              <a:rect l="l" t="t" r="r" b="b"/>
              <a:pathLst>
                <a:path w="5079" h="2818129">
                  <a:moveTo>
                    <a:pt x="4521" y="0"/>
                  </a:moveTo>
                  <a:lnTo>
                    <a:pt x="0" y="281787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796" y="1694687"/>
              <a:ext cx="196595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368" y="2083307"/>
              <a:ext cx="198119" cy="201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8368" y="2471927"/>
              <a:ext cx="196596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9684" y="1164335"/>
              <a:ext cx="477012" cy="4800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1416" y="1306067"/>
              <a:ext cx="198119" cy="2011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3796" y="2860547"/>
              <a:ext cx="196595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3796" y="3250691"/>
              <a:ext cx="196595" cy="1996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1416" y="3639311"/>
              <a:ext cx="198119" cy="201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3796" y="4027932"/>
              <a:ext cx="196595" cy="201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383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Features of</a:t>
            </a:r>
            <a:r>
              <a:rPr sz="2800" b="1" spc="-13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Java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14031" y="3110483"/>
            <a:ext cx="688975" cy="335280"/>
          </a:xfrm>
          <a:prstGeom prst="rect">
            <a:avLst/>
          </a:prstGeom>
          <a:ln w="12192">
            <a:solidFill>
              <a:srgbClr val="04405E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630"/>
              </a:spcBef>
            </a:pPr>
            <a:r>
              <a:rPr sz="1200" b="1" spc="-30" dirty="0">
                <a:solidFill>
                  <a:srgbClr val="5F5F5F"/>
                </a:solidFill>
                <a:latin typeface="Arial"/>
                <a:cs typeface="Arial"/>
              </a:rPr>
              <a:t>Simple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31279" y="1658111"/>
            <a:ext cx="1981200" cy="1909445"/>
            <a:chOff x="6431279" y="1658111"/>
            <a:chExt cx="1981200" cy="1909445"/>
          </a:xfrm>
        </p:grpSpPr>
        <p:sp>
          <p:nvSpPr>
            <p:cNvPr id="18" name="object 18"/>
            <p:cNvSpPr/>
            <p:nvPr/>
          </p:nvSpPr>
          <p:spPr>
            <a:xfrm>
              <a:off x="6702551" y="1866899"/>
              <a:ext cx="1511807" cy="10927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50329" y="1677161"/>
              <a:ext cx="1943100" cy="1871345"/>
            </a:xfrm>
            <a:custGeom>
              <a:avLst/>
              <a:gdLst/>
              <a:ahLst/>
              <a:cxnLst/>
              <a:rect l="l" t="t" r="r" b="b"/>
              <a:pathLst>
                <a:path w="1943100" h="1871345">
                  <a:moveTo>
                    <a:pt x="0" y="311785"/>
                  </a:moveTo>
                  <a:lnTo>
                    <a:pt x="3429" y="265811"/>
                  </a:lnTo>
                  <a:lnTo>
                    <a:pt x="13208" y="221742"/>
                  </a:lnTo>
                  <a:lnTo>
                    <a:pt x="28956" y="180339"/>
                  </a:lnTo>
                  <a:lnTo>
                    <a:pt x="50292" y="142112"/>
                  </a:lnTo>
                  <a:lnTo>
                    <a:pt x="76580" y="107314"/>
                  </a:lnTo>
                  <a:lnTo>
                    <a:pt x="107315" y="76453"/>
                  </a:lnTo>
                  <a:lnTo>
                    <a:pt x="142240" y="50291"/>
                  </a:lnTo>
                  <a:lnTo>
                    <a:pt x="180594" y="28955"/>
                  </a:lnTo>
                  <a:lnTo>
                    <a:pt x="221996" y="13208"/>
                  </a:lnTo>
                  <a:lnTo>
                    <a:pt x="266065" y="3428"/>
                  </a:lnTo>
                  <a:lnTo>
                    <a:pt x="312166" y="0"/>
                  </a:lnTo>
                  <a:lnTo>
                    <a:pt x="1630679" y="0"/>
                  </a:lnTo>
                  <a:lnTo>
                    <a:pt x="1676780" y="3428"/>
                  </a:lnTo>
                  <a:lnTo>
                    <a:pt x="1720850" y="13208"/>
                  </a:lnTo>
                  <a:lnTo>
                    <a:pt x="1762252" y="28955"/>
                  </a:lnTo>
                  <a:lnTo>
                    <a:pt x="1800605" y="50291"/>
                  </a:lnTo>
                  <a:lnTo>
                    <a:pt x="1835530" y="76453"/>
                  </a:lnTo>
                  <a:lnTo>
                    <a:pt x="1866265" y="107314"/>
                  </a:lnTo>
                  <a:lnTo>
                    <a:pt x="1892553" y="142112"/>
                  </a:lnTo>
                  <a:lnTo>
                    <a:pt x="1913890" y="180339"/>
                  </a:lnTo>
                  <a:lnTo>
                    <a:pt x="1929638" y="221742"/>
                  </a:lnTo>
                  <a:lnTo>
                    <a:pt x="1939417" y="265811"/>
                  </a:lnTo>
                  <a:lnTo>
                    <a:pt x="1942846" y="311785"/>
                  </a:lnTo>
                  <a:lnTo>
                    <a:pt x="1942846" y="1559179"/>
                  </a:lnTo>
                  <a:lnTo>
                    <a:pt x="1939417" y="1605152"/>
                  </a:lnTo>
                  <a:lnTo>
                    <a:pt x="1929638" y="1649221"/>
                  </a:lnTo>
                  <a:lnTo>
                    <a:pt x="1913890" y="1690624"/>
                  </a:lnTo>
                  <a:lnTo>
                    <a:pt x="1892553" y="1728851"/>
                  </a:lnTo>
                  <a:lnTo>
                    <a:pt x="1866265" y="1763649"/>
                  </a:lnTo>
                  <a:lnTo>
                    <a:pt x="1835530" y="1794510"/>
                  </a:lnTo>
                  <a:lnTo>
                    <a:pt x="1800605" y="1820671"/>
                  </a:lnTo>
                  <a:lnTo>
                    <a:pt x="1762252" y="1842008"/>
                  </a:lnTo>
                  <a:lnTo>
                    <a:pt x="1720850" y="1857756"/>
                  </a:lnTo>
                  <a:lnTo>
                    <a:pt x="1676780" y="1867535"/>
                  </a:lnTo>
                  <a:lnTo>
                    <a:pt x="1630679" y="1870964"/>
                  </a:lnTo>
                  <a:lnTo>
                    <a:pt x="312166" y="1870964"/>
                  </a:lnTo>
                  <a:lnTo>
                    <a:pt x="266065" y="1867535"/>
                  </a:lnTo>
                  <a:lnTo>
                    <a:pt x="221996" y="1857756"/>
                  </a:lnTo>
                  <a:lnTo>
                    <a:pt x="180594" y="1842008"/>
                  </a:lnTo>
                  <a:lnTo>
                    <a:pt x="142240" y="1820671"/>
                  </a:lnTo>
                  <a:lnTo>
                    <a:pt x="107315" y="1794510"/>
                  </a:lnTo>
                  <a:lnTo>
                    <a:pt x="76580" y="1763649"/>
                  </a:lnTo>
                  <a:lnTo>
                    <a:pt x="50292" y="1728851"/>
                  </a:lnTo>
                  <a:lnTo>
                    <a:pt x="28956" y="1690624"/>
                  </a:lnTo>
                  <a:lnTo>
                    <a:pt x="13208" y="1649221"/>
                  </a:lnTo>
                  <a:lnTo>
                    <a:pt x="3429" y="1605152"/>
                  </a:lnTo>
                  <a:lnTo>
                    <a:pt x="0" y="1559179"/>
                  </a:lnTo>
                  <a:lnTo>
                    <a:pt x="0" y="311785"/>
                  </a:lnTo>
                  <a:close/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9391" y="903732"/>
            <a:ext cx="1873250" cy="378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509270">
              <a:lnSpc>
                <a:spcPct val="100000"/>
              </a:lnSpc>
              <a:spcBef>
                <a:spcPts val="1385"/>
              </a:spcBef>
            </a:pPr>
            <a:r>
              <a:rPr sz="1600" b="1" spc="-15" dirty="0">
                <a:solidFill>
                  <a:srgbClr val="FFFFFF"/>
                </a:solidFill>
                <a:latin typeface="Carlito"/>
                <a:cs typeface="Carlito"/>
              </a:rPr>
              <a:t>Simple</a:t>
            </a:r>
            <a:endParaRPr sz="1600">
              <a:latin typeface="Carlito"/>
              <a:cs typeface="Carlito"/>
            </a:endParaRPr>
          </a:p>
          <a:p>
            <a:pPr marL="516890">
              <a:lnSpc>
                <a:spcPct val="100000"/>
              </a:lnSpc>
              <a:spcBef>
                <a:spcPts val="1210"/>
              </a:spcBef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Portable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rlito"/>
              <a:cs typeface="Carlito"/>
            </a:endParaRPr>
          </a:p>
          <a:p>
            <a:pPr marL="511809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Object-oriented</a:t>
            </a:r>
            <a:endParaRPr sz="1400">
              <a:latin typeface="Carlito"/>
              <a:cs typeface="Carlito"/>
            </a:endParaRPr>
          </a:p>
          <a:p>
            <a:pPr marL="510540">
              <a:lnSpc>
                <a:spcPct val="100000"/>
              </a:lnSpc>
              <a:spcBef>
                <a:spcPts val="1105"/>
              </a:spcBef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Secure</a:t>
            </a:r>
            <a:endParaRPr sz="1400">
              <a:latin typeface="Carlito"/>
              <a:cs typeface="Carlito"/>
            </a:endParaRPr>
          </a:p>
          <a:p>
            <a:pPr marL="499745" marR="567055">
              <a:lnSpc>
                <a:spcPct val="184000"/>
              </a:lnSpc>
              <a:spcBef>
                <a:spcPts val="5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ibute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Dynamic  Robust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rlito"/>
              <a:cs typeface="Carlito"/>
            </a:endParaRPr>
          </a:p>
          <a:p>
            <a:pPr marL="50609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High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Performance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558033" y="1300733"/>
            <a:ext cx="3767454" cy="2880360"/>
          </a:xfrm>
          <a:prstGeom prst="rect">
            <a:avLst/>
          </a:prstGeom>
          <a:ln w="28955">
            <a:solidFill>
              <a:srgbClr val="416F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376555" marR="140335" indent="-287020">
              <a:lnSpc>
                <a:spcPct val="150000"/>
              </a:lnSpc>
              <a:buClr>
                <a:srgbClr val="095A82"/>
              </a:buClr>
              <a:buFont typeface="Wingdings"/>
              <a:buChar char="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Java was designed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 be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easy for</a:t>
            </a:r>
            <a:r>
              <a:rPr sz="1400" spc="-20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professional  programmer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learn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 use</a:t>
            </a:r>
            <a:r>
              <a:rPr sz="1400" spc="-5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effectively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025" y="845692"/>
            <a:ext cx="8239125" cy="3841750"/>
            <a:chOff x="454025" y="845692"/>
            <a:chExt cx="8239125" cy="3841750"/>
          </a:xfrm>
        </p:grpSpPr>
        <p:sp>
          <p:nvSpPr>
            <p:cNvPr id="3" name="object 3"/>
            <p:cNvSpPr/>
            <p:nvPr/>
          </p:nvSpPr>
          <p:spPr>
            <a:xfrm>
              <a:off x="468629" y="860297"/>
              <a:ext cx="8209915" cy="0"/>
            </a:xfrm>
            <a:custGeom>
              <a:avLst/>
              <a:gdLst/>
              <a:ahLst/>
              <a:cxnLst/>
              <a:rect l="l" t="t" r="r" b="b"/>
              <a:pathLst>
                <a:path w="8209915">
                  <a:moveTo>
                    <a:pt x="0" y="0"/>
                  </a:moveTo>
                  <a:lnTo>
                    <a:pt x="8209788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9392" y="903731"/>
              <a:ext cx="1873250" cy="3783965"/>
            </a:xfrm>
            <a:custGeom>
              <a:avLst/>
              <a:gdLst/>
              <a:ahLst/>
              <a:cxnLst/>
              <a:rect l="l" t="t" r="r" b="b"/>
              <a:pathLst>
                <a:path w="1873250" h="3783965">
                  <a:moveTo>
                    <a:pt x="1872742" y="0"/>
                  </a:moveTo>
                  <a:lnTo>
                    <a:pt x="0" y="0"/>
                  </a:lnTo>
                  <a:lnTo>
                    <a:pt x="0" y="3783584"/>
                  </a:lnTo>
                  <a:lnTo>
                    <a:pt x="1872742" y="3783584"/>
                  </a:lnTo>
                  <a:lnTo>
                    <a:pt x="187274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856" y="1411223"/>
              <a:ext cx="5080" cy="2818130"/>
            </a:xfrm>
            <a:custGeom>
              <a:avLst/>
              <a:gdLst/>
              <a:ahLst/>
              <a:cxnLst/>
              <a:rect l="l" t="t" r="r" b="b"/>
              <a:pathLst>
                <a:path w="5079" h="2818129">
                  <a:moveTo>
                    <a:pt x="4521" y="0"/>
                  </a:moveTo>
                  <a:lnTo>
                    <a:pt x="0" y="281787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2064" y="1552955"/>
              <a:ext cx="475487" cy="4800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3795" y="1694687"/>
              <a:ext cx="196595" cy="201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8368" y="2083307"/>
              <a:ext cx="198119" cy="2011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8368" y="2471927"/>
              <a:ext cx="196596" cy="201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1415" y="1306067"/>
              <a:ext cx="198119" cy="2011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3795" y="2860547"/>
              <a:ext cx="196595" cy="201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3795" y="3250691"/>
              <a:ext cx="196595" cy="1996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1415" y="3639311"/>
              <a:ext cx="198119" cy="201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3795" y="4027932"/>
              <a:ext cx="196595" cy="201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383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Features of</a:t>
            </a:r>
            <a:r>
              <a:rPr sz="2800" b="1" spc="-13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Java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9391" y="903732"/>
            <a:ext cx="1873250" cy="378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50927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Simple</a:t>
            </a:r>
            <a:endParaRPr sz="1400">
              <a:latin typeface="Carlito"/>
              <a:cs typeface="Carlito"/>
            </a:endParaRPr>
          </a:p>
          <a:p>
            <a:pPr marL="510540" marR="223520" indent="5715">
              <a:lnSpc>
                <a:spcPct val="161800"/>
              </a:lnSpc>
              <a:spcBef>
                <a:spcPts val="190"/>
              </a:spcBef>
            </a:pPr>
            <a:r>
              <a:rPr sz="1600" b="1" spc="-15" dirty="0">
                <a:solidFill>
                  <a:srgbClr val="FFFFFF"/>
                </a:solidFill>
                <a:latin typeface="Carlito"/>
                <a:cs typeface="Carlito"/>
              </a:rPr>
              <a:t>Portable 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Ob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je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ct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-or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ie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te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 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Secure</a:t>
            </a:r>
            <a:endParaRPr sz="1400">
              <a:latin typeface="Carlito"/>
              <a:cs typeface="Carlito"/>
            </a:endParaRPr>
          </a:p>
          <a:p>
            <a:pPr marL="499745" marR="567055">
              <a:lnSpc>
                <a:spcPct val="184000"/>
              </a:lnSpc>
              <a:spcBef>
                <a:spcPts val="5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ibute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Dynamic  Robust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rlito"/>
              <a:cs typeface="Carlito"/>
            </a:endParaRPr>
          </a:p>
          <a:p>
            <a:pPr marL="50609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High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Performance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775704" y="1929383"/>
            <a:ext cx="1788160" cy="1038225"/>
            <a:chOff x="6775704" y="1929383"/>
            <a:chExt cx="1788160" cy="1038225"/>
          </a:xfrm>
        </p:grpSpPr>
        <p:sp>
          <p:nvSpPr>
            <p:cNvPr id="18" name="object 18"/>
            <p:cNvSpPr/>
            <p:nvPr/>
          </p:nvSpPr>
          <p:spPr>
            <a:xfrm>
              <a:off x="7260336" y="2014727"/>
              <a:ext cx="760476" cy="3230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75704" y="2531363"/>
              <a:ext cx="376427" cy="4358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48728" y="2520695"/>
              <a:ext cx="534924" cy="3063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81800" y="1929383"/>
              <a:ext cx="364235" cy="4297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59496" y="1929383"/>
              <a:ext cx="364235" cy="46634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21396" y="2523743"/>
              <a:ext cx="441959" cy="44195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225283" y="3194304"/>
            <a:ext cx="934719" cy="335280"/>
          </a:xfrm>
          <a:prstGeom prst="rect">
            <a:avLst/>
          </a:prstGeom>
          <a:ln w="12192">
            <a:solidFill>
              <a:srgbClr val="04405E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640"/>
              </a:spcBef>
            </a:pPr>
            <a:r>
              <a:rPr sz="1200" b="1" spc="-15" dirty="0">
                <a:solidFill>
                  <a:srgbClr val="5F5F5F"/>
                </a:solidFill>
                <a:latin typeface="Arial"/>
                <a:cs typeface="Arial"/>
              </a:rPr>
              <a:t>Portable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37197" y="1596389"/>
            <a:ext cx="2221865" cy="2045335"/>
          </a:xfrm>
          <a:custGeom>
            <a:avLst/>
            <a:gdLst/>
            <a:ahLst/>
            <a:cxnLst/>
            <a:rect l="l" t="t" r="r" b="b"/>
            <a:pathLst>
              <a:path w="2221865" h="2045335">
                <a:moveTo>
                  <a:pt x="0" y="340741"/>
                </a:moveTo>
                <a:lnTo>
                  <a:pt x="3048" y="294513"/>
                </a:lnTo>
                <a:lnTo>
                  <a:pt x="12192" y="250189"/>
                </a:lnTo>
                <a:lnTo>
                  <a:pt x="26797" y="208152"/>
                </a:lnTo>
                <a:lnTo>
                  <a:pt x="46481" y="168783"/>
                </a:lnTo>
                <a:lnTo>
                  <a:pt x="70993" y="132587"/>
                </a:lnTo>
                <a:lnTo>
                  <a:pt x="99822" y="99822"/>
                </a:lnTo>
                <a:lnTo>
                  <a:pt x="132587" y="70993"/>
                </a:lnTo>
                <a:lnTo>
                  <a:pt x="168782" y="46482"/>
                </a:lnTo>
                <a:lnTo>
                  <a:pt x="208152" y="26797"/>
                </a:lnTo>
                <a:lnTo>
                  <a:pt x="250190" y="12192"/>
                </a:lnTo>
                <a:lnTo>
                  <a:pt x="294640" y="3048"/>
                </a:lnTo>
                <a:lnTo>
                  <a:pt x="340868" y="0"/>
                </a:lnTo>
                <a:lnTo>
                  <a:pt x="1880997" y="0"/>
                </a:lnTo>
                <a:lnTo>
                  <a:pt x="1927225" y="3048"/>
                </a:lnTo>
                <a:lnTo>
                  <a:pt x="1971675" y="12192"/>
                </a:lnTo>
                <a:lnTo>
                  <a:pt x="2013711" y="26797"/>
                </a:lnTo>
                <a:lnTo>
                  <a:pt x="2053081" y="46482"/>
                </a:lnTo>
                <a:lnTo>
                  <a:pt x="2089277" y="70993"/>
                </a:lnTo>
                <a:lnTo>
                  <a:pt x="2122043" y="99822"/>
                </a:lnTo>
                <a:lnTo>
                  <a:pt x="2150872" y="132587"/>
                </a:lnTo>
                <a:lnTo>
                  <a:pt x="2175382" y="168783"/>
                </a:lnTo>
                <a:lnTo>
                  <a:pt x="2195068" y="208152"/>
                </a:lnTo>
                <a:lnTo>
                  <a:pt x="2209673" y="250189"/>
                </a:lnTo>
                <a:lnTo>
                  <a:pt x="2218690" y="294513"/>
                </a:lnTo>
                <a:lnTo>
                  <a:pt x="2221865" y="340741"/>
                </a:lnTo>
                <a:lnTo>
                  <a:pt x="2221865" y="1704086"/>
                </a:lnTo>
                <a:lnTo>
                  <a:pt x="2218690" y="1750314"/>
                </a:lnTo>
                <a:lnTo>
                  <a:pt x="2209673" y="1794637"/>
                </a:lnTo>
                <a:lnTo>
                  <a:pt x="2195068" y="1836674"/>
                </a:lnTo>
                <a:lnTo>
                  <a:pt x="2175382" y="1876044"/>
                </a:lnTo>
                <a:lnTo>
                  <a:pt x="2150872" y="1912239"/>
                </a:lnTo>
                <a:lnTo>
                  <a:pt x="2122043" y="1945005"/>
                </a:lnTo>
                <a:lnTo>
                  <a:pt x="2089277" y="1973834"/>
                </a:lnTo>
                <a:lnTo>
                  <a:pt x="2053081" y="1998345"/>
                </a:lnTo>
                <a:lnTo>
                  <a:pt x="2013711" y="2018030"/>
                </a:lnTo>
                <a:lnTo>
                  <a:pt x="1971675" y="2032635"/>
                </a:lnTo>
                <a:lnTo>
                  <a:pt x="1927225" y="2041779"/>
                </a:lnTo>
                <a:lnTo>
                  <a:pt x="1880997" y="2044827"/>
                </a:lnTo>
                <a:lnTo>
                  <a:pt x="340868" y="2044827"/>
                </a:lnTo>
                <a:lnTo>
                  <a:pt x="294640" y="2041779"/>
                </a:lnTo>
                <a:lnTo>
                  <a:pt x="250190" y="2032635"/>
                </a:lnTo>
                <a:lnTo>
                  <a:pt x="208152" y="2018030"/>
                </a:lnTo>
                <a:lnTo>
                  <a:pt x="168782" y="1998345"/>
                </a:lnTo>
                <a:lnTo>
                  <a:pt x="132587" y="1973834"/>
                </a:lnTo>
                <a:lnTo>
                  <a:pt x="99822" y="1945005"/>
                </a:lnTo>
                <a:lnTo>
                  <a:pt x="70993" y="1912239"/>
                </a:lnTo>
                <a:lnTo>
                  <a:pt x="46481" y="1876044"/>
                </a:lnTo>
                <a:lnTo>
                  <a:pt x="26797" y="1836674"/>
                </a:lnTo>
                <a:lnTo>
                  <a:pt x="12192" y="1794637"/>
                </a:lnTo>
                <a:lnTo>
                  <a:pt x="3048" y="1750314"/>
                </a:lnTo>
                <a:lnTo>
                  <a:pt x="0" y="1704086"/>
                </a:lnTo>
                <a:lnTo>
                  <a:pt x="0" y="340741"/>
                </a:lnTo>
                <a:close/>
              </a:path>
            </a:pathLst>
          </a:custGeom>
          <a:ln w="38100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58033" y="1300733"/>
            <a:ext cx="3767454" cy="2880360"/>
          </a:xfrm>
          <a:prstGeom prst="rect">
            <a:avLst/>
          </a:prstGeom>
          <a:ln w="28955">
            <a:solidFill>
              <a:srgbClr val="416F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76555" marR="231140" indent="-287020">
              <a:lnSpc>
                <a:spcPct val="150000"/>
              </a:lnSpc>
              <a:spcBef>
                <a:spcPts val="950"/>
              </a:spcBef>
              <a:buClr>
                <a:srgbClr val="095A82"/>
              </a:buClr>
              <a:buFont typeface="Wingdings"/>
              <a:buChar char="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Applications written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using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Java are</a:t>
            </a:r>
            <a:r>
              <a:rPr sz="1400" spc="-229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portable 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sense that they can be executed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on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any kind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computer containing any CPU</a:t>
            </a:r>
            <a:r>
              <a:rPr sz="1400" spc="-20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or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any operating</a:t>
            </a:r>
            <a:r>
              <a:rPr sz="1400" spc="-9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system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025" y="845692"/>
            <a:ext cx="8239125" cy="3841750"/>
            <a:chOff x="454025" y="845692"/>
            <a:chExt cx="8239125" cy="3841750"/>
          </a:xfrm>
        </p:grpSpPr>
        <p:sp>
          <p:nvSpPr>
            <p:cNvPr id="3" name="object 3"/>
            <p:cNvSpPr/>
            <p:nvPr/>
          </p:nvSpPr>
          <p:spPr>
            <a:xfrm>
              <a:off x="468629" y="860297"/>
              <a:ext cx="8209915" cy="0"/>
            </a:xfrm>
            <a:custGeom>
              <a:avLst/>
              <a:gdLst/>
              <a:ahLst/>
              <a:cxnLst/>
              <a:rect l="l" t="t" r="r" b="b"/>
              <a:pathLst>
                <a:path w="8209915">
                  <a:moveTo>
                    <a:pt x="0" y="0"/>
                  </a:moveTo>
                  <a:lnTo>
                    <a:pt x="8209788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9392" y="903731"/>
              <a:ext cx="1873250" cy="3783965"/>
            </a:xfrm>
            <a:custGeom>
              <a:avLst/>
              <a:gdLst/>
              <a:ahLst/>
              <a:cxnLst/>
              <a:rect l="l" t="t" r="r" b="b"/>
              <a:pathLst>
                <a:path w="1873250" h="3783965">
                  <a:moveTo>
                    <a:pt x="1872742" y="0"/>
                  </a:moveTo>
                  <a:lnTo>
                    <a:pt x="0" y="0"/>
                  </a:lnTo>
                  <a:lnTo>
                    <a:pt x="0" y="3783584"/>
                  </a:lnTo>
                  <a:lnTo>
                    <a:pt x="1872742" y="3783584"/>
                  </a:lnTo>
                  <a:lnTo>
                    <a:pt x="187274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856" y="1411223"/>
              <a:ext cx="5080" cy="2818130"/>
            </a:xfrm>
            <a:custGeom>
              <a:avLst/>
              <a:gdLst/>
              <a:ahLst/>
              <a:cxnLst/>
              <a:rect l="l" t="t" r="r" b="b"/>
              <a:pathLst>
                <a:path w="5079" h="2818129">
                  <a:moveTo>
                    <a:pt x="4521" y="0"/>
                  </a:moveTo>
                  <a:lnTo>
                    <a:pt x="0" y="281787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795" y="1694687"/>
              <a:ext cx="196595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6635" y="1941575"/>
              <a:ext cx="477012" cy="4800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8368" y="2083307"/>
              <a:ext cx="198119" cy="2011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8368" y="2471927"/>
              <a:ext cx="196596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1415" y="1306067"/>
              <a:ext cx="198119" cy="2011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3795" y="2860547"/>
              <a:ext cx="196595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3795" y="3250691"/>
              <a:ext cx="196595" cy="1996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1415" y="3639311"/>
              <a:ext cx="198119" cy="201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3795" y="4027932"/>
              <a:ext cx="196595" cy="201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383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Features of</a:t>
            </a:r>
            <a:r>
              <a:rPr sz="2800" b="1" spc="-13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Java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9391" y="903732"/>
            <a:ext cx="1873250" cy="378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50927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Simple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arlito"/>
              <a:cs typeface="Carlito"/>
            </a:endParaRPr>
          </a:p>
          <a:p>
            <a:pPr marL="51689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Portable</a:t>
            </a:r>
            <a:endParaRPr sz="1400">
              <a:latin typeface="Carlito"/>
              <a:cs typeface="Carlito"/>
            </a:endParaRPr>
          </a:p>
          <a:p>
            <a:pPr marL="499745" marR="191770" indent="12065">
              <a:lnSpc>
                <a:spcPct val="174700"/>
              </a:lnSpc>
              <a:spcBef>
                <a:spcPts val="5"/>
              </a:spcBef>
            </a:pPr>
            <a:r>
              <a:rPr sz="1400" b="1" spc="-1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400" b="1" spc="-15" dirty="0">
                <a:solidFill>
                  <a:srgbClr val="FFFFFF"/>
                </a:solidFill>
                <a:latin typeface="Carlito"/>
                <a:cs typeface="Carlito"/>
              </a:rPr>
              <a:t>jec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t-</a:t>
            </a:r>
            <a:r>
              <a:rPr sz="1400" b="1" spc="-1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ri</a:t>
            </a:r>
            <a:r>
              <a:rPr sz="1400" b="1" spc="-1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nt</a:t>
            </a:r>
            <a:r>
              <a:rPr sz="1400" b="1" spc="-1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d 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Secure  Distributed</a:t>
            </a:r>
            <a:endParaRPr sz="1400">
              <a:latin typeface="Carlito"/>
              <a:cs typeface="Carlito"/>
            </a:endParaRPr>
          </a:p>
          <a:p>
            <a:pPr marL="499745" marR="745490">
              <a:lnSpc>
                <a:spcPts val="3100"/>
              </a:lnSpc>
              <a:spcBef>
                <a:spcPts val="340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Dy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c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Robust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Carlito"/>
              <a:cs typeface="Carlito"/>
            </a:endParaRPr>
          </a:p>
          <a:p>
            <a:pPr marL="50609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High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Performance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67143" y="2897123"/>
            <a:ext cx="1362710" cy="335280"/>
          </a:xfrm>
          <a:prstGeom prst="rect">
            <a:avLst/>
          </a:prstGeom>
          <a:ln w="12192">
            <a:solidFill>
              <a:srgbClr val="04405E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640"/>
              </a:spcBef>
            </a:pPr>
            <a:r>
              <a:rPr sz="1200" b="1" spc="-10" dirty="0">
                <a:solidFill>
                  <a:srgbClr val="5F5F5F"/>
                </a:solidFill>
                <a:latin typeface="Arial"/>
                <a:cs typeface="Arial"/>
              </a:rPr>
              <a:t>Object-oriented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09231" y="1844039"/>
            <a:ext cx="1420495" cy="891540"/>
          </a:xfrm>
          <a:custGeom>
            <a:avLst/>
            <a:gdLst/>
            <a:ahLst/>
            <a:cxnLst/>
            <a:rect l="l" t="t" r="r" b="b"/>
            <a:pathLst>
              <a:path w="1420495" h="891539">
                <a:moveTo>
                  <a:pt x="1271651" y="0"/>
                </a:moveTo>
                <a:lnTo>
                  <a:pt x="148590" y="0"/>
                </a:lnTo>
                <a:lnTo>
                  <a:pt x="101600" y="7620"/>
                </a:lnTo>
                <a:lnTo>
                  <a:pt x="60833" y="28701"/>
                </a:lnTo>
                <a:lnTo>
                  <a:pt x="28701" y="60833"/>
                </a:lnTo>
                <a:lnTo>
                  <a:pt x="7620" y="101600"/>
                </a:lnTo>
                <a:lnTo>
                  <a:pt x="0" y="148590"/>
                </a:lnTo>
                <a:lnTo>
                  <a:pt x="0" y="742950"/>
                </a:lnTo>
                <a:lnTo>
                  <a:pt x="7620" y="789940"/>
                </a:lnTo>
                <a:lnTo>
                  <a:pt x="28701" y="830707"/>
                </a:lnTo>
                <a:lnTo>
                  <a:pt x="60833" y="862838"/>
                </a:lnTo>
                <a:lnTo>
                  <a:pt x="101600" y="883920"/>
                </a:lnTo>
                <a:lnTo>
                  <a:pt x="148590" y="891540"/>
                </a:lnTo>
                <a:lnTo>
                  <a:pt x="1271651" y="891540"/>
                </a:lnTo>
                <a:lnTo>
                  <a:pt x="1318641" y="883920"/>
                </a:lnTo>
                <a:lnTo>
                  <a:pt x="1359408" y="862838"/>
                </a:lnTo>
                <a:lnTo>
                  <a:pt x="1391539" y="830707"/>
                </a:lnTo>
                <a:lnTo>
                  <a:pt x="1412621" y="789940"/>
                </a:lnTo>
                <a:lnTo>
                  <a:pt x="1420241" y="742950"/>
                </a:lnTo>
                <a:lnTo>
                  <a:pt x="1420241" y="148590"/>
                </a:lnTo>
                <a:lnTo>
                  <a:pt x="1412621" y="101600"/>
                </a:lnTo>
                <a:lnTo>
                  <a:pt x="1391539" y="60833"/>
                </a:lnTo>
                <a:lnTo>
                  <a:pt x="1359408" y="28701"/>
                </a:lnTo>
                <a:lnTo>
                  <a:pt x="1318641" y="7620"/>
                </a:lnTo>
                <a:lnTo>
                  <a:pt x="1271651" y="0"/>
                </a:lnTo>
                <a:close/>
              </a:path>
            </a:pathLst>
          </a:custGeom>
          <a:solidFill>
            <a:srgbClr val="DF41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74534" y="2051380"/>
            <a:ext cx="9226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DCE1E2"/>
                </a:solidFill>
                <a:latin typeface="Carlito"/>
                <a:cs typeface="Carlito"/>
              </a:rPr>
              <a:t>{</a:t>
            </a:r>
            <a:r>
              <a:rPr sz="2400" b="1" spc="-55" dirty="0">
                <a:solidFill>
                  <a:srgbClr val="DCE1E2"/>
                </a:solidFill>
                <a:latin typeface="Carlito"/>
                <a:cs typeface="Carlito"/>
              </a:rPr>
              <a:t>OO</a:t>
            </a:r>
            <a:r>
              <a:rPr sz="2400" b="1" spc="-60" dirty="0">
                <a:solidFill>
                  <a:srgbClr val="DCE1E2"/>
                </a:solidFill>
                <a:latin typeface="Carlito"/>
                <a:cs typeface="Carlito"/>
              </a:rPr>
              <a:t>P</a:t>
            </a:r>
            <a:r>
              <a:rPr sz="2400" b="1" spc="-45" dirty="0">
                <a:solidFill>
                  <a:srgbClr val="DCE1E2"/>
                </a:solidFill>
                <a:latin typeface="Carlito"/>
                <a:cs typeface="Carlito"/>
              </a:rPr>
              <a:t>S</a:t>
            </a:r>
            <a:r>
              <a:rPr sz="2400" b="1" dirty="0">
                <a:solidFill>
                  <a:srgbClr val="DCE1E2"/>
                </a:solidFill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46342" y="1536953"/>
            <a:ext cx="1941830" cy="1872614"/>
          </a:xfrm>
          <a:custGeom>
            <a:avLst/>
            <a:gdLst/>
            <a:ahLst/>
            <a:cxnLst/>
            <a:rect l="l" t="t" r="r" b="b"/>
            <a:pathLst>
              <a:path w="1941829" h="1872614">
                <a:moveTo>
                  <a:pt x="0" y="312038"/>
                </a:moveTo>
                <a:lnTo>
                  <a:pt x="3428" y="265938"/>
                </a:lnTo>
                <a:lnTo>
                  <a:pt x="13207" y="221996"/>
                </a:lnTo>
                <a:lnTo>
                  <a:pt x="28955" y="180594"/>
                </a:lnTo>
                <a:lnTo>
                  <a:pt x="50291" y="142112"/>
                </a:lnTo>
                <a:lnTo>
                  <a:pt x="76453" y="107315"/>
                </a:lnTo>
                <a:lnTo>
                  <a:pt x="107314" y="76581"/>
                </a:lnTo>
                <a:lnTo>
                  <a:pt x="142112" y="50292"/>
                </a:lnTo>
                <a:lnTo>
                  <a:pt x="180466" y="28956"/>
                </a:lnTo>
                <a:lnTo>
                  <a:pt x="221868" y="13208"/>
                </a:lnTo>
                <a:lnTo>
                  <a:pt x="265810" y="3429"/>
                </a:lnTo>
                <a:lnTo>
                  <a:pt x="311911" y="0"/>
                </a:lnTo>
                <a:lnTo>
                  <a:pt x="1629409" y="0"/>
                </a:lnTo>
                <a:lnTo>
                  <a:pt x="1675510" y="3429"/>
                </a:lnTo>
                <a:lnTo>
                  <a:pt x="1719452" y="13208"/>
                </a:lnTo>
                <a:lnTo>
                  <a:pt x="1760854" y="28956"/>
                </a:lnTo>
                <a:lnTo>
                  <a:pt x="1799208" y="50292"/>
                </a:lnTo>
                <a:lnTo>
                  <a:pt x="1834006" y="76581"/>
                </a:lnTo>
                <a:lnTo>
                  <a:pt x="1864867" y="107315"/>
                </a:lnTo>
                <a:lnTo>
                  <a:pt x="1891029" y="142112"/>
                </a:lnTo>
                <a:lnTo>
                  <a:pt x="1912365" y="180594"/>
                </a:lnTo>
                <a:lnTo>
                  <a:pt x="1928113" y="221996"/>
                </a:lnTo>
                <a:lnTo>
                  <a:pt x="1937892" y="265938"/>
                </a:lnTo>
                <a:lnTo>
                  <a:pt x="1941322" y="312038"/>
                </a:lnTo>
                <a:lnTo>
                  <a:pt x="1941322" y="1560449"/>
                </a:lnTo>
                <a:lnTo>
                  <a:pt x="1937892" y="1606550"/>
                </a:lnTo>
                <a:lnTo>
                  <a:pt x="1928113" y="1650492"/>
                </a:lnTo>
                <a:lnTo>
                  <a:pt x="1912365" y="1691894"/>
                </a:lnTo>
                <a:lnTo>
                  <a:pt x="1891029" y="1730375"/>
                </a:lnTo>
                <a:lnTo>
                  <a:pt x="1864867" y="1765173"/>
                </a:lnTo>
                <a:lnTo>
                  <a:pt x="1834006" y="1795907"/>
                </a:lnTo>
                <a:lnTo>
                  <a:pt x="1799208" y="1822196"/>
                </a:lnTo>
                <a:lnTo>
                  <a:pt x="1760854" y="1843532"/>
                </a:lnTo>
                <a:lnTo>
                  <a:pt x="1719452" y="1859280"/>
                </a:lnTo>
                <a:lnTo>
                  <a:pt x="1675510" y="1869059"/>
                </a:lnTo>
                <a:lnTo>
                  <a:pt x="1629409" y="1872488"/>
                </a:lnTo>
                <a:lnTo>
                  <a:pt x="311911" y="1872488"/>
                </a:lnTo>
                <a:lnTo>
                  <a:pt x="265810" y="1869059"/>
                </a:lnTo>
                <a:lnTo>
                  <a:pt x="221868" y="1859280"/>
                </a:lnTo>
                <a:lnTo>
                  <a:pt x="180466" y="1843532"/>
                </a:lnTo>
                <a:lnTo>
                  <a:pt x="142112" y="1822196"/>
                </a:lnTo>
                <a:lnTo>
                  <a:pt x="107314" y="1795907"/>
                </a:lnTo>
                <a:lnTo>
                  <a:pt x="76453" y="1765173"/>
                </a:lnTo>
                <a:lnTo>
                  <a:pt x="50291" y="1730375"/>
                </a:lnTo>
                <a:lnTo>
                  <a:pt x="28955" y="1691894"/>
                </a:lnTo>
                <a:lnTo>
                  <a:pt x="13207" y="1650492"/>
                </a:lnTo>
                <a:lnTo>
                  <a:pt x="3428" y="1606550"/>
                </a:lnTo>
                <a:lnTo>
                  <a:pt x="0" y="1560449"/>
                </a:lnTo>
                <a:lnTo>
                  <a:pt x="0" y="312038"/>
                </a:lnTo>
                <a:close/>
              </a:path>
            </a:pathLst>
          </a:custGeom>
          <a:ln w="38100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58033" y="1300733"/>
            <a:ext cx="3767454" cy="2880360"/>
          </a:xfrm>
          <a:prstGeom prst="rect">
            <a:avLst/>
          </a:prstGeom>
          <a:ln w="28955">
            <a:solidFill>
              <a:srgbClr val="416F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376555" indent="-287020">
              <a:lnSpc>
                <a:spcPct val="100000"/>
              </a:lnSpc>
              <a:spcBef>
                <a:spcPts val="1040"/>
              </a:spcBef>
              <a:buClr>
                <a:srgbClr val="095A82"/>
              </a:buClr>
              <a:buFont typeface="Wingdings"/>
              <a:buChar char="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Java 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true object oriented</a:t>
            </a:r>
            <a:r>
              <a:rPr sz="1400" spc="-10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language.</a:t>
            </a:r>
            <a:endParaRPr sz="1400">
              <a:latin typeface="Carlito"/>
              <a:cs typeface="Carlito"/>
            </a:endParaRPr>
          </a:p>
          <a:p>
            <a:pPr marL="376555" marR="153670" indent="-287020">
              <a:lnSpc>
                <a:spcPct val="150100"/>
              </a:lnSpc>
              <a:spcBef>
                <a:spcPts val="445"/>
              </a:spcBef>
              <a:buClr>
                <a:srgbClr val="095A82"/>
              </a:buClr>
              <a:buFont typeface="Wingdings"/>
              <a:buChar char=""/>
              <a:tabLst>
                <a:tab pos="376555" algn="l"/>
                <a:tab pos="37719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Everything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considered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 be an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“object”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all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operations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are performed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using</a:t>
            </a:r>
            <a:r>
              <a:rPr sz="1400" spc="-20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these  objects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025" y="845692"/>
            <a:ext cx="8239125" cy="3841750"/>
            <a:chOff x="454025" y="845692"/>
            <a:chExt cx="8239125" cy="3841750"/>
          </a:xfrm>
        </p:grpSpPr>
        <p:sp>
          <p:nvSpPr>
            <p:cNvPr id="3" name="object 3"/>
            <p:cNvSpPr/>
            <p:nvPr/>
          </p:nvSpPr>
          <p:spPr>
            <a:xfrm>
              <a:off x="468629" y="860297"/>
              <a:ext cx="8209915" cy="0"/>
            </a:xfrm>
            <a:custGeom>
              <a:avLst/>
              <a:gdLst/>
              <a:ahLst/>
              <a:cxnLst/>
              <a:rect l="l" t="t" r="r" b="b"/>
              <a:pathLst>
                <a:path w="8209915">
                  <a:moveTo>
                    <a:pt x="0" y="0"/>
                  </a:moveTo>
                  <a:lnTo>
                    <a:pt x="8209788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9392" y="903731"/>
              <a:ext cx="1873250" cy="3783965"/>
            </a:xfrm>
            <a:custGeom>
              <a:avLst/>
              <a:gdLst/>
              <a:ahLst/>
              <a:cxnLst/>
              <a:rect l="l" t="t" r="r" b="b"/>
              <a:pathLst>
                <a:path w="1873250" h="3783965">
                  <a:moveTo>
                    <a:pt x="1872742" y="0"/>
                  </a:moveTo>
                  <a:lnTo>
                    <a:pt x="0" y="0"/>
                  </a:lnTo>
                  <a:lnTo>
                    <a:pt x="0" y="3783584"/>
                  </a:lnTo>
                  <a:lnTo>
                    <a:pt x="1872742" y="3783584"/>
                  </a:lnTo>
                  <a:lnTo>
                    <a:pt x="187274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856" y="1411223"/>
              <a:ext cx="5080" cy="2818130"/>
            </a:xfrm>
            <a:custGeom>
              <a:avLst/>
              <a:gdLst/>
              <a:ahLst/>
              <a:cxnLst/>
              <a:rect l="l" t="t" r="r" b="b"/>
              <a:pathLst>
                <a:path w="5079" h="2818129">
                  <a:moveTo>
                    <a:pt x="4521" y="0"/>
                  </a:moveTo>
                  <a:lnTo>
                    <a:pt x="0" y="281787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795" y="1694687"/>
              <a:ext cx="196595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368" y="2083307"/>
              <a:ext cx="198119" cy="201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6635" y="2330195"/>
              <a:ext cx="475488" cy="4800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8368" y="2471927"/>
              <a:ext cx="196596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1415" y="1306067"/>
              <a:ext cx="198119" cy="2011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3795" y="2860547"/>
              <a:ext cx="196595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3795" y="3250691"/>
              <a:ext cx="196595" cy="1996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1415" y="3639311"/>
              <a:ext cx="198119" cy="201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3795" y="4027932"/>
              <a:ext cx="196595" cy="201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383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Features of</a:t>
            </a:r>
            <a:r>
              <a:rPr sz="2800" b="1" spc="-13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Java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9391" y="903732"/>
            <a:ext cx="1873250" cy="378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50927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Simple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arlito"/>
              <a:cs typeface="Carlito"/>
            </a:endParaRPr>
          </a:p>
          <a:p>
            <a:pPr marL="51689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Portable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rlito"/>
              <a:cs typeface="Carlito"/>
            </a:endParaRPr>
          </a:p>
          <a:p>
            <a:pPr marL="511809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Object-oriented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rlito"/>
              <a:cs typeface="Carlito"/>
            </a:endParaRPr>
          </a:p>
          <a:p>
            <a:pPr marL="511809">
              <a:lnSpc>
                <a:spcPct val="100000"/>
              </a:lnSpc>
            </a:pPr>
            <a:r>
              <a:rPr sz="1600" b="1" spc="-20" dirty="0">
                <a:solidFill>
                  <a:srgbClr val="FFFFFF"/>
                </a:solidFill>
                <a:latin typeface="Carlito"/>
                <a:cs typeface="Carlito"/>
              </a:rPr>
              <a:t>Secure</a:t>
            </a:r>
            <a:endParaRPr sz="1600">
              <a:latin typeface="Carlito"/>
              <a:cs typeface="Carlito"/>
            </a:endParaRPr>
          </a:p>
          <a:p>
            <a:pPr marL="506095" marR="567055" indent="-6985">
              <a:lnSpc>
                <a:spcPts val="3000"/>
              </a:lnSpc>
              <a:spcBef>
                <a:spcPts val="50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ibute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 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Dynamic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Carlito"/>
              <a:cs typeface="Carlito"/>
            </a:endParaRPr>
          </a:p>
          <a:p>
            <a:pPr marL="50609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Robust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arlito"/>
              <a:cs typeface="Carlito"/>
            </a:endParaRPr>
          </a:p>
          <a:p>
            <a:pPr marL="50609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High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Performance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64907" y="1935479"/>
            <a:ext cx="714755" cy="10835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13092" y="3104388"/>
            <a:ext cx="818515" cy="335280"/>
          </a:xfrm>
          <a:prstGeom prst="rect">
            <a:avLst/>
          </a:prstGeom>
          <a:ln w="12192">
            <a:solidFill>
              <a:srgbClr val="04405E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640"/>
              </a:spcBef>
            </a:pPr>
            <a:r>
              <a:rPr sz="1200" b="1" spc="-55" dirty="0">
                <a:solidFill>
                  <a:srgbClr val="5F5F5F"/>
                </a:solidFill>
                <a:latin typeface="Arial"/>
                <a:cs typeface="Arial"/>
              </a:rPr>
              <a:t>Secure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56069" y="1681733"/>
            <a:ext cx="1943100" cy="1871345"/>
          </a:xfrm>
          <a:custGeom>
            <a:avLst/>
            <a:gdLst/>
            <a:ahLst/>
            <a:cxnLst/>
            <a:rect l="l" t="t" r="r" b="b"/>
            <a:pathLst>
              <a:path w="1943100" h="1871345">
                <a:moveTo>
                  <a:pt x="0" y="311784"/>
                </a:moveTo>
                <a:lnTo>
                  <a:pt x="3428" y="265810"/>
                </a:lnTo>
                <a:lnTo>
                  <a:pt x="13207" y="221741"/>
                </a:lnTo>
                <a:lnTo>
                  <a:pt x="28955" y="180339"/>
                </a:lnTo>
                <a:lnTo>
                  <a:pt x="50291" y="142112"/>
                </a:lnTo>
                <a:lnTo>
                  <a:pt x="76580" y="107314"/>
                </a:lnTo>
                <a:lnTo>
                  <a:pt x="107314" y="76453"/>
                </a:lnTo>
                <a:lnTo>
                  <a:pt x="142239" y="50291"/>
                </a:lnTo>
                <a:lnTo>
                  <a:pt x="180594" y="28955"/>
                </a:lnTo>
                <a:lnTo>
                  <a:pt x="221996" y="13207"/>
                </a:lnTo>
                <a:lnTo>
                  <a:pt x="266064" y="3428"/>
                </a:lnTo>
                <a:lnTo>
                  <a:pt x="312165" y="0"/>
                </a:lnTo>
                <a:lnTo>
                  <a:pt x="1630679" y="0"/>
                </a:lnTo>
                <a:lnTo>
                  <a:pt x="1676780" y="3428"/>
                </a:lnTo>
                <a:lnTo>
                  <a:pt x="1720850" y="13207"/>
                </a:lnTo>
                <a:lnTo>
                  <a:pt x="1762252" y="28955"/>
                </a:lnTo>
                <a:lnTo>
                  <a:pt x="1800605" y="50291"/>
                </a:lnTo>
                <a:lnTo>
                  <a:pt x="1835530" y="76453"/>
                </a:lnTo>
                <a:lnTo>
                  <a:pt x="1866264" y="107314"/>
                </a:lnTo>
                <a:lnTo>
                  <a:pt x="1892553" y="142112"/>
                </a:lnTo>
                <a:lnTo>
                  <a:pt x="1913889" y="180339"/>
                </a:lnTo>
                <a:lnTo>
                  <a:pt x="1929637" y="221741"/>
                </a:lnTo>
                <a:lnTo>
                  <a:pt x="1939416" y="265810"/>
                </a:lnTo>
                <a:lnTo>
                  <a:pt x="1942846" y="311784"/>
                </a:lnTo>
                <a:lnTo>
                  <a:pt x="1942846" y="1559178"/>
                </a:lnTo>
                <a:lnTo>
                  <a:pt x="1939416" y="1605152"/>
                </a:lnTo>
                <a:lnTo>
                  <a:pt x="1929637" y="1649221"/>
                </a:lnTo>
                <a:lnTo>
                  <a:pt x="1913889" y="1690623"/>
                </a:lnTo>
                <a:lnTo>
                  <a:pt x="1892553" y="1728851"/>
                </a:lnTo>
                <a:lnTo>
                  <a:pt x="1866264" y="1763648"/>
                </a:lnTo>
                <a:lnTo>
                  <a:pt x="1835530" y="1794509"/>
                </a:lnTo>
                <a:lnTo>
                  <a:pt x="1800605" y="1820671"/>
                </a:lnTo>
                <a:lnTo>
                  <a:pt x="1762252" y="1842007"/>
                </a:lnTo>
                <a:lnTo>
                  <a:pt x="1720850" y="1857755"/>
                </a:lnTo>
                <a:lnTo>
                  <a:pt x="1676780" y="1867534"/>
                </a:lnTo>
                <a:lnTo>
                  <a:pt x="1630679" y="1870964"/>
                </a:lnTo>
                <a:lnTo>
                  <a:pt x="312165" y="1870964"/>
                </a:lnTo>
                <a:lnTo>
                  <a:pt x="266064" y="1867534"/>
                </a:lnTo>
                <a:lnTo>
                  <a:pt x="221996" y="1857755"/>
                </a:lnTo>
                <a:lnTo>
                  <a:pt x="180594" y="1842007"/>
                </a:lnTo>
                <a:lnTo>
                  <a:pt x="142239" y="1820671"/>
                </a:lnTo>
                <a:lnTo>
                  <a:pt x="107314" y="1794509"/>
                </a:lnTo>
                <a:lnTo>
                  <a:pt x="76580" y="1763648"/>
                </a:lnTo>
                <a:lnTo>
                  <a:pt x="50291" y="1728851"/>
                </a:lnTo>
                <a:lnTo>
                  <a:pt x="28955" y="1690623"/>
                </a:lnTo>
                <a:lnTo>
                  <a:pt x="13207" y="1649221"/>
                </a:lnTo>
                <a:lnTo>
                  <a:pt x="3428" y="1605152"/>
                </a:lnTo>
                <a:lnTo>
                  <a:pt x="0" y="1559178"/>
                </a:lnTo>
                <a:lnTo>
                  <a:pt x="0" y="311784"/>
                </a:lnTo>
                <a:close/>
              </a:path>
            </a:pathLst>
          </a:custGeom>
          <a:ln w="38100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58033" y="1300733"/>
            <a:ext cx="3767454" cy="2880360"/>
          </a:xfrm>
          <a:prstGeom prst="rect">
            <a:avLst/>
          </a:prstGeom>
          <a:ln w="28955">
            <a:solidFill>
              <a:srgbClr val="416F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376555" marR="451484" indent="-287020">
              <a:lnSpc>
                <a:spcPct val="150000"/>
              </a:lnSpc>
              <a:buClr>
                <a:srgbClr val="095A82"/>
              </a:buClr>
              <a:buFont typeface="Wingdings"/>
              <a:buChar char="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Java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Programs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run inside virtual</a:t>
            </a:r>
            <a:r>
              <a:rPr sz="1400" spc="-9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machine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sandbox to prevent any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activity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from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untrusted</a:t>
            </a:r>
            <a:r>
              <a:rPr sz="1400" spc="-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sources.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95A82"/>
              </a:buClr>
              <a:buFont typeface="Wingdings"/>
              <a:buChar char=""/>
            </a:pPr>
            <a:endParaRPr sz="1400">
              <a:latin typeface="Carlito"/>
              <a:cs typeface="Carlito"/>
            </a:endParaRPr>
          </a:p>
          <a:p>
            <a:pPr marL="376555" indent="-28702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No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use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explicit</a:t>
            </a:r>
            <a:r>
              <a:rPr sz="1400" spc="-12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pointer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025" y="845692"/>
            <a:ext cx="8239125" cy="3841750"/>
            <a:chOff x="454025" y="845692"/>
            <a:chExt cx="8239125" cy="3841750"/>
          </a:xfrm>
        </p:grpSpPr>
        <p:sp>
          <p:nvSpPr>
            <p:cNvPr id="3" name="object 3"/>
            <p:cNvSpPr/>
            <p:nvPr/>
          </p:nvSpPr>
          <p:spPr>
            <a:xfrm>
              <a:off x="468629" y="860297"/>
              <a:ext cx="8209915" cy="0"/>
            </a:xfrm>
            <a:custGeom>
              <a:avLst/>
              <a:gdLst/>
              <a:ahLst/>
              <a:cxnLst/>
              <a:rect l="l" t="t" r="r" b="b"/>
              <a:pathLst>
                <a:path w="8209915">
                  <a:moveTo>
                    <a:pt x="0" y="0"/>
                  </a:moveTo>
                  <a:lnTo>
                    <a:pt x="8209788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9392" y="903731"/>
              <a:ext cx="1873250" cy="3783965"/>
            </a:xfrm>
            <a:custGeom>
              <a:avLst/>
              <a:gdLst/>
              <a:ahLst/>
              <a:cxnLst/>
              <a:rect l="l" t="t" r="r" b="b"/>
              <a:pathLst>
                <a:path w="1873250" h="3783965">
                  <a:moveTo>
                    <a:pt x="1872742" y="0"/>
                  </a:moveTo>
                  <a:lnTo>
                    <a:pt x="0" y="0"/>
                  </a:lnTo>
                  <a:lnTo>
                    <a:pt x="0" y="3783584"/>
                  </a:lnTo>
                  <a:lnTo>
                    <a:pt x="1872742" y="3783584"/>
                  </a:lnTo>
                  <a:lnTo>
                    <a:pt x="187274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856" y="1411223"/>
              <a:ext cx="5080" cy="2818130"/>
            </a:xfrm>
            <a:custGeom>
              <a:avLst/>
              <a:gdLst/>
              <a:ahLst/>
              <a:cxnLst/>
              <a:rect l="l" t="t" r="r" b="b"/>
              <a:pathLst>
                <a:path w="5079" h="2818129">
                  <a:moveTo>
                    <a:pt x="4521" y="0"/>
                  </a:moveTo>
                  <a:lnTo>
                    <a:pt x="0" y="281787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795" y="1694687"/>
              <a:ext cx="196595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368" y="2083307"/>
              <a:ext cx="198119" cy="201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8368" y="2471927"/>
              <a:ext cx="196596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1415" y="1306067"/>
              <a:ext cx="198119" cy="2011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2064" y="2718816"/>
              <a:ext cx="475487" cy="4800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3795" y="2860547"/>
              <a:ext cx="196595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3795" y="3250691"/>
              <a:ext cx="196595" cy="1996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1415" y="3639311"/>
              <a:ext cx="198119" cy="201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3795" y="4027932"/>
              <a:ext cx="196595" cy="201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383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Features of</a:t>
            </a:r>
            <a:r>
              <a:rPr sz="2800" b="1" spc="-13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Java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9391" y="903732"/>
            <a:ext cx="1873250" cy="378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50927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Simple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arlito"/>
              <a:cs typeface="Carlito"/>
            </a:endParaRPr>
          </a:p>
          <a:p>
            <a:pPr marL="51689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Portable</a:t>
            </a:r>
            <a:endParaRPr sz="1400">
              <a:latin typeface="Carlito"/>
              <a:cs typeface="Carlito"/>
            </a:endParaRPr>
          </a:p>
          <a:p>
            <a:pPr marL="499745" marR="223520" indent="12065">
              <a:lnSpc>
                <a:spcPct val="169500"/>
              </a:lnSpc>
              <a:spcBef>
                <a:spcPts val="95"/>
              </a:spcBef>
            </a:pP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Ob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je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ct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-or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ie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te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 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Secure  </a:t>
            </a:r>
            <a:r>
              <a:rPr sz="1600" b="1" spc="-15" dirty="0">
                <a:solidFill>
                  <a:srgbClr val="FFFFFF"/>
                </a:solidFill>
                <a:latin typeface="Carlito"/>
                <a:cs typeface="Carlito"/>
              </a:rPr>
              <a:t>Distributed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Dynamic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rlito"/>
              <a:cs typeface="Carlito"/>
            </a:endParaRPr>
          </a:p>
          <a:p>
            <a:pPr marL="50609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Robust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arlito"/>
              <a:cs typeface="Carlito"/>
            </a:endParaRPr>
          </a:p>
          <a:p>
            <a:pPr marL="50609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High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Performance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52131" y="3078479"/>
            <a:ext cx="1146175" cy="335280"/>
          </a:xfrm>
          <a:prstGeom prst="rect">
            <a:avLst/>
          </a:prstGeom>
          <a:ln w="12192">
            <a:solidFill>
              <a:srgbClr val="04405E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630"/>
              </a:spcBef>
            </a:pPr>
            <a:r>
              <a:rPr sz="1200" b="1" spc="-15" dirty="0">
                <a:solidFill>
                  <a:srgbClr val="5F5F5F"/>
                </a:solidFill>
                <a:latin typeface="Arial"/>
                <a:cs typeface="Arial"/>
              </a:rPr>
              <a:t>Distributed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637019" y="1662683"/>
            <a:ext cx="1981200" cy="1909445"/>
            <a:chOff x="6637019" y="1662683"/>
            <a:chExt cx="1981200" cy="1909445"/>
          </a:xfrm>
        </p:grpSpPr>
        <p:sp>
          <p:nvSpPr>
            <p:cNvPr id="19" name="object 19"/>
            <p:cNvSpPr/>
            <p:nvPr/>
          </p:nvSpPr>
          <p:spPr>
            <a:xfrm>
              <a:off x="6989063" y="1975103"/>
              <a:ext cx="1249679" cy="9555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56069" y="1681733"/>
              <a:ext cx="1943100" cy="1871345"/>
            </a:xfrm>
            <a:custGeom>
              <a:avLst/>
              <a:gdLst/>
              <a:ahLst/>
              <a:cxnLst/>
              <a:rect l="l" t="t" r="r" b="b"/>
              <a:pathLst>
                <a:path w="1943100" h="1871345">
                  <a:moveTo>
                    <a:pt x="0" y="311784"/>
                  </a:moveTo>
                  <a:lnTo>
                    <a:pt x="3428" y="265810"/>
                  </a:lnTo>
                  <a:lnTo>
                    <a:pt x="13207" y="221741"/>
                  </a:lnTo>
                  <a:lnTo>
                    <a:pt x="28955" y="180339"/>
                  </a:lnTo>
                  <a:lnTo>
                    <a:pt x="50291" y="142112"/>
                  </a:lnTo>
                  <a:lnTo>
                    <a:pt x="76580" y="107314"/>
                  </a:lnTo>
                  <a:lnTo>
                    <a:pt x="107314" y="76453"/>
                  </a:lnTo>
                  <a:lnTo>
                    <a:pt x="142239" y="50291"/>
                  </a:lnTo>
                  <a:lnTo>
                    <a:pt x="180594" y="28955"/>
                  </a:lnTo>
                  <a:lnTo>
                    <a:pt x="221996" y="13207"/>
                  </a:lnTo>
                  <a:lnTo>
                    <a:pt x="266064" y="3428"/>
                  </a:lnTo>
                  <a:lnTo>
                    <a:pt x="312165" y="0"/>
                  </a:lnTo>
                  <a:lnTo>
                    <a:pt x="1630679" y="0"/>
                  </a:lnTo>
                  <a:lnTo>
                    <a:pt x="1676780" y="3428"/>
                  </a:lnTo>
                  <a:lnTo>
                    <a:pt x="1720850" y="13207"/>
                  </a:lnTo>
                  <a:lnTo>
                    <a:pt x="1762252" y="28955"/>
                  </a:lnTo>
                  <a:lnTo>
                    <a:pt x="1800605" y="50291"/>
                  </a:lnTo>
                  <a:lnTo>
                    <a:pt x="1835530" y="76453"/>
                  </a:lnTo>
                  <a:lnTo>
                    <a:pt x="1866264" y="107314"/>
                  </a:lnTo>
                  <a:lnTo>
                    <a:pt x="1892553" y="142112"/>
                  </a:lnTo>
                  <a:lnTo>
                    <a:pt x="1913889" y="180339"/>
                  </a:lnTo>
                  <a:lnTo>
                    <a:pt x="1929637" y="221741"/>
                  </a:lnTo>
                  <a:lnTo>
                    <a:pt x="1939416" y="265810"/>
                  </a:lnTo>
                  <a:lnTo>
                    <a:pt x="1942846" y="311784"/>
                  </a:lnTo>
                  <a:lnTo>
                    <a:pt x="1942846" y="1559178"/>
                  </a:lnTo>
                  <a:lnTo>
                    <a:pt x="1939416" y="1605152"/>
                  </a:lnTo>
                  <a:lnTo>
                    <a:pt x="1929637" y="1649221"/>
                  </a:lnTo>
                  <a:lnTo>
                    <a:pt x="1913889" y="1690623"/>
                  </a:lnTo>
                  <a:lnTo>
                    <a:pt x="1892553" y="1728851"/>
                  </a:lnTo>
                  <a:lnTo>
                    <a:pt x="1866264" y="1763648"/>
                  </a:lnTo>
                  <a:lnTo>
                    <a:pt x="1835530" y="1794509"/>
                  </a:lnTo>
                  <a:lnTo>
                    <a:pt x="1800605" y="1820671"/>
                  </a:lnTo>
                  <a:lnTo>
                    <a:pt x="1762252" y="1842007"/>
                  </a:lnTo>
                  <a:lnTo>
                    <a:pt x="1720850" y="1857755"/>
                  </a:lnTo>
                  <a:lnTo>
                    <a:pt x="1676780" y="1867534"/>
                  </a:lnTo>
                  <a:lnTo>
                    <a:pt x="1630679" y="1870964"/>
                  </a:lnTo>
                  <a:lnTo>
                    <a:pt x="312165" y="1870964"/>
                  </a:lnTo>
                  <a:lnTo>
                    <a:pt x="266064" y="1867534"/>
                  </a:lnTo>
                  <a:lnTo>
                    <a:pt x="221996" y="1857755"/>
                  </a:lnTo>
                  <a:lnTo>
                    <a:pt x="180594" y="1842007"/>
                  </a:lnTo>
                  <a:lnTo>
                    <a:pt x="142239" y="1820671"/>
                  </a:lnTo>
                  <a:lnTo>
                    <a:pt x="107314" y="1794509"/>
                  </a:lnTo>
                  <a:lnTo>
                    <a:pt x="76580" y="1763648"/>
                  </a:lnTo>
                  <a:lnTo>
                    <a:pt x="50291" y="1728851"/>
                  </a:lnTo>
                  <a:lnTo>
                    <a:pt x="28955" y="1690623"/>
                  </a:lnTo>
                  <a:lnTo>
                    <a:pt x="13207" y="1649221"/>
                  </a:lnTo>
                  <a:lnTo>
                    <a:pt x="3428" y="1605152"/>
                  </a:lnTo>
                  <a:lnTo>
                    <a:pt x="0" y="1559178"/>
                  </a:lnTo>
                  <a:lnTo>
                    <a:pt x="0" y="311784"/>
                  </a:lnTo>
                  <a:close/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558033" y="1300733"/>
            <a:ext cx="3767454" cy="2880360"/>
          </a:xfrm>
          <a:prstGeom prst="rect">
            <a:avLst/>
          </a:prstGeom>
          <a:ln w="28955">
            <a:solidFill>
              <a:srgbClr val="416F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76555" marR="244475" indent="-287020">
              <a:lnSpc>
                <a:spcPct val="150000"/>
              </a:lnSpc>
              <a:spcBef>
                <a:spcPts val="950"/>
              </a:spcBef>
              <a:buClr>
                <a:srgbClr val="095A82"/>
              </a:buClr>
              <a:buFont typeface="Wingdings"/>
              <a:buChar char="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Java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has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feature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called Remote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Method  Invocation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(RMI) using which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can 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invoke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method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another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across</a:t>
            </a:r>
            <a:r>
              <a:rPr sz="1400" spc="-19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 network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get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</a:t>
            </a:r>
            <a:r>
              <a:rPr sz="1400" spc="-10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output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381244" y="2017776"/>
            <a:ext cx="3172968" cy="2100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1559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Objectives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6445" y="938276"/>
            <a:ext cx="4765040" cy="3029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After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completing this module,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you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should be able</a:t>
            </a:r>
            <a:r>
              <a:rPr sz="1400" spc="-8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to:</a:t>
            </a:r>
            <a:endParaRPr sz="1400">
              <a:latin typeface="Carlito"/>
              <a:cs typeface="Carlito"/>
            </a:endParaRPr>
          </a:p>
          <a:p>
            <a:pPr marL="594360" indent="-288290">
              <a:lnSpc>
                <a:spcPct val="100000"/>
              </a:lnSpc>
              <a:spcBef>
                <a:spcPts val="1200"/>
              </a:spcBef>
              <a:buClr>
                <a:srgbClr val="095A82"/>
              </a:buClr>
              <a:buFont typeface="Wingdings"/>
              <a:buChar char=""/>
              <a:tabLst>
                <a:tab pos="594360" algn="l"/>
                <a:tab pos="59499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Understand the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advantages of</a:t>
            </a:r>
            <a:r>
              <a:rPr sz="1400" spc="-1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Java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594360" indent="-28829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94360" algn="l"/>
                <a:tab pos="59499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Understand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where Java is</a:t>
            </a:r>
            <a:r>
              <a:rPr sz="1400" spc="-1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used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594360" indent="-28829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94360" algn="l"/>
                <a:tab pos="59499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Understand how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Memory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Management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handled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</a:t>
            </a:r>
            <a:r>
              <a:rPr sz="1400" spc="-9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Java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594360" indent="-28829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594360" algn="l"/>
                <a:tab pos="594995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Create a Java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project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Eclipse and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execute</a:t>
            </a:r>
            <a:r>
              <a:rPr sz="1400" spc="-17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it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594360" indent="-28829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594360" algn="l"/>
                <a:tab pos="59499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Implement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if - else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construct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</a:t>
            </a:r>
            <a:r>
              <a:rPr sz="1400" spc="-1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Java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594360" indent="-28829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594360" algn="l"/>
                <a:tab pos="594995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Develop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Codes using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various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Data Types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</a:t>
            </a:r>
            <a:r>
              <a:rPr sz="1400" spc="-204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Java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594360" indent="-28829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94360" algn="l"/>
                <a:tab pos="59499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Implement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various</a:t>
            </a:r>
            <a:r>
              <a:rPr sz="1400" spc="-7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Loops</a:t>
            </a:r>
            <a:endParaRPr sz="1400">
              <a:latin typeface="Carlito"/>
              <a:cs typeface="Carlito"/>
            </a:endParaRP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CEE5AEB3-E94D-4002-813B-5A4B3D692EC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03801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025" y="845692"/>
            <a:ext cx="8239125" cy="3841750"/>
            <a:chOff x="454025" y="845692"/>
            <a:chExt cx="8239125" cy="3841750"/>
          </a:xfrm>
        </p:grpSpPr>
        <p:sp>
          <p:nvSpPr>
            <p:cNvPr id="3" name="object 3"/>
            <p:cNvSpPr/>
            <p:nvPr/>
          </p:nvSpPr>
          <p:spPr>
            <a:xfrm>
              <a:off x="468629" y="860297"/>
              <a:ext cx="8209915" cy="0"/>
            </a:xfrm>
            <a:custGeom>
              <a:avLst/>
              <a:gdLst/>
              <a:ahLst/>
              <a:cxnLst/>
              <a:rect l="l" t="t" r="r" b="b"/>
              <a:pathLst>
                <a:path w="8209915">
                  <a:moveTo>
                    <a:pt x="0" y="0"/>
                  </a:moveTo>
                  <a:lnTo>
                    <a:pt x="8209788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9392" y="903731"/>
              <a:ext cx="1873250" cy="3783965"/>
            </a:xfrm>
            <a:custGeom>
              <a:avLst/>
              <a:gdLst/>
              <a:ahLst/>
              <a:cxnLst/>
              <a:rect l="l" t="t" r="r" b="b"/>
              <a:pathLst>
                <a:path w="1873250" h="3783965">
                  <a:moveTo>
                    <a:pt x="1872742" y="0"/>
                  </a:moveTo>
                  <a:lnTo>
                    <a:pt x="0" y="0"/>
                  </a:lnTo>
                  <a:lnTo>
                    <a:pt x="0" y="3783584"/>
                  </a:lnTo>
                  <a:lnTo>
                    <a:pt x="1872742" y="3783584"/>
                  </a:lnTo>
                  <a:lnTo>
                    <a:pt x="187274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856" y="1411223"/>
              <a:ext cx="5080" cy="2818130"/>
            </a:xfrm>
            <a:custGeom>
              <a:avLst/>
              <a:gdLst/>
              <a:ahLst/>
              <a:cxnLst/>
              <a:rect l="l" t="t" r="r" b="b"/>
              <a:pathLst>
                <a:path w="5079" h="2818129">
                  <a:moveTo>
                    <a:pt x="4521" y="0"/>
                  </a:moveTo>
                  <a:lnTo>
                    <a:pt x="0" y="281787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795" y="1694687"/>
              <a:ext cx="196595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368" y="2083307"/>
              <a:ext cx="198119" cy="201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8368" y="2471927"/>
              <a:ext cx="196596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1415" y="1306067"/>
              <a:ext cx="198119" cy="2011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3795" y="2860547"/>
              <a:ext cx="196595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2064" y="3108960"/>
              <a:ext cx="475487" cy="4785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3795" y="3250691"/>
              <a:ext cx="196595" cy="1996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1415" y="3639311"/>
              <a:ext cx="198119" cy="201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3795" y="4027932"/>
              <a:ext cx="196595" cy="201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383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Features of</a:t>
            </a:r>
            <a:r>
              <a:rPr sz="2800" b="1" spc="-13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Java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9391" y="903732"/>
            <a:ext cx="1873250" cy="378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50927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Simple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arlito"/>
              <a:cs typeface="Carlito"/>
            </a:endParaRPr>
          </a:p>
          <a:p>
            <a:pPr marL="51689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Portable</a:t>
            </a:r>
            <a:endParaRPr sz="1400">
              <a:latin typeface="Carlito"/>
              <a:cs typeface="Carlito"/>
            </a:endParaRPr>
          </a:p>
          <a:p>
            <a:pPr marL="499745" marR="223520" indent="12065">
              <a:lnSpc>
                <a:spcPct val="174000"/>
              </a:lnSpc>
              <a:spcBef>
                <a:spcPts val="20"/>
              </a:spcBef>
            </a:pP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Ob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je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ct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-or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ie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te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 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Secure  Distributed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Carlito"/>
              <a:cs typeface="Carlito"/>
            </a:endParaRPr>
          </a:p>
          <a:p>
            <a:pPr marL="499745">
              <a:lnSpc>
                <a:spcPct val="100000"/>
              </a:lnSpc>
            </a:pPr>
            <a:r>
              <a:rPr sz="1600" b="1" spc="-15" dirty="0">
                <a:solidFill>
                  <a:srgbClr val="FFFFFF"/>
                </a:solidFill>
                <a:latin typeface="Carlito"/>
                <a:cs typeface="Carlito"/>
              </a:rPr>
              <a:t>Dynamic</a:t>
            </a:r>
            <a:endParaRPr sz="1600">
              <a:latin typeface="Carlito"/>
              <a:cs typeface="Carlito"/>
            </a:endParaRPr>
          </a:p>
          <a:p>
            <a:pPr marL="499745">
              <a:lnSpc>
                <a:spcPct val="100000"/>
              </a:lnSpc>
              <a:spcBef>
                <a:spcPts val="1355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Robust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arlito"/>
              <a:cs typeface="Carlito"/>
            </a:endParaRPr>
          </a:p>
          <a:p>
            <a:pPr marL="50609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High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Performance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637019" y="1662683"/>
            <a:ext cx="1981200" cy="1909445"/>
            <a:chOff x="6637019" y="1662683"/>
            <a:chExt cx="1981200" cy="1909445"/>
          </a:xfrm>
        </p:grpSpPr>
        <p:sp>
          <p:nvSpPr>
            <p:cNvPr id="18" name="object 18"/>
            <p:cNvSpPr/>
            <p:nvPr/>
          </p:nvSpPr>
          <p:spPr>
            <a:xfrm>
              <a:off x="6656069" y="1681733"/>
              <a:ext cx="1943100" cy="1871345"/>
            </a:xfrm>
            <a:custGeom>
              <a:avLst/>
              <a:gdLst/>
              <a:ahLst/>
              <a:cxnLst/>
              <a:rect l="l" t="t" r="r" b="b"/>
              <a:pathLst>
                <a:path w="1943100" h="1871345">
                  <a:moveTo>
                    <a:pt x="0" y="311784"/>
                  </a:moveTo>
                  <a:lnTo>
                    <a:pt x="3428" y="265810"/>
                  </a:lnTo>
                  <a:lnTo>
                    <a:pt x="13207" y="221741"/>
                  </a:lnTo>
                  <a:lnTo>
                    <a:pt x="28955" y="180339"/>
                  </a:lnTo>
                  <a:lnTo>
                    <a:pt x="50291" y="142112"/>
                  </a:lnTo>
                  <a:lnTo>
                    <a:pt x="76580" y="107314"/>
                  </a:lnTo>
                  <a:lnTo>
                    <a:pt x="107314" y="76453"/>
                  </a:lnTo>
                  <a:lnTo>
                    <a:pt x="142239" y="50291"/>
                  </a:lnTo>
                  <a:lnTo>
                    <a:pt x="180594" y="28955"/>
                  </a:lnTo>
                  <a:lnTo>
                    <a:pt x="221996" y="13207"/>
                  </a:lnTo>
                  <a:lnTo>
                    <a:pt x="266064" y="3428"/>
                  </a:lnTo>
                  <a:lnTo>
                    <a:pt x="312165" y="0"/>
                  </a:lnTo>
                  <a:lnTo>
                    <a:pt x="1630679" y="0"/>
                  </a:lnTo>
                  <a:lnTo>
                    <a:pt x="1676780" y="3428"/>
                  </a:lnTo>
                  <a:lnTo>
                    <a:pt x="1720850" y="13207"/>
                  </a:lnTo>
                  <a:lnTo>
                    <a:pt x="1762252" y="28955"/>
                  </a:lnTo>
                  <a:lnTo>
                    <a:pt x="1800605" y="50291"/>
                  </a:lnTo>
                  <a:lnTo>
                    <a:pt x="1835530" y="76453"/>
                  </a:lnTo>
                  <a:lnTo>
                    <a:pt x="1866264" y="107314"/>
                  </a:lnTo>
                  <a:lnTo>
                    <a:pt x="1892553" y="142112"/>
                  </a:lnTo>
                  <a:lnTo>
                    <a:pt x="1913889" y="180339"/>
                  </a:lnTo>
                  <a:lnTo>
                    <a:pt x="1929637" y="221741"/>
                  </a:lnTo>
                  <a:lnTo>
                    <a:pt x="1939416" y="265810"/>
                  </a:lnTo>
                  <a:lnTo>
                    <a:pt x="1942846" y="311784"/>
                  </a:lnTo>
                  <a:lnTo>
                    <a:pt x="1942846" y="1559178"/>
                  </a:lnTo>
                  <a:lnTo>
                    <a:pt x="1939416" y="1605152"/>
                  </a:lnTo>
                  <a:lnTo>
                    <a:pt x="1929637" y="1649221"/>
                  </a:lnTo>
                  <a:lnTo>
                    <a:pt x="1913889" y="1690623"/>
                  </a:lnTo>
                  <a:lnTo>
                    <a:pt x="1892553" y="1728851"/>
                  </a:lnTo>
                  <a:lnTo>
                    <a:pt x="1866264" y="1763648"/>
                  </a:lnTo>
                  <a:lnTo>
                    <a:pt x="1835530" y="1794509"/>
                  </a:lnTo>
                  <a:lnTo>
                    <a:pt x="1800605" y="1820671"/>
                  </a:lnTo>
                  <a:lnTo>
                    <a:pt x="1762252" y="1842007"/>
                  </a:lnTo>
                  <a:lnTo>
                    <a:pt x="1720850" y="1857755"/>
                  </a:lnTo>
                  <a:lnTo>
                    <a:pt x="1676780" y="1867534"/>
                  </a:lnTo>
                  <a:lnTo>
                    <a:pt x="1630679" y="1870964"/>
                  </a:lnTo>
                  <a:lnTo>
                    <a:pt x="312165" y="1870964"/>
                  </a:lnTo>
                  <a:lnTo>
                    <a:pt x="266064" y="1867534"/>
                  </a:lnTo>
                  <a:lnTo>
                    <a:pt x="221996" y="1857755"/>
                  </a:lnTo>
                  <a:lnTo>
                    <a:pt x="180594" y="1842007"/>
                  </a:lnTo>
                  <a:lnTo>
                    <a:pt x="142239" y="1820671"/>
                  </a:lnTo>
                  <a:lnTo>
                    <a:pt x="107314" y="1794509"/>
                  </a:lnTo>
                  <a:lnTo>
                    <a:pt x="76580" y="1763648"/>
                  </a:lnTo>
                  <a:lnTo>
                    <a:pt x="50291" y="1728851"/>
                  </a:lnTo>
                  <a:lnTo>
                    <a:pt x="28955" y="1690623"/>
                  </a:lnTo>
                  <a:lnTo>
                    <a:pt x="13207" y="1649221"/>
                  </a:lnTo>
                  <a:lnTo>
                    <a:pt x="3428" y="1605152"/>
                  </a:lnTo>
                  <a:lnTo>
                    <a:pt x="0" y="1559178"/>
                  </a:lnTo>
                  <a:lnTo>
                    <a:pt x="0" y="311784"/>
                  </a:lnTo>
                  <a:close/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7895" y="1854707"/>
              <a:ext cx="1638300" cy="114604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39940" y="3064764"/>
            <a:ext cx="969644" cy="335280"/>
          </a:xfrm>
          <a:prstGeom prst="rect">
            <a:avLst/>
          </a:prstGeom>
          <a:ln w="12192">
            <a:solidFill>
              <a:srgbClr val="04405E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635"/>
              </a:spcBef>
            </a:pPr>
            <a:r>
              <a:rPr sz="1200" b="1" spc="-25" dirty="0">
                <a:solidFill>
                  <a:srgbClr val="5F5F5F"/>
                </a:solidFill>
                <a:latin typeface="Arial"/>
                <a:cs typeface="Arial"/>
              </a:rPr>
              <a:t>Dynamic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558033" y="1300733"/>
            <a:ext cx="3767454" cy="2880360"/>
          </a:xfrm>
          <a:prstGeom prst="rect">
            <a:avLst/>
          </a:prstGeom>
          <a:ln w="28955">
            <a:solidFill>
              <a:srgbClr val="416F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76555" marR="127635" indent="-287020">
              <a:lnSpc>
                <a:spcPct val="150000"/>
              </a:lnSpc>
              <a:spcBef>
                <a:spcPts val="950"/>
              </a:spcBef>
              <a:buClr>
                <a:srgbClr val="095A82"/>
              </a:buClr>
              <a:buFont typeface="Wingdings"/>
              <a:buChar char="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Java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programs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carry with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substantial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amounts of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run-time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type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information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that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is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used to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verify and resolve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accesses to</a:t>
            </a:r>
            <a:r>
              <a:rPr sz="1400" spc="-1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objects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run</a:t>
            </a:r>
            <a:r>
              <a:rPr sz="1400" spc="-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time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025" y="845692"/>
            <a:ext cx="8239125" cy="3841750"/>
            <a:chOff x="454025" y="845692"/>
            <a:chExt cx="8239125" cy="3841750"/>
          </a:xfrm>
        </p:grpSpPr>
        <p:sp>
          <p:nvSpPr>
            <p:cNvPr id="3" name="object 3"/>
            <p:cNvSpPr/>
            <p:nvPr/>
          </p:nvSpPr>
          <p:spPr>
            <a:xfrm>
              <a:off x="468629" y="860297"/>
              <a:ext cx="8209915" cy="0"/>
            </a:xfrm>
            <a:custGeom>
              <a:avLst/>
              <a:gdLst/>
              <a:ahLst/>
              <a:cxnLst/>
              <a:rect l="l" t="t" r="r" b="b"/>
              <a:pathLst>
                <a:path w="8209915">
                  <a:moveTo>
                    <a:pt x="0" y="0"/>
                  </a:moveTo>
                  <a:lnTo>
                    <a:pt x="8209788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9392" y="903731"/>
              <a:ext cx="1873250" cy="3783965"/>
            </a:xfrm>
            <a:custGeom>
              <a:avLst/>
              <a:gdLst/>
              <a:ahLst/>
              <a:cxnLst/>
              <a:rect l="l" t="t" r="r" b="b"/>
              <a:pathLst>
                <a:path w="1873250" h="3783965">
                  <a:moveTo>
                    <a:pt x="1872742" y="0"/>
                  </a:moveTo>
                  <a:lnTo>
                    <a:pt x="0" y="0"/>
                  </a:lnTo>
                  <a:lnTo>
                    <a:pt x="0" y="3783584"/>
                  </a:lnTo>
                  <a:lnTo>
                    <a:pt x="1872742" y="3783584"/>
                  </a:lnTo>
                  <a:lnTo>
                    <a:pt x="187274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856" y="1411223"/>
              <a:ext cx="5080" cy="2818130"/>
            </a:xfrm>
            <a:custGeom>
              <a:avLst/>
              <a:gdLst/>
              <a:ahLst/>
              <a:cxnLst/>
              <a:rect l="l" t="t" r="r" b="b"/>
              <a:pathLst>
                <a:path w="5079" h="2818129">
                  <a:moveTo>
                    <a:pt x="4521" y="0"/>
                  </a:moveTo>
                  <a:lnTo>
                    <a:pt x="0" y="281787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795" y="1694687"/>
              <a:ext cx="196595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368" y="2083307"/>
              <a:ext cx="198119" cy="201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8368" y="2471927"/>
              <a:ext cx="196596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1415" y="1306067"/>
              <a:ext cx="198119" cy="2011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3795" y="2860547"/>
              <a:ext cx="196595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3795" y="3250691"/>
              <a:ext cx="196595" cy="1996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9684" y="3497579"/>
              <a:ext cx="477012" cy="4800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1415" y="3639311"/>
              <a:ext cx="198119" cy="201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3795" y="4027932"/>
              <a:ext cx="196595" cy="201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383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Features of</a:t>
            </a:r>
            <a:r>
              <a:rPr sz="2800" b="1" spc="-13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Java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9391" y="903732"/>
            <a:ext cx="1873250" cy="378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50927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Simple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arlito"/>
              <a:cs typeface="Carlito"/>
            </a:endParaRPr>
          </a:p>
          <a:p>
            <a:pPr marL="51689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Portable</a:t>
            </a:r>
            <a:endParaRPr sz="1400">
              <a:latin typeface="Carlito"/>
              <a:cs typeface="Carlito"/>
            </a:endParaRPr>
          </a:p>
          <a:p>
            <a:pPr marL="499745" marR="223520" indent="12065">
              <a:lnSpc>
                <a:spcPct val="174700"/>
              </a:lnSpc>
              <a:spcBef>
                <a:spcPts val="5"/>
              </a:spcBef>
            </a:pP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Ob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je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ct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-or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ie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te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 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Secure  Distributed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arlito"/>
              <a:cs typeface="Carlito"/>
            </a:endParaRPr>
          </a:p>
          <a:p>
            <a:pPr marL="499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Dynamic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Carlito"/>
              <a:cs typeface="Carlito"/>
            </a:endParaRPr>
          </a:p>
          <a:p>
            <a:pPr marL="499745">
              <a:lnSpc>
                <a:spcPct val="100000"/>
              </a:lnSpc>
            </a:pPr>
            <a:r>
              <a:rPr sz="1600" b="1" spc="-15" dirty="0">
                <a:solidFill>
                  <a:srgbClr val="FFFFFF"/>
                </a:solidFill>
                <a:latin typeface="Carlito"/>
                <a:cs typeface="Carlito"/>
              </a:rPr>
              <a:t>Robust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arlito"/>
              <a:cs typeface="Carlito"/>
            </a:endParaRPr>
          </a:p>
          <a:p>
            <a:pPr marL="50609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High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Performance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56069" y="1672589"/>
            <a:ext cx="1943100" cy="1871345"/>
          </a:xfrm>
          <a:custGeom>
            <a:avLst/>
            <a:gdLst/>
            <a:ahLst/>
            <a:cxnLst/>
            <a:rect l="l" t="t" r="r" b="b"/>
            <a:pathLst>
              <a:path w="1943100" h="1871345">
                <a:moveTo>
                  <a:pt x="0" y="311785"/>
                </a:moveTo>
                <a:lnTo>
                  <a:pt x="3428" y="265811"/>
                </a:lnTo>
                <a:lnTo>
                  <a:pt x="13207" y="221742"/>
                </a:lnTo>
                <a:lnTo>
                  <a:pt x="28955" y="180339"/>
                </a:lnTo>
                <a:lnTo>
                  <a:pt x="50291" y="142112"/>
                </a:lnTo>
                <a:lnTo>
                  <a:pt x="76580" y="107314"/>
                </a:lnTo>
                <a:lnTo>
                  <a:pt x="107314" y="76454"/>
                </a:lnTo>
                <a:lnTo>
                  <a:pt x="142239" y="50292"/>
                </a:lnTo>
                <a:lnTo>
                  <a:pt x="180594" y="28956"/>
                </a:lnTo>
                <a:lnTo>
                  <a:pt x="221996" y="13208"/>
                </a:lnTo>
                <a:lnTo>
                  <a:pt x="266064" y="3429"/>
                </a:lnTo>
                <a:lnTo>
                  <a:pt x="312165" y="0"/>
                </a:lnTo>
                <a:lnTo>
                  <a:pt x="1630679" y="0"/>
                </a:lnTo>
                <a:lnTo>
                  <a:pt x="1676780" y="3429"/>
                </a:lnTo>
                <a:lnTo>
                  <a:pt x="1720850" y="13208"/>
                </a:lnTo>
                <a:lnTo>
                  <a:pt x="1762252" y="28956"/>
                </a:lnTo>
                <a:lnTo>
                  <a:pt x="1800605" y="50292"/>
                </a:lnTo>
                <a:lnTo>
                  <a:pt x="1835530" y="76454"/>
                </a:lnTo>
                <a:lnTo>
                  <a:pt x="1866264" y="107314"/>
                </a:lnTo>
                <a:lnTo>
                  <a:pt x="1892553" y="142112"/>
                </a:lnTo>
                <a:lnTo>
                  <a:pt x="1913889" y="180339"/>
                </a:lnTo>
                <a:lnTo>
                  <a:pt x="1929637" y="221742"/>
                </a:lnTo>
                <a:lnTo>
                  <a:pt x="1939416" y="265811"/>
                </a:lnTo>
                <a:lnTo>
                  <a:pt x="1942846" y="311785"/>
                </a:lnTo>
                <a:lnTo>
                  <a:pt x="1942846" y="1559179"/>
                </a:lnTo>
                <a:lnTo>
                  <a:pt x="1939416" y="1605153"/>
                </a:lnTo>
                <a:lnTo>
                  <a:pt x="1929637" y="1649222"/>
                </a:lnTo>
                <a:lnTo>
                  <a:pt x="1913889" y="1690624"/>
                </a:lnTo>
                <a:lnTo>
                  <a:pt x="1892553" y="1728851"/>
                </a:lnTo>
                <a:lnTo>
                  <a:pt x="1866264" y="1763649"/>
                </a:lnTo>
                <a:lnTo>
                  <a:pt x="1835530" y="1794510"/>
                </a:lnTo>
                <a:lnTo>
                  <a:pt x="1800605" y="1820672"/>
                </a:lnTo>
                <a:lnTo>
                  <a:pt x="1762252" y="1842008"/>
                </a:lnTo>
                <a:lnTo>
                  <a:pt x="1720850" y="1857756"/>
                </a:lnTo>
                <a:lnTo>
                  <a:pt x="1676780" y="1867535"/>
                </a:lnTo>
                <a:lnTo>
                  <a:pt x="1630679" y="1870964"/>
                </a:lnTo>
                <a:lnTo>
                  <a:pt x="312165" y="1870964"/>
                </a:lnTo>
                <a:lnTo>
                  <a:pt x="266064" y="1867535"/>
                </a:lnTo>
                <a:lnTo>
                  <a:pt x="221996" y="1857756"/>
                </a:lnTo>
                <a:lnTo>
                  <a:pt x="180594" y="1842008"/>
                </a:lnTo>
                <a:lnTo>
                  <a:pt x="142239" y="1820672"/>
                </a:lnTo>
                <a:lnTo>
                  <a:pt x="107314" y="1794510"/>
                </a:lnTo>
                <a:lnTo>
                  <a:pt x="76580" y="1763649"/>
                </a:lnTo>
                <a:lnTo>
                  <a:pt x="50291" y="1728851"/>
                </a:lnTo>
                <a:lnTo>
                  <a:pt x="28955" y="1690624"/>
                </a:lnTo>
                <a:lnTo>
                  <a:pt x="13207" y="1649222"/>
                </a:lnTo>
                <a:lnTo>
                  <a:pt x="3428" y="1605153"/>
                </a:lnTo>
                <a:lnTo>
                  <a:pt x="0" y="1559179"/>
                </a:lnTo>
                <a:lnTo>
                  <a:pt x="0" y="311785"/>
                </a:lnTo>
                <a:close/>
              </a:path>
            </a:pathLst>
          </a:custGeom>
          <a:ln w="38100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64907" y="3075432"/>
            <a:ext cx="906780" cy="335280"/>
          </a:xfrm>
          <a:prstGeom prst="rect">
            <a:avLst/>
          </a:prstGeom>
          <a:ln w="12192">
            <a:solidFill>
              <a:srgbClr val="04405E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640"/>
              </a:spcBef>
            </a:pPr>
            <a:r>
              <a:rPr sz="1200" b="1" spc="-40" dirty="0">
                <a:solidFill>
                  <a:srgbClr val="5F5F5F"/>
                </a:solidFill>
                <a:latin typeface="Arial"/>
                <a:cs typeface="Arial"/>
              </a:rPr>
              <a:t>Robust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71716" y="1892807"/>
            <a:ext cx="1446276" cy="10911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58033" y="1300733"/>
            <a:ext cx="3767454" cy="2880360"/>
          </a:xfrm>
          <a:prstGeom prst="rect">
            <a:avLst/>
          </a:prstGeom>
          <a:ln w="28955">
            <a:solidFill>
              <a:srgbClr val="416F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376555" marR="224154" indent="-287020">
              <a:lnSpc>
                <a:spcPct val="147900"/>
              </a:lnSpc>
              <a:buClr>
                <a:srgbClr val="095A82"/>
              </a:buClr>
              <a:buFont typeface="Wingdings"/>
              <a:buChar char="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Java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checks the code during the</a:t>
            </a:r>
            <a:r>
              <a:rPr sz="1400" spc="-1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compilation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time and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run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time</a:t>
            </a:r>
            <a:r>
              <a:rPr sz="1400" spc="-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also</a:t>
            </a:r>
            <a:endParaRPr sz="1400">
              <a:latin typeface="Carlito"/>
              <a:cs typeface="Carlito"/>
            </a:endParaRPr>
          </a:p>
          <a:p>
            <a:pPr marL="376555" marR="389890" indent="-287020">
              <a:lnSpc>
                <a:spcPct val="150100"/>
              </a:lnSpc>
              <a:spcBef>
                <a:spcPts val="445"/>
              </a:spcBef>
              <a:buClr>
                <a:srgbClr val="095A82"/>
              </a:buClr>
              <a:buFont typeface="Wingdings"/>
              <a:buChar char="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Java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completely takes care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memory 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allocation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releasing, which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makes</a:t>
            </a:r>
            <a:r>
              <a:rPr sz="1400" spc="-21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the 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Java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more</a:t>
            </a:r>
            <a:r>
              <a:rPr sz="1400" spc="-1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robust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025" y="845692"/>
            <a:ext cx="8239125" cy="3841750"/>
            <a:chOff x="454025" y="845692"/>
            <a:chExt cx="8239125" cy="3841750"/>
          </a:xfrm>
        </p:grpSpPr>
        <p:sp>
          <p:nvSpPr>
            <p:cNvPr id="3" name="object 3"/>
            <p:cNvSpPr/>
            <p:nvPr/>
          </p:nvSpPr>
          <p:spPr>
            <a:xfrm>
              <a:off x="468629" y="860297"/>
              <a:ext cx="8209915" cy="0"/>
            </a:xfrm>
            <a:custGeom>
              <a:avLst/>
              <a:gdLst/>
              <a:ahLst/>
              <a:cxnLst/>
              <a:rect l="l" t="t" r="r" b="b"/>
              <a:pathLst>
                <a:path w="8209915">
                  <a:moveTo>
                    <a:pt x="0" y="0"/>
                  </a:moveTo>
                  <a:lnTo>
                    <a:pt x="8209788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9392" y="903731"/>
              <a:ext cx="1873250" cy="3783965"/>
            </a:xfrm>
            <a:custGeom>
              <a:avLst/>
              <a:gdLst/>
              <a:ahLst/>
              <a:cxnLst/>
              <a:rect l="l" t="t" r="r" b="b"/>
              <a:pathLst>
                <a:path w="1873250" h="3783965">
                  <a:moveTo>
                    <a:pt x="1872742" y="0"/>
                  </a:moveTo>
                  <a:lnTo>
                    <a:pt x="0" y="0"/>
                  </a:lnTo>
                  <a:lnTo>
                    <a:pt x="0" y="3783584"/>
                  </a:lnTo>
                  <a:lnTo>
                    <a:pt x="1872742" y="3783584"/>
                  </a:lnTo>
                  <a:lnTo>
                    <a:pt x="187274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856" y="1411223"/>
              <a:ext cx="5080" cy="2818130"/>
            </a:xfrm>
            <a:custGeom>
              <a:avLst/>
              <a:gdLst/>
              <a:ahLst/>
              <a:cxnLst/>
              <a:rect l="l" t="t" r="r" b="b"/>
              <a:pathLst>
                <a:path w="5079" h="2818129">
                  <a:moveTo>
                    <a:pt x="4521" y="0"/>
                  </a:moveTo>
                  <a:lnTo>
                    <a:pt x="0" y="281787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795" y="1694687"/>
              <a:ext cx="196595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368" y="2083307"/>
              <a:ext cx="198119" cy="201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8368" y="2471927"/>
              <a:ext cx="196596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1415" y="1306067"/>
              <a:ext cx="198119" cy="2011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3795" y="2860547"/>
              <a:ext cx="196595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3795" y="3250691"/>
              <a:ext cx="196595" cy="1996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1415" y="3639311"/>
              <a:ext cx="198119" cy="201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2064" y="3886200"/>
              <a:ext cx="475487" cy="4800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3795" y="4027932"/>
              <a:ext cx="196595" cy="201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383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Features of</a:t>
            </a:r>
            <a:r>
              <a:rPr sz="2800" b="1" spc="-13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Java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9391" y="903732"/>
            <a:ext cx="1873250" cy="378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50927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Simple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arlito"/>
              <a:cs typeface="Carlito"/>
            </a:endParaRPr>
          </a:p>
          <a:p>
            <a:pPr marL="51689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Portable</a:t>
            </a:r>
            <a:endParaRPr sz="1400">
              <a:latin typeface="Carlito"/>
              <a:cs typeface="Carlito"/>
            </a:endParaRPr>
          </a:p>
          <a:p>
            <a:pPr marL="499745" marR="223520" indent="12065">
              <a:lnSpc>
                <a:spcPct val="174700"/>
              </a:lnSpc>
              <a:spcBef>
                <a:spcPts val="5"/>
              </a:spcBef>
            </a:pP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Ob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je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ct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-or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ie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te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 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Secure  Distributed</a:t>
            </a:r>
            <a:endParaRPr sz="1400">
              <a:latin typeface="Carlito"/>
              <a:cs typeface="Carlito"/>
            </a:endParaRPr>
          </a:p>
          <a:p>
            <a:pPr marL="499745" marR="745490">
              <a:lnSpc>
                <a:spcPts val="3100"/>
              </a:lnSpc>
              <a:spcBef>
                <a:spcPts val="340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Dy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c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Robust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Carlito"/>
              <a:cs typeface="Carlito"/>
            </a:endParaRPr>
          </a:p>
          <a:p>
            <a:pPr marL="506095" marR="415290">
              <a:lnSpc>
                <a:spcPct val="100000"/>
              </a:lnSpc>
            </a:pPr>
            <a:r>
              <a:rPr sz="1400" b="1" spc="-20" dirty="0">
                <a:solidFill>
                  <a:srgbClr val="FFFFFF"/>
                </a:solidFill>
                <a:latin typeface="Carlito"/>
                <a:cs typeface="Carlito"/>
              </a:rPr>
              <a:t>High  P</a:t>
            </a:r>
            <a:r>
              <a:rPr sz="1400" b="1" spc="-1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400" b="1" spc="-15" dirty="0">
                <a:solidFill>
                  <a:srgbClr val="FFFFFF"/>
                </a:solidFill>
                <a:latin typeface="Carlito"/>
                <a:cs typeface="Carlito"/>
              </a:rPr>
              <a:t>fo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400" b="1" spc="-1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an</a:t>
            </a:r>
            <a:r>
              <a:rPr sz="1400" b="1" spc="-1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637019" y="1653539"/>
            <a:ext cx="1981200" cy="1909445"/>
            <a:chOff x="6637019" y="1653539"/>
            <a:chExt cx="1981200" cy="1909445"/>
          </a:xfrm>
        </p:grpSpPr>
        <p:sp>
          <p:nvSpPr>
            <p:cNvPr id="18" name="object 18"/>
            <p:cNvSpPr/>
            <p:nvPr/>
          </p:nvSpPr>
          <p:spPr>
            <a:xfrm>
              <a:off x="6656069" y="1672589"/>
              <a:ext cx="1943100" cy="1871345"/>
            </a:xfrm>
            <a:custGeom>
              <a:avLst/>
              <a:gdLst/>
              <a:ahLst/>
              <a:cxnLst/>
              <a:rect l="l" t="t" r="r" b="b"/>
              <a:pathLst>
                <a:path w="1943100" h="1871345">
                  <a:moveTo>
                    <a:pt x="0" y="311785"/>
                  </a:moveTo>
                  <a:lnTo>
                    <a:pt x="3428" y="265811"/>
                  </a:lnTo>
                  <a:lnTo>
                    <a:pt x="13207" y="221742"/>
                  </a:lnTo>
                  <a:lnTo>
                    <a:pt x="28955" y="180339"/>
                  </a:lnTo>
                  <a:lnTo>
                    <a:pt x="50291" y="142112"/>
                  </a:lnTo>
                  <a:lnTo>
                    <a:pt x="76580" y="107314"/>
                  </a:lnTo>
                  <a:lnTo>
                    <a:pt x="107314" y="76454"/>
                  </a:lnTo>
                  <a:lnTo>
                    <a:pt x="142239" y="50292"/>
                  </a:lnTo>
                  <a:lnTo>
                    <a:pt x="180594" y="28956"/>
                  </a:lnTo>
                  <a:lnTo>
                    <a:pt x="221996" y="13208"/>
                  </a:lnTo>
                  <a:lnTo>
                    <a:pt x="266064" y="3429"/>
                  </a:lnTo>
                  <a:lnTo>
                    <a:pt x="312165" y="0"/>
                  </a:lnTo>
                  <a:lnTo>
                    <a:pt x="1630679" y="0"/>
                  </a:lnTo>
                  <a:lnTo>
                    <a:pt x="1676780" y="3429"/>
                  </a:lnTo>
                  <a:lnTo>
                    <a:pt x="1720850" y="13208"/>
                  </a:lnTo>
                  <a:lnTo>
                    <a:pt x="1762252" y="28956"/>
                  </a:lnTo>
                  <a:lnTo>
                    <a:pt x="1800605" y="50292"/>
                  </a:lnTo>
                  <a:lnTo>
                    <a:pt x="1835530" y="76454"/>
                  </a:lnTo>
                  <a:lnTo>
                    <a:pt x="1866264" y="107314"/>
                  </a:lnTo>
                  <a:lnTo>
                    <a:pt x="1892553" y="142112"/>
                  </a:lnTo>
                  <a:lnTo>
                    <a:pt x="1913889" y="180339"/>
                  </a:lnTo>
                  <a:lnTo>
                    <a:pt x="1929637" y="221742"/>
                  </a:lnTo>
                  <a:lnTo>
                    <a:pt x="1939416" y="265811"/>
                  </a:lnTo>
                  <a:lnTo>
                    <a:pt x="1942846" y="311785"/>
                  </a:lnTo>
                  <a:lnTo>
                    <a:pt x="1942846" y="1559179"/>
                  </a:lnTo>
                  <a:lnTo>
                    <a:pt x="1939416" y="1605153"/>
                  </a:lnTo>
                  <a:lnTo>
                    <a:pt x="1929637" y="1649222"/>
                  </a:lnTo>
                  <a:lnTo>
                    <a:pt x="1913889" y="1690624"/>
                  </a:lnTo>
                  <a:lnTo>
                    <a:pt x="1892553" y="1728851"/>
                  </a:lnTo>
                  <a:lnTo>
                    <a:pt x="1866264" y="1763649"/>
                  </a:lnTo>
                  <a:lnTo>
                    <a:pt x="1835530" y="1794510"/>
                  </a:lnTo>
                  <a:lnTo>
                    <a:pt x="1800605" y="1820672"/>
                  </a:lnTo>
                  <a:lnTo>
                    <a:pt x="1762252" y="1842008"/>
                  </a:lnTo>
                  <a:lnTo>
                    <a:pt x="1720850" y="1857756"/>
                  </a:lnTo>
                  <a:lnTo>
                    <a:pt x="1676780" y="1867535"/>
                  </a:lnTo>
                  <a:lnTo>
                    <a:pt x="1630679" y="1870964"/>
                  </a:lnTo>
                  <a:lnTo>
                    <a:pt x="312165" y="1870964"/>
                  </a:lnTo>
                  <a:lnTo>
                    <a:pt x="266064" y="1867535"/>
                  </a:lnTo>
                  <a:lnTo>
                    <a:pt x="221996" y="1857756"/>
                  </a:lnTo>
                  <a:lnTo>
                    <a:pt x="180594" y="1842008"/>
                  </a:lnTo>
                  <a:lnTo>
                    <a:pt x="142239" y="1820672"/>
                  </a:lnTo>
                  <a:lnTo>
                    <a:pt x="107314" y="1794510"/>
                  </a:lnTo>
                  <a:lnTo>
                    <a:pt x="76580" y="1763649"/>
                  </a:lnTo>
                  <a:lnTo>
                    <a:pt x="50291" y="1728851"/>
                  </a:lnTo>
                  <a:lnTo>
                    <a:pt x="28955" y="1690624"/>
                  </a:lnTo>
                  <a:lnTo>
                    <a:pt x="13207" y="1649222"/>
                  </a:lnTo>
                  <a:lnTo>
                    <a:pt x="3428" y="1605153"/>
                  </a:lnTo>
                  <a:lnTo>
                    <a:pt x="0" y="1559179"/>
                  </a:lnTo>
                  <a:lnTo>
                    <a:pt x="0" y="311785"/>
                  </a:lnTo>
                  <a:close/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63739" y="1888235"/>
              <a:ext cx="1123188" cy="9723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01611" y="3028188"/>
            <a:ext cx="1647825" cy="335280"/>
          </a:xfrm>
          <a:prstGeom prst="rect">
            <a:avLst/>
          </a:prstGeom>
          <a:ln w="12192">
            <a:solidFill>
              <a:srgbClr val="04405E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630"/>
              </a:spcBef>
            </a:pPr>
            <a:r>
              <a:rPr sz="1200" b="1" spc="10" dirty="0">
                <a:solidFill>
                  <a:srgbClr val="5F5F5F"/>
                </a:solidFill>
                <a:latin typeface="Arial"/>
                <a:cs typeface="Arial"/>
              </a:rPr>
              <a:t>High</a:t>
            </a:r>
            <a:r>
              <a:rPr sz="1200" b="1" spc="-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5F5F5F"/>
                </a:solidFill>
                <a:latin typeface="Arial"/>
                <a:cs typeface="Arial"/>
              </a:rPr>
              <a:t>Performance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558033" y="1300733"/>
            <a:ext cx="3767454" cy="2880360"/>
          </a:xfrm>
          <a:prstGeom prst="rect">
            <a:avLst/>
          </a:prstGeom>
          <a:ln w="28955">
            <a:solidFill>
              <a:srgbClr val="416F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376555" marR="213360" indent="-287020">
              <a:lnSpc>
                <a:spcPct val="150000"/>
              </a:lnSpc>
              <a:buClr>
                <a:srgbClr val="095A82"/>
              </a:buClr>
              <a:buFont typeface="Wingdings"/>
              <a:buChar char="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Java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achieves high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performance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through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the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use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bytecode which can be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easily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translated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native machine</a:t>
            </a:r>
            <a:r>
              <a:rPr sz="1400" spc="-12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code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738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C++: </a:t>
            </a:r>
            <a:r>
              <a:rPr sz="2800" b="1" spc="-10" dirty="0">
                <a:latin typeface="Carlito"/>
                <a:cs typeface="Carlito"/>
              </a:rPr>
              <a:t>Platform</a:t>
            </a:r>
            <a:r>
              <a:rPr sz="2800" b="1" spc="-12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Dependent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98091" y="1374647"/>
            <a:ext cx="6018530" cy="847725"/>
            <a:chOff x="1498091" y="1374647"/>
            <a:chExt cx="6018530" cy="847725"/>
          </a:xfrm>
        </p:grpSpPr>
        <p:sp>
          <p:nvSpPr>
            <p:cNvPr id="5" name="object 5"/>
            <p:cNvSpPr/>
            <p:nvPr/>
          </p:nvSpPr>
          <p:spPr>
            <a:xfrm>
              <a:off x="6327647" y="1374647"/>
              <a:ext cx="1188720" cy="847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8091" y="1598675"/>
              <a:ext cx="1219199" cy="396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31619" y="1606296"/>
            <a:ext cx="1156970" cy="340360"/>
          </a:xfrm>
          <a:prstGeom prst="rect">
            <a:avLst/>
          </a:prstGeom>
          <a:solidFill>
            <a:srgbClr val="F09C12"/>
          </a:solidFill>
        </p:spPr>
        <p:txBody>
          <a:bodyPr vert="horz" wrap="square" lIns="0" tIns="6985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55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Source</a:t>
            </a:r>
            <a:r>
              <a:rPr sz="11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arlito"/>
                <a:cs typeface="Carlito"/>
              </a:rPr>
              <a:t>Code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1059" y="1587964"/>
            <a:ext cx="1260348" cy="417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04588" y="1595627"/>
            <a:ext cx="1198245" cy="361315"/>
          </a:xfrm>
          <a:prstGeom prst="rect">
            <a:avLst/>
          </a:prstGeom>
          <a:solidFill>
            <a:srgbClr val="9DAEB3"/>
          </a:solidFill>
        </p:spPr>
        <p:txBody>
          <a:bodyPr vert="horz" wrap="square" lIns="0" tIns="80645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635"/>
              </a:spcBef>
            </a:pPr>
            <a:r>
              <a:rPr sz="1100" spc="-10" dirty="0">
                <a:solidFill>
                  <a:srgbClr val="FFFFFF"/>
                </a:solidFill>
                <a:latin typeface="Carlito"/>
                <a:cs typeface="Carlito"/>
              </a:rPr>
              <a:t>setup.exe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83764" y="1333500"/>
            <a:ext cx="1629410" cy="934719"/>
            <a:chOff x="2683764" y="1333500"/>
            <a:chExt cx="1629410" cy="934719"/>
          </a:xfrm>
        </p:grpSpPr>
        <p:sp>
          <p:nvSpPr>
            <p:cNvPr id="11" name="object 11"/>
            <p:cNvSpPr/>
            <p:nvPr/>
          </p:nvSpPr>
          <p:spPr>
            <a:xfrm>
              <a:off x="3047873" y="1738884"/>
              <a:ext cx="63626" cy="7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83764" y="1770633"/>
              <a:ext cx="439420" cy="12700"/>
            </a:xfrm>
            <a:custGeom>
              <a:avLst/>
              <a:gdLst/>
              <a:ahLst/>
              <a:cxnLst/>
              <a:rect l="l" t="t" r="r" b="b"/>
              <a:pathLst>
                <a:path w="439419" h="12700">
                  <a:moveTo>
                    <a:pt x="36417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64172" y="12700"/>
                  </a:lnTo>
                  <a:lnTo>
                    <a:pt x="364172" y="0"/>
                  </a:lnTo>
                  <a:close/>
                </a:path>
                <a:path w="439419" h="12700">
                  <a:moveTo>
                    <a:pt x="438912" y="0"/>
                  </a:moveTo>
                  <a:lnTo>
                    <a:pt x="376936" y="0"/>
                  </a:lnTo>
                  <a:lnTo>
                    <a:pt x="376936" y="12700"/>
                  </a:lnTo>
                  <a:lnTo>
                    <a:pt x="438912" y="12700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0457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5432" y="1333500"/>
              <a:ext cx="1237488" cy="9220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2676" y="1360932"/>
              <a:ext cx="1147445" cy="831850"/>
            </a:xfrm>
            <a:custGeom>
              <a:avLst/>
              <a:gdLst/>
              <a:ahLst/>
              <a:cxnLst/>
              <a:rect l="l" t="t" r="r" b="b"/>
              <a:pathLst>
                <a:path w="1147445" h="831850">
                  <a:moveTo>
                    <a:pt x="1147064" y="0"/>
                  </a:moveTo>
                  <a:lnTo>
                    <a:pt x="0" y="0"/>
                  </a:lnTo>
                  <a:lnTo>
                    <a:pt x="0" y="831722"/>
                  </a:lnTo>
                  <a:lnTo>
                    <a:pt x="1147064" y="831722"/>
                  </a:lnTo>
                  <a:lnTo>
                    <a:pt x="1147064" y="0"/>
                  </a:lnTo>
                  <a:close/>
                </a:path>
              </a:pathLst>
            </a:custGeom>
            <a:solidFill>
              <a:srgbClr val="0440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22676" y="1360932"/>
              <a:ext cx="1147445" cy="831850"/>
            </a:xfrm>
            <a:custGeom>
              <a:avLst/>
              <a:gdLst/>
              <a:ahLst/>
              <a:cxnLst/>
              <a:rect l="l" t="t" r="r" b="b"/>
              <a:pathLst>
                <a:path w="1147445" h="831850">
                  <a:moveTo>
                    <a:pt x="0" y="831722"/>
                  </a:moveTo>
                  <a:lnTo>
                    <a:pt x="1147064" y="831722"/>
                  </a:lnTo>
                  <a:lnTo>
                    <a:pt x="1147064" y="0"/>
                  </a:lnTo>
                  <a:lnTo>
                    <a:pt x="0" y="0"/>
                  </a:lnTo>
                  <a:lnTo>
                    <a:pt x="0" y="831722"/>
                  </a:lnTo>
                  <a:close/>
                </a:path>
              </a:pathLst>
            </a:custGeom>
            <a:ln w="9144">
              <a:solidFill>
                <a:srgbClr val="0457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908" y="1360932"/>
              <a:ext cx="729995" cy="9067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22676" y="1360932"/>
            <a:ext cx="1147445" cy="83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57834">
              <a:lnSpc>
                <a:spcPct val="100000"/>
              </a:lnSpc>
              <a:spcBef>
                <a:spcPts val="1120"/>
              </a:spcBef>
            </a:pP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Compiler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70247" y="1392936"/>
            <a:ext cx="2908300" cy="459105"/>
            <a:chOff x="4270247" y="1392936"/>
            <a:chExt cx="2908300" cy="459105"/>
          </a:xfrm>
        </p:grpSpPr>
        <p:sp>
          <p:nvSpPr>
            <p:cNvPr id="19" name="object 19"/>
            <p:cNvSpPr/>
            <p:nvPr/>
          </p:nvSpPr>
          <p:spPr>
            <a:xfrm>
              <a:off x="4270248" y="1734311"/>
              <a:ext cx="2067560" cy="80645"/>
            </a:xfrm>
            <a:custGeom>
              <a:avLst/>
              <a:gdLst/>
              <a:ahLst/>
              <a:cxnLst/>
              <a:rect l="l" t="t" r="r" b="b"/>
              <a:pathLst>
                <a:path w="2067560" h="80644">
                  <a:moveTo>
                    <a:pt x="440055" y="42418"/>
                  </a:moveTo>
                  <a:lnTo>
                    <a:pt x="363855" y="4572"/>
                  </a:lnTo>
                  <a:lnTo>
                    <a:pt x="363855" y="36068"/>
                  </a:lnTo>
                  <a:lnTo>
                    <a:pt x="0" y="36068"/>
                  </a:lnTo>
                  <a:lnTo>
                    <a:pt x="0" y="48768"/>
                  </a:lnTo>
                  <a:lnTo>
                    <a:pt x="363855" y="48768"/>
                  </a:lnTo>
                  <a:lnTo>
                    <a:pt x="363855" y="80264"/>
                  </a:lnTo>
                  <a:lnTo>
                    <a:pt x="440055" y="42418"/>
                  </a:lnTo>
                  <a:close/>
                </a:path>
                <a:path w="2067560" h="80644">
                  <a:moveTo>
                    <a:pt x="2067560" y="37846"/>
                  </a:moveTo>
                  <a:lnTo>
                    <a:pt x="1991360" y="0"/>
                  </a:lnTo>
                  <a:lnTo>
                    <a:pt x="1991360" y="31496"/>
                  </a:lnTo>
                  <a:lnTo>
                    <a:pt x="1627505" y="31496"/>
                  </a:lnTo>
                  <a:lnTo>
                    <a:pt x="1627505" y="44196"/>
                  </a:lnTo>
                  <a:lnTo>
                    <a:pt x="1991360" y="44196"/>
                  </a:lnTo>
                  <a:lnTo>
                    <a:pt x="1991360" y="75692"/>
                  </a:lnTo>
                  <a:lnTo>
                    <a:pt x="2067560" y="37846"/>
                  </a:lnTo>
                  <a:close/>
                </a:path>
              </a:pathLst>
            </a:custGeom>
            <a:solidFill>
              <a:srgbClr val="0457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19315" y="1392936"/>
              <a:ext cx="458724" cy="4587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498091" y="2770632"/>
            <a:ext cx="1219199" cy="396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531619" y="2778251"/>
            <a:ext cx="1156970" cy="340360"/>
          </a:xfrm>
          <a:prstGeom prst="rect">
            <a:avLst/>
          </a:prstGeom>
          <a:solidFill>
            <a:srgbClr val="F09C12"/>
          </a:solidFill>
        </p:spPr>
        <p:txBody>
          <a:bodyPr vert="horz" wrap="square" lIns="0" tIns="70485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555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Source</a:t>
            </a:r>
            <a:r>
              <a:rPr sz="11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arlito"/>
                <a:cs typeface="Carlito"/>
              </a:rPr>
              <a:t>Code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71059" y="2759920"/>
            <a:ext cx="1260348" cy="417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704588" y="2767583"/>
            <a:ext cx="1198245" cy="361315"/>
          </a:xfrm>
          <a:prstGeom prst="rect">
            <a:avLst/>
          </a:prstGeom>
          <a:solidFill>
            <a:srgbClr val="9DAEB3"/>
          </a:solidFill>
        </p:spPr>
        <p:txBody>
          <a:bodyPr vert="horz" wrap="square" lIns="0" tIns="80645" rIns="0" bIns="0" rtlCol="0">
            <a:spAutoFit/>
          </a:bodyPr>
          <a:lstStyle/>
          <a:p>
            <a:pPr marL="358775">
              <a:lnSpc>
                <a:spcPct val="100000"/>
              </a:lnSpc>
              <a:spcBef>
                <a:spcPts val="635"/>
              </a:spcBef>
            </a:pPr>
            <a:r>
              <a:rPr sz="1100" spc="-10" dirty="0">
                <a:solidFill>
                  <a:srgbClr val="FFFFFF"/>
                </a:solidFill>
                <a:latin typeface="Carlito"/>
                <a:cs typeface="Carlito"/>
              </a:rPr>
              <a:t>setup.sh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683764" y="2505455"/>
            <a:ext cx="1629410" cy="934719"/>
            <a:chOff x="2683764" y="2505455"/>
            <a:chExt cx="1629410" cy="934719"/>
          </a:xfrm>
        </p:grpSpPr>
        <p:sp>
          <p:nvSpPr>
            <p:cNvPr id="26" name="object 26"/>
            <p:cNvSpPr/>
            <p:nvPr/>
          </p:nvSpPr>
          <p:spPr>
            <a:xfrm>
              <a:off x="3047873" y="2910839"/>
              <a:ext cx="63626" cy="7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83764" y="2942589"/>
              <a:ext cx="439420" cy="12700"/>
            </a:xfrm>
            <a:custGeom>
              <a:avLst/>
              <a:gdLst/>
              <a:ahLst/>
              <a:cxnLst/>
              <a:rect l="l" t="t" r="r" b="b"/>
              <a:pathLst>
                <a:path w="439419" h="12700">
                  <a:moveTo>
                    <a:pt x="36417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64172" y="12700"/>
                  </a:lnTo>
                  <a:lnTo>
                    <a:pt x="364172" y="0"/>
                  </a:lnTo>
                  <a:close/>
                </a:path>
                <a:path w="439419" h="12700">
                  <a:moveTo>
                    <a:pt x="438912" y="0"/>
                  </a:moveTo>
                  <a:lnTo>
                    <a:pt x="376936" y="0"/>
                  </a:lnTo>
                  <a:lnTo>
                    <a:pt x="376936" y="12700"/>
                  </a:lnTo>
                  <a:lnTo>
                    <a:pt x="438912" y="12700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0457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5432" y="2505455"/>
              <a:ext cx="1237488" cy="9220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22676" y="2532887"/>
              <a:ext cx="1147445" cy="831850"/>
            </a:xfrm>
            <a:custGeom>
              <a:avLst/>
              <a:gdLst/>
              <a:ahLst/>
              <a:cxnLst/>
              <a:rect l="l" t="t" r="r" b="b"/>
              <a:pathLst>
                <a:path w="1147445" h="831850">
                  <a:moveTo>
                    <a:pt x="1147064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1147064" y="831723"/>
                  </a:lnTo>
                  <a:lnTo>
                    <a:pt x="1147064" y="0"/>
                  </a:lnTo>
                  <a:close/>
                </a:path>
              </a:pathLst>
            </a:custGeom>
            <a:solidFill>
              <a:srgbClr val="0440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22676" y="2532887"/>
              <a:ext cx="1147445" cy="831850"/>
            </a:xfrm>
            <a:custGeom>
              <a:avLst/>
              <a:gdLst/>
              <a:ahLst/>
              <a:cxnLst/>
              <a:rect l="l" t="t" r="r" b="b"/>
              <a:pathLst>
                <a:path w="1147445" h="831850">
                  <a:moveTo>
                    <a:pt x="0" y="831723"/>
                  </a:moveTo>
                  <a:lnTo>
                    <a:pt x="1147064" y="831723"/>
                  </a:lnTo>
                  <a:lnTo>
                    <a:pt x="114706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3">
              <a:solidFill>
                <a:srgbClr val="0457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3908" y="2532887"/>
              <a:ext cx="729995" cy="9067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122676" y="2532888"/>
            <a:ext cx="1147445" cy="83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64184">
              <a:lnSpc>
                <a:spcPct val="100000"/>
              </a:lnSpc>
              <a:spcBef>
                <a:spcPts val="894"/>
              </a:spcBef>
            </a:pP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Compiler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270247" y="2418588"/>
            <a:ext cx="3408045" cy="1018540"/>
            <a:chOff x="4270247" y="2418588"/>
            <a:chExt cx="3408045" cy="1018540"/>
          </a:xfrm>
        </p:grpSpPr>
        <p:sp>
          <p:nvSpPr>
            <p:cNvPr id="34" name="object 34"/>
            <p:cNvSpPr/>
            <p:nvPr/>
          </p:nvSpPr>
          <p:spPr>
            <a:xfrm>
              <a:off x="4270248" y="2903219"/>
              <a:ext cx="2067560" cy="83820"/>
            </a:xfrm>
            <a:custGeom>
              <a:avLst/>
              <a:gdLst/>
              <a:ahLst/>
              <a:cxnLst/>
              <a:rect l="l" t="t" r="r" b="b"/>
              <a:pathLst>
                <a:path w="2067560" h="83819">
                  <a:moveTo>
                    <a:pt x="440055" y="45720"/>
                  </a:moveTo>
                  <a:lnTo>
                    <a:pt x="363855" y="7620"/>
                  </a:lnTo>
                  <a:lnTo>
                    <a:pt x="363855" y="39370"/>
                  </a:lnTo>
                  <a:lnTo>
                    <a:pt x="0" y="39370"/>
                  </a:lnTo>
                  <a:lnTo>
                    <a:pt x="0" y="52070"/>
                  </a:lnTo>
                  <a:lnTo>
                    <a:pt x="363855" y="52070"/>
                  </a:lnTo>
                  <a:lnTo>
                    <a:pt x="363855" y="83820"/>
                  </a:lnTo>
                  <a:lnTo>
                    <a:pt x="440055" y="45720"/>
                  </a:lnTo>
                  <a:close/>
                </a:path>
                <a:path w="2067560" h="83819">
                  <a:moveTo>
                    <a:pt x="2067560" y="38100"/>
                  </a:moveTo>
                  <a:lnTo>
                    <a:pt x="1991360" y="0"/>
                  </a:lnTo>
                  <a:lnTo>
                    <a:pt x="1991360" y="31750"/>
                  </a:lnTo>
                  <a:lnTo>
                    <a:pt x="1627505" y="31750"/>
                  </a:lnTo>
                  <a:lnTo>
                    <a:pt x="1627505" y="44450"/>
                  </a:lnTo>
                  <a:lnTo>
                    <a:pt x="1991360" y="44450"/>
                  </a:lnTo>
                  <a:lnTo>
                    <a:pt x="1991360" y="76200"/>
                  </a:lnTo>
                  <a:lnTo>
                    <a:pt x="2067560" y="38100"/>
                  </a:lnTo>
                  <a:close/>
                </a:path>
              </a:pathLst>
            </a:custGeom>
            <a:solidFill>
              <a:srgbClr val="0457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53911" y="2418588"/>
              <a:ext cx="1523999" cy="10180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43115" y="2612136"/>
              <a:ext cx="589787" cy="48005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1498091" y="3823715"/>
            <a:ext cx="1219199" cy="396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531619" y="3831335"/>
            <a:ext cx="1156970" cy="340360"/>
          </a:xfrm>
          <a:prstGeom prst="rect">
            <a:avLst/>
          </a:prstGeom>
          <a:solidFill>
            <a:srgbClr val="F09C12"/>
          </a:solidFill>
        </p:spPr>
        <p:txBody>
          <a:bodyPr vert="horz" wrap="square" lIns="0" tIns="70485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555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Source</a:t>
            </a:r>
            <a:r>
              <a:rPr sz="11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arlito"/>
                <a:cs typeface="Carlito"/>
              </a:rPr>
              <a:t>Code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71059" y="3813004"/>
            <a:ext cx="1260348" cy="417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04588" y="3820667"/>
            <a:ext cx="1198245" cy="361315"/>
          </a:xfrm>
          <a:prstGeom prst="rect">
            <a:avLst/>
          </a:prstGeom>
          <a:solidFill>
            <a:srgbClr val="9DAEB3"/>
          </a:solidFill>
        </p:spPr>
        <p:txBody>
          <a:bodyPr vert="horz" wrap="square" lIns="0" tIns="81280" rIns="0" bIns="0" rtlCol="0">
            <a:spAutoFit/>
          </a:bodyPr>
          <a:lstStyle/>
          <a:p>
            <a:pPr marL="297180">
              <a:lnSpc>
                <a:spcPct val="100000"/>
              </a:lnSpc>
              <a:spcBef>
                <a:spcPts val="640"/>
              </a:spcBef>
            </a:pPr>
            <a:r>
              <a:rPr sz="1100" spc="-10" dirty="0">
                <a:solidFill>
                  <a:srgbClr val="FFFFFF"/>
                </a:solidFill>
                <a:latin typeface="Carlito"/>
                <a:cs typeface="Carlito"/>
              </a:rPr>
              <a:t>setup.dmg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683764" y="3557015"/>
            <a:ext cx="1629410" cy="935990"/>
            <a:chOff x="2683764" y="3557015"/>
            <a:chExt cx="1629410" cy="935990"/>
          </a:xfrm>
        </p:grpSpPr>
        <p:sp>
          <p:nvSpPr>
            <p:cNvPr id="42" name="object 42"/>
            <p:cNvSpPr/>
            <p:nvPr/>
          </p:nvSpPr>
          <p:spPr>
            <a:xfrm>
              <a:off x="3047873" y="3962399"/>
              <a:ext cx="63626" cy="7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83764" y="3994149"/>
              <a:ext cx="439420" cy="12700"/>
            </a:xfrm>
            <a:custGeom>
              <a:avLst/>
              <a:gdLst/>
              <a:ahLst/>
              <a:cxnLst/>
              <a:rect l="l" t="t" r="r" b="b"/>
              <a:pathLst>
                <a:path w="439419" h="12700">
                  <a:moveTo>
                    <a:pt x="36417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64172" y="12700"/>
                  </a:lnTo>
                  <a:lnTo>
                    <a:pt x="364172" y="0"/>
                  </a:lnTo>
                  <a:close/>
                </a:path>
                <a:path w="439419" h="12700">
                  <a:moveTo>
                    <a:pt x="438912" y="0"/>
                  </a:moveTo>
                  <a:lnTo>
                    <a:pt x="376936" y="0"/>
                  </a:lnTo>
                  <a:lnTo>
                    <a:pt x="376936" y="12700"/>
                  </a:lnTo>
                  <a:lnTo>
                    <a:pt x="438912" y="12700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0457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75432" y="3557015"/>
              <a:ext cx="1237488" cy="9220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22676" y="3584447"/>
              <a:ext cx="1147445" cy="831850"/>
            </a:xfrm>
            <a:custGeom>
              <a:avLst/>
              <a:gdLst/>
              <a:ahLst/>
              <a:cxnLst/>
              <a:rect l="l" t="t" r="r" b="b"/>
              <a:pathLst>
                <a:path w="1147445" h="831850">
                  <a:moveTo>
                    <a:pt x="1147064" y="0"/>
                  </a:moveTo>
                  <a:lnTo>
                    <a:pt x="0" y="0"/>
                  </a:lnTo>
                  <a:lnTo>
                    <a:pt x="0" y="831722"/>
                  </a:lnTo>
                  <a:lnTo>
                    <a:pt x="1147064" y="831722"/>
                  </a:lnTo>
                  <a:lnTo>
                    <a:pt x="1147064" y="0"/>
                  </a:lnTo>
                  <a:close/>
                </a:path>
              </a:pathLst>
            </a:custGeom>
            <a:solidFill>
              <a:srgbClr val="0440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22676" y="3584447"/>
              <a:ext cx="1147445" cy="831850"/>
            </a:xfrm>
            <a:custGeom>
              <a:avLst/>
              <a:gdLst/>
              <a:ahLst/>
              <a:cxnLst/>
              <a:rect l="l" t="t" r="r" b="b"/>
              <a:pathLst>
                <a:path w="1147445" h="831850">
                  <a:moveTo>
                    <a:pt x="0" y="831722"/>
                  </a:moveTo>
                  <a:lnTo>
                    <a:pt x="1147064" y="831722"/>
                  </a:lnTo>
                  <a:lnTo>
                    <a:pt x="1147064" y="0"/>
                  </a:lnTo>
                  <a:lnTo>
                    <a:pt x="0" y="0"/>
                  </a:lnTo>
                  <a:lnTo>
                    <a:pt x="0" y="831722"/>
                  </a:lnTo>
                  <a:close/>
                </a:path>
              </a:pathLst>
            </a:custGeom>
            <a:ln w="9144">
              <a:solidFill>
                <a:srgbClr val="0457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73908" y="3584447"/>
              <a:ext cx="729995" cy="9083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122676" y="3584447"/>
            <a:ext cx="1147445" cy="83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73075">
              <a:lnSpc>
                <a:spcPct val="100000"/>
              </a:lnSpc>
              <a:spcBef>
                <a:spcPts val="1035"/>
              </a:spcBef>
            </a:pP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Compiler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270247" y="3553967"/>
            <a:ext cx="3408045" cy="1018540"/>
            <a:chOff x="4270247" y="3553967"/>
            <a:chExt cx="3408045" cy="1018540"/>
          </a:xfrm>
        </p:grpSpPr>
        <p:sp>
          <p:nvSpPr>
            <p:cNvPr id="50" name="object 50"/>
            <p:cNvSpPr/>
            <p:nvPr/>
          </p:nvSpPr>
          <p:spPr>
            <a:xfrm>
              <a:off x="4270248" y="3956303"/>
              <a:ext cx="2067560" cy="82550"/>
            </a:xfrm>
            <a:custGeom>
              <a:avLst/>
              <a:gdLst/>
              <a:ahLst/>
              <a:cxnLst/>
              <a:rect l="l" t="t" r="r" b="b"/>
              <a:pathLst>
                <a:path w="2067560" h="82550">
                  <a:moveTo>
                    <a:pt x="440055" y="44056"/>
                  </a:moveTo>
                  <a:lnTo>
                    <a:pt x="363855" y="6083"/>
                  </a:lnTo>
                  <a:lnTo>
                    <a:pt x="363855" y="37731"/>
                  </a:lnTo>
                  <a:lnTo>
                    <a:pt x="0" y="37731"/>
                  </a:lnTo>
                  <a:lnTo>
                    <a:pt x="0" y="50393"/>
                  </a:lnTo>
                  <a:lnTo>
                    <a:pt x="363855" y="50393"/>
                  </a:lnTo>
                  <a:lnTo>
                    <a:pt x="363855" y="82042"/>
                  </a:lnTo>
                  <a:lnTo>
                    <a:pt x="440055" y="44056"/>
                  </a:lnTo>
                  <a:close/>
                </a:path>
                <a:path w="2067560" h="82550">
                  <a:moveTo>
                    <a:pt x="2067560" y="37985"/>
                  </a:moveTo>
                  <a:lnTo>
                    <a:pt x="1991360" y="0"/>
                  </a:lnTo>
                  <a:lnTo>
                    <a:pt x="1991360" y="31648"/>
                  </a:lnTo>
                  <a:lnTo>
                    <a:pt x="1627505" y="31648"/>
                  </a:lnTo>
                  <a:lnTo>
                    <a:pt x="1627505" y="44310"/>
                  </a:lnTo>
                  <a:lnTo>
                    <a:pt x="1991360" y="44310"/>
                  </a:lnTo>
                  <a:lnTo>
                    <a:pt x="1991360" y="75971"/>
                  </a:lnTo>
                  <a:lnTo>
                    <a:pt x="2067560" y="37985"/>
                  </a:lnTo>
                  <a:close/>
                </a:path>
              </a:pathLst>
            </a:custGeom>
            <a:solidFill>
              <a:srgbClr val="0457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53911" y="3553967"/>
              <a:ext cx="1523999" cy="10180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63511" y="3736847"/>
              <a:ext cx="304800" cy="3474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611873" y="1810004"/>
            <a:ext cx="6343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15" dirty="0">
                <a:solidFill>
                  <a:srgbClr val="5F5F5F"/>
                </a:solidFill>
                <a:latin typeface="Tahoma"/>
                <a:cs typeface="Tahoma"/>
              </a:rPr>
              <a:t>Windows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6768210" y="4067657"/>
            <a:ext cx="2914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0" dirty="0">
                <a:solidFill>
                  <a:srgbClr val="5F5F5F"/>
                </a:solidFill>
                <a:latin typeface="Tahoma"/>
                <a:cs typeface="Tahoma"/>
              </a:rPr>
              <a:t>Ma</a:t>
            </a:r>
            <a:r>
              <a:rPr sz="1050" b="1" dirty="0">
                <a:solidFill>
                  <a:srgbClr val="5F5F5F"/>
                </a:solidFill>
                <a:latin typeface="Tahoma"/>
                <a:cs typeface="Tahoma"/>
              </a:rPr>
              <a:t>c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630" y="860297"/>
            <a:ext cx="8209915" cy="0"/>
          </a:xfrm>
          <a:custGeom>
            <a:avLst/>
            <a:gdLst/>
            <a:ahLst/>
            <a:cxnLst/>
            <a:rect l="l" t="t" r="r" b="b"/>
            <a:pathLst>
              <a:path w="8209915">
                <a:moveTo>
                  <a:pt x="0" y="0"/>
                </a:moveTo>
                <a:lnTo>
                  <a:pt x="8209788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1916" y="2545056"/>
            <a:ext cx="1217675" cy="394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4077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rlito"/>
                <a:cs typeface="Carlito"/>
              </a:rPr>
              <a:t>Java: Platform</a:t>
            </a:r>
            <a:r>
              <a:rPr sz="2800" b="1" spc="-110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Independent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5444" y="2552700"/>
            <a:ext cx="1155700" cy="338455"/>
          </a:xfrm>
          <a:prstGeom prst="rect">
            <a:avLst/>
          </a:prstGeom>
          <a:solidFill>
            <a:srgbClr val="F09C12"/>
          </a:solidFill>
        </p:spPr>
        <p:txBody>
          <a:bodyPr vert="horz" wrap="square" lIns="0" tIns="6985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55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Java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Code</a:t>
            </a:r>
            <a:r>
              <a:rPr sz="11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Carlito"/>
                <a:cs typeface="Carlito"/>
              </a:rPr>
              <a:t>(.Java)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24884" y="2534434"/>
            <a:ext cx="1258824" cy="416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58411" y="2542032"/>
            <a:ext cx="1196340" cy="360045"/>
          </a:xfrm>
          <a:prstGeom prst="rect">
            <a:avLst/>
          </a:prstGeom>
          <a:solidFill>
            <a:srgbClr val="BDBDBD"/>
          </a:solidFill>
        </p:spPr>
        <p:txBody>
          <a:bodyPr vert="horz" wrap="square" lIns="0" tIns="8001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63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Byte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Code</a:t>
            </a:r>
            <a:r>
              <a:rPr sz="11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Carlito"/>
                <a:cs typeface="Carlito"/>
              </a:rPr>
              <a:t>(.class)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52515" y="2575503"/>
            <a:ext cx="574548" cy="32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90615" y="2587751"/>
            <a:ext cx="502920" cy="254635"/>
          </a:xfrm>
          <a:prstGeom prst="rect">
            <a:avLst/>
          </a:prstGeom>
          <a:solidFill>
            <a:srgbClr val="2F3B3D"/>
          </a:solidFill>
          <a:ln w="9144">
            <a:solidFill>
              <a:srgbClr val="5D5D5D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245"/>
              </a:spcBef>
            </a:pPr>
            <a:r>
              <a:rPr sz="1050" spc="-15" dirty="0">
                <a:solidFill>
                  <a:srgbClr val="FFFFFF"/>
                </a:solidFill>
                <a:latin typeface="Carlito"/>
                <a:cs typeface="Carlito"/>
              </a:rPr>
              <a:t>JVM</a:t>
            </a:r>
            <a:endParaRPr sz="105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36064" y="2278379"/>
            <a:ext cx="1629410" cy="935990"/>
            <a:chOff x="2036064" y="2278379"/>
            <a:chExt cx="1629410" cy="935990"/>
          </a:xfrm>
        </p:grpSpPr>
        <p:sp>
          <p:nvSpPr>
            <p:cNvPr id="11" name="object 11"/>
            <p:cNvSpPr/>
            <p:nvPr/>
          </p:nvSpPr>
          <p:spPr>
            <a:xfrm>
              <a:off x="2400173" y="2683763"/>
              <a:ext cx="63626" cy="7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36064" y="2715513"/>
              <a:ext cx="440690" cy="12700"/>
            </a:xfrm>
            <a:custGeom>
              <a:avLst/>
              <a:gdLst/>
              <a:ahLst/>
              <a:cxnLst/>
              <a:rect l="l" t="t" r="r" b="b"/>
              <a:pathLst>
                <a:path w="440689" h="12700">
                  <a:moveTo>
                    <a:pt x="36417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64172" y="12700"/>
                  </a:lnTo>
                  <a:lnTo>
                    <a:pt x="364172" y="0"/>
                  </a:lnTo>
                  <a:close/>
                </a:path>
                <a:path w="440689" h="12700">
                  <a:moveTo>
                    <a:pt x="440436" y="6350"/>
                  </a:moveTo>
                  <a:lnTo>
                    <a:pt x="427736" y="0"/>
                  </a:lnTo>
                  <a:lnTo>
                    <a:pt x="376936" y="0"/>
                  </a:lnTo>
                  <a:lnTo>
                    <a:pt x="376936" y="12700"/>
                  </a:lnTo>
                  <a:lnTo>
                    <a:pt x="427736" y="12700"/>
                  </a:lnTo>
                  <a:lnTo>
                    <a:pt x="440436" y="6350"/>
                  </a:lnTo>
                  <a:close/>
                </a:path>
              </a:pathLst>
            </a:custGeom>
            <a:solidFill>
              <a:srgbClr val="0457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29256" y="2278379"/>
              <a:ext cx="1235964" cy="9220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76500" y="2305811"/>
              <a:ext cx="1146175" cy="831850"/>
            </a:xfrm>
            <a:custGeom>
              <a:avLst/>
              <a:gdLst/>
              <a:ahLst/>
              <a:cxnLst/>
              <a:rect l="l" t="t" r="r" b="b"/>
              <a:pathLst>
                <a:path w="1146175" h="831850">
                  <a:moveTo>
                    <a:pt x="1145921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1145921" y="831723"/>
                  </a:lnTo>
                  <a:lnTo>
                    <a:pt x="114592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76500" y="2305811"/>
              <a:ext cx="1146175" cy="831850"/>
            </a:xfrm>
            <a:custGeom>
              <a:avLst/>
              <a:gdLst/>
              <a:ahLst/>
              <a:cxnLst/>
              <a:rect l="l" t="t" r="r" b="b"/>
              <a:pathLst>
                <a:path w="1146175" h="831850">
                  <a:moveTo>
                    <a:pt x="0" y="831723"/>
                  </a:moveTo>
                  <a:lnTo>
                    <a:pt x="1145921" y="831723"/>
                  </a:lnTo>
                  <a:lnTo>
                    <a:pt x="1145921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0457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26208" y="2305811"/>
              <a:ext cx="731519" cy="9083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76500" y="2305811"/>
            <a:ext cx="1146175" cy="8318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399415" algn="ctr">
              <a:lnSpc>
                <a:spcPct val="100000"/>
              </a:lnSpc>
              <a:spcBef>
                <a:spcPts val="5"/>
              </a:spcBef>
            </a:pP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JavaC</a:t>
            </a:r>
            <a:endParaRPr sz="1200">
              <a:latin typeface="Arial"/>
              <a:cs typeface="Arial"/>
            </a:endParaRPr>
          </a:p>
          <a:p>
            <a:pPr marL="394970" algn="ctr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Compiler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22547" y="812291"/>
            <a:ext cx="4505325" cy="3982720"/>
            <a:chOff x="3622547" y="812291"/>
            <a:chExt cx="4505325" cy="3982720"/>
          </a:xfrm>
        </p:grpSpPr>
        <p:sp>
          <p:nvSpPr>
            <p:cNvPr id="19" name="object 19"/>
            <p:cNvSpPr/>
            <p:nvPr/>
          </p:nvSpPr>
          <p:spPr>
            <a:xfrm>
              <a:off x="3622548" y="2668523"/>
              <a:ext cx="3238500" cy="91440"/>
            </a:xfrm>
            <a:custGeom>
              <a:avLst/>
              <a:gdLst/>
              <a:ahLst/>
              <a:cxnLst/>
              <a:rect l="l" t="t" r="r" b="b"/>
              <a:pathLst>
                <a:path w="3238500" h="91439">
                  <a:moveTo>
                    <a:pt x="439928" y="53340"/>
                  </a:moveTo>
                  <a:lnTo>
                    <a:pt x="363728" y="15240"/>
                  </a:lnTo>
                  <a:lnTo>
                    <a:pt x="363728" y="46990"/>
                  </a:lnTo>
                  <a:lnTo>
                    <a:pt x="0" y="46990"/>
                  </a:lnTo>
                  <a:lnTo>
                    <a:pt x="0" y="59690"/>
                  </a:lnTo>
                  <a:lnTo>
                    <a:pt x="363728" y="59690"/>
                  </a:lnTo>
                  <a:lnTo>
                    <a:pt x="363728" y="91440"/>
                  </a:lnTo>
                  <a:lnTo>
                    <a:pt x="439928" y="53340"/>
                  </a:lnTo>
                  <a:close/>
                </a:path>
                <a:path w="3238500" h="91439">
                  <a:moveTo>
                    <a:pt x="2067306" y="47244"/>
                  </a:moveTo>
                  <a:lnTo>
                    <a:pt x="1991106" y="9144"/>
                  </a:lnTo>
                  <a:lnTo>
                    <a:pt x="1991106" y="40894"/>
                  </a:lnTo>
                  <a:lnTo>
                    <a:pt x="1627251" y="40894"/>
                  </a:lnTo>
                  <a:lnTo>
                    <a:pt x="1627251" y="53594"/>
                  </a:lnTo>
                  <a:lnTo>
                    <a:pt x="1991106" y="53594"/>
                  </a:lnTo>
                  <a:lnTo>
                    <a:pt x="1991106" y="85344"/>
                  </a:lnTo>
                  <a:lnTo>
                    <a:pt x="2067306" y="47244"/>
                  </a:lnTo>
                  <a:close/>
                </a:path>
                <a:path w="3238500" h="91439">
                  <a:moveTo>
                    <a:pt x="3238119" y="38100"/>
                  </a:moveTo>
                  <a:lnTo>
                    <a:pt x="3161919" y="0"/>
                  </a:lnTo>
                  <a:lnTo>
                    <a:pt x="3161919" y="31750"/>
                  </a:lnTo>
                  <a:lnTo>
                    <a:pt x="2590292" y="31750"/>
                  </a:lnTo>
                  <a:lnTo>
                    <a:pt x="2590292" y="44450"/>
                  </a:lnTo>
                  <a:lnTo>
                    <a:pt x="3161919" y="44450"/>
                  </a:lnTo>
                  <a:lnTo>
                    <a:pt x="3161919" y="76200"/>
                  </a:lnTo>
                  <a:lnTo>
                    <a:pt x="3238119" y="38100"/>
                  </a:lnTo>
                  <a:close/>
                </a:path>
              </a:pathLst>
            </a:custGeom>
            <a:solidFill>
              <a:srgbClr val="0457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60235" y="1234440"/>
              <a:ext cx="0" cy="3052445"/>
            </a:xfrm>
            <a:custGeom>
              <a:avLst/>
              <a:gdLst/>
              <a:ahLst/>
              <a:cxnLst/>
              <a:rect l="l" t="t" r="r" b="b"/>
              <a:pathLst>
                <a:path h="3052445">
                  <a:moveTo>
                    <a:pt x="0" y="0"/>
                  </a:moveTo>
                  <a:lnTo>
                    <a:pt x="0" y="3052191"/>
                  </a:lnTo>
                </a:path>
              </a:pathLst>
            </a:custGeom>
            <a:ln w="9144">
              <a:solidFill>
                <a:srgbClr val="0457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60236" y="1196339"/>
              <a:ext cx="372110" cy="3127375"/>
            </a:xfrm>
            <a:custGeom>
              <a:avLst/>
              <a:gdLst/>
              <a:ahLst/>
              <a:cxnLst/>
              <a:rect l="l" t="t" r="r" b="b"/>
              <a:pathLst>
                <a:path w="372109" h="3127375">
                  <a:moveTo>
                    <a:pt x="371856" y="3089021"/>
                  </a:moveTo>
                  <a:lnTo>
                    <a:pt x="295656" y="3050921"/>
                  </a:lnTo>
                  <a:lnTo>
                    <a:pt x="295656" y="3082671"/>
                  </a:lnTo>
                  <a:lnTo>
                    <a:pt x="0" y="3082671"/>
                  </a:lnTo>
                  <a:lnTo>
                    <a:pt x="0" y="3095371"/>
                  </a:lnTo>
                  <a:lnTo>
                    <a:pt x="295656" y="3095371"/>
                  </a:lnTo>
                  <a:lnTo>
                    <a:pt x="295656" y="3127133"/>
                  </a:lnTo>
                  <a:lnTo>
                    <a:pt x="371856" y="3089021"/>
                  </a:lnTo>
                  <a:close/>
                </a:path>
                <a:path w="372109" h="3127375">
                  <a:moveTo>
                    <a:pt x="371856" y="38100"/>
                  </a:moveTo>
                  <a:lnTo>
                    <a:pt x="295656" y="0"/>
                  </a:lnTo>
                  <a:lnTo>
                    <a:pt x="295656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295656" y="44450"/>
                  </a:lnTo>
                  <a:lnTo>
                    <a:pt x="295656" y="76200"/>
                  </a:lnTo>
                  <a:lnTo>
                    <a:pt x="371856" y="38100"/>
                  </a:lnTo>
                  <a:close/>
                </a:path>
              </a:pathLst>
            </a:custGeom>
            <a:solidFill>
              <a:srgbClr val="0457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94347" y="812291"/>
              <a:ext cx="1524000" cy="10180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47559" y="938783"/>
              <a:ext cx="449579" cy="4495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03491" y="2220467"/>
              <a:ext cx="1524000" cy="10180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94347" y="3776471"/>
              <a:ext cx="1524000" cy="10180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05471" y="3954780"/>
              <a:ext cx="291083" cy="3307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034021" y="1328166"/>
            <a:ext cx="6343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15" dirty="0">
                <a:solidFill>
                  <a:srgbClr val="5F5F5F"/>
                </a:solidFill>
                <a:latin typeface="Tahoma"/>
                <a:cs typeface="Tahoma"/>
              </a:rPr>
              <a:t>Windows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07377" y="4272788"/>
            <a:ext cx="2914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0" dirty="0">
                <a:solidFill>
                  <a:srgbClr val="5F5F5F"/>
                </a:solidFill>
                <a:latin typeface="Tahoma"/>
                <a:cs typeface="Tahoma"/>
              </a:rPr>
              <a:t>Ma</a:t>
            </a:r>
            <a:r>
              <a:rPr sz="1050" b="1" dirty="0">
                <a:solidFill>
                  <a:srgbClr val="5F5F5F"/>
                </a:solidFill>
                <a:latin typeface="Tahoma"/>
                <a:cs typeface="Tahoma"/>
              </a:rPr>
              <a:t>c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82028" y="2410967"/>
            <a:ext cx="588264" cy="4785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695" y="0"/>
            <a:ext cx="146050" cy="5121910"/>
          </a:xfrm>
          <a:custGeom>
            <a:avLst/>
            <a:gdLst/>
            <a:ahLst/>
            <a:cxnLst/>
            <a:rect l="l" t="t" r="r" b="b"/>
            <a:pathLst>
              <a:path w="146050" h="5121910">
                <a:moveTo>
                  <a:pt x="145923" y="0"/>
                </a:moveTo>
                <a:lnTo>
                  <a:pt x="0" y="0"/>
                </a:lnTo>
                <a:lnTo>
                  <a:pt x="0" y="5121783"/>
                </a:lnTo>
                <a:lnTo>
                  <a:pt x="145923" y="5121783"/>
                </a:lnTo>
                <a:lnTo>
                  <a:pt x="14592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30225" cy="5143500"/>
          </a:xfrm>
          <a:custGeom>
            <a:avLst/>
            <a:gdLst/>
            <a:ahLst/>
            <a:cxnLst/>
            <a:rect l="l" t="t" r="r" b="b"/>
            <a:pathLst>
              <a:path w="530225" h="5143500">
                <a:moveTo>
                  <a:pt x="529844" y="4800600"/>
                </a:moveTo>
                <a:lnTo>
                  <a:pt x="146164" y="4800600"/>
                </a:lnTo>
                <a:lnTo>
                  <a:pt x="146164" y="0"/>
                </a:lnTo>
                <a:lnTo>
                  <a:pt x="0" y="0"/>
                </a:lnTo>
                <a:lnTo>
                  <a:pt x="0" y="4800600"/>
                </a:lnTo>
                <a:lnTo>
                  <a:pt x="0" y="5143500"/>
                </a:lnTo>
                <a:lnTo>
                  <a:pt x="529844" y="5143500"/>
                </a:lnTo>
                <a:lnTo>
                  <a:pt x="529844" y="48006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7255" y="4800599"/>
            <a:ext cx="7476490" cy="342900"/>
          </a:xfrm>
          <a:custGeom>
            <a:avLst/>
            <a:gdLst/>
            <a:ahLst/>
            <a:cxnLst/>
            <a:rect l="l" t="t" r="r" b="b"/>
            <a:pathLst>
              <a:path w="7476490" h="342900">
                <a:moveTo>
                  <a:pt x="7476363" y="0"/>
                </a:moveTo>
                <a:lnTo>
                  <a:pt x="0" y="0"/>
                </a:lnTo>
                <a:lnTo>
                  <a:pt x="0" y="342900"/>
                </a:lnTo>
                <a:lnTo>
                  <a:pt x="7476363" y="342900"/>
                </a:lnTo>
                <a:lnTo>
                  <a:pt x="747636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753110"/>
          </a:xfrm>
          <a:custGeom>
            <a:avLst/>
            <a:gdLst/>
            <a:ahLst/>
            <a:cxnLst/>
            <a:rect l="l" t="t" r="r" b="b"/>
            <a:pathLst>
              <a:path w="9144000" h="753110">
                <a:moveTo>
                  <a:pt x="9144000" y="0"/>
                </a:moveTo>
                <a:lnTo>
                  <a:pt x="8836025" y="0"/>
                </a:lnTo>
                <a:lnTo>
                  <a:pt x="8116824" y="0"/>
                </a:lnTo>
                <a:lnTo>
                  <a:pt x="0" y="0"/>
                </a:lnTo>
                <a:lnTo>
                  <a:pt x="0" y="123063"/>
                </a:lnTo>
                <a:lnTo>
                  <a:pt x="8116824" y="123063"/>
                </a:lnTo>
                <a:lnTo>
                  <a:pt x="8116824" y="752602"/>
                </a:lnTo>
                <a:lnTo>
                  <a:pt x="8476488" y="489077"/>
                </a:lnTo>
                <a:lnTo>
                  <a:pt x="8836025" y="752602"/>
                </a:lnTo>
                <a:lnTo>
                  <a:pt x="8836025" y="123063"/>
                </a:lnTo>
                <a:lnTo>
                  <a:pt x="9144000" y="123063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07120" y="0"/>
            <a:ext cx="502284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0408" y="300304"/>
            <a:ext cx="5287645" cy="1297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In- Class</a:t>
            </a:r>
            <a:r>
              <a:rPr sz="2800" b="1" spc="-55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2800" b="1" spc="-20" dirty="0">
                <a:solidFill>
                  <a:srgbClr val="095A82"/>
                </a:solidFill>
                <a:latin typeface="Carlito"/>
                <a:cs typeface="Carlito"/>
              </a:rPr>
              <a:t>Questions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lr>
                <a:srgbClr val="095A82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What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bytecode?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Carlito"/>
              <a:buAutoNum type="arabicPeriod"/>
            </a:pPr>
            <a:endParaRPr sz="1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095A82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What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advantage of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executing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parallel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threads/tasks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at a</a:t>
            </a:r>
            <a:r>
              <a:rPr sz="1400" spc="5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time?</a:t>
            </a:r>
            <a:endParaRPr sz="1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695" y="0"/>
            <a:ext cx="146050" cy="5121910"/>
          </a:xfrm>
          <a:custGeom>
            <a:avLst/>
            <a:gdLst/>
            <a:ahLst/>
            <a:cxnLst/>
            <a:rect l="l" t="t" r="r" b="b"/>
            <a:pathLst>
              <a:path w="146050" h="5121910">
                <a:moveTo>
                  <a:pt x="145923" y="0"/>
                </a:moveTo>
                <a:lnTo>
                  <a:pt x="0" y="0"/>
                </a:lnTo>
                <a:lnTo>
                  <a:pt x="0" y="5121783"/>
                </a:lnTo>
                <a:lnTo>
                  <a:pt x="145923" y="5121783"/>
                </a:lnTo>
                <a:lnTo>
                  <a:pt x="14592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30225" cy="5143500"/>
          </a:xfrm>
          <a:custGeom>
            <a:avLst/>
            <a:gdLst/>
            <a:ahLst/>
            <a:cxnLst/>
            <a:rect l="l" t="t" r="r" b="b"/>
            <a:pathLst>
              <a:path w="530225" h="5143500">
                <a:moveTo>
                  <a:pt x="529844" y="4800600"/>
                </a:moveTo>
                <a:lnTo>
                  <a:pt x="146164" y="4800600"/>
                </a:lnTo>
                <a:lnTo>
                  <a:pt x="146164" y="0"/>
                </a:lnTo>
                <a:lnTo>
                  <a:pt x="0" y="0"/>
                </a:lnTo>
                <a:lnTo>
                  <a:pt x="0" y="4800600"/>
                </a:lnTo>
                <a:lnTo>
                  <a:pt x="0" y="5143500"/>
                </a:lnTo>
                <a:lnTo>
                  <a:pt x="529844" y="5143500"/>
                </a:lnTo>
                <a:lnTo>
                  <a:pt x="529844" y="48006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7255" y="4800599"/>
            <a:ext cx="7476490" cy="342900"/>
          </a:xfrm>
          <a:custGeom>
            <a:avLst/>
            <a:gdLst/>
            <a:ahLst/>
            <a:cxnLst/>
            <a:rect l="l" t="t" r="r" b="b"/>
            <a:pathLst>
              <a:path w="7476490" h="342900">
                <a:moveTo>
                  <a:pt x="7476363" y="0"/>
                </a:moveTo>
                <a:lnTo>
                  <a:pt x="0" y="0"/>
                </a:lnTo>
                <a:lnTo>
                  <a:pt x="0" y="342900"/>
                </a:lnTo>
                <a:lnTo>
                  <a:pt x="7476363" y="342900"/>
                </a:lnTo>
                <a:lnTo>
                  <a:pt x="747636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753110"/>
          </a:xfrm>
          <a:custGeom>
            <a:avLst/>
            <a:gdLst/>
            <a:ahLst/>
            <a:cxnLst/>
            <a:rect l="l" t="t" r="r" b="b"/>
            <a:pathLst>
              <a:path w="9144000" h="753110">
                <a:moveTo>
                  <a:pt x="9144000" y="0"/>
                </a:moveTo>
                <a:lnTo>
                  <a:pt x="8836025" y="0"/>
                </a:lnTo>
                <a:lnTo>
                  <a:pt x="8116824" y="0"/>
                </a:lnTo>
                <a:lnTo>
                  <a:pt x="0" y="0"/>
                </a:lnTo>
                <a:lnTo>
                  <a:pt x="0" y="123063"/>
                </a:lnTo>
                <a:lnTo>
                  <a:pt x="8116824" y="123063"/>
                </a:lnTo>
                <a:lnTo>
                  <a:pt x="8116824" y="752602"/>
                </a:lnTo>
                <a:lnTo>
                  <a:pt x="8476488" y="489077"/>
                </a:lnTo>
                <a:lnTo>
                  <a:pt x="8836025" y="752602"/>
                </a:lnTo>
                <a:lnTo>
                  <a:pt x="8836025" y="123063"/>
                </a:lnTo>
                <a:lnTo>
                  <a:pt x="9144000" y="123063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0408" y="300304"/>
            <a:ext cx="7715884" cy="19107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In Class </a:t>
            </a:r>
            <a:r>
              <a:rPr sz="2800" b="1" spc="-10" dirty="0">
                <a:solidFill>
                  <a:srgbClr val="095A82"/>
                </a:solidFill>
                <a:latin typeface="Carlito"/>
                <a:cs typeface="Carlito"/>
              </a:rPr>
              <a:t>Question </a:t>
            </a: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-</a:t>
            </a:r>
            <a:r>
              <a:rPr sz="2800" b="1" spc="-140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2800" b="1" spc="-20" dirty="0">
                <a:solidFill>
                  <a:srgbClr val="095A82"/>
                </a:solidFill>
                <a:latin typeface="Carlito"/>
                <a:cs typeface="Carlito"/>
              </a:rPr>
              <a:t>Solutions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354965" algn="l"/>
              </a:tabLst>
            </a:pPr>
            <a:r>
              <a:rPr sz="1400" spc="-15" dirty="0">
                <a:solidFill>
                  <a:srgbClr val="095A82"/>
                </a:solidFill>
                <a:latin typeface="Carlito"/>
                <a:cs typeface="Carlito"/>
              </a:rPr>
              <a:t>1.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What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bytecode?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50100"/>
              </a:lnSpc>
              <a:spcBef>
                <a:spcPts val="445"/>
              </a:spcBef>
            </a:pPr>
            <a:r>
              <a:rPr sz="1400" spc="-5" dirty="0">
                <a:solidFill>
                  <a:srgbClr val="095A82"/>
                </a:solidFill>
                <a:latin typeface="Carlito"/>
                <a:cs typeface="Carlito"/>
              </a:rPr>
              <a:t>Solution: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Bytecode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intermediate code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which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gets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generated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when a Java file 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compiled using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Javac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compiler.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After compilation .class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file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generated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which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contains the byte code. This code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platform  independent.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408" y="2826766"/>
            <a:ext cx="690816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spc="-15" dirty="0">
                <a:solidFill>
                  <a:srgbClr val="095A82"/>
                </a:solidFill>
                <a:latin typeface="Carlito"/>
                <a:cs typeface="Carlito"/>
              </a:rPr>
              <a:t>2.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What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advantage of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executing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parallel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threads/tasks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at a</a:t>
            </a:r>
            <a:r>
              <a:rPr sz="1400" spc="1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time?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95A82"/>
                </a:solidFill>
                <a:latin typeface="Carlito"/>
                <a:cs typeface="Carlito"/>
              </a:rPr>
              <a:t>Solution: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When many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tasks/threads run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at the same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time,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performance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system</a:t>
            </a:r>
            <a:r>
              <a:rPr sz="1400" spc="-1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increases.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6100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Bytecode and Java Virtual Machine</a:t>
            </a:r>
            <a:r>
              <a:rPr sz="2800" b="1" spc="-310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(JVM)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712" y="837666"/>
            <a:ext cx="4357370" cy="1061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87325" indent="-287020">
              <a:lnSpc>
                <a:spcPct val="147900"/>
              </a:lnSpc>
              <a:spcBef>
                <a:spcPts val="9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Java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bytecode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form of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instructions that the</a:t>
            </a:r>
            <a:r>
              <a:rPr sz="1400" spc="-21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JVM 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executes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Java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programmer need not understand bytecode at</a:t>
            </a:r>
            <a:r>
              <a:rPr sz="1400" spc="-1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all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132" y="2249805"/>
            <a:ext cx="2882265" cy="147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95A82"/>
                </a:solidFill>
                <a:latin typeface="Carlito"/>
                <a:cs typeface="Carlito"/>
              </a:rPr>
              <a:t>Java </a:t>
            </a:r>
            <a:r>
              <a:rPr sz="1400" spc="-5" dirty="0">
                <a:solidFill>
                  <a:srgbClr val="095A82"/>
                </a:solidFill>
                <a:latin typeface="Carlito"/>
                <a:cs typeface="Carlito"/>
              </a:rPr>
              <a:t>Virtual Machine</a:t>
            </a:r>
            <a:r>
              <a:rPr sz="1400" spc="-50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095A82"/>
                </a:solidFill>
                <a:latin typeface="Carlito"/>
                <a:cs typeface="Carlito"/>
              </a:rPr>
              <a:t>(JVM)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rlito"/>
              <a:cs typeface="Carlito"/>
            </a:endParaRPr>
          </a:p>
          <a:p>
            <a:pPr marL="441959" indent="-28702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441959" algn="l"/>
                <a:tab pos="44259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Runs the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 bytecode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441959" indent="-28702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441959" algn="l"/>
                <a:tab pos="442595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Makes Java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platform</a:t>
            </a:r>
            <a:r>
              <a:rPr sz="1400" spc="-1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independent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441959" indent="-28702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441959" algn="l"/>
                <a:tab pos="44259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Handles memory</a:t>
            </a:r>
            <a:r>
              <a:rPr sz="1400" spc="-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management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07864" y="969263"/>
            <a:ext cx="3618229" cy="3627120"/>
            <a:chOff x="5007864" y="969263"/>
            <a:chExt cx="3618229" cy="3627120"/>
          </a:xfrm>
        </p:grpSpPr>
        <p:sp>
          <p:nvSpPr>
            <p:cNvPr id="7" name="object 7"/>
            <p:cNvSpPr/>
            <p:nvPr/>
          </p:nvSpPr>
          <p:spPr>
            <a:xfrm>
              <a:off x="5026152" y="987551"/>
              <a:ext cx="3580129" cy="3589020"/>
            </a:xfrm>
            <a:custGeom>
              <a:avLst/>
              <a:gdLst/>
              <a:ahLst/>
              <a:cxnLst/>
              <a:rect l="l" t="t" r="r" b="b"/>
              <a:pathLst>
                <a:path w="3580129" h="3589020">
                  <a:moveTo>
                    <a:pt x="2982976" y="0"/>
                  </a:moveTo>
                  <a:lnTo>
                    <a:pt x="596646" y="0"/>
                  </a:lnTo>
                  <a:lnTo>
                    <a:pt x="547624" y="2032"/>
                  </a:lnTo>
                  <a:lnTo>
                    <a:pt x="499872" y="7747"/>
                  </a:lnTo>
                  <a:lnTo>
                    <a:pt x="453263" y="17399"/>
                  </a:lnTo>
                  <a:lnTo>
                    <a:pt x="408050" y="30480"/>
                  </a:lnTo>
                  <a:lnTo>
                    <a:pt x="364363" y="46862"/>
                  </a:lnTo>
                  <a:lnTo>
                    <a:pt x="322452" y="66548"/>
                  </a:lnTo>
                  <a:lnTo>
                    <a:pt x="282321" y="89408"/>
                  </a:lnTo>
                  <a:lnTo>
                    <a:pt x="244221" y="115188"/>
                  </a:lnTo>
                  <a:lnTo>
                    <a:pt x="208280" y="143637"/>
                  </a:lnTo>
                  <a:lnTo>
                    <a:pt x="174751" y="174751"/>
                  </a:lnTo>
                  <a:lnTo>
                    <a:pt x="143637" y="208407"/>
                  </a:lnTo>
                  <a:lnTo>
                    <a:pt x="115062" y="244348"/>
                  </a:lnTo>
                  <a:lnTo>
                    <a:pt x="89408" y="282448"/>
                  </a:lnTo>
                  <a:lnTo>
                    <a:pt x="66548" y="322580"/>
                  </a:lnTo>
                  <a:lnTo>
                    <a:pt x="46862" y="364489"/>
                  </a:lnTo>
                  <a:lnTo>
                    <a:pt x="30352" y="408177"/>
                  </a:lnTo>
                  <a:lnTo>
                    <a:pt x="17399" y="453389"/>
                  </a:lnTo>
                  <a:lnTo>
                    <a:pt x="7747" y="499999"/>
                  </a:lnTo>
                  <a:lnTo>
                    <a:pt x="2032" y="547877"/>
                  </a:lnTo>
                  <a:lnTo>
                    <a:pt x="0" y="596900"/>
                  </a:lnTo>
                  <a:lnTo>
                    <a:pt x="0" y="2991891"/>
                  </a:lnTo>
                  <a:lnTo>
                    <a:pt x="2032" y="3040849"/>
                  </a:lnTo>
                  <a:lnTo>
                    <a:pt x="7747" y="3088716"/>
                  </a:lnTo>
                  <a:lnTo>
                    <a:pt x="17399" y="3135325"/>
                  </a:lnTo>
                  <a:lnTo>
                    <a:pt x="30352" y="3180549"/>
                  </a:lnTo>
                  <a:lnTo>
                    <a:pt x="46862" y="3224225"/>
                  </a:lnTo>
                  <a:lnTo>
                    <a:pt x="66548" y="3266186"/>
                  </a:lnTo>
                  <a:lnTo>
                    <a:pt x="89408" y="3306305"/>
                  </a:lnTo>
                  <a:lnTo>
                    <a:pt x="115062" y="3344405"/>
                  </a:lnTo>
                  <a:lnTo>
                    <a:pt x="143637" y="3380333"/>
                  </a:lnTo>
                  <a:lnTo>
                    <a:pt x="174751" y="3413950"/>
                  </a:lnTo>
                  <a:lnTo>
                    <a:pt x="208280" y="3445090"/>
                  </a:lnTo>
                  <a:lnTo>
                    <a:pt x="244221" y="3473602"/>
                  </a:lnTo>
                  <a:lnTo>
                    <a:pt x="282321" y="3499345"/>
                  </a:lnTo>
                  <a:lnTo>
                    <a:pt x="322452" y="3522141"/>
                  </a:lnTo>
                  <a:lnTo>
                    <a:pt x="364363" y="3541864"/>
                  </a:lnTo>
                  <a:lnTo>
                    <a:pt x="408050" y="3558336"/>
                  </a:lnTo>
                  <a:lnTo>
                    <a:pt x="453263" y="3571417"/>
                  </a:lnTo>
                  <a:lnTo>
                    <a:pt x="499872" y="3580955"/>
                  </a:lnTo>
                  <a:lnTo>
                    <a:pt x="547624" y="3586784"/>
                  </a:lnTo>
                  <a:lnTo>
                    <a:pt x="596646" y="3588766"/>
                  </a:lnTo>
                  <a:lnTo>
                    <a:pt x="2982976" y="3588766"/>
                  </a:lnTo>
                  <a:lnTo>
                    <a:pt x="3031998" y="3586784"/>
                  </a:lnTo>
                  <a:lnTo>
                    <a:pt x="3079750" y="3580955"/>
                  </a:lnTo>
                  <a:lnTo>
                    <a:pt x="3126358" y="3571417"/>
                  </a:lnTo>
                  <a:lnTo>
                    <a:pt x="3171571" y="3558336"/>
                  </a:lnTo>
                  <a:lnTo>
                    <a:pt x="3215258" y="3541864"/>
                  </a:lnTo>
                  <a:lnTo>
                    <a:pt x="3257169" y="3522141"/>
                  </a:lnTo>
                  <a:lnTo>
                    <a:pt x="3297301" y="3499345"/>
                  </a:lnTo>
                  <a:lnTo>
                    <a:pt x="3335401" y="3473602"/>
                  </a:lnTo>
                  <a:lnTo>
                    <a:pt x="3371342" y="3445090"/>
                  </a:lnTo>
                  <a:lnTo>
                    <a:pt x="3404870" y="3413950"/>
                  </a:lnTo>
                  <a:lnTo>
                    <a:pt x="3435984" y="3380333"/>
                  </a:lnTo>
                  <a:lnTo>
                    <a:pt x="3464559" y="3344405"/>
                  </a:lnTo>
                  <a:lnTo>
                    <a:pt x="3490214" y="3306305"/>
                  </a:lnTo>
                  <a:lnTo>
                    <a:pt x="3513074" y="3266186"/>
                  </a:lnTo>
                  <a:lnTo>
                    <a:pt x="3532758" y="3224225"/>
                  </a:lnTo>
                  <a:lnTo>
                    <a:pt x="3549269" y="3180549"/>
                  </a:lnTo>
                  <a:lnTo>
                    <a:pt x="3562223" y="3135325"/>
                  </a:lnTo>
                  <a:lnTo>
                    <a:pt x="3571875" y="3088716"/>
                  </a:lnTo>
                  <a:lnTo>
                    <a:pt x="3577590" y="3040849"/>
                  </a:lnTo>
                  <a:lnTo>
                    <a:pt x="3579622" y="2991891"/>
                  </a:lnTo>
                  <a:lnTo>
                    <a:pt x="3579622" y="596900"/>
                  </a:lnTo>
                  <a:lnTo>
                    <a:pt x="3577590" y="547877"/>
                  </a:lnTo>
                  <a:lnTo>
                    <a:pt x="3571875" y="499999"/>
                  </a:lnTo>
                  <a:lnTo>
                    <a:pt x="3562223" y="453389"/>
                  </a:lnTo>
                  <a:lnTo>
                    <a:pt x="3549269" y="408177"/>
                  </a:lnTo>
                  <a:lnTo>
                    <a:pt x="3532758" y="364489"/>
                  </a:lnTo>
                  <a:lnTo>
                    <a:pt x="3513074" y="322580"/>
                  </a:lnTo>
                  <a:lnTo>
                    <a:pt x="3490214" y="282448"/>
                  </a:lnTo>
                  <a:lnTo>
                    <a:pt x="3464559" y="244348"/>
                  </a:lnTo>
                  <a:lnTo>
                    <a:pt x="3435984" y="208407"/>
                  </a:lnTo>
                  <a:lnTo>
                    <a:pt x="3404870" y="174751"/>
                  </a:lnTo>
                  <a:lnTo>
                    <a:pt x="3371342" y="143637"/>
                  </a:lnTo>
                  <a:lnTo>
                    <a:pt x="3335401" y="115188"/>
                  </a:lnTo>
                  <a:lnTo>
                    <a:pt x="3297301" y="89408"/>
                  </a:lnTo>
                  <a:lnTo>
                    <a:pt x="3257169" y="66548"/>
                  </a:lnTo>
                  <a:lnTo>
                    <a:pt x="3215258" y="46862"/>
                  </a:lnTo>
                  <a:lnTo>
                    <a:pt x="3171571" y="30480"/>
                  </a:lnTo>
                  <a:lnTo>
                    <a:pt x="3126358" y="17399"/>
                  </a:lnTo>
                  <a:lnTo>
                    <a:pt x="3079750" y="7747"/>
                  </a:lnTo>
                  <a:lnTo>
                    <a:pt x="3031998" y="2032"/>
                  </a:lnTo>
                  <a:lnTo>
                    <a:pt x="2982976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26914" y="988313"/>
              <a:ext cx="3580129" cy="3589020"/>
            </a:xfrm>
            <a:custGeom>
              <a:avLst/>
              <a:gdLst/>
              <a:ahLst/>
              <a:cxnLst/>
              <a:rect l="l" t="t" r="r" b="b"/>
              <a:pathLst>
                <a:path w="3580129" h="3589020">
                  <a:moveTo>
                    <a:pt x="0" y="596900"/>
                  </a:moveTo>
                  <a:lnTo>
                    <a:pt x="2032" y="547877"/>
                  </a:lnTo>
                  <a:lnTo>
                    <a:pt x="7747" y="499999"/>
                  </a:lnTo>
                  <a:lnTo>
                    <a:pt x="17399" y="453389"/>
                  </a:lnTo>
                  <a:lnTo>
                    <a:pt x="30352" y="408177"/>
                  </a:lnTo>
                  <a:lnTo>
                    <a:pt x="46862" y="364489"/>
                  </a:lnTo>
                  <a:lnTo>
                    <a:pt x="66548" y="322580"/>
                  </a:lnTo>
                  <a:lnTo>
                    <a:pt x="89408" y="282448"/>
                  </a:lnTo>
                  <a:lnTo>
                    <a:pt x="115062" y="244348"/>
                  </a:lnTo>
                  <a:lnTo>
                    <a:pt x="143637" y="208407"/>
                  </a:lnTo>
                  <a:lnTo>
                    <a:pt x="174751" y="174751"/>
                  </a:lnTo>
                  <a:lnTo>
                    <a:pt x="208280" y="143637"/>
                  </a:lnTo>
                  <a:lnTo>
                    <a:pt x="244221" y="115188"/>
                  </a:lnTo>
                  <a:lnTo>
                    <a:pt x="282321" y="89408"/>
                  </a:lnTo>
                  <a:lnTo>
                    <a:pt x="322452" y="66548"/>
                  </a:lnTo>
                  <a:lnTo>
                    <a:pt x="364363" y="46862"/>
                  </a:lnTo>
                  <a:lnTo>
                    <a:pt x="408050" y="30480"/>
                  </a:lnTo>
                  <a:lnTo>
                    <a:pt x="453263" y="17399"/>
                  </a:lnTo>
                  <a:lnTo>
                    <a:pt x="499872" y="7747"/>
                  </a:lnTo>
                  <a:lnTo>
                    <a:pt x="547624" y="2032"/>
                  </a:lnTo>
                  <a:lnTo>
                    <a:pt x="596646" y="0"/>
                  </a:lnTo>
                  <a:lnTo>
                    <a:pt x="2982976" y="0"/>
                  </a:lnTo>
                  <a:lnTo>
                    <a:pt x="3031997" y="2032"/>
                  </a:lnTo>
                  <a:lnTo>
                    <a:pt x="3079750" y="7747"/>
                  </a:lnTo>
                  <a:lnTo>
                    <a:pt x="3126359" y="17399"/>
                  </a:lnTo>
                  <a:lnTo>
                    <a:pt x="3171570" y="30480"/>
                  </a:lnTo>
                  <a:lnTo>
                    <a:pt x="3215259" y="46862"/>
                  </a:lnTo>
                  <a:lnTo>
                    <a:pt x="3257168" y="66548"/>
                  </a:lnTo>
                  <a:lnTo>
                    <a:pt x="3297301" y="89408"/>
                  </a:lnTo>
                  <a:lnTo>
                    <a:pt x="3335401" y="115188"/>
                  </a:lnTo>
                  <a:lnTo>
                    <a:pt x="3371341" y="143637"/>
                  </a:lnTo>
                  <a:lnTo>
                    <a:pt x="3404869" y="174751"/>
                  </a:lnTo>
                  <a:lnTo>
                    <a:pt x="3435985" y="208407"/>
                  </a:lnTo>
                  <a:lnTo>
                    <a:pt x="3464560" y="244348"/>
                  </a:lnTo>
                  <a:lnTo>
                    <a:pt x="3490214" y="282448"/>
                  </a:lnTo>
                  <a:lnTo>
                    <a:pt x="3513074" y="322580"/>
                  </a:lnTo>
                  <a:lnTo>
                    <a:pt x="3532759" y="364489"/>
                  </a:lnTo>
                  <a:lnTo>
                    <a:pt x="3549268" y="408177"/>
                  </a:lnTo>
                  <a:lnTo>
                    <a:pt x="3562222" y="453389"/>
                  </a:lnTo>
                  <a:lnTo>
                    <a:pt x="3571875" y="499999"/>
                  </a:lnTo>
                  <a:lnTo>
                    <a:pt x="3577590" y="547877"/>
                  </a:lnTo>
                  <a:lnTo>
                    <a:pt x="3579621" y="596900"/>
                  </a:lnTo>
                  <a:lnTo>
                    <a:pt x="3579621" y="2991891"/>
                  </a:lnTo>
                  <a:lnTo>
                    <a:pt x="3577590" y="3040849"/>
                  </a:lnTo>
                  <a:lnTo>
                    <a:pt x="3571875" y="3088716"/>
                  </a:lnTo>
                  <a:lnTo>
                    <a:pt x="3562222" y="3135325"/>
                  </a:lnTo>
                  <a:lnTo>
                    <a:pt x="3549268" y="3180549"/>
                  </a:lnTo>
                  <a:lnTo>
                    <a:pt x="3532759" y="3224225"/>
                  </a:lnTo>
                  <a:lnTo>
                    <a:pt x="3513074" y="3266186"/>
                  </a:lnTo>
                  <a:lnTo>
                    <a:pt x="3490214" y="3306305"/>
                  </a:lnTo>
                  <a:lnTo>
                    <a:pt x="3464560" y="3344405"/>
                  </a:lnTo>
                  <a:lnTo>
                    <a:pt x="3435985" y="3380333"/>
                  </a:lnTo>
                  <a:lnTo>
                    <a:pt x="3404869" y="3413950"/>
                  </a:lnTo>
                  <a:lnTo>
                    <a:pt x="3371341" y="3445090"/>
                  </a:lnTo>
                  <a:lnTo>
                    <a:pt x="3335401" y="3473602"/>
                  </a:lnTo>
                  <a:lnTo>
                    <a:pt x="3297301" y="3499345"/>
                  </a:lnTo>
                  <a:lnTo>
                    <a:pt x="3257168" y="3522141"/>
                  </a:lnTo>
                  <a:lnTo>
                    <a:pt x="3215259" y="3541864"/>
                  </a:lnTo>
                  <a:lnTo>
                    <a:pt x="3171570" y="3558336"/>
                  </a:lnTo>
                  <a:lnTo>
                    <a:pt x="3126359" y="3571417"/>
                  </a:lnTo>
                  <a:lnTo>
                    <a:pt x="3079750" y="3580955"/>
                  </a:lnTo>
                  <a:lnTo>
                    <a:pt x="3031997" y="3586784"/>
                  </a:lnTo>
                  <a:lnTo>
                    <a:pt x="2982976" y="3588766"/>
                  </a:lnTo>
                  <a:lnTo>
                    <a:pt x="596646" y="3588766"/>
                  </a:lnTo>
                  <a:lnTo>
                    <a:pt x="547624" y="3586784"/>
                  </a:lnTo>
                  <a:lnTo>
                    <a:pt x="499872" y="3580955"/>
                  </a:lnTo>
                  <a:lnTo>
                    <a:pt x="453263" y="3571417"/>
                  </a:lnTo>
                  <a:lnTo>
                    <a:pt x="408050" y="3558336"/>
                  </a:lnTo>
                  <a:lnTo>
                    <a:pt x="364363" y="3541864"/>
                  </a:lnTo>
                  <a:lnTo>
                    <a:pt x="322452" y="3522141"/>
                  </a:lnTo>
                  <a:lnTo>
                    <a:pt x="282321" y="3499345"/>
                  </a:lnTo>
                  <a:lnTo>
                    <a:pt x="244221" y="3473602"/>
                  </a:lnTo>
                  <a:lnTo>
                    <a:pt x="208280" y="3445090"/>
                  </a:lnTo>
                  <a:lnTo>
                    <a:pt x="174751" y="3413950"/>
                  </a:lnTo>
                  <a:lnTo>
                    <a:pt x="143637" y="3380333"/>
                  </a:lnTo>
                  <a:lnTo>
                    <a:pt x="115062" y="3344405"/>
                  </a:lnTo>
                  <a:lnTo>
                    <a:pt x="89408" y="3306305"/>
                  </a:lnTo>
                  <a:lnTo>
                    <a:pt x="66548" y="3266186"/>
                  </a:lnTo>
                  <a:lnTo>
                    <a:pt x="46862" y="3224225"/>
                  </a:lnTo>
                  <a:lnTo>
                    <a:pt x="30352" y="3180549"/>
                  </a:lnTo>
                  <a:lnTo>
                    <a:pt x="17399" y="3135325"/>
                  </a:lnTo>
                  <a:lnTo>
                    <a:pt x="7747" y="3088716"/>
                  </a:lnTo>
                  <a:lnTo>
                    <a:pt x="2032" y="3040849"/>
                  </a:lnTo>
                  <a:lnTo>
                    <a:pt x="0" y="2991891"/>
                  </a:lnTo>
                  <a:lnTo>
                    <a:pt x="0" y="596900"/>
                  </a:lnTo>
                  <a:close/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43500" y="1412747"/>
              <a:ext cx="2094230" cy="2662555"/>
            </a:xfrm>
            <a:custGeom>
              <a:avLst/>
              <a:gdLst/>
              <a:ahLst/>
              <a:cxnLst/>
              <a:rect l="l" t="t" r="r" b="b"/>
              <a:pathLst>
                <a:path w="2094229" h="2662554">
                  <a:moveTo>
                    <a:pt x="1744726" y="0"/>
                  </a:moveTo>
                  <a:lnTo>
                    <a:pt x="348996" y="0"/>
                  </a:lnTo>
                  <a:lnTo>
                    <a:pt x="301625" y="3175"/>
                  </a:lnTo>
                  <a:lnTo>
                    <a:pt x="256159" y="12446"/>
                  </a:lnTo>
                  <a:lnTo>
                    <a:pt x="213105" y="27431"/>
                  </a:lnTo>
                  <a:lnTo>
                    <a:pt x="172847" y="47625"/>
                  </a:lnTo>
                  <a:lnTo>
                    <a:pt x="135762" y="72643"/>
                  </a:lnTo>
                  <a:lnTo>
                    <a:pt x="102235" y="102235"/>
                  </a:lnTo>
                  <a:lnTo>
                    <a:pt x="72644" y="135762"/>
                  </a:lnTo>
                  <a:lnTo>
                    <a:pt x="47625" y="172847"/>
                  </a:lnTo>
                  <a:lnTo>
                    <a:pt x="27432" y="213105"/>
                  </a:lnTo>
                  <a:lnTo>
                    <a:pt x="12446" y="256159"/>
                  </a:lnTo>
                  <a:lnTo>
                    <a:pt x="3175" y="301625"/>
                  </a:lnTo>
                  <a:lnTo>
                    <a:pt x="0" y="348996"/>
                  </a:lnTo>
                  <a:lnTo>
                    <a:pt x="0" y="2313304"/>
                  </a:lnTo>
                  <a:lnTo>
                    <a:pt x="3175" y="2360676"/>
                  </a:lnTo>
                  <a:lnTo>
                    <a:pt x="12446" y="2406141"/>
                  </a:lnTo>
                  <a:lnTo>
                    <a:pt x="27432" y="2449195"/>
                  </a:lnTo>
                  <a:lnTo>
                    <a:pt x="47625" y="2489454"/>
                  </a:lnTo>
                  <a:lnTo>
                    <a:pt x="72644" y="2526563"/>
                  </a:lnTo>
                  <a:lnTo>
                    <a:pt x="102235" y="2560078"/>
                  </a:lnTo>
                  <a:lnTo>
                    <a:pt x="135762" y="2589580"/>
                  </a:lnTo>
                  <a:lnTo>
                    <a:pt x="172847" y="2614650"/>
                  </a:lnTo>
                  <a:lnTo>
                    <a:pt x="213105" y="2634868"/>
                  </a:lnTo>
                  <a:lnTo>
                    <a:pt x="256159" y="2649829"/>
                  </a:lnTo>
                  <a:lnTo>
                    <a:pt x="301625" y="2659113"/>
                  </a:lnTo>
                  <a:lnTo>
                    <a:pt x="348996" y="2662301"/>
                  </a:lnTo>
                  <a:lnTo>
                    <a:pt x="1744726" y="2662301"/>
                  </a:lnTo>
                  <a:lnTo>
                    <a:pt x="1792097" y="2659113"/>
                  </a:lnTo>
                  <a:lnTo>
                    <a:pt x="1837563" y="2649829"/>
                  </a:lnTo>
                  <a:lnTo>
                    <a:pt x="1880616" y="2634868"/>
                  </a:lnTo>
                  <a:lnTo>
                    <a:pt x="1920875" y="2614650"/>
                  </a:lnTo>
                  <a:lnTo>
                    <a:pt x="1957958" y="2589580"/>
                  </a:lnTo>
                  <a:lnTo>
                    <a:pt x="1991486" y="2560078"/>
                  </a:lnTo>
                  <a:lnTo>
                    <a:pt x="2021077" y="2526563"/>
                  </a:lnTo>
                  <a:lnTo>
                    <a:pt x="2046097" y="2489454"/>
                  </a:lnTo>
                  <a:lnTo>
                    <a:pt x="2066290" y="2449195"/>
                  </a:lnTo>
                  <a:lnTo>
                    <a:pt x="2081276" y="2406141"/>
                  </a:lnTo>
                  <a:lnTo>
                    <a:pt x="2090547" y="2360676"/>
                  </a:lnTo>
                  <a:lnTo>
                    <a:pt x="2093722" y="2313304"/>
                  </a:lnTo>
                  <a:lnTo>
                    <a:pt x="2093722" y="348996"/>
                  </a:lnTo>
                  <a:lnTo>
                    <a:pt x="2090547" y="301625"/>
                  </a:lnTo>
                  <a:lnTo>
                    <a:pt x="2081276" y="256159"/>
                  </a:lnTo>
                  <a:lnTo>
                    <a:pt x="2066290" y="213105"/>
                  </a:lnTo>
                  <a:lnTo>
                    <a:pt x="2046097" y="172847"/>
                  </a:lnTo>
                  <a:lnTo>
                    <a:pt x="2021077" y="135762"/>
                  </a:lnTo>
                  <a:lnTo>
                    <a:pt x="1991486" y="102235"/>
                  </a:lnTo>
                  <a:lnTo>
                    <a:pt x="1957958" y="72643"/>
                  </a:lnTo>
                  <a:lnTo>
                    <a:pt x="1920875" y="47625"/>
                  </a:lnTo>
                  <a:lnTo>
                    <a:pt x="1880616" y="27431"/>
                  </a:lnTo>
                  <a:lnTo>
                    <a:pt x="1837563" y="12446"/>
                  </a:lnTo>
                  <a:lnTo>
                    <a:pt x="1792097" y="3175"/>
                  </a:lnTo>
                  <a:lnTo>
                    <a:pt x="1744726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44262" y="1413509"/>
              <a:ext cx="2094230" cy="2662555"/>
            </a:xfrm>
            <a:custGeom>
              <a:avLst/>
              <a:gdLst/>
              <a:ahLst/>
              <a:cxnLst/>
              <a:rect l="l" t="t" r="r" b="b"/>
              <a:pathLst>
                <a:path w="2094229" h="2662554">
                  <a:moveTo>
                    <a:pt x="0" y="348995"/>
                  </a:moveTo>
                  <a:lnTo>
                    <a:pt x="3175" y="301625"/>
                  </a:lnTo>
                  <a:lnTo>
                    <a:pt x="12446" y="256159"/>
                  </a:lnTo>
                  <a:lnTo>
                    <a:pt x="27432" y="213105"/>
                  </a:lnTo>
                  <a:lnTo>
                    <a:pt x="47625" y="172847"/>
                  </a:lnTo>
                  <a:lnTo>
                    <a:pt x="72643" y="135762"/>
                  </a:lnTo>
                  <a:lnTo>
                    <a:pt x="102235" y="102235"/>
                  </a:lnTo>
                  <a:lnTo>
                    <a:pt x="135762" y="72643"/>
                  </a:lnTo>
                  <a:lnTo>
                    <a:pt x="172847" y="47625"/>
                  </a:lnTo>
                  <a:lnTo>
                    <a:pt x="213105" y="27431"/>
                  </a:lnTo>
                  <a:lnTo>
                    <a:pt x="256159" y="12445"/>
                  </a:lnTo>
                  <a:lnTo>
                    <a:pt x="301625" y="3175"/>
                  </a:lnTo>
                  <a:lnTo>
                    <a:pt x="348996" y="0"/>
                  </a:lnTo>
                  <a:lnTo>
                    <a:pt x="1744726" y="0"/>
                  </a:lnTo>
                  <a:lnTo>
                    <a:pt x="1792096" y="3175"/>
                  </a:lnTo>
                  <a:lnTo>
                    <a:pt x="1837563" y="12445"/>
                  </a:lnTo>
                  <a:lnTo>
                    <a:pt x="1880615" y="27431"/>
                  </a:lnTo>
                  <a:lnTo>
                    <a:pt x="1920874" y="47625"/>
                  </a:lnTo>
                  <a:lnTo>
                    <a:pt x="1957959" y="72643"/>
                  </a:lnTo>
                  <a:lnTo>
                    <a:pt x="1991487" y="102235"/>
                  </a:lnTo>
                  <a:lnTo>
                    <a:pt x="2021078" y="135762"/>
                  </a:lnTo>
                  <a:lnTo>
                    <a:pt x="2046096" y="172847"/>
                  </a:lnTo>
                  <a:lnTo>
                    <a:pt x="2066289" y="213105"/>
                  </a:lnTo>
                  <a:lnTo>
                    <a:pt x="2081276" y="256159"/>
                  </a:lnTo>
                  <a:lnTo>
                    <a:pt x="2090546" y="301625"/>
                  </a:lnTo>
                  <a:lnTo>
                    <a:pt x="2093721" y="348995"/>
                  </a:lnTo>
                  <a:lnTo>
                    <a:pt x="2093721" y="2313304"/>
                  </a:lnTo>
                  <a:lnTo>
                    <a:pt x="2090546" y="2360676"/>
                  </a:lnTo>
                  <a:lnTo>
                    <a:pt x="2081276" y="2406141"/>
                  </a:lnTo>
                  <a:lnTo>
                    <a:pt x="2066289" y="2449195"/>
                  </a:lnTo>
                  <a:lnTo>
                    <a:pt x="2046096" y="2489454"/>
                  </a:lnTo>
                  <a:lnTo>
                    <a:pt x="2021078" y="2526563"/>
                  </a:lnTo>
                  <a:lnTo>
                    <a:pt x="1991487" y="2560078"/>
                  </a:lnTo>
                  <a:lnTo>
                    <a:pt x="1957959" y="2589580"/>
                  </a:lnTo>
                  <a:lnTo>
                    <a:pt x="1920874" y="2614650"/>
                  </a:lnTo>
                  <a:lnTo>
                    <a:pt x="1880615" y="2634868"/>
                  </a:lnTo>
                  <a:lnTo>
                    <a:pt x="1837563" y="2649829"/>
                  </a:lnTo>
                  <a:lnTo>
                    <a:pt x="1792096" y="2659113"/>
                  </a:lnTo>
                  <a:lnTo>
                    <a:pt x="1744726" y="2662301"/>
                  </a:lnTo>
                  <a:lnTo>
                    <a:pt x="348996" y="2662301"/>
                  </a:lnTo>
                  <a:lnTo>
                    <a:pt x="301625" y="2659113"/>
                  </a:lnTo>
                  <a:lnTo>
                    <a:pt x="256159" y="2649829"/>
                  </a:lnTo>
                  <a:lnTo>
                    <a:pt x="213105" y="2634868"/>
                  </a:lnTo>
                  <a:lnTo>
                    <a:pt x="172847" y="2614650"/>
                  </a:lnTo>
                  <a:lnTo>
                    <a:pt x="135762" y="2589580"/>
                  </a:lnTo>
                  <a:lnTo>
                    <a:pt x="102235" y="2560078"/>
                  </a:lnTo>
                  <a:lnTo>
                    <a:pt x="72643" y="2526563"/>
                  </a:lnTo>
                  <a:lnTo>
                    <a:pt x="47625" y="2489454"/>
                  </a:lnTo>
                  <a:lnTo>
                    <a:pt x="27432" y="2449195"/>
                  </a:lnTo>
                  <a:lnTo>
                    <a:pt x="12446" y="2406141"/>
                  </a:lnTo>
                  <a:lnTo>
                    <a:pt x="3175" y="2360676"/>
                  </a:lnTo>
                  <a:lnTo>
                    <a:pt x="0" y="2313304"/>
                  </a:lnTo>
                  <a:lnTo>
                    <a:pt x="0" y="348995"/>
                  </a:lnTo>
                  <a:close/>
                </a:path>
              </a:pathLst>
            </a:custGeom>
            <a:ln w="3810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62444" y="1412747"/>
              <a:ext cx="1027430" cy="2662555"/>
            </a:xfrm>
            <a:custGeom>
              <a:avLst/>
              <a:gdLst/>
              <a:ahLst/>
              <a:cxnLst/>
              <a:rect l="l" t="t" r="r" b="b"/>
              <a:pathLst>
                <a:path w="1027429" h="2662554">
                  <a:moveTo>
                    <a:pt x="855726" y="0"/>
                  </a:moveTo>
                  <a:lnTo>
                    <a:pt x="171196" y="0"/>
                  </a:lnTo>
                  <a:lnTo>
                    <a:pt x="125729" y="6096"/>
                  </a:lnTo>
                  <a:lnTo>
                    <a:pt x="84835" y="23367"/>
                  </a:lnTo>
                  <a:lnTo>
                    <a:pt x="50164" y="50164"/>
                  </a:lnTo>
                  <a:lnTo>
                    <a:pt x="23367" y="84836"/>
                  </a:lnTo>
                  <a:lnTo>
                    <a:pt x="6096" y="125729"/>
                  </a:lnTo>
                  <a:lnTo>
                    <a:pt x="0" y="171196"/>
                  </a:lnTo>
                  <a:lnTo>
                    <a:pt x="0" y="2491117"/>
                  </a:lnTo>
                  <a:lnTo>
                    <a:pt x="6096" y="2536621"/>
                  </a:lnTo>
                  <a:lnTo>
                    <a:pt x="23367" y="2577515"/>
                  </a:lnTo>
                  <a:lnTo>
                    <a:pt x="50164" y="2612161"/>
                  </a:lnTo>
                  <a:lnTo>
                    <a:pt x="84835" y="2638933"/>
                  </a:lnTo>
                  <a:lnTo>
                    <a:pt x="125729" y="2656179"/>
                  </a:lnTo>
                  <a:lnTo>
                    <a:pt x="171196" y="2662301"/>
                  </a:lnTo>
                  <a:lnTo>
                    <a:pt x="855726" y="2662301"/>
                  </a:lnTo>
                  <a:lnTo>
                    <a:pt x="901191" y="2656179"/>
                  </a:lnTo>
                  <a:lnTo>
                    <a:pt x="942085" y="2638933"/>
                  </a:lnTo>
                  <a:lnTo>
                    <a:pt x="976756" y="2612161"/>
                  </a:lnTo>
                  <a:lnTo>
                    <a:pt x="1003553" y="2577515"/>
                  </a:lnTo>
                  <a:lnTo>
                    <a:pt x="1020826" y="2536621"/>
                  </a:lnTo>
                  <a:lnTo>
                    <a:pt x="1026922" y="2491117"/>
                  </a:lnTo>
                  <a:lnTo>
                    <a:pt x="1026922" y="171196"/>
                  </a:lnTo>
                  <a:lnTo>
                    <a:pt x="1020826" y="125729"/>
                  </a:lnTo>
                  <a:lnTo>
                    <a:pt x="1003553" y="84836"/>
                  </a:lnTo>
                  <a:lnTo>
                    <a:pt x="976756" y="50164"/>
                  </a:lnTo>
                  <a:lnTo>
                    <a:pt x="942085" y="23367"/>
                  </a:lnTo>
                  <a:lnTo>
                    <a:pt x="901191" y="6096"/>
                  </a:lnTo>
                  <a:lnTo>
                    <a:pt x="855726" y="0"/>
                  </a:lnTo>
                  <a:close/>
                </a:path>
              </a:pathLst>
            </a:custGeom>
            <a:solidFill>
              <a:srgbClr val="F7C4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63206" y="1413509"/>
              <a:ext cx="1027430" cy="2662555"/>
            </a:xfrm>
            <a:custGeom>
              <a:avLst/>
              <a:gdLst/>
              <a:ahLst/>
              <a:cxnLst/>
              <a:rect l="l" t="t" r="r" b="b"/>
              <a:pathLst>
                <a:path w="1027429" h="2662554">
                  <a:moveTo>
                    <a:pt x="0" y="171195"/>
                  </a:moveTo>
                  <a:lnTo>
                    <a:pt x="6096" y="125729"/>
                  </a:lnTo>
                  <a:lnTo>
                    <a:pt x="23368" y="84836"/>
                  </a:lnTo>
                  <a:lnTo>
                    <a:pt x="50165" y="50164"/>
                  </a:lnTo>
                  <a:lnTo>
                    <a:pt x="84836" y="23367"/>
                  </a:lnTo>
                  <a:lnTo>
                    <a:pt x="125729" y="6095"/>
                  </a:lnTo>
                  <a:lnTo>
                    <a:pt x="171196" y="0"/>
                  </a:lnTo>
                  <a:lnTo>
                    <a:pt x="855726" y="0"/>
                  </a:lnTo>
                  <a:lnTo>
                    <a:pt x="901192" y="6095"/>
                  </a:lnTo>
                  <a:lnTo>
                    <a:pt x="942086" y="23367"/>
                  </a:lnTo>
                  <a:lnTo>
                    <a:pt x="976757" y="50164"/>
                  </a:lnTo>
                  <a:lnTo>
                    <a:pt x="1003553" y="84836"/>
                  </a:lnTo>
                  <a:lnTo>
                    <a:pt x="1020826" y="125729"/>
                  </a:lnTo>
                  <a:lnTo>
                    <a:pt x="1026922" y="171195"/>
                  </a:lnTo>
                  <a:lnTo>
                    <a:pt x="1026922" y="2491117"/>
                  </a:lnTo>
                  <a:lnTo>
                    <a:pt x="1020826" y="2536621"/>
                  </a:lnTo>
                  <a:lnTo>
                    <a:pt x="1003553" y="2577515"/>
                  </a:lnTo>
                  <a:lnTo>
                    <a:pt x="976757" y="2612161"/>
                  </a:lnTo>
                  <a:lnTo>
                    <a:pt x="942086" y="2638933"/>
                  </a:lnTo>
                  <a:lnTo>
                    <a:pt x="901192" y="2656192"/>
                  </a:lnTo>
                  <a:lnTo>
                    <a:pt x="855726" y="2662301"/>
                  </a:lnTo>
                  <a:lnTo>
                    <a:pt x="171196" y="2662301"/>
                  </a:lnTo>
                  <a:lnTo>
                    <a:pt x="125729" y="2656192"/>
                  </a:lnTo>
                  <a:lnTo>
                    <a:pt x="84836" y="2638933"/>
                  </a:lnTo>
                  <a:lnTo>
                    <a:pt x="50165" y="2612161"/>
                  </a:lnTo>
                  <a:lnTo>
                    <a:pt x="23368" y="2577515"/>
                  </a:lnTo>
                  <a:lnTo>
                    <a:pt x="6096" y="2536621"/>
                  </a:lnTo>
                  <a:lnTo>
                    <a:pt x="0" y="2491117"/>
                  </a:lnTo>
                  <a:lnTo>
                    <a:pt x="0" y="171195"/>
                  </a:lnTo>
                  <a:close/>
                </a:path>
              </a:pathLst>
            </a:custGeom>
            <a:ln w="38100">
              <a:solidFill>
                <a:srgbClr val="F7C4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37120" y="2362200"/>
              <a:ext cx="845820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407402" y="1025778"/>
            <a:ext cx="78422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5745" marR="5080" indent="-233679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FFFFFF"/>
                </a:solidFill>
                <a:latin typeface="Carlito"/>
                <a:cs typeface="Carlito"/>
              </a:rPr>
              <a:t>Deve</a:t>
            </a:r>
            <a:r>
              <a:rPr sz="1100" spc="-1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100" spc="-1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100" spc="-2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100" spc="-10" dirty="0">
                <a:solidFill>
                  <a:srgbClr val="FFFFFF"/>
                </a:solidFill>
                <a:latin typeface="Carlito"/>
                <a:cs typeface="Carlito"/>
              </a:rPr>
              <a:t>me</a:t>
            </a:r>
            <a:r>
              <a:rPr sz="11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t  </a:t>
            </a:r>
            <a:r>
              <a:rPr sz="1100" spc="-10" dirty="0">
                <a:solidFill>
                  <a:srgbClr val="FFFFFF"/>
                </a:solidFill>
                <a:latin typeface="Carlito"/>
                <a:cs typeface="Carlito"/>
              </a:rPr>
              <a:t>Tools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04459" y="1563624"/>
            <a:ext cx="1803400" cy="2132330"/>
            <a:chOff x="5204459" y="1563624"/>
            <a:chExt cx="1803400" cy="2132330"/>
          </a:xfrm>
        </p:grpSpPr>
        <p:sp>
          <p:nvSpPr>
            <p:cNvPr id="16" name="object 16"/>
            <p:cNvSpPr/>
            <p:nvPr/>
          </p:nvSpPr>
          <p:spPr>
            <a:xfrm>
              <a:off x="6202679" y="1563624"/>
              <a:ext cx="784859" cy="7757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43827" y="2930652"/>
              <a:ext cx="763524" cy="7650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04459" y="2327148"/>
              <a:ext cx="906780" cy="868680"/>
            </a:xfrm>
            <a:custGeom>
              <a:avLst/>
              <a:gdLst/>
              <a:ahLst/>
              <a:cxnLst/>
              <a:rect l="l" t="t" r="r" b="b"/>
              <a:pathLst>
                <a:path w="906779" h="868680">
                  <a:moveTo>
                    <a:pt x="453389" y="0"/>
                  </a:moveTo>
                  <a:lnTo>
                    <a:pt x="403987" y="2539"/>
                  </a:lnTo>
                  <a:lnTo>
                    <a:pt x="356107" y="10032"/>
                  </a:lnTo>
                  <a:lnTo>
                    <a:pt x="310006" y="22097"/>
                  </a:lnTo>
                  <a:lnTo>
                    <a:pt x="266064" y="38607"/>
                  </a:lnTo>
                  <a:lnTo>
                    <a:pt x="224536" y="59308"/>
                  </a:lnTo>
                  <a:lnTo>
                    <a:pt x="185547" y="83819"/>
                  </a:lnTo>
                  <a:lnTo>
                    <a:pt x="149605" y="111887"/>
                  </a:lnTo>
                  <a:lnTo>
                    <a:pt x="116839" y="143382"/>
                  </a:lnTo>
                  <a:lnTo>
                    <a:pt x="87502" y="177800"/>
                  </a:lnTo>
                  <a:lnTo>
                    <a:pt x="61849" y="215137"/>
                  </a:lnTo>
                  <a:lnTo>
                    <a:pt x="40386" y="254888"/>
                  </a:lnTo>
                  <a:lnTo>
                    <a:pt x="23113" y="297052"/>
                  </a:lnTo>
                  <a:lnTo>
                    <a:pt x="10413" y="341121"/>
                  </a:lnTo>
                  <a:lnTo>
                    <a:pt x="2666" y="386969"/>
                  </a:lnTo>
                  <a:lnTo>
                    <a:pt x="0" y="434339"/>
                  </a:lnTo>
                  <a:lnTo>
                    <a:pt x="2666" y="481710"/>
                  </a:lnTo>
                  <a:lnTo>
                    <a:pt x="10413" y="527557"/>
                  </a:lnTo>
                  <a:lnTo>
                    <a:pt x="23113" y="571626"/>
                  </a:lnTo>
                  <a:lnTo>
                    <a:pt x="40386" y="613790"/>
                  </a:lnTo>
                  <a:lnTo>
                    <a:pt x="61849" y="653541"/>
                  </a:lnTo>
                  <a:lnTo>
                    <a:pt x="87502" y="690879"/>
                  </a:lnTo>
                  <a:lnTo>
                    <a:pt x="116839" y="725296"/>
                  </a:lnTo>
                  <a:lnTo>
                    <a:pt x="149605" y="756793"/>
                  </a:lnTo>
                  <a:lnTo>
                    <a:pt x="185547" y="784859"/>
                  </a:lnTo>
                  <a:lnTo>
                    <a:pt x="224536" y="809370"/>
                  </a:lnTo>
                  <a:lnTo>
                    <a:pt x="266064" y="830071"/>
                  </a:lnTo>
                  <a:lnTo>
                    <a:pt x="310006" y="846582"/>
                  </a:lnTo>
                  <a:lnTo>
                    <a:pt x="356107" y="858646"/>
                  </a:lnTo>
                  <a:lnTo>
                    <a:pt x="403987" y="866139"/>
                  </a:lnTo>
                  <a:lnTo>
                    <a:pt x="453389" y="868679"/>
                  </a:lnTo>
                  <a:lnTo>
                    <a:pt x="502792" y="866139"/>
                  </a:lnTo>
                  <a:lnTo>
                    <a:pt x="550672" y="858646"/>
                  </a:lnTo>
                  <a:lnTo>
                    <a:pt x="596773" y="846582"/>
                  </a:lnTo>
                  <a:lnTo>
                    <a:pt x="640714" y="830071"/>
                  </a:lnTo>
                  <a:lnTo>
                    <a:pt x="682243" y="809370"/>
                  </a:lnTo>
                  <a:lnTo>
                    <a:pt x="721232" y="784859"/>
                  </a:lnTo>
                  <a:lnTo>
                    <a:pt x="757174" y="756793"/>
                  </a:lnTo>
                  <a:lnTo>
                    <a:pt x="789939" y="725296"/>
                  </a:lnTo>
                  <a:lnTo>
                    <a:pt x="819276" y="690879"/>
                  </a:lnTo>
                  <a:lnTo>
                    <a:pt x="844930" y="653541"/>
                  </a:lnTo>
                  <a:lnTo>
                    <a:pt x="866393" y="613790"/>
                  </a:lnTo>
                  <a:lnTo>
                    <a:pt x="883665" y="571626"/>
                  </a:lnTo>
                  <a:lnTo>
                    <a:pt x="896365" y="527557"/>
                  </a:lnTo>
                  <a:lnTo>
                    <a:pt x="904113" y="481710"/>
                  </a:lnTo>
                  <a:lnTo>
                    <a:pt x="906779" y="434339"/>
                  </a:lnTo>
                  <a:lnTo>
                    <a:pt x="904113" y="386969"/>
                  </a:lnTo>
                  <a:lnTo>
                    <a:pt x="896365" y="341121"/>
                  </a:lnTo>
                  <a:lnTo>
                    <a:pt x="883665" y="297052"/>
                  </a:lnTo>
                  <a:lnTo>
                    <a:pt x="866393" y="254888"/>
                  </a:lnTo>
                  <a:lnTo>
                    <a:pt x="844930" y="215137"/>
                  </a:lnTo>
                  <a:lnTo>
                    <a:pt x="819276" y="177800"/>
                  </a:lnTo>
                  <a:lnTo>
                    <a:pt x="789939" y="143382"/>
                  </a:lnTo>
                  <a:lnTo>
                    <a:pt x="757174" y="111887"/>
                  </a:lnTo>
                  <a:lnTo>
                    <a:pt x="721232" y="83819"/>
                  </a:lnTo>
                  <a:lnTo>
                    <a:pt x="682243" y="59308"/>
                  </a:lnTo>
                  <a:lnTo>
                    <a:pt x="640714" y="38607"/>
                  </a:lnTo>
                  <a:lnTo>
                    <a:pt x="596773" y="22097"/>
                  </a:lnTo>
                  <a:lnTo>
                    <a:pt x="550672" y="10032"/>
                  </a:lnTo>
                  <a:lnTo>
                    <a:pt x="502792" y="2539"/>
                  </a:lnTo>
                  <a:lnTo>
                    <a:pt x="453389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46521" y="2582672"/>
            <a:ext cx="417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J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516117" y="4103928"/>
            <a:ext cx="35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80" dirty="0">
                <a:solidFill>
                  <a:srgbClr val="FFFFFF"/>
                </a:solidFill>
                <a:latin typeface="Arial Black"/>
                <a:cs typeface="Arial Black"/>
              </a:rPr>
              <a:t>J</a:t>
            </a:r>
            <a:r>
              <a:rPr sz="1800" spc="-35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800" spc="-39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65091" y="4174235"/>
            <a:ext cx="814069" cy="40132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265"/>
              </a:spcBef>
            </a:pPr>
            <a:r>
              <a:rPr sz="2000" spc="-440" dirty="0">
                <a:solidFill>
                  <a:srgbClr val="5F5F5F"/>
                </a:solidFill>
                <a:latin typeface="Arial Black"/>
                <a:cs typeface="Arial Black"/>
              </a:rPr>
              <a:t>JDK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32346" y="2381834"/>
            <a:ext cx="598170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00" dirty="0">
                <a:latin typeface="Arial Black"/>
                <a:cs typeface="Arial Black"/>
              </a:rPr>
              <a:t>Java</a:t>
            </a:r>
            <a:r>
              <a:rPr sz="1050" spc="-140" dirty="0">
                <a:latin typeface="Arial Black"/>
                <a:cs typeface="Arial Black"/>
              </a:rPr>
              <a:t> </a:t>
            </a:r>
            <a:r>
              <a:rPr sz="1050" spc="-180" dirty="0">
                <a:latin typeface="Arial Black"/>
                <a:cs typeface="Arial Black"/>
              </a:rPr>
              <a:t>Class</a:t>
            </a:r>
            <a:endParaRPr sz="1050">
              <a:latin typeface="Arial Black"/>
              <a:cs typeface="Arial Black"/>
            </a:endParaRPr>
          </a:p>
          <a:p>
            <a:pPr marL="53340">
              <a:lnSpc>
                <a:spcPct val="100000"/>
              </a:lnSpc>
              <a:spcBef>
                <a:spcPts val="5"/>
              </a:spcBef>
            </a:pPr>
            <a:r>
              <a:rPr sz="1050" spc="-145" dirty="0">
                <a:latin typeface="Arial Black"/>
                <a:cs typeface="Arial Black"/>
              </a:rPr>
              <a:t>Libraries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1198" y="3728415"/>
            <a:ext cx="6788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20" dirty="0">
                <a:latin typeface="Arial Black"/>
                <a:cs typeface="Arial Black"/>
              </a:rPr>
              <a:t>Other</a:t>
            </a:r>
            <a:r>
              <a:rPr sz="1100" spc="-130" dirty="0">
                <a:latin typeface="Arial Black"/>
                <a:cs typeface="Arial Black"/>
              </a:rPr>
              <a:t> </a:t>
            </a:r>
            <a:r>
              <a:rPr sz="1100" spc="-165" dirty="0">
                <a:latin typeface="Arial Black"/>
                <a:cs typeface="Arial Black"/>
              </a:rPr>
              <a:t>Files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1639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Data</a:t>
            </a:r>
            <a:r>
              <a:rPr sz="2800" b="1" spc="-130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Types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76527" y="2299774"/>
            <a:ext cx="1068705" cy="474345"/>
            <a:chOff x="1176527" y="2299774"/>
            <a:chExt cx="1068705" cy="474345"/>
          </a:xfrm>
        </p:grpSpPr>
        <p:sp>
          <p:nvSpPr>
            <p:cNvPr id="5" name="object 5"/>
            <p:cNvSpPr/>
            <p:nvPr/>
          </p:nvSpPr>
          <p:spPr>
            <a:xfrm>
              <a:off x="1176527" y="2299774"/>
              <a:ext cx="1068323" cy="4739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4627" y="2311907"/>
              <a:ext cx="996950" cy="408305"/>
            </a:xfrm>
            <a:custGeom>
              <a:avLst/>
              <a:gdLst/>
              <a:ahLst/>
              <a:cxnLst/>
              <a:rect l="l" t="t" r="r" b="b"/>
              <a:pathLst>
                <a:path w="996950" h="408305">
                  <a:moveTo>
                    <a:pt x="928370" y="0"/>
                  </a:moveTo>
                  <a:lnTo>
                    <a:pt x="68072" y="0"/>
                  </a:lnTo>
                  <a:lnTo>
                    <a:pt x="41567" y="5334"/>
                  </a:lnTo>
                  <a:lnTo>
                    <a:pt x="19938" y="19939"/>
                  </a:lnTo>
                  <a:lnTo>
                    <a:pt x="5346" y="41529"/>
                  </a:lnTo>
                  <a:lnTo>
                    <a:pt x="0" y="67944"/>
                  </a:lnTo>
                  <a:lnTo>
                    <a:pt x="0" y="339979"/>
                  </a:lnTo>
                  <a:lnTo>
                    <a:pt x="5346" y="366394"/>
                  </a:lnTo>
                  <a:lnTo>
                    <a:pt x="19938" y="387985"/>
                  </a:lnTo>
                  <a:lnTo>
                    <a:pt x="41567" y="402590"/>
                  </a:lnTo>
                  <a:lnTo>
                    <a:pt x="68072" y="407924"/>
                  </a:lnTo>
                  <a:lnTo>
                    <a:pt x="928370" y="407924"/>
                  </a:lnTo>
                  <a:lnTo>
                    <a:pt x="954913" y="402590"/>
                  </a:lnTo>
                  <a:lnTo>
                    <a:pt x="976503" y="387985"/>
                  </a:lnTo>
                  <a:lnTo>
                    <a:pt x="991108" y="366394"/>
                  </a:lnTo>
                  <a:lnTo>
                    <a:pt x="996441" y="339979"/>
                  </a:lnTo>
                  <a:lnTo>
                    <a:pt x="996441" y="67944"/>
                  </a:lnTo>
                  <a:lnTo>
                    <a:pt x="991108" y="41529"/>
                  </a:lnTo>
                  <a:lnTo>
                    <a:pt x="976503" y="19939"/>
                  </a:lnTo>
                  <a:lnTo>
                    <a:pt x="954913" y="5334"/>
                  </a:lnTo>
                  <a:lnTo>
                    <a:pt x="928370" y="0"/>
                  </a:lnTo>
                  <a:close/>
                </a:path>
              </a:pathLst>
            </a:custGeom>
            <a:solidFill>
              <a:srgbClr val="1FA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4627" y="2311907"/>
              <a:ext cx="996950" cy="408305"/>
            </a:xfrm>
            <a:custGeom>
              <a:avLst/>
              <a:gdLst/>
              <a:ahLst/>
              <a:cxnLst/>
              <a:rect l="l" t="t" r="r" b="b"/>
              <a:pathLst>
                <a:path w="996950" h="408305">
                  <a:moveTo>
                    <a:pt x="0" y="67944"/>
                  </a:moveTo>
                  <a:lnTo>
                    <a:pt x="5346" y="41529"/>
                  </a:lnTo>
                  <a:lnTo>
                    <a:pt x="19938" y="19939"/>
                  </a:lnTo>
                  <a:lnTo>
                    <a:pt x="41567" y="5334"/>
                  </a:lnTo>
                  <a:lnTo>
                    <a:pt x="68072" y="0"/>
                  </a:lnTo>
                  <a:lnTo>
                    <a:pt x="928370" y="0"/>
                  </a:lnTo>
                  <a:lnTo>
                    <a:pt x="954913" y="5334"/>
                  </a:lnTo>
                  <a:lnTo>
                    <a:pt x="976503" y="19939"/>
                  </a:lnTo>
                  <a:lnTo>
                    <a:pt x="991108" y="41529"/>
                  </a:lnTo>
                  <a:lnTo>
                    <a:pt x="996441" y="67944"/>
                  </a:lnTo>
                  <a:lnTo>
                    <a:pt x="996441" y="339979"/>
                  </a:lnTo>
                  <a:lnTo>
                    <a:pt x="991108" y="366394"/>
                  </a:lnTo>
                  <a:lnTo>
                    <a:pt x="976503" y="387985"/>
                  </a:lnTo>
                  <a:lnTo>
                    <a:pt x="954913" y="402590"/>
                  </a:lnTo>
                  <a:lnTo>
                    <a:pt x="928370" y="407924"/>
                  </a:lnTo>
                  <a:lnTo>
                    <a:pt x="68072" y="407924"/>
                  </a:lnTo>
                  <a:lnTo>
                    <a:pt x="41567" y="402590"/>
                  </a:lnTo>
                  <a:lnTo>
                    <a:pt x="19938" y="387985"/>
                  </a:lnTo>
                  <a:lnTo>
                    <a:pt x="5346" y="366394"/>
                  </a:lnTo>
                  <a:lnTo>
                    <a:pt x="0" y="339979"/>
                  </a:lnTo>
                  <a:lnTo>
                    <a:pt x="0" y="67944"/>
                  </a:lnTo>
                  <a:close/>
                </a:path>
              </a:pathLst>
            </a:custGeom>
            <a:ln w="9144">
              <a:solidFill>
                <a:srgbClr val="1FA9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97253" y="2357373"/>
            <a:ext cx="620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DCE1E2"/>
                </a:solidFill>
                <a:latin typeface="Carlito"/>
                <a:cs typeface="Carlito"/>
              </a:rPr>
              <a:t>Integer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00316" y="2264722"/>
            <a:ext cx="1066800" cy="474345"/>
            <a:chOff x="7100316" y="2264722"/>
            <a:chExt cx="1066800" cy="474345"/>
          </a:xfrm>
        </p:grpSpPr>
        <p:sp>
          <p:nvSpPr>
            <p:cNvPr id="10" name="object 10"/>
            <p:cNvSpPr/>
            <p:nvPr/>
          </p:nvSpPr>
          <p:spPr>
            <a:xfrm>
              <a:off x="7100316" y="2264722"/>
              <a:ext cx="1066800" cy="4739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38416" y="2276856"/>
              <a:ext cx="995044" cy="408305"/>
            </a:xfrm>
            <a:custGeom>
              <a:avLst/>
              <a:gdLst/>
              <a:ahLst/>
              <a:cxnLst/>
              <a:rect l="l" t="t" r="r" b="b"/>
              <a:pathLst>
                <a:path w="995045" h="408305">
                  <a:moveTo>
                    <a:pt x="926591" y="0"/>
                  </a:moveTo>
                  <a:lnTo>
                    <a:pt x="68072" y="0"/>
                  </a:lnTo>
                  <a:lnTo>
                    <a:pt x="41528" y="5333"/>
                  </a:lnTo>
                  <a:lnTo>
                    <a:pt x="19938" y="19938"/>
                  </a:lnTo>
                  <a:lnTo>
                    <a:pt x="5333" y="41529"/>
                  </a:lnTo>
                  <a:lnTo>
                    <a:pt x="0" y="67944"/>
                  </a:lnTo>
                  <a:lnTo>
                    <a:pt x="0" y="339979"/>
                  </a:lnTo>
                  <a:lnTo>
                    <a:pt x="5333" y="366394"/>
                  </a:lnTo>
                  <a:lnTo>
                    <a:pt x="19938" y="387985"/>
                  </a:lnTo>
                  <a:lnTo>
                    <a:pt x="41528" y="402589"/>
                  </a:lnTo>
                  <a:lnTo>
                    <a:pt x="68072" y="407924"/>
                  </a:lnTo>
                  <a:lnTo>
                    <a:pt x="926591" y="407924"/>
                  </a:lnTo>
                  <a:lnTo>
                    <a:pt x="953134" y="402589"/>
                  </a:lnTo>
                  <a:lnTo>
                    <a:pt x="974725" y="387985"/>
                  </a:lnTo>
                  <a:lnTo>
                    <a:pt x="989329" y="366394"/>
                  </a:lnTo>
                  <a:lnTo>
                    <a:pt x="994663" y="339979"/>
                  </a:lnTo>
                  <a:lnTo>
                    <a:pt x="994663" y="67944"/>
                  </a:lnTo>
                  <a:lnTo>
                    <a:pt x="989329" y="41529"/>
                  </a:lnTo>
                  <a:lnTo>
                    <a:pt x="974725" y="19938"/>
                  </a:lnTo>
                  <a:lnTo>
                    <a:pt x="953134" y="5333"/>
                  </a:lnTo>
                  <a:lnTo>
                    <a:pt x="926591" y="0"/>
                  </a:lnTo>
                  <a:close/>
                </a:path>
              </a:pathLst>
            </a:custGeom>
            <a:solidFill>
              <a:srgbClr val="1FA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38416" y="2276856"/>
              <a:ext cx="995044" cy="408305"/>
            </a:xfrm>
            <a:custGeom>
              <a:avLst/>
              <a:gdLst/>
              <a:ahLst/>
              <a:cxnLst/>
              <a:rect l="l" t="t" r="r" b="b"/>
              <a:pathLst>
                <a:path w="995045" h="408305">
                  <a:moveTo>
                    <a:pt x="0" y="67944"/>
                  </a:moveTo>
                  <a:lnTo>
                    <a:pt x="5333" y="41529"/>
                  </a:lnTo>
                  <a:lnTo>
                    <a:pt x="19938" y="19938"/>
                  </a:lnTo>
                  <a:lnTo>
                    <a:pt x="41528" y="5333"/>
                  </a:lnTo>
                  <a:lnTo>
                    <a:pt x="68072" y="0"/>
                  </a:lnTo>
                  <a:lnTo>
                    <a:pt x="926591" y="0"/>
                  </a:lnTo>
                  <a:lnTo>
                    <a:pt x="953134" y="5333"/>
                  </a:lnTo>
                  <a:lnTo>
                    <a:pt x="974725" y="19938"/>
                  </a:lnTo>
                  <a:lnTo>
                    <a:pt x="989329" y="41529"/>
                  </a:lnTo>
                  <a:lnTo>
                    <a:pt x="994663" y="67944"/>
                  </a:lnTo>
                  <a:lnTo>
                    <a:pt x="994663" y="339979"/>
                  </a:lnTo>
                  <a:lnTo>
                    <a:pt x="989329" y="366394"/>
                  </a:lnTo>
                  <a:lnTo>
                    <a:pt x="974725" y="387985"/>
                  </a:lnTo>
                  <a:lnTo>
                    <a:pt x="953134" y="402589"/>
                  </a:lnTo>
                  <a:lnTo>
                    <a:pt x="926591" y="407924"/>
                  </a:lnTo>
                  <a:lnTo>
                    <a:pt x="68072" y="407924"/>
                  </a:lnTo>
                  <a:lnTo>
                    <a:pt x="41528" y="402589"/>
                  </a:lnTo>
                  <a:lnTo>
                    <a:pt x="19938" y="387985"/>
                  </a:lnTo>
                  <a:lnTo>
                    <a:pt x="5333" y="366394"/>
                  </a:lnTo>
                  <a:lnTo>
                    <a:pt x="0" y="339979"/>
                  </a:lnTo>
                  <a:lnTo>
                    <a:pt x="0" y="67944"/>
                  </a:lnTo>
                  <a:close/>
                </a:path>
              </a:pathLst>
            </a:custGeom>
            <a:ln w="9144">
              <a:solidFill>
                <a:srgbClr val="1FA9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276338" y="2322398"/>
            <a:ext cx="712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DCE1E2"/>
                </a:solidFill>
                <a:latin typeface="Carlito"/>
                <a:cs typeface="Carlito"/>
              </a:rPr>
              <a:t>Boolean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25211" y="2278438"/>
            <a:ext cx="1068705" cy="474345"/>
            <a:chOff x="5125211" y="2278438"/>
            <a:chExt cx="1068705" cy="474345"/>
          </a:xfrm>
        </p:grpSpPr>
        <p:sp>
          <p:nvSpPr>
            <p:cNvPr id="15" name="object 15"/>
            <p:cNvSpPr/>
            <p:nvPr/>
          </p:nvSpPr>
          <p:spPr>
            <a:xfrm>
              <a:off x="5125211" y="2278438"/>
              <a:ext cx="1068324" cy="4739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63311" y="2290572"/>
              <a:ext cx="996950" cy="408305"/>
            </a:xfrm>
            <a:custGeom>
              <a:avLst/>
              <a:gdLst/>
              <a:ahLst/>
              <a:cxnLst/>
              <a:rect l="l" t="t" r="r" b="b"/>
              <a:pathLst>
                <a:path w="996950" h="408305">
                  <a:moveTo>
                    <a:pt x="928370" y="0"/>
                  </a:moveTo>
                  <a:lnTo>
                    <a:pt x="68072" y="0"/>
                  </a:lnTo>
                  <a:lnTo>
                    <a:pt x="41528" y="5333"/>
                  </a:lnTo>
                  <a:lnTo>
                    <a:pt x="19938" y="19938"/>
                  </a:lnTo>
                  <a:lnTo>
                    <a:pt x="5334" y="41528"/>
                  </a:lnTo>
                  <a:lnTo>
                    <a:pt x="0" y="67944"/>
                  </a:lnTo>
                  <a:lnTo>
                    <a:pt x="0" y="339978"/>
                  </a:lnTo>
                  <a:lnTo>
                    <a:pt x="5334" y="366394"/>
                  </a:lnTo>
                  <a:lnTo>
                    <a:pt x="19938" y="387984"/>
                  </a:lnTo>
                  <a:lnTo>
                    <a:pt x="41528" y="402589"/>
                  </a:lnTo>
                  <a:lnTo>
                    <a:pt x="68072" y="407923"/>
                  </a:lnTo>
                  <a:lnTo>
                    <a:pt x="928370" y="407923"/>
                  </a:lnTo>
                  <a:lnTo>
                    <a:pt x="954913" y="402589"/>
                  </a:lnTo>
                  <a:lnTo>
                    <a:pt x="976502" y="387984"/>
                  </a:lnTo>
                  <a:lnTo>
                    <a:pt x="991108" y="366394"/>
                  </a:lnTo>
                  <a:lnTo>
                    <a:pt x="996441" y="339978"/>
                  </a:lnTo>
                  <a:lnTo>
                    <a:pt x="996441" y="67944"/>
                  </a:lnTo>
                  <a:lnTo>
                    <a:pt x="991108" y="41528"/>
                  </a:lnTo>
                  <a:lnTo>
                    <a:pt x="976502" y="19938"/>
                  </a:lnTo>
                  <a:lnTo>
                    <a:pt x="954913" y="5333"/>
                  </a:lnTo>
                  <a:lnTo>
                    <a:pt x="928370" y="0"/>
                  </a:lnTo>
                  <a:close/>
                </a:path>
              </a:pathLst>
            </a:custGeom>
            <a:solidFill>
              <a:srgbClr val="1FA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63311" y="2290572"/>
              <a:ext cx="996950" cy="408305"/>
            </a:xfrm>
            <a:custGeom>
              <a:avLst/>
              <a:gdLst/>
              <a:ahLst/>
              <a:cxnLst/>
              <a:rect l="l" t="t" r="r" b="b"/>
              <a:pathLst>
                <a:path w="996950" h="408305">
                  <a:moveTo>
                    <a:pt x="0" y="67944"/>
                  </a:moveTo>
                  <a:lnTo>
                    <a:pt x="5334" y="41528"/>
                  </a:lnTo>
                  <a:lnTo>
                    <a:pt x="19938" y="19938"/>
                  </a:lnTo>
                  <a:lnTo>
                    <a:pt x="41528" y="5333"/>
                  </a:lnTo>
                  <a:lnTo>
                    <a:pt x="68072" y="0"/>
                  </a:lnTo>
                  <a:lnTo>
                    <a:pt x="928370" y="0"/>
                  </a:lnTo>
                  <a:lnTo>
                    <a:pt x="954913" y="5333"/>
                  </a:lnTo>
                  <a:lnTo>
                    <a:pt x="976502" y="19938"/>
                  </a:lnTo>
                  <a:lnTo>
                    <a:pt x="991108" y="41528"/>
                  </a:lnTo>
                  <a:lnTo>
                    <a:pt x="996441" y="67944"/>
                  </a:lnTo>
                  <a:lnTo>
                    <a:pt x="996441" y="339978"/>
                  </a:lnTo>
                  <a:lnTo>
                    <a:pt x="991108" y="366394"/>
                  </a:lnTo>
                  <a:lnTo>
                    <a:pt x="976502" y="387984"/>
                  </a:lnTo>
                  <a:lnTo>
                    <a:pt x="954913" y="402589"/>
                  </a:lnTo>
                  <a:lnTo>
                    <a:pt x="928370" y="407923"/>
                  </a:lnTo>
                  <a:lnTo>
                    <a:pt x="68072" y="407923"/>
                  </a:lnTo>
                  <a:lnTo>
                    <a:pt x="41528" y="402589"/>
                  </a:lnTo>
                  <a:lnTo>
                    <a:pt x="19938" y="387984"/>
                  </a:lnTo>
                  <a:lnTo>
                    <a:pt x="5334" y="366394"/>
                  </a:lnTo>
                  <a:lnTo>
                    <a:pt x="0" y="339978"/>
                  </a:lnTo>
                  <a:lnTo>
                    <a:pt x="0" y="67944"/>
                  </a:lnTo>
                  <a:close/>
                </a:path>
              </a:pathLst>
            </a:custGeom>
            <a:ln w="9144">
              <a:solidFill>
                <a:srgbClr val="1FA9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289296" y="2353183"/>
            <a:ext cx="735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DCE1E2"/>
                </a:solidFill>
                <a:latin typeface="Carlito"/>
                <a:cs typeface="Carlito"/>
              </a:rPr>
              <a:t>C</a:t>
            </a:r>
            <a:r>
              <a:rPr sz="1400" b="1" spc="-10" dirty="0">
                <a:solidFill>
                  <a:srgbClr val="DCE1E2"/>
                </a:solidFill>
                <a:latin typeface="Carlito"/>
                <a:cs typeface="Carlito"/>
              </a:rPr>
              <a:t>hara</a:t>
            </a:r>
            <a:r>
              <a:rPr sz="1400" b="1" spc="-15" dirty="0">
                <a:solidFill>
                  <a:srgbClr val="DCE1E2"/>
                </a:solidFill>
                <a:latin typeface="Carlito"/>
                <a:cs typeface="Carlito"/>
              </a:rPr>
              <a:t>c</a:t>
            </a:r>
            <a:r>
              <a:rPr sz="1400" b="1" spc="-10" dirty="0">
                <a:solidFill>
                  <a:srgbClr val="DCE1E2"/>
                </a:solidFill>
                <a:latin typeface="Carlito"/>
                <a:cs typeface="Carlito"/>
              </a:rPr>
              <a:t>t</a:t>
            </a:r>
            <a:r>
              <a:rPr sz="1400" b="1" spc="-15" dirty="0">
                <a:solidFill>
                  <a:srgbClr val="DCE1E2"/>
                </a:solidFill>
                <a:latin typeface="Carlito"/>
                <a:cs typeface="Carlito"/>
              </a:rPr>
              <a:t>e</a:t>
            </a:r>
            <a:r>
              <a:rPr sz="1400" b="1" dirty="0">
                <a:solidFill>
                  <a:srgbClr val="DCE1E2"/>
                </a:solidFill>
                <a:latin typeface="Carlito"/>
                <a:cs typeface="Carlito"/>
              </a:rPr>
              <a:t>r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51632" y="2290630"/>
            <a:ext cx="1066800" cy="474345"/>
            <a:chOff x="3151632" y="2290630"/>
            <a:chExt cx="1066800" cy="474345"/>
          </a:xfrm>
        </p:grpSpPr>
        <p:sp>
          <p:nvSpPr>
            <p:cNvPr id="20" name="object 20"/>
            <p:cNvSpPr/>
            <p:nvPr/>
          </p:nvSpPr>
          <p:spPr>
            <a:xfrm>
              <a:off x="3151632" y="2290630"/>
              <a:ext cx="1066799" cy="4739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89732" y="2302763"/>
              <a:ext cx="995044" cy="408305"/>
            </a:xfrm>
            <a:custGeom>
              <a:avLst/>
              <a:gdLst/>
              <a:ahLst/>
              <a:cxnLst/>
              <a:rect l="l" t="t" r="r" b="b"/>
              <a:pathLst>
                <a:path w="995045" h="408305">
                  <a:moveTo>
                    <a:pt x="926592" y="0"/>
                  </a:moveTo>
                  <a:lnTo>
                    <a:pt x="68071" y="0"/>
                  </a:lnTo>
                  <a:lnTo>
                    <a:pt x="41529" y="5334"/>
                  </a:lnTo>
                  <a:lnTo>
                    <a:pt x="19938" y="19938"/>
                  </a:lnTo>
                  <a:lnTo>
                    <a:pt x="5334" y="41529"/>
                  </a:lnTo>
                  <a:lnTo>
                    <a:pt x="0" y="67944"/>
                  </a:lnTo>
                  <a:lnTo>
                    <a:pt x="0" y="339979"/>
                  </a:lnTo>
                  <a:lnTo>
                    <a:pt x="5334" y="366394"/>
                  </a:lnTo>
                  <a:lnTo>
                    <a:pt x="19938" y="387985"/>
                  </a:lnTo>
                  <a:lnTo>
                    <a:pt x="41529" y="402590"/>
                  </a:lnTo>
                  <a:lnTo>
                    <a:pt x="68071" y="407924"/>
                  </a:lnTo>
                  <a:lnTo>
                    <a:pt x="926592" y="407924"/>
                  </a:lnTo>
                  <a:lnTo>
                    <a:pt x="953134" y="402590"/>
                  </a:lnTo>
                  <a:lnTo>
                    <a:pt x="974725" y="387985"/>
                  </a:lnTo>
                  <a:lnTo>
                    <a:pt x="989330" y="366394"/>
                  </a:lnTo>
                  <a:lnTo>
                    <a:pt x="994664" y="339979"/>
                  </a:lnTo>
                  <a:lnTo>
                    <a:pt x="994664" y="67944"/>
                  </a:lnTo>
                  <a:lnTo>
                    <a:pt x="989330" y="41529"/>
                  </a:lnTo>
                  <a:lnTo>
                    <a:pt x="974725" y="19938"/>
                  </a:lnTo>
                  <a:lnTo>
                    <a:pt x="953134" y="5334"/>
                  </a:lnTo>
                  <a:lnTo>
                    <a:pt x="926592" y="0"/>
                  </a:lnTo>
                  <a:close/>
                </a:path>
              </a:pathLst>
            </a:custGeom>
            <a:solidFill>
              <a:srgbClr val="1FA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89732" y="2302763"/>
              <a:ext cx="995044" cy="408305"/>
            </a:xfrm>
            <a:custGeom>
              <a:avLst/>
              <a:gdLst/>
              <a:ahLst/>
              <a:cxnLst/>
              <a:rect l="l" t="t" r="r" b="b"/>
              <a:pathLst>
                <a:path w="995045" h="408305">
                  <a:moveTo>
                    <a:pt x="0" y="67944"/>
                  </a:moveTo>
                  <a:lnTo>
                    <a:pt x="5334" y="41529"/>
                  </a:lnTo>
                  <a:lnTo>
                    <a:pt x="19938" y="19938"/>
                  </a:lnTo>
                  <a:lnTo>
                    <a:pt x="41529" y="5334"/>
                  </a:lnTo>
                  <a:lnTo>
                    <a:pt x="68071" y="0"/>
                  </a:lnTo>
                  <a:lnTo>
                    <a:pt x="926592" y="0"/>
                  </a:lnTo>
                  <a:lnTo>
                    <a:pt x="953134" y="5334"/>
                  </a:lnTo>
                  <a:lnTo>
                    <a:pt x="974725" y="19938"/>
                  </a:lnTo>
                  <a:lnTo>
                    <a:pt x="989330" y="41529"/>
                  </a:lnTo>
                  <a:lnTo>
                    <a:pt x="994664" y="67944"/>
                  </a:lnTo>
                  <a:lnTo>
                    <a:pt x="994664" y="339979"/>
                  </a:lnTo>
                  <a:lnTo>
                    <a:pt x="989330" y="366394"/>
                  </a:lnTo>
                  <a:lnTo>
                    <a:pt x="974725" y="387985"/>
                  </a:lnTo>
                  <a:lnTo>
                    <a:pt x="953134" y="402590"/>
                  </a:lnTo>
                  <a:lnTo>
                    <a:pt x="926592" y="407924"/>
                  </a:lnTo>
                  <a:lnTo>
                    <a:pt x="68071" y="407924"/>
                  </a:lnTo>
                  <a:lnTo>
                    <a:pt x="41529" y="402590"/>
                  </a:lnTo>
                  <a:lnTo>
                    <a:pt x="19938" y="387985"/>
                  </a:lnTo>
                  <a:lnTo>
                    <a:pt x="5334" y="366394"/>
                  </a:lnTo>
                  <a:lnTo>
                    <a:pt x="0" y="339979"/>
                  </a:lnTo>
                  <a:lnTo>
                    <a:pt x="0" y="67944"/>
                  </a:lnTo>
                  <a:close/>
                </a:path>
              </a:pathLst>
            </a:custGeom>
            <a:ln w="9144">
              <a:solidFill>
                <a:srgbClr val="1FA9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62020" y="2348229"/>
            <a:ext cx="443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DCE1E2"/>
                </a:solidFill>
                <a:latin typeface="Carlito"/>
                <a:cs typeface="Carlito"/>
              </a:rPr>
              <a:t>F</a:t>
            </a:r>
            <a:r>
              <a:rPr sz="1600" b="1" spc="-15" dirty="0">
                <a:solidFill>
                  <a:srgbClr val="DCE1E2"/>
                </a:solidFill>
                <a:latin typeface="Carlito"/>
                <a:cs typeface="Carlito"/>
              </a:rPr>
              <a:t>loa</a:t>
            </a:r>
            <a:r>
              <a:rPr sz="1600" b="1" spc="-5" dirty="0">
                <a:solidFill>
                  <a:srgbClr val="DCE1E2"/>
                </a:solidFill>
                <a:latin typeface="Carlito"/>
                <a:cs typeface="Carlito"/>
              </a:rPr>
              <a:t>t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784091" y="975426"/>
            <a:ext cx="1896110" cy="554990"/>
            <a:chOff x="3784091" y="975426"/>
            <a:chExt cx="1896110" cy="554990"/>
          </a:xfrm>
        </p:grpSpPr>
        <p:sp>
          <p:nvSpPr>
            <p:cNvPr id="25" name="object 25"/>
            <p:cNvSpPr/>
            <p:nvPr/>
          </p:nvSpPr>
          <p:spPr>
            <a:xfrm>
              <a:off x="3784091" y="975426"/>
              <a:ext cx="1895856" cy="5546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22191" y="987552"/>
              <a:ext cx="1824355" cy="488950"/>
            </a:xfrm>
            <a:custGeom>
              <a:avLst/>
              <a:gdLst/>
              <a:ahLst/>
              <a:cxnLst/>
              <a:rect l="l" t="t" r="r" b="b"/>
              <a:pathLst>
                <a:path w="1824354" h="488950">
                  <a:moveTo>
                    <a:pt x="1742567" y="0"/>
                  </a:moveTo>
                  <a:lnTo>
                    <a:pt x="81534" y="0"/>
                  </a:lnTo>
                  <a:lnTo>
                    <a:pt x="49784" y="6350"/>
                  </a:lnTo>
                  <a:lnTo>
                    <a:pt x="23875" y="23875"/>
                  </a:lnTo>
                  <a:lnTo>
                    <a:pt x="6350" y="49784"/>
                  </a:lnTo>
                  <a:lnTo>
                    <a:pt x="0" y="81534"/>
                  </a:lnTo>
                  <a:lnTo>
                    <a:pt x="0" y="407415"/>
                  </a:lnTo>
                  <a:lnTo>
                    <a:pt x="6350" y="439038"/>
                  </a:lnTo>
                  <a:lnTo>
                    <a:pt x="23875" y="464947"/>
                  </a:lnTo>
                  <a:lnTo>
                    <a:pt x="49784" y="482473"/>
                  </a:lnTo>
                  <a:lnTo>
                    <a:pt x="81534" y="488823"/>
                  </a:lnTo>
                  <a:lnTo>
                    <a:pt x="1742567" y="488823"/>
                  </a:lnTo>
                  <a:lnTo>
                    <a:pt x="1774317" y="482473"/>
                  </a:lnTo>
                  <a:lnTo>
                    <a:pt x="1800225" y="464947"/>
                  </a:lnTo>
                  <a:lnTo>
                    <a:pt x="1817751" y="439038"/>
                  </a:lnTo>
                  <a:lnTo>
                    <a:pt x="1824101" y="407415"/>
                  </a:lnTo>
                  <a:lnTo>
                    <a:pt x="1824101" y="81534"/>
                  </a:lnTo>
                  <a:lnTo>
                    <a:pt x="1817751" y="49784"/>
                  </a:lnTo>
                  <a:lnTo>
                    <a:pt x="1800225" y="23875"/>
                  </a:lnTo>
                  <a:lnTo>
                    <a:pt x="1774317" y="6350"/>
                  </a:lnTo>
                  <a:lnTo>
                    <a:pt x="1742567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22191" y="987552"/>
              <a:ext cx="1824355" cy="488950"/>
            </a:xfrm>
            <a:custGeom>
              <a:avLst/>
              <a:gdLst/>
              <a:ahLst/>
              <a:cxnLst/>
              <a:rect l="l" t="t" r="r" b="b"/>
              <a:pathLst>
                <a:path w="1824354" h="488950">
                  <a:moveTo>
                    <a:pt x="0" y="81534"/>
                  </a:moveTo>
                  <a:lnTo>
                    <a:pt x="6350" y="49784"/>
                  </a:lnTo>
                  <a:lnTo>
                    <a:pt x="23875" y="23875"/>
                  </a:lnTo>
                  <a:lnTo>
                    <a:pt x="49784" y="6350"/>
                  </a:lnTo>
                  <a:lnTo>
                    <a:pt x="81534" y="0"/>
                  </a:lnTo>
                  <a:lnTo>
                    <a:pt x="1742567" y="0"/>
                  </a:lnTo>
                  <a:lnTo>
                    <a:pt x="1774317" y="6350"/>
                  </a:lnTo>
                  <a:lnTo>
                    <a:pt x="1800225" y="23875"/>
                  </a:lnTo>
                  <a:lnTo>
                    <a:pt x="1817751" y="49784"/>
                  </a:lnTo>
                  <a:lnTo>
                    <a:pt x="1824101" y="81534"/>
                  </a:lnTo>
                  <a:lnTo>
                    <a:pt x="1824101" y="407415"/>
                  </a:lnTo>
                  <a:lnTo>
                    <a:pt x="1817751" y="439038"/>
                  </a:lnTo>
                  <a:lnTo>
                    <a:pt x="1800225" y="464947"/>
                  </a:lnTo>
                  <a:lnTo>
                    <a:pt x="1774317" y="482473"/>
                  </a:lnTo>
                  <a:lnTo>
                    <a:pt x="1742567" y="488823"/>
                  </a:lnTo>
                  <a:lnTo>
                    <a:pt x="81534" y="488823"/>
                  </a:lnTo>
                  <a:lnTo>
                    <a:pt x="49784" y="482473"/>
                  </a:lnTo>
                  <a:lnTo>
                    <a:pt x="23875" y="464947"/>
                  </a:lnTo>
                  <a:lnTo>
                    <a:pt x="6350" y="439038"/>
                  </a:lnTo>
                  <a:lnTo>
                    <a:pt x="0" y="407415"/>
                  </a:lnTo>
                  <a:lnTo>
                    <a:pt x="0" y="81534"/>
                  </a:lnTo>
                  <a:close/>
                </a:path>
              </a:pathLst>
            </a:custGeom>
            <a:ln w="9144">
              <a:solidFill>
                <a:srgbClr val="1FA9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993007" y="1090040"/>
            <a:ext cx="14662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DCE1E2"/>
                </a:solidFill>
                <a:latin typeface="Carlito"/>
                <a:cs typeface="Carlito"/>
              </a:rPr>
              <a:t>Primitive </a:t>
            </a:r>
            <a:r>
              <a:rPr sz="1400" b="1" dirty="0">
                <a:solidFill>
                  <a:srgbClr val="DCE1E2"/>
                </a:solidFill>
                <a:latin typeface="Carlito"/>
                <a:cs typeface="Carlito"/>
              </a:rPr>
              <a:t>Data</a:t>
            </a:r>
            <a:r>
              <a:rPr sz="1400" b="1" spc="-130" dirty="0">
                <a:solidFill>
                  <a:srgbClr val="DCE1E2"/>
                </a:solidFill>
                <a:latin typeface="Carlito"/>
                <a:cs typeface="Carlito"/>
              </a:rPr>
              <a:t> </a:t>
            </a:r>
            <a:r>
              <a:rPr sz="1400" b="1" spc="-20" dirty="0">
                <a:solidFill>
                  <a:srgbClr val="DCE1E2"/>
                </a:solidFill>
                <a:latin typeface="Carlito"/>
                <a:cs typeface="Carlito"/>
              </a:rPr>
              <a:t>Type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793492" y="4142232"/>
            <a:ext cx="832485" cy="509270"/>
            <a:chOff x="2793492" y="4142232"/>
            <a:chExt cx="832485" cy="509270"/>
          </a:xfrm>
        </p:grpSpPr>
        <p:sp>
          <p:nvSpPr>
            <p:cNvPr id="30" name="object 30"/>
            <p:cNvSpPr/>
            <p:nvPr/>
          </p:nvSpPr>
          <p:spPr>
            <a:xfrm>
              <a:off x="2793492" y="4142232"/>
              <a:ext cx="832104" cy="4511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63596" y="4143756"/>
              <a:ext cx="691895" cy="5074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27020" y="4155948"/>
              <a:ext cx="769620" cy="388620"/>
            </a:xfrm>
            <a:custGeom>
              <a:avLst/>
              <a:gdLst/>
              <a:ahLst/>
              <a:cxnLst/>
              <a:rect l="l" t="t" r="r" b="b"/>
              <a:pathLst>
                <a:path w="769620" h="388620">
                  <a:moveTo>
                    <a:pt x="704850" y="0"/>
                  </a:moveTo>
                  <a:lnTo>
                    <a:pt x="64769" y="0"/>
                  </a:lnTo>
                  <a:lnTo>
                    <a:pt x="39497" y="5092"/>
                  </a:lnTo>
                  <a:lnTo>
                    <a:pt x="18923" y="18973"/>
                  </a:lnTo>
                  <a:lnTo>
                    <a:pt x="5080" y="39560"/>
                  </a:lnTo>
                  <a:lnTo>
                    <a:pt x="0" y="64769"/>
                  </a:lnTo>
                  <a:lnTo>
                    <a:pt x="0" y="323849"/>
                  </a:lnTo>
                  <a:lnTo>
                    <a:pt x="5080" y="349059"/>
                  </a:lnTo>
                  <a:lnTo>
                    <a:pt x="18923" y="369646"/>
                  </a:lnTo>
                  <a:lnTo>
                    <a:pt x="39497" y="383527"/>
                  </a:lnTo>
                  <a:lnTo>
                    <a:pt x="64769" y="388619"/>
                  </a:lnTo>
                  <a:lnTo>
                    <a:pt x="704850" y="388619"/>
                  </a:lnTo>
                  <a:lnTo>
                    <a:pt x="730122" y="383527"/>
                  </a:lnTo>
                  <a:lnTo>
                    <a:pt x="750696" y="369646"/>
                  </a:lnTo>
                  <a:lnTo>
                    <a:pt x="764540" y="349059"/>
                  </a:lnTo>
                  <a:lnTo>
                    <a:pt x="769619" y="323849"/>
                  </a:lnTo>
                  <a:lnTo>
                    <a:pt x="769619" y="64769"/>
                  </a:lnTo>
                  <a:lnTo>
                    <a:pt x="764540" y="39560"/>
                  </a:lnTo>
                  <a:lnTo>
                    <a:pt x="750696" y="18973"/>
                  </a:lnTo>
                  <a:lnTo>
                    <a:pt x="730122" y="5092"/>
                  </a:lnTo>
                  <a:lnTo>
                    <a:pt x="704850" y="0"/>
                  </a:lnTo>
                  <a:close/>
                </a:path>
              </a:pathLst>
            </a:custGeom>
            <a:solidFill>
              <a:srgbClr val="E956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15742" y="4192930"/>
            <a:ext cx="384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793748" y="4142232"/>
            <a:ext cx="833755" cy="509270"/>
            <a:chOff x="1793748" y="4142232"/>
            <a:chExt cx="833755" cy="509270"/>
          </a:xfrm>
        </p:grpSpPr>
        <p:sp>
          <p:nvSpPr>
            <p:cNvPr id="35" name="object 35"/>
            <p:cNvSpPr/>
            <p:nvPr/>
          </p:nvSpPr>
          <p:spPr>
            <a:xfrm>
              <a:off x="1793748" y="4142232"/>
              <a:ext cx="833627" cy="4511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68424" y="4143756"/>
              <a:ext cx="681227" cy="5074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27276" y="4155948"/>
              <a:ext cx="770890" cy="388620"/>
            </a:xfrm>
            <a:custGeom>
              <a:avLst/>
              <a:gdLst/>
              <a:ahLst/>
              <a:cxnLst/>
              <a:rect l="l" t="t" r="r" b="b"/>
              <a:pathLst>
                <a:path w="770889" h="388620">
                  <a:moveTo>
                    <a:pt x="705993" y="0"/>
                  </a:moveTo>
                  <a:lnTo>
                    <a:pt x="64769" y="0"/>
                  </a:lnTo>
                  <a:lnTo>
                    <a:pt x="39497" y="5092"/>
                  </a:lnTo>
                  <a:lnTo>
                    <a:pt x="18923" y="18973"/>
                  </a:lnTo>
                  <a:lnTo>
                    <a:pt x="5080" y="39560"/>
                  </a:lnTo>
                  <a:lnTo>
                    <a:pt x="0" y="64769"/>
                  </a:lnTo>
                  <a:lnTo>
                    <a:pt x="0" y="323849"/>
                  </a:lnTo>
                  <a:lnTo>
                    <a:pt x="5080" y="349059"/>
                  </a:lnTo>
                  <a:lnTo>
                    <a:pt x="18923" y="369646"/>
                  </a:lnTo>
                  <a:lnTo>
                    <a:pt x="39497" y="383527"/>
                  </a:lnTo>
                  <a:lnTo>
                    <a:pt x="64769" y="388619"/>
                  </a:lnTo>
                  <a:lnTo>
                    <a:pt x="705993" y="388619"/>
                  </a:lnTo>
                  <a:lnTo>
                    <a:pt x="731266" y="383527"/>
                  </a:lnTo>
                  <a:lnTo>
                    <a:pt x="751840" y="369646"/>
                  </a:lnTo>
                  <a:lnTo>
                    <a:pt x="765682" y="349059"/>
                  </a:lnTo>
                  <a:lnTo>
                    <a:pt x="770763" y="323849"/>
                  </a:lnTo>
                  <a:lnTo>
                    <a:pt x="770763" y="64769"/>
                  </a:lnTo>
                  <a:lnTo>
                    <a:pt x="765682" y="39560"/>
                  </a:lnTo>
                  <a:lnTo>
                    <a:pt x="751840" y="18973"/>
                  </a:lnTo>
                  <a:lnTo>
                    <a:pt x="731266" y="5092"/>
                  </a:lnTo>
                  <a:lnTo>
                    <a:pt x="705993" y="0"/>
                  </a:lnTo>
                  <a:close/>
                </a:path>
              </a:pathLst>
            </a:custGeom>
            <a:solidFill>
              <a:srgbClr val="E956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020570" y="4192930"/>
            <a:ext cx="372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94004" y="4130040"/>
            <a:ext cx="836930" cy="521334"/>
            <a:chOff x="794004" y="4130040"/>
            <a:chExt cx="836930" cy="521334"/>
          </a:xfrm>
        </p:grpSpPr>
        <p:sp>
          <p:nvSpPr>
            <p:cNvPr id="40" name="object 40"/>
            <p:cNvSpPr/>
            <p:nvPr/>
          </p:nvSpPr>
          <p:spPr>
            <a:xfrm>
              <a:off x="794004" y="4130040"/>
              <a:ext cx="836676" cy="4754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35152" y="4143756"/>
              <a:ext cx="755904" cy="5074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27532" y="4143756"/>
              <a:ext cx="774065" cy="412750"/>
            </a:xfrm>
            <a:custGeom>
              <a:avLst/>
              <a:gdLst/>
              <a:ahLst/>
              <a:cxnLst/>
              <a:rect l="l" t="t" r="r" b="b"/>
              <a:pathLst>
                <a:path w="774065" h="412750">
                  <a:moveTo>
                    <a:pt x="704850" y="0"/>
                  </a:moveTo>
                  <a:lnTo>
                    <a:pt x="68783" y="0"/>
                  </a:lnTo>
                  <a:lnTo>
                    <a:pt x="42011" y="5410"/>
                  </a:lnTo>
                  <a:lnTo>
                    <a:pt x="20154" y="20142"/>
                  </a:lnTo>
                  <a:lnTo>
                    <a:pt x="5410" y="41998"/>
                  </a:lnTo>
                  <a:lnTo>
                    <a:pt x="0" y="68770"/>
                  </a:lnTo>
                  <a:lnTo>
                    <a:pt x="0" y="343852"/>
                  </a:lnTo>
                  <a:lnTo>
                    <a:pt x="5410" y="370624"/>
                  </a:lnTo>
                  <a:lnTo>
                    <a:pt x="20154" y="392480"/>
                  </a:lnTo>
                  <a:lnTo>
                    <a:pt x="42011" y="407212"/>
                  </a:lnTo>
                  <a:lnTo>
                    <a:pt x="68783" y="412623"/>
                  </a:lnTo>
                  <a:lnTo>
                    <a:pt x="704850" y="412623"/>
                  </a:lnTo>
                  <a:lnTo>
                    <a:pt x="731647" y="407212"/>
                  </a:lnTo>
                  <a:lnTo>
                    <a:pt x="753491" y="392480"/>
                  </a:lnTo>
                  <a:lnTo>
                    <a:pt x="768223" y="370624"/>
                  </a:lnTo>
                  <a:lnTo>
                    <a:pt x="773684" y="343852"/>
                  </a:lnTo>
                  <a:lnTo>
                    <a:pt x="773684" y="68770"/>
                  </a:lnTo>
                  <a:lnTo>
                    <a:pt x="768223" y="41998"/>
                  </a:lnTo>
                  <a:lnTo>
                    <a:pt x="753491" y="20142"/>
                  </a:lnTo>
                  <a:lnTo>
                    <a:pt x="731647" y="5410"/>
                  </a:lnTo>
                  <a:lnTo>
                    <a:pt x="704850" y="0"/>
                  </a:lnTo>
                  <a:close/>
                </a:path>
              </a:pathLst>
            </a:custGeom>
            <a:solidFill>
              <a:srgbClr val="E956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86129" y="4192930"/>
            <a:ext cx="450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sho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788664" y="4130040"/>
            <a:ext cx="836930" cy="521334"/>
            <a:chOff x="3788664" y="4130040"/>
            <a:chExt cx="836930" cy="521334"/>
          </a:xfrm>
        </p:grpSpPr>
        <p:sp>
          <p:nvSpPr>
            <p:cNvPr id="45" name="object 45"/>
            <p:cNvSpPr/>
            <p:nvPr/>
          </p:nvSpPr>
          <p:spPr>
            <a:xfrm>
              <a:off x="3788664" y="4130040"/>
              <a:ext cx="836676" cy="4754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933444" y="4143756"/>
              <a:ext cx="547115" cy="50749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22192" y="4143756"/>
              <a:ext cx="774065" cy="412750"/>
            </a:xfrm>
            <a:custGeom>
              <a:avLst/>
              <a:gdLst/>
              <a:ahLst/>
              <a:cxnLst/>
              <a:rect l="l" t="t" r="r" b="b"/>
              <a:pathLst>
                <a:path w="774064" h="412750">
                  <a:moveTo>
                    <a:pt x="704850" y="0"/>
                  </a:moveTo>
                  <a:lnTo>
                    <a:pt x="68834" y="0"/>
                  </a:lnTo>
                  <a:lnTo>
                    <a:pt x="42037" y="5410"/>
                  </a:lnTo>
                  <a:lnTo>
                    <a:pt x="20193" y="20142"/>
                  </a:lnTo>
                  <a:lnTo>
                    <a:pt x="5461" y="41998"/>
                  </a:lnTo>
                  <a:lnTo>
                    <a:pt x="0" y="68770"/>
                  </a:lnTo>
                  <a:lnTo>
                    <a:pt x="0" y="343852"/>
                  </a:lnTo>
                  <a:lnTo>
                    <a:pt x="5461" y="370624"/>
                  </a:lnTo>
                  <a:lnTo>
                    <a:pt x="20193" y="392480"/>
                  </a:lnTo>
                  <a:lnTo>
                    <a:pt x="42037" y="407212"/>
                  </a:lnTo>
                  <a:lnTo>
                    <a:pt x="68834" y="412623"/>
                  </a:lnTo>
                  <a:lnTo>
                    <a:pt x="704850" y="412623"/>
                  </a:lnTo>
                  <a:lnTo>
                    <a:pt x="731647" y="407212"/>
                  </a:lnTo>
                  <a:lnTo>
                    <a:pt x="753491" y="392480"/>
                  </a:lnTo>
                  <a:lnTo>
                    <a:pt x="768223" y="370624"/>
                  </a:lnTo>
                  <a:lnTo>
                    <a:pt x="773684" y="343852"/>
                  </a:lnTo>
                  <a:lnTo>
                    <a:pt x="773684" y="68770"/>
                  </a:lnTo>
                  <a:lnTo>
                    <a:pt x="768223" y="41998"/>
                  </a:lnTo>
                  <a:lnTo>
                    <a:pt x="753491" y="20142"/>
                  </a:lnTo>
                  <a:lnTo>
                    <a:pt x="731647" y="5410"/>
                  </a:lnTo>
                  <a:lnTo>
                    <a:pt x="704850" y="0"/>
                  </a:lnTo>
                  <a:close/>
                </a:path>
              </a:pathLst>
            </a:custGeom>
            <a:solidFill>
              <a:srgbClr val="E956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085335" y="4192930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020311" y="3072383"/>
            <a:ext cx="878205" cy="515620"/>
            <a:chOff x="4020311" y="3072383"/>
            <a:chExt cx="878205" cy="515620"/>
          </a:xfrm>
        </p:grpSpPr>
        <p:sp>
          <p:nvSpPr>
            <p:cNvPr id="50" name="object 50"/>
            <p:cNvSpPr/>
            <p:nvPr/>
          </p:nvSpPr>
          <p:spPr>
            <a:xfrm>
              <a:off x="4020311" y="3072383"/>
              <a:ext cx="877824" cy="4602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05655" y="3080003"/>
              <a:ext cx="707136" cy="5074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053839" y="3086099"/>
              <a:ext cx="815340" cy="397510"/>
            </a:xfrm>
            <a:custGeom>
              <a:avLst/>
              <a:gdLst/>
              <a:ahLst/>
              <a:cxnLst/>
              <a:rect l="l" t="t" r="r" b="b"/>
              <a:pathLst>
                <a:path w="815339" h="397510">
                  <a:moveTo>
                    <a:pt x="749046" y="0"/>
                  </a:moveTo>
                  <a:lnTo>
                    <a:pt x="66294" y="0"/>
                  </a:lnTo>
                  <a:lnTo>
                    <a:pt x="40512" y="5206"/>
                  </a:lnTo>
                  <a:lnTo>
                    <a:pt x="19431" y="19431"/>
                  </a:lnTo>
                  <a:lnTo>
                    <a:pt x="5207" y="40512"/>
                  </a:lnTo>
                  <a:lnTo>
                    <a:pt x="0" y="66167"/>
                  </a:lnTo>
                  <a:lnTo>
                    <a:pt x="0" y="331088"/>
                  </a:lnTo>
                  <a:lnTo>
                    <a:pt x="5207" y="356869"/>
                  </a:lnTo>
                  <a:lnTo>
                    <a:pt x="19431" y="377951"/>
                  </a:lnTo>
                  <a:lnTo>
                    <a:pt x="40512" y="392175"/>
                  </a:lnTo>
                  <a:lnTo>
                    <a:pt x="66294" y="397382"/>
                  </a:lnTo>
                  <a:lnTo>
                    <a:pt x="749046" y="397382"/>
                  </a:lnTo>
                  <a:lnTo>
                    <a:pt x="774826" y="392175"/>
                  </a:lnTo>
                  <a:lnTo>
                    <a:pt x="795909" y="377951"/>
                  </a:lnTo>
                  <a:lnTo>
                    <a:pt x="810133" y="356869"/>
                  </a:lnTo>
                  <a:lnTo>
                    <a:pt x="815339" y="331088"/>
                  </a:lnTo>
                  <a:lnTo>
                    <a:pt x="815339" y="66167"/>
                  </a:lnTo>
                  <a:lnTo>
                    <a:pt x="810133" y="40512"/>
                  </a:lnTo>
                  <a:lnTo>
                    <a:pt x="795909" y="19431"/>
                  </a:lnTo>
                  <a:lnTo>
                    <a:pt x="774826" y="5206"/>
                  </a:lnTo>
                  <a:lnTo>
                    <a:pt x="749046" y="0"/>
                  </a:lnTo>
                  <a:close/>
                </a:path>
              </a:pathLst>
            </a:custGeom>
            <a:solidFill>
              <a:srgbClr val="E956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258436" y="3127375"/>
            <a:ext cx="394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fl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478023" y="3072383"/>
            <a:ext cx="899160" cy="515620"/>
            <a:chOff x="2478023" y="3072383"/>
            <a:chExt cx="899160" cy="515620"/>
          </a:xfrm>
        </p:grpSpPr>
        <p:sp>
          <p:nvSpPr>
            <p:cNvPr id="55" name="object 55"/>
            <p:cNvSpPr/>
            <p:nvPr/>
          </p:nvSpPr>
          <p:spPr>
            <a:xfrm>
              <a:off x="2487167" y="3072383"/>
              <a:ext cx="877824" cy="4602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78023" y="3080003"/>
              <a:ext cx="899160" cy="50749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520695" y="3086099"/>
              <a:ext cx="815340" cy="397510"/>
            </a:xfrm>
            <a:custGeom>
              <a:avLst/>
              <a:gdLst/>
              <a:ahLst/>
              <a:cxnLst/>
              <a:rect l="l" t="t" r="r" b="b"/>
              <a:pathLst>
                <a:path w="815339" h="397510">
                  <a:moveTo>
                    <a:pt x="749045" y="0"/>
                  </a:moveTo>
                  <a:lnTo>
                    <a:pt x="66293" y="0"/>
                  </a:lnTo>
                  <a:lnTo>
                    <a:pt x="40512" y="5206"/>
                  </a:lnTo>
                  <a:lnTo>
                    <a:pt x="19431" y="19431"/>
                  </a:lnTo>
                  <a:lnTo>
                    <a:pt x="5206" y="40512"/>
                  </a:lnTo>
                  <a:lnTo>
                    <a:pt x="0" y="66167"/>
                  </a:lnTo>
                  <a:lnTo>
                    <a:pt x="0" y="331088"/>
                  </a:lnTo>
                  <a:lnTo>
                    <a:pt x="5206" y="356869"/>
                  </a:lnTo>
                  <a:lnTo>
                    <a:pt x="19431" y="377951"/>
                  </a:lnTo>
                  <a:lnTo>
                    <a:pt x="40512" y="392175"/>
                  </a:lnTo>
                  <a:lnTo>
                    <a:pt x="66293" y="397382"/>
                  </a:lnTo>
                  <a:lnTo>
                    <a:pt x="749045" y="397382"/>
                  </a:lnTo>
                  <a:lnTo>
                    <a:pt x="774827" y="392175"/>
                  </a:lnTo>
                  <a:lnTo>
                    <a:pt x="795908" y="377951"/>
                  </a:lnTo>
                  <a:lnTo>
                    <a:pt x="810132" y="356869"/>
                  </a:lnTo>
                  <a:lnTo>
                    <a:pt x="815340" y="331088"/>
                  </a:lnTo>
                  <a:lnTo>
                    <a:pt x="815340" y="66167"/>
                  </a:lnTo>
                  <a:lnTo>
                    <a:pt x="810132" y="40512"/>
                  </a:lnTo>
                  <a:lnTo>
                    <a:pt x="795908" y="19431"/>
                  </a:lnTo>
                  <a:lnTo>
                    <a:pt x="774827" y="5206"/>
                  </a:lnTo>
                  <a:lnTo>
                    <a:pt x="749045" y="0"/>
                  </a:lnTo>
                  <a:close/>
                </a:path>
              </a:pathLst>
            </a:custGeom>
            <a:solidFill>
              <a:srgbClr val="E956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629916" y="3127628"/>
            <a:ext cx="593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doub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219700" y="3043427"/>
            <a:ext cx="878205" cy="508000"/>
            <a:chOff x="5219700" y="3043427"/>
            <a:chExt cx="878205" cy="508000"/>
          </a:xfrm>
        </p:grpSpPr>
        <p:sp>
          <p:nvSpPr>
            <p:cNvPr id="60" name="object 60"/>
            <p:cNvSpPr/>
            <p:nvPr/>
          </p:nvSpPr>
          <p:spPr>
            <a:xfrm>
              <a:off x="5219700" y="3052571"/>
              <a:ext cx="877824" cy="4282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17235" y="3043427"/>
              <a:ext cx="684276" cy="50749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53228" y="3066287"/>
              <a:ext cx="815340" cy="365760"/>
            </a:xfrm>
            <a:custGeom>
              <a:avLst/>
              <a:gdLst/>
              <a:ahLst/>
              <a:cxnLst/>
              <a:rect l="l" t="t" r="r" b="b"/>
              <a:pathLst>
                <a:path w="815339" h="365760">
                  <a:moveTo>
                    <a:pt x="754380" y="0"/>
                  </a:moveTo>
                  <a:lnTo>
                    <a:pt x="60960" y="0"/>
                  </a:lnTo>
                  <a:lnTo>
                    <a:pt x="37211" y="4825"/>
                  </a:lnTo>
                  <a:lnTo>
                    <a:pt x="17907" y="17906"/>
                  </a:lnTo>
                  <a:lnTo>
                    <a:pt x="4825" y="37211"/>
                  </a:lnTo>
                  <a:lnTo>
                    <a:pt x="0" y="60960"/>
                  </a:lnTo>
                  <a:lnTo>
                    <a:pt x="0" y="304800"/>
                  </a:lnTo>
                  <a:lnTo>
                    <a:pt x="4825" y="328549"/>
                  </a:lnTo>
                  <a:lnTo>
                    <a:pt x="17907" y="347853"/>
                  </a:lnTo>
                  <a:lnTo>
                    <a:pt x="37211" y="360934"/>
                  </a:lnTo>
                  <a:lnTo>
                    <a:pt x="60960" y="365760"/>
                  </a:lnTo>
                  <a:lnTo>
                    <a:pt x="754380" y="365760"/>
                  </a:lnTo>
                  <a:lnTo>
                    <a:pt x="778129" y="360934"/>
                  </a:lnTo>
                  <a:lnTo>
                    <a:pt x="797433" y="347853"/>
                  </a:lnTo>
                  <a:lnTo>
                    <a:pt x="810513" y="328549"/>
                  </a:lnTo>
                  <a:lnTo>
                    <a:pt x="815339" y="304800"/>
                  </a:lnTo>
                  <a:lnTo>
                    <a:pt x="815339" y="60960"/>
                  </a:lnTo>
                  <a:lnTo>
                    <a:pt x="810513" y="37211"/>
                  </a:lnTo>
                  <a:lnTo>
                    <a:pt x="797433" y="17906"/>
                  </a:lnTo>
                  <a:lnTo>
                    <a:pt x="778129" y="4825"/>
                  </a:lnTo>
                  <a:lnTo>
                    <a:pt x="754380" y="0"/>
                  </a:lnTo>
                  <a:close/>
                </a:path>
              </a:pathLst>
            </a:custGeom>
            <a:solidFill>
              <a:srgbClr val="E956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469763" y="3091052"/>
            <a:ext cx="376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ha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185659" y="3061716"/>
            <a:ext cx="996950" cy="508000"/>
            <a:chOff x="7185659" y="3061716"/>
            <a:chExt cx="996950" cy="508000"/>
          </a:xfrm>
        </p:grpSpPr>
        <p:sp>
          <p:nvSpPr>
            <p:cNvPr id="65" name="object 65"/>
            <p:cNvSpPr/>
            <p:nvPr/>
          </p:nvSpPr>
          <p:spPr>
            <a:xfrm>
              <a:off x="7208519" y="3090672"/>
              <a:ext cx="954024" cy="3901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185659" y="3061716"/>
              <a:ext cx="996696" cy="50749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42047" y="3104388"/>
              <a:ext cx="891540" cy="327660"/>
            </a:xfrm>
            <a:custGeom>
              <a:avLst/>
              <a:gdLst/>
              <a:ahLst/>
              <a:cxnLst/>
              <a:rect l="l" t="t" r="r" b="b"/>
              <a:pathLst>
                <a:path w="891540" h="327660">
                  <a:moveTo>
                    <a:pt x="836929" y="0"/>
                  </a:moveTo>
                  <a:lnTo>
                    <a:pt x="54609" y="0"/>
                  </a:lnTo>
                  <a:lnTo>
                    <a:pt x="33400" y="4318"/>
                  </a:lnTo>
                  <a:lnTo>
                    <a:pt x="16001" y="16001"/>
                  </a:lnTo>
                  <a:lnTo>
                    <a:pt x="4318" y="33400"/>
                  </a:lnTo>
                  <a:lnTo>
                    <a:pt x="0" y="54610"/>
                  </a:lnTo>
                  <a:lnTo>
                    <a:pt x="0" y="273050"/>
                  </a:lnTo>
                  <a:lnTo>
                    <a:pt x="4318" y="294259"/>
                  </a:lnTo>
                  <a:lnTo>
                    <a:pt x="16001" y="311657"/>
                  </a:lnTo>
                  <a:lnTo>
                    <a:pt x="33400" y="323342"/>
                  </a:lnTo>
                  <a:lnTo>
                    <a:pt x="54609" y="327660"/>
                  </a:lnTo>
                  <a:lnTo>
                    <a:pt x="836929" y="327660"/>
                  </a:lnTo>
                  <a:lnTo>
                    <a:pt x="858138" y="323342"/>
                  </a:lnTo>
                  <a:lnTo>
                    <a:pt x="875537" y="311657"/>
                  </a:lnTo>
                  <a:lnTo>
                    <a:pt x="887222" y="294259"/>
                  </a:lnTo>
                  <a:lnTo>
                    <a:pt x="891540" y="273050"/>
                  </a:lnTo>
                  <a:lnTo>
                    <a:pt x="891540" y="54610"/>
                  </a:lnTo>
                  <a:lnTo>
                    <a:pt x="887222" y="33400"/>
                  </a:lnTo>
                  <a:lnTo>
                    <a:pt x="875537" y="16001"/>
                  </a:lnTo>
                  <a:lnTo>
                    <a:pt x="858138" y="4318"/>
                  </a:lnTo>
                  <a:lnTo>
                    <a:pt x="836929" y="0"/>
                  </a:lnTo>
                  <a:close/>
                </a:path>
              </a:pathLst>
            </a:custGeom>
            <a:solidFill>
              <a:srgbClr val="E956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7339965" y="3110229"/>
            <a:ext cx="688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boo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176527" y="1476755"/>
            <a:ext cx="6548755" cy="2679065"/>
            <a:chOff x="1176527" y="1476755"/>
            <a:chExt cx="6548755" cy="2679065"/>
          </a:xfrm>
        </p:grpSpPr>
        <p:sp>
          <p:nvSpPr>
            <p:cNvPr id="70" name="object 70"/>
            <p:cNvSpPr/>
            <p:nvPr/>
          </p:nvSpPr>
          <p:spPr>
            <a:xfrm>
              <a:off x="1712976" y="1476755"/>
              <a:ext cx="5923915" cy="594360"/>
            </a:xfrm>
            <a:custGeom>
              <a:avLst/>
              <a:gdLst/>
              <a:ahLst/>
              <a:cxnLst/>
              <a:rect l="l" t="t" r="r" b="b"/>
              <a:pathLst>
                <a:path w="5923915" h="594360">
                  <a:moveTo>
                    <a:pt x="0" y="589153"/>
                  </a:moveTo>
                  <a:lnTo>
                    <a:pt x="5923407" y="584327"/>
                  </a:lnTo>
                </a:path>
                <a:path w="5923915" h="594360">
                  <a:moveTo>
                    <a:pt x="3020822" y="0"/>
                  </a:moveTo>
                  <a:lnTo>
                    <a:pt x="3020822" y="594360"/>
                  </a:lnTo>
                </a:path>
              </a:pathLst>
            </a:custGeom>
            <a:ln w="12192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674876" y="2066543"/>
              <a:ext cx="76200" cy="24536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891027" y="2711195"/>
              <a:ext cx="1607820" cy="376555"/>
            </a:xfrm>
            <a:custGeom>
              <a:avLst/>
              <a:gdLst/>
              <a:ahLst/>
              <a:cxnLst/>
              <a:rect l="l" t="t" r="r" b="b"/>
              <a:pathLst>
                <a:path w="1607820" h="376555">
                  <a:moveTo>
                    <a:pt x="802259" y="0"/>
                  </a:moveTo>
                  <a:lnTo>
                    <a:pt x="788924" y="0"/>
                  </a:lnTo>
                  <a:lnTo>
                    <a:pt x="788924" y="181737"/>
                  </a:lnTo>
                  <a:lnTo>
                    <a:pt x="34544" y="181737"/>
                  </a:lnTo>
                  <a:lnTo>
                    <a:pt x="31750" y="184531"/>
                  </a:lnTo>
                  <a:lnTo>
                    <a:pt x="31750" y="299847"/>
                  </a:lnTo>
                  <a:lnTo>
                    <a:pt x="0" y="299847"/>
                  </a:lnTo>
                  <a:lnTo>
                    <a:pt x="38100" y="376174"/>
                  </a:lnTo>
                  <a:lnTo>
                    <a:pt x="76200" y="299847"/>
                  </a:lnTo>
                  <a:lnTo>
                    <a:pt x="44450" y="299847"/>
                  </a:lnTo>
                  <a:lnTo>
                    <a:pt x="44450" y="194437"/>
                  </a:lnTo>
                  <a:lnTo>
                    <a:pt x="1562862" y="194310"/>
                  </a:lnTo>
                  <a:lnTo>
                    <a:pt x="1562862" y="299466"/>
                  </a:lnTo>
                  <a:lnTo>
                    <a:pt x="1531112" y="299466"/>
                  </a:lnTo>
                  <a:lnTo>
                    <a:pt x="1569212" y="375793"/>
                  </a:lnTo>
                  <a:lnTo>
                    <a:pt x="1607312" y="299466"/>
                  </a:lnTo>
                  <a:lnTo>
                    <a:pt x="1575562" y="299466"/>
                  </a:lnTo>
                  <a:lnTo>
                    <a:pt x="1575562" y="184404"/>
                  </a:lnTo>
                  <a:lnTo>
                    <a:pt x="1572768" y="181610"/>
                  </a:lnTo>
                  <a:lnTo>
                    <a:pt x="802259" y="181610"/>
                  </a:lnTo>
                  <a:lnTo>
                    <a:pt x="802259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648455" y="2066543"/>
              <a:ext cx="76200" cy="23621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622036" y="2988691"/>
              <a:ext cx="76200" cy="7607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653786" y="2699003"/>
              <a:ext cx="13335" cy="290195"/>
            </a:xfrm>
            <a:custGeom>
              <a:avLst/>
              <a:gdLst/>
              <a:ahLst/>
              <a:cxnLst/>
              <a:rect l="l" t="t" r="r" b="b"/>
              <a:pathLst>
                <a:path w="13335" h="290194">
                  <a:moveTo>
                    <a:pt x="13208" y="0"/>
                  </a:moveTo>
                  <a:lnTo>
                    <a:pt x="508" y="0"/>
                  </a:lnTo>
                  <a:lnTo>
                    <a:pt x="0" y="289687"/>
                  </a:lnTo>
                  <a:lnTo>
                    <a:pt x="12700" y="289813"/>
                  </a:lnTo>
                  <a:lnTo>
                    <a:pt x="13208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622036" y="2060447"/>
              <a:ext cx="76200" cy="23012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597139" y="2060447"/>
              <a:ext cx="76198" cy="21488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219199" y="3816095"/>
              <a:ext cx="2990215" cy="10795"/>
            </a:xfrm>
            <a:custGeom>
              <a:avLst/>
              <a:gdLst/>
              <a:ahLst/>
              <a:cxnLst/>
              <a:rect l="l" t="t" r="r" b="b"/>
              <a:pathLst>
                <a:path w="2990215" h="10795">
                  <a:moveTo>
                    <a:pt x="0" y="0"/>
                  </a:moveTo>
                  <a:lnTo>
                    <a:pt x="2989834" y="10540"/>
                  </a:lnTo>
                </a:path>
              </a:pathLst>
            </a:custGeom>
            <a:ln w="12192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76528" y="3816095"/>
              <a:ext cx="3070860" cy="339725"/>
            </a:xfrm>
            <a:custGeom>
              <a:avLst/>
              <a:gdLst/>
              <a:ahLst/>
              <a:cxnLst/>
              <a:rect l="l" t="t" r="r" b="b"/>
              <a:pathLst>
                <a:path w="3070860" h="339725">
                  <a:moveTo>
                    <a:pt x="76200" y="251675"/>
                  </a:moveTo>
                  <a:lnTo>
                    <a:pt x="44450" y="251714"/>
                  </a:lnTo>
                  <a:lnTo>
                    <a:pt x="44259" y="0"/>
                  </a:lnTo>
                  <a:lnTo>
                    <a:pt x="31559" y="0"/>
                  </a:lnTo>
                  <a:lnTo>
                    <a:pt x="31750" y="251714"/>
                  </a:lnTo>
                  <a:lnTo>
                    <a:pt x="0" y="251739"/>
                  </a:lnTo>
                  <a:lnTo>
                    <a:pt x="38150" y="327799"/>
                  </a:lnTo>
                  <a:lnTo>
                    <a:pt x="69837" y="264401"/>
                  </a:lnTo>
                  <a:lnTo>
                    <a:pt x="31762" y="264401"/>
                  </a:lnTo>
                  <a:lnTo>
                    <a:pt x="69837" y="264388"/>
                  </a:lnTo>
                  <a:lnTo>
                    <a:pt x="76200" y="251675"/>
                  </a:lnTo>
                  <a:close/>
                </a:path>
                <a:path w="3070860" h="339725">
                  <a:moveTo>
                    <a:pt x="1074166" y="263067"/>
                  </a:moveTo>
                  <a:lnTo>
                    <a:pt x="1042416" y="263258"/>
                  </a:lnTo>
                  <a:lnTo>
                    <a:pt x="1040892" y="0"/>
                  </a:lnTo>
                  <a:lnTo>
                    <a:pt x="1028192" y="0"/>
                  </a:lnTo>
                  <a:lnTo>
                    <a:pt x="1029716" y="263321"/>
                  </a:lnTo>
                  <a:lnTo>
                    <a:pt x="997966" y="263499"/>
                  </a:lnTo>
                  <a:lnTo>
                    <a:pt x="1036447" y="339369"/>
                  </a:lnTo>
                  <a:lnTo>
                    <a:pt x="1074166" y="263067"/>
                  </a:lnTo>
                  <a:close/>
                </a:path>
                <a:path w="3070860" h="339725">
                  <a:moveTo>
                    <a:pt x="2075040" y="263842"/>
                  </a:moveTo>
                  <a:lnTo>
                    <a:pt x="2043303" y="263385"/>
                  </a:lnTo>
                  <a:lnTo>
                    <a:pt x="2046986" y="10795"/>
                  </a:lnTo>
                  <a:lnTo>
                    <a:pt x="2034286" y="10541"/>
                  </a:lnTo>
                  <a:lnTo>
                    <a:pt x="2030603" y="263207"/>
                  </a:lnTo>
                  <a:lnTo>
                    <a:pt x="1998853" y="262737"/>
                  </a:lnTo>
                  <a:lnTo>
                    <a:pt x="2035810" y="339369"/>
                  </a:lnTo>
                  <a:lnTo>
                    <a:pt x="2075040" y="263842"/>
                  </a:lnTo>
                  <a:close/>
                </a:path>
                <a:path w="3070860" h="339725">
                  <a:moveTo>
                    <a:pt x="3070606" y="251714"/>
                  </a:moveTo>
                  <a:lnTo>
                    <a:pt x="3038856" y="251714"/>
                  </a:lnTo>
                  <a:lnTo>
                    <a:pt x="3038856" y="10668"/>
                  </a:lnTo>
                  <a:lnTo>
                    <a:pt x="3026156" y="10668"/>
                  </a:lnTo>
                  <a:lnTo>
                    <a:pt x="3026156" y="251714"/>
                  </a:lnTo>
                  <a:lnTo>
                    <a:pt x="2994406" y="251714"/>
                  </a:lnTo>
                  <a:lnTo>
                    <a:pt x="3032506" y="327799"/>
                  </a:lnTo>
                  <a:lnTo>
                    <a:pt x="3070606" y="251714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12976" y="2720339"/>
              <a:ext cx="0" cy="1100455"/>
            </a:xfrm>
            <a:custGeom>
              <a:avLst/>
              <a:gdLst/>
              <a:ahLst/>
              <a:cxnLst/>
              <a:rect l="l" t="t" r="r" b="b"/>
              <a:pathLst>
                <a:path h="1100454">
                  <a:moveTo>
                    <a:pt x="0" y="0"/>
                  </a:moveTo>
                  <a:lnTo>
                    <a:pt x="0" y="1100201"/>
                  </a:lnTo>
                </a:path>
              </a:pathLst>
            </a:custGeom>
            <a:ln w="12192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648956" y="3026791"/>
              <a:ext cx="76200" cy="7607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680706" y="2737103"/>
              <a:ext cx="13335" cy="290195"/>
            </a:xfrm>
            <a:custGeom>
              <a:avLst/>
              <a:gdLst/>
              <a:ahLst/>
              <a:cxnLst/>
              <a:rect l="l" t="t" r="r" b="b"/>
              <a:pathLst>
                <a:path w="13334" h="290194">
                  <a:moveTo>
                    <a:pt x="13208" y="0"/>
                  </a:moveTo>
                  <a:lnTo>
                    <a:pt x="508" y="0"/>
                  </a:lnTo>
                  <a:lnTo>
                    <a:pt x="0" y="289687"/>
                  </a:lnTo>
                  <a:lnTo>
                    <a:pt x="12700" y="289813"/>
                  </a:lnTo>
                  <a:lnTo>
                    <a:pt x="13208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025" y="845692"/>
            <a:ext cx="8239125" cy="628015"/>
            <a:chOff x="454025" y="845692"/>
            <a:chExt cx="8239125" cy="628015"/>
          </a:xfrm>
        </p:grpSpPr>
        <p:sp>
          <p:nvSpPr>
            <p:cNvPr id="3" name="object 3"/>
            <p:cNvSpPr/>
            <p:nvPr/>
          </p:nvSpPr>
          <p:spPr>
            <a:xfrm>
              <a:off x="468629" y="860297"/>
              <a:ext cx="8209915" cy="0"/>
            </a:xfrm>
            <a:custGeom>
              <a:avLst/>
              <a:gdLst/>
              <a:ahLst/>
              <a:cxnLst/>
              <a:rect l="l" t="t" r="r" b="b"/>
              <a:pathLst>
                <a:path w="8209915">
                  <a:moveTo>
                    <a:pt x="0" y="0"/>
                  </a:moveTo>
                  <a:lnTo>
                    <a:pt x="8209788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20439" y="915957"/>
              <a:ext cx="2013204" cy="5577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58539" y="928115"/>
              <a:ext cx="1941830" cy="492125"/>
            </a:xfrm>
            <a:custGeom>
              <a:avLst/>
              <a:gdLst/>
              <a:ahLst/>
              <a:cxnLst/>
              <a:rect l="l" t="t" r="r" b="b"/>
              <a:pathLst>
                <a:path w="1941829" h="492125">
                  <a:moveTo>
                    <a:pt x="1859280" y="0"/>
                  </a:moveTo>
                  <a:lnTo>
                    <a:pt x="82042" y="0"/>
                  </a:lnTo>
                  <a:lnTo>
                    <a:pt x="50037" y="6476"/>
                  </a:lnTo>
                  <a:lnTo>
                    <a:pt x="24002" y="24003"/>
                  </a:lnTo>
                  <a:lnTo>
                    <a:pt x="6476" y="50037"/>
                  </a:lnTo>
                  <a:lnTo>
                    <a:pt x="0" y="81914"/>
                  </a:lnTo>
                  <a:lnTo>
                    <a:pt x="0" y="409829"/>
                  </a:lnTo>
                  <a:lnTo>
                    <a:pt x="6476" y="441706"/>
                  </a:lnTo>
                  <a:lnTo>
                    <a:pt x="24002" y="467741"/>
                  </a:lnTo>
                  <a:lnTo>
                    <a:pt x="50037" y="485267"/>
                  </a:lnTo>
                  <a:lnTo>
                    <a:pt x="82042" y="491744"/>
                  </a:lnTo>
                  <a:lnTo>
                    <a:pt x="1859280" y="491744"/>
                  </a:lnTo>
                  <a:lnTo>
                    <a:pt x="1891284" y="485267"/>
                  </a:lnTo>
                  <a:lnTo>
                    <a:pt x="1917319" y="467741"/>
                  </a:lnTo>
                  <a:lnTo>
                    <a:pt x="1934845" y="441706"/>
                  </a:lnTo>
                  <a:lnTo>
                    <a:pt x="1941322" y="409829"/>
                  </a:lnTo>
                  <a:lnTo>
                    <a:pt x="1941322" y="81914"/>
                  </a:lnTo>
                  <a:lnTo>
                    <a:pt x="1934845" y="50037"/>
                  </a:lnTo>
                  <a:lnTo>
                    <a:pt x="1917319" y="24003"/>
                  </a:lnTo>
                  <a:lnTo>
                    <a:pt x="1891284" y="6476"/>
                  </a:lnTo>
                  <a:lnTo>
                    <a:pt x="1859280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58539" y="928115"/>
              <a:ext cx="1941830" cy="492125"/>
            </a:xfrm>
            <a:custGeom>
              <a:avLst/>
              <a:gdLst/>
              <a:ahLst/>
              <a:cxnLst/>
              <a:rect l="l" t="t" r="r" b="b"/>
              <a:pathLst>
                <a:path w="1941829" h="492125">
                  <a:moveTo>
                    <a:pt x="0" y="81914"/>
                  </a:moveTo>
                  <a:lnTo>
                    <a:pt x="6476" y="50037"/>
                  </a:lnTo>
                  <a:lnTo>
                    <a:pt x="24002" y="24003"/>
                  </a:lnTo>
                  <a:lnTo>
                    <a:pt x="50037" y="6476"/>
                  </a:lnTo>
                  <a:lnTo>
                    <a:pt x="82042" y="0"/>
                  </a:lnTo>
                  <a:lnTo>
                    <a:pt x="1859280" y="0"/>
                  </a:lnTo>
                  <a:lnTo>
                    <a:pt x="1891284" y="6476"/>
                  </a:lnTo>
                  <a:lnTo>
                    <a:pt x="1917319" y="24003"/>
                  </a:lnTo>
                  <a:lnTo>
                    <a:pt x="1934845" y="50037"/>
                  </a:lnTo>
                  <a:lnTo>
                    <a:pt x="1941322" y="81914"/>
                  </a:lnTo>
                  <a:lnTo>
                    <a:pt x="1941322" y="409829"/>
                  </a:lnTo>
                  <a:lnTo>
                    <a:pt x="1934845" y="441706"/>
                  </a:lnTo>
                  <a:lnTo>
                    <a:pt x="1917319" y="467741"/>
                  </a:lnTo>
                  <a:lnTo>
                    <a:pt x="1891284" y="485267"/>
                  </a:lnTo>
                  <a:lnTo>
                    <a:pt x="1859280" y="491744"/>
                  </a:lnTo>
                  <a:lnTo>
                    <a:pt x="82042" y="491744"/>
                  </a:lnTo>
                  <a:lnTo>
                    <a:pt x="50037" y="485267"/>
                  </a:lnTo>
                  <a:lnTo>
                    <a:pt x="24002" y="467741"/>
                  </a:lnTo>
                  <a:lnTo>
                    <a:pt x="6476" y="441706"/>
                  </a:lnTo>
                  <a:lnTo>
                    <a:pt x="0" y="409829"/>
                  </a:lnTo>
                  <a:lnTo>
                    <a:pt x="0" y="81914"/>
                  </a:lnTo>
                  <a:close/>
                </a:path>
              </a:pathLst>
            </a:custGeom>
            <a:ln w="9144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428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Data</a:t>
            </a:r>
            <a:r>
              <a:rPr sz="2800" b="1" spc="-90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Operations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9558" y="1015111"/>
            <a:ext cx="1384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1600" b="1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Carlito"/>
                <a:cs typeface="Carlito"/>
              </a:rPr>
              <a:t>Operations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5008" y="1952244"/>
            <a:ext cx="1754505" cy="2537460"/>
            <a:chOff x="445008" y="1952244"/>
            <a:chExt cx="1754505" cy="2537460"/>
          </a:xfrm>
        </p:grpSpPr>
        <p:sp>
          <p:nvSpPr>
            <p:cNvPr id="10" name="object 10"/>
            <p:cNvSpPr/>
            <p:nvPr/>
          </p:nvSpPr>
          <p:spPr>
            <a:xfrm>
              <a:off x="498348" y="2272284"/>
              <a:ext cx="1657985" cy="2211070"/>
            </a:xfrm>
            <a:custGeom>
              <a:avLst/>
              <a:gdLst/>
              <a:ahLst/>
              <a:cxnLst/>
              <a:rect l="l" t="t" r="r" b="b"/>
              <a:pathLst>
                <a:path w="1657985" h="2211070">
                  <a:moveTo>
                    <a:pt x="0" y="2210943"/>
                  </a:moveTo>
                  <a:lnTo>
                    <a:pt x="1657604" y="2210943"/>
                  </a:lnTo>
                  <a:lnTo>
                    <a:pt x="1657604" y="0"/>
                  </a:lnTo>
                  <a:lnTo>
                    <a:pt x="0" y="0"/>
                  </a:lnTo>
                  <a:lnTo>
                    <a:pt x="0" y="2210943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5008" y="1952244"/>
              <a:ext cx="1754124" cy="731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4444" y="1975104"/>
              <a:ext cx="1645920" cy="650875"/>
            </a:xfrm>
            <a:custGeom>
              <a:avLst/>
              <a:gdLst/>
              <a:ahLst/>
              <a:cxnLst/>
              <a:rect l="l" t="t" r="r" b="b"/>
              <a:pathLst>
                <a:path w="1645920" h="650875">
                  <a:moveTo>
                    <a:pt x="164592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45920" y="650748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04444" y="2151634"/>
            <a:ext cx="16459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Arithmetic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Operators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044" y="2743961"/>
            <a:ext cx="1696720" cy="169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100"/>
              </a:spcBef>
              <a:tabLst>
                <a:tab pos="441959" algn="l"/>
              </a:tabLst>
            </a:pPr>
            <a:r>
              <a:rPr sz="1800" spc="-7" baseline="6944" dirty="0">
                <a:solidFill>
                  <a:srgbClr val="006EC0"/>
                </a:solidFill>
                <a:latin typeface="Tahoma"/>
                <a:cs typeface="Tahoma"/>
              </a:rPr>
              <a:t>+	</a:t>
            </a:r>
            <a:r>
              <a:rPr sz="12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200" spc="6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Addition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72085">
              <a:lnSpc>
                <a:spcPct val="100000"/>
              </a:lnSpc>
              <a:tabLst>
                <a:tab pos="441959" algn="l"/>
              </a:tabLst>
            </a:pPr>
            <a:r>
              <a:rPr sz="1800" baseline="6944" dirty="0">
                <a:solidFill>
                  <a:srgbClr val="006EC0"/>
                </a:solidFill>
                <a:latin typeface="Tahoma"/>
                <a:cs typeface="Tahoma"/>
              </a:rPr>
              <a:t>-	</a:t>
            </a:r>
            <a:r>
              <a:rPr sz="12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200" spc="5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Subtraction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ahoma"/>
              <a:cs typeface="Tahoma"/>
            </a:endParaRPr>
          </a:p>
          <a:p>
            <a:pPr marL="172085">
              <a:lnSpc>
                <a:spcPct val="100000"/>
              </a:lnSpc>
              <a:tabLst>
                <a:tab pos="441959" algn="l"/>
              </a:tabLst>
            </a:pPr>
            <a:r>
              <a:rPr sz="1800" baseline="6944" dirty="0">
                <a:solidFill>
                  <a:srgbClr val="006EC0"/>
                </a:solidFill>
                <a:latin typeface="Tahoma"/>
                <a:cs typeface="Tahoma"/>
              </a:rPr>
              <a:t>*	</a:t>
            </a:r>
            <a:r>
              <a:rPr sz="12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200" spc="6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Multiplication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ahoma"/>
              <a:cs typeface="Tahoma"/>
            </a:endParaRPr>
          </a:p>
          <a:p>
            <a:pPr marL="172085">
              <a:lnSpc>
                <a:spcPct val="100000"/>
              </a:lnSpc>
              <a:tabLst>
                <a:tab pos="441959" algn="l"/>
              </a:tabLst>
            </a:pPr>
            <a:r>
              <a:rPr sz="1800" baseline="6944" dirty="0">
                <a:solidFill>
                  <a:srgbClr val="006EC0"/>
                </a:solidFill>
                <a:latin typeface="Tahoma"/>
                <a:cs typeface="Tahoma"/>
              </a:rPr>
              <a:t>/	</a:t>
            </a:r>
            <a:r>
              <a:rPr sz="12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200" spc="6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Division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72085">
              <a:lnSpc>
                <a:spcPct val="100000"/>
              </a:lnSpc>
              <a:spcBef>
                <a:spcPts val="5"/>
              </a:spcBef>
            </a:pPr>
            <a:r>
              <a:rPr sz="1800" spc="-7" baseline="6944" dirty="0">
                <a:solidFill>
                  <a:srgbClr val="006EC0"/>
                </a:solidFill>
                <a:latin typeface="Tahoma"/>
                <a:cs typeface="Tahoma"/>
              </a:rPr>
              <a:t>% </a:t>
            </a:r>
            <a:r>
              <a:rPr sz="1200" dirty="0">
                <a:solidFill>
                  <a:srgbClr val="5F5F5F"/>
                </a:solidFill>
                <a:latin typeface="Wingdings"/>
                <a:cs typeface="Wingdings"/>
              </a:rPr>
              <a:t></a:t>
            </a:r>
            <a:r>
              <a:rPr sz="1200" spc="-1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Modulus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95743" y="1952244"/>
            <a:ext cx="1754505" cy="2537460"/>
            <a:chOff x="7095743" y="1952244"/>
            <a:chExt cx="1754505" cy="2537460"/>
          </a:xfrm>
        </p:grpSpPr>
        <p:sp>
          <p:nvSpPr>
            <p:cNvPr id="16" name="object 16"/>
            <p:cNvSpPr/>
            <p:nvPr/>
          </p:nvSpPr>
          <p:spPr>
            <a:xfrm>
              <a:off x="7149083" y="2272284"/>
              <a:ext cx="1657985" cy="2211070"/>
            </a:xfrm>
            <a:custGeom>
              <a:avLst/>
              <a:gdLst/>
              <a:ahLst/>
              <a:cxnLst/>
              <a:rect l="l" t="t" r="r" b="b"/>
              <a:pathLst>
                <a:path w="1657984" h="2211070">
                  <a:moveTo>
                    <a:pt x="0" y="2210943"/>
                  </a:moveTo>
                  <a:lnTo>
                    <a:pt x="1657603" y="2210943"/>
                  </a:lnTo>
                  <a:lnTo>
                    <a:pt x="1657603" y="0"/>
                  </a:lnTo>
                  <a:lnTo>
                    <a:pt x="0" y="0"/>
                  </a:lnTo>
                  <a:lnTo>
                    <a:pt x="0" y="2210943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95743" y="1952244"/>
              <a:ext cx="1754124" cy="731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42987" y="1979676"/>
              <a:ext cx="1664335" cy="641350"/>
            </a:xfrm>
            <a:custGeom>
              <a:avLst/>
              <a:gdLst/>
              <a:ahLst/>
              <a:cxnLst/>
              <a:rect l="l" t="t" r="r" b="b"/>
              <a:pathLst>
                <a:path w="1664334" h="641350">
                  <a:moveTo>
                    <a:pt x="0" y="641223"/>
                  </a:moveTo>
                  <a:lnTo>
                    <a:pt x="1664080" y="641223"/>
                  </a:lnTo>
                  <a:lnTo>
                    <a:pt x="1664080" y="0"/>
                  </a:lnTo>
                  <a:lnTo>
                    <a:pt x="0" y="0"/>
                  </a:lnTo>
                  <a:lnTo>
                    <a:pt x="0" y="641223"/>
                  </a:lnTo>
                  <a:close/>
                </a:path>
              </a:pathLst>
            </a:custGeom>
            <a:ln w="9143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55179" y="1975104"/>
              <a:ext cx="1645920" cy="650875"/>
            </a:xfrm>
            <a:custGeom>
              <a:avLst/>
              <a:gdLst/>
              <a:ahLst/>
              <a:cxnLst/>
              <a:rect l="l" t="t" r="r" b="b"/>
              <a:pathLst>
                <a:path w="1645920" h="650875">
                  <a:moveTo>
                    <a:pt x="164592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45920" y="650748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57466" y="2191004"/>
            <a:ext cx="1643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Logical</a:t>
            </a:r>
            <a:r>
              <a:rPr sz="14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Operators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73417" y="2836545"/>
            <a:ext cx="210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006EC0"/>
                </a:solidFill>
                <a:latin typeface="Tahoma"/>
                <a:cs typeface="Tahoma"/>
              </a:rPr>
              <a:t>&amp;&amp;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34248" y="2841117"/>
            <a:ext cx="462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200" spc="-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73417" y="3206876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006EC0"/>
                </a:solidFill>
                <a:latin typeface="Tahoma"/>
                <a:cs typeface="Tahoma"/>
              </a:rPr>
              <a:t>||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34248" y="3211448"/>
            <a:ext cx="365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200" spc="-2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73417" y="3578733"/>
            <a:ext cx="6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34248" y="3583304"/>
            <a:ext cx="437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200" spc="-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847844" y="1972055"/>
            <a:ext cx="1755775" cy="2537460"/>
            <a:chOff x="4847844" y="1972055"/>
            <a:chExt cx="1755775" cy="2537460"/>
          </a:xfrm>
        </p:grpSpPr>
        <p:sp>
          <p:nvSpPr>
            <p:cNvPr id="28" name="object 28"/>
            <p:cNvSpPr/>
            <p:nvPr/>
          </p:nvSpPr>
          <p:spPr>
            <a:xfrm>
              <a:off x="4901184" y="2292095"/>
              <a:ext cx="1659889" cy="2211070"/>
            </a:xfrm>
            <a:custGeom>
              <a:avLst/>
              <a:gdLst/>
              <a:ahLst/>
              <a:cxnLst/>
              <a:rect l="l" t="t" r="r" b="b"/>
              <a:pathLst>
                <a:path w="1659890" h="2211070">
                  <a:moveTo>
                    <a:pt x="0" y="2210943"/>
                  </a:moveTo>
                  <a:lnTo>
                    <a:pt x="1659382" y="2210943"/>
                  </a:lnTo>
                  <a:lnTo>
                    <a:pt x="1659382" y="0"/>
                  </a:lnTo>
                  <a:lnTo>
                    <a:pt x="0" y="0"/>
                  </a:lnTo>
                  <a:lnTo>
                    <a:pt x="0" y="2210943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47844" y="1972055"/>
              <a:ext cx="1755648" cy="7299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07280" y="1994915"/>
              <a:ext cx="1647825" cy="649605"/>
            </a:xfrm>
            <a:custGeom>
              <a:avLst/>
              <a:gdLst/>
              <a:ahLst/>
              <a:cxnLst/>
              <a:rect l="l" t="t" r="r" b="b"/>
              <a:pathLst>
                <a:path w="1647825" h="649605">
                  <a:moveTo>
                    <a:pt x="1647444" y="0"/>
                  </a:moveTo>
                  <a:lnTo>
                    <a:pt x="0" y="0"/>
                  </a:lnTo>
                  <a:lnTo>
                    <a:pt x="0" y="649224"/>
                  </a:lnTo>
                  <a:lnTo>
                    <a:pt x="1647444" y="649224"/>
                  </a:lnTo>
                  <a:lnTo>
                    <a:pt x="164744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907279" y="2191969"/>
            <a:ext cx="164718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Relational</a:t>
            </a:r>
            <a:r>
              <a:rPr sz="14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Operators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07279" y="2721101"/>
            <a:ext cx="1647189" cy="1469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00"/>
              </a:spcBef>
              <a:tabLst>
                <a:tab pos="431800" algn="l"/>
              </a:tabLst>
            </a:pPr>
            <a:r>
              <a:rPr sz="1800" spc="-7" baseline="2314" dirty="0">
                <a:solidFill>
                  <a:srgbClr val="006EC0"/>
                </a:solidFill>
                <a:latin typeface="Tahoma"/>
                <a:cs typeface="Tahoma"/>
              </a:rPr>
              <a:t>&lt;	</a:t>
            </a:r>
            <a:r>
              <a:rPr sz="12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Less</a:t>
            </a:r>
            <a:r>
              <a:rPr sz="12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than</a:t>
            </a:r>
            <a:endParaRPr sz="1200">
              <a:latin typeface="Tahoma"/>
              <a:cs typeface="Tahoma"/>
            </a:endParaRPr>
          </a:p>
          <a:p>
            <a:pPr marL="102235">
              <a:lnSpc>
                <a:spcPts val="1435"/>
              </a:lnSpc>
            </a:pPr>
            <a:r>
              <a:rPr sz="1800" baseline="2314" dirty="0">
                <a:solidFill>
                  <a:srgbClr val="006EC0"/>
                </a:solidFill>
                <a:latin typeface="Tahoma"/>
                <a:cs typeface="Tahoma"/>
              </a:rPr>
              <a:t>&lt;= </a:t>
            </a:r>
            <a:r>
              <a:rPr sz="12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Less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than</a:t>
            </a:r>
            <a:r>
              <a:rPr sz="1200" spc="1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endParaRPr sz="1200">
              <a:latin typeface="Tahoma"/>
              <a:cs typeface="Tahoma"/>
            </a:endParaRPr>
          </a:p>
          <a:p>
            <a:pPr marL="812800">
              <a:lnSpc>
                <a:spcPts val="1400"/>
              </a:lnSpc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equal 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 marL="102235">
              <a:lnSpc>
                <a:spcPts val="1405"/>
              </a:lnSpc>
              <a:tabLst>
                <a:tab pos="431800" algn="l"/>
              </a:tabLst>
            </a:pPr>
            <a:r>
              <a:rPr sz="1800" spc="-7" baseline="2314" dirty="0">
                <a:solidFill>
                  <a:srgbClr val="006EC0"/>
                </a:solidFill>
                <a:latin typeface="Tahoma"/>
                <a:cs typeface="Tahoma"/>
              </a:rPr>
              <a:t>&gt;	</a:t>
            </a:r>
            <a:r>
              <a:rPr sz="12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Greater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than</a:t>
            </a:r>
            <a:endParaRPr sz="1200">
              <a:latin typeface="Tahoma"/>
              <a:cs typeface="Tahoma"/>
            </a:endParaRPr>
          </a:p>
          <a:p>
            <a:pPr marL="102235">
              <a:lnSpc>
                <a:spcPts val="1435"/>
              </a:lnSpc>
            </a:pPr>
            <a:r>
              <a:rPr sz="1800" baseline="2314" dirty="0">
                <a:solidFill>
                  <a:srgbClr val="006EC0"/>
                </a:solidFill>
                <a:latin typeface="Tahoma"/>
                <a:cs typeface="Tahoma"/>
              </a:rPr>
              <a:t>&gt;=  </a:t>
            </a:r>
            <a:r>
              <a:rPr sz="12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Greater</a:t>
            </a:r>
            <a:r>
              <a:rPr sz="1200" spc="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than</a:t>
            </a:r>
            <a:endParaRPr sz="1200">
              <a:latin typeface="Tahoma"/>
              <a:cs typeface="Tahoma"/>
            </a:endParaRPr>
          </a:p>
          <a:p>
            <a:pPr marL="812800">
              <a:lnSpc>
                <a:spcPts val="1405"/>
              </a:lnSpc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or equal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 marL="102235">
              <a:lnSpc>
                <a:spcPts val="1410"/>
              </a:lnSpc>
              <a:tabLst>
                <a:tab pos="431800" algn="l"/>
              </a:tabLst>
            </a:pPr>
            <a:r>
              <a:rPr sz="1800" spc="-30" baseline="2314" dirty="0">
                <a:solidFill>
                  <a:srgbClr val="006EC0"/>
                </a:solidFill>
                <a:latin typeface="Tahoma"/>
                <a:cs typeface="Tahoma"/>
              </a:rPr>
              <a:t>!=	</a:t>
            </a:r>
            <a:r>
              <a:rPr sz="12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Not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equal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 marL="102235">
              <a:lnSpc>
                <a:spcPct val="100000"/>
              </a:lnSpc>
            </a:pPr>
            <a:r>
              <a:rPr sz="1800" baseline="2314" dirty="0">
                <a:solidFill>
                  <a:srgbClr val="006EC0"/>
                </a:solidFill>
                <a:latin typeface="Tahoma"/>
                <a:cs typeface="Tahoma"/>
              </a:rPr>
              <a:t>== </a:t>
            </a:r>
            <a:r>
              <a:rPr sz="1200" dirty="0">
                <a:solidFill>
                  <a:srgbClr val="5F5F5F"/>
                </a:solidFill>
                <a:latin typeface="Wingdings"/>
                <a:cs typeface="Wingdings"/>
              </a:rPr>
              <a:t></a:t>
            </a:r>
            <a:r>
              <a:rPr sz="120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Double</a:t>
            </a:r>
            <a:r>
              <a:rPr sz="12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Equals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648711" y="1964435"/>
            <a:ext cx="1754505" cy="2537460"/>
            <a:chOff x="2648711" y="1964435"/>
            <a:chExt cx="1754505" cy="2537460"/>
          </a:xfrm>
        </p:grpSpPr>
        <p:sp>
          <p:nvSpPr>
            <p:cNvPr id="34" name="object 34"/>
            <p:cNvSpPr/>
            <p:nvPr/>
          </p:nvSpPr>
          <p:spPr>
            <a:xfrm>
              <a:off x="2702051" y="2284475"/>
              <a:ext cx="1657985" cy="2211070"/>
            </a:xfrm>
            <a:custGeom>
              <a:avLst/>
              <a:gdLst/>
              <a:ahLst/>
              <a:cxnLst/>
              <a:rect l="l" t="t" r="r" b="b"/>
              <a:pathLst>
                <a:path w="1657985" h="2211070">
                  <a:moveTo>
                    <a:pt x="0" y="2210943"/>
                  </a:moveTo>
                  <a:lnTo>
                    <a:pt x="1657603" y="2210943"/>
                  </a:lnTo>
                  <a:lnTo>
                    <a:pt x="1657603" y="0"/>
                  </a:lnTo>
                  <a:lnTo>
                    <a:pt x="0" y="0"/>
                  </a:lnTo>
                  <a:lnTo>
                    <a:pt x="0" y="2210943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48711" y="1964435"/>
              <a:ext cx="1754124" cy="7299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08147" y="1987295"/>
              <a:ext cx="1645920" cy="649605"/>
            </a:xfrm>
            <a:custGeom>
              <a:avLst/>
              <a:gdLst/>
              <a:ahLst/>
              <a:cxnLst/>
              <a:rect l="l" t="t" r="r" b="b"/>
              <a:pathLst>
                <a:path w="1645920" h="649605">
                  <a:moveTo>
                    <a:pt x="1645920" y="0"/>
                  </a:moveTo>
                  <a:lnTo>
                    <a:pt x="0" y="0"/>
                  </a:lnTo>
                  <a:lnTo>
                    <a:pt x="0" y="649224"/>
                  </a:lnTo>
                  <a:lnTo>
                    <a:pt x="1645920" y="649224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708148" y="2187321"/>
            <a:ext cx="16459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Unary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Operators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08148" y="2841117"/>
            <a:ext cx="1645920" cy="1324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8925" algn="r">
              <a:lnSpc>
                <a:spcPct val="100000"/>
              </a:lnSpc>
              <a:spcBef>
                <a:spcPts val="100"/>
              </a:spcBef>
            </a:pPr>
            <a:r>
              <a:rPr sz="1800" spc="-7" baseline="2314" dirty="0">
                <a:solidFill>
                  <a:srgbClr val="006EC0"/>
                </a:solidFill>
                <a:latin typeface="Tahoma"/>
                <a:cs typeface="Tahoma"/>
              </a:rPr>
              <a:t>++  </a:t>
            </a:r>
            <a:r>
              <a:rPr sz="12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200" spc="4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Increment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50">
              <a:latin typeface="Tahoma"/>
              <a:cs typeface="Tahoma"/>
            </a:endParaRPr>
          </a:p>
          <a:p>
            <a:pPr marR="275590" algn="r">
              <a:lnSpc>
                <a:spcPct val="100000"/>
              </a:lnSpc>
            </a:pP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ato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ahoma"/>
              <a:cs typeface="Tahoma"/>
            </a:endParaRPr>
          </a:p>
          <a:p>
            <a:pPr marR="246379" algn="r">
              <a:lnSpc>
                <a:spcPct val="100000"/>
              </a:lnSpc>
              <a:tabLst>
                <a:tab pos="320040" algn="l"/>
              </a:tabLst>
            </a:pPr>
            <a:r>
              <a:rPr sz="1800" spc="-15" baseline="2314" dirty="0">
                <a:solidFill>
                  <a:srgbClr val="006EC0"/>
                </a:solidFill>
                <a:latin typeface="Tahoma"/>
                <a:cs typeface="Tahoma"/>
              </a:rPr>
              <a:t>--	</a:t>
            </a:r>
            <a:r>
              <a:rPr sz="12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200" spc="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Decrement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ahoma"/>
              <a:cs typeface="Tahoma"/>
            </a:endParaRPr>
          </a:p>
          <a:p>
            <a:pPr marR="275590" algn="r">
              <a:lnSpc>
                <a:spcPct val="100000"/>
              </a:lnSpc>
            </a:pP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ato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286255" y="1411224"/>
            <a:ext cx="6728459" cy="579120"/>
          </a:xfrm>
          <a:custGeom>
            <a:avLst/>
            <a:gdLst/>
            <a:ahLst/>
            <a:cxnLst/>
            <a:rect l="l" t="t" r="r" b="b"/>
            <a:pathLst>
              <a:path w="6728459" h="579119">
                <a:moveTo>
                  <a:pt x="3249676" y="0"/>
                </a:moveTo>
                <a:lnTo>
                  <a:pt x="3236086" y="0"/>
                </a:lnTo>
                <a:lnTo>
                  <a:pt x="3236086" y="279146"/>
                </a:lnTo>
                <a:lnTo>
                  <a:pt x="2238502" y="279146"/>
                </a:lnTo>
                <a:lnTo>
                  <a:pt x="2235708" y="282066"/>
                </a:lnTo>
                <a:lnTo>
                  <a:pt x="2235708" y="282321"/>
                </a:lnTo>
                <a:lnTo>
                  <a:pt x="34543" y="282321"/>
                </a:lnTo>
                <a:lnTo>
                  <a:pt x="31750" y="285241"/>
                </a:lnTo>
                <a:lnTo>
                  <a:pt x="31750" y="491998"/>
                </a:lnTo>
                <a:lnTo>
                  <a:pt x="0" y="491998"/>
                </a:lnTo>
                <a:lnTo>
                  <a:pt x="38100" y="568198"/>
                </a:lnTo>
                <a:lnTo>
                  <a:pt x="76200" y="491998"/>
                </a:lnTo>
                <a:lnTo>
                  <a:pt x="44450" y="491998"/>
                </a:lnTo>
                <a:lnTo>
                  <a:pt x="44450" y="295021"/>
                </a:lnTo>
                <a:lnTo>
                  <a:pt x="2235708" y="295021"/>
                </a:lnTo>
                <a:lnTo>
                  <a:pt x="2235708" y="494919"/>
                </a:lnTo>
                <a:lnTo>
                  <a:pt x="2203958" y="494919"/>
                </a:lnTo>
                <a:lnTo>
                  <a:pt x="2242058" y="571119"/>
                </a:lnTo>
                <a:lnTo>
                  <a:pt x="2280158" y="494919"/>
                </a:lnTo>
                <a:lnTo>
                  <a:pt x="2248408" y="494919"/>
                </a:lnTo>
                <a:lnTo>
                  <a:pt x="2248408" y="295021"/>
                </a:lnTo>
                <a:lnTo>
                  <a:pt x="3239135" y="295021"/>
                </a:lnTo>
                <a:lnTo>
                  <a:pt x="3239770" y="295655"/>
                </a:lnTo>
                <a:lnTo>
                  <a:pt x="4436109" y="295655"/>
                </a:lnTo>
                <a:lnTo>
                  <a:pt x="4436109" y="502538"/>
                </a:lnTo>
                <a:lnTo>
                  <a:pt x="4404359" y="502538"/>
                </a:lnTo>
                <a:lnTo>
                  <a:pt x="4442459" y="578738"/>
                </a:lnTo>
                <a:lnTo>
                  <a:pt x="4480559" y="502538"/>
                </a:lnTo>
                <a:lnTo>
                  <a:pt x="4448809" y="502538"/>
                </a:lnTo>
                <a:lnTo>
                  <a:pt x="4448809" y="295021"/>
                </a:lnTo>
                <a:lnTo>
                  <a:pt x="6683629" y="295021"/>
                </a:lnTo>
                <a:lnTo>
                  <a:pt x="6683629" y="491998"/>
                </a:lnTo>
                <a:lnTo>
                  <a:pt x="6651879" y="491998"/>
                </a:lnTo>
                <a:lnTo>
                  <a:pt x="6689979" y="568198"/>
                </a:lnTo>
                <a:lnTo>
                  <a:pt x="6728079" y="491998"/>
                </a:lnTo>
                <a:lnTo>
                  <a:pt x="6696329" y="491998"/>
                </a:lnTo>
                <a:lnTo>
                  <a:pt x="6696329" y="285114"/>
                </a:lnTo>
                <a:lnTo>
                  <a:pt x="6693408" y="282321"/>
                </a:lnTo>
                <a:lnTo>
                  <a:pt x="3249676" y="282321"/>
                </a:lnTo>
                <a:lnTo>
                  <a:pt x="3249676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0"/>
            <a:ext cx="1243330" cy="1554480"/>
          </a:xfrm>
          <a:custGeom>
            <a:avLst/>
            <a:gdLst/>
            <a:ahLst/>
            <a:cxnLst/>
            <a:rect l="l" t="t" r="r" b="b"/>
            <a:pathLst>
              <a:path w="1243329" h="1554480">
                <a:moveTo>
                  <a:pt x="1243202" y="0"/>
                </a:moveTo>
                <a:lnTo>
                  <a:pt x="0" y="0"/>
                </a:lnTo>
                <a:lnTo>
                  <a:pt x="0" y="1554479"/>
                </a:lnTo>
                <a:lnTo>
                  <a:pt x="620902" y="1096137"/>
                </a:lnTo>
                <a:lnTo>
                  <a:pt x="1243202" y="1554479"/>
                </a:lnTo>
                <a:lnTo>
                  <a:pt x="1243202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45435" y="2265045"/>
            <a:ext cx="33953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5F5F5F"/>
                </a:solidFill>
                <a:latin typeface="Carlito"/>
                <a:cs typeface="Carlito"/>
              </a:rPr>
              <a:t>Introduction to</a:t>
            </a:r>
            <a:r>
              <a:rPr sz="3200" b="1" spc="-16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3200" b="1" spc="-20" dirty="0">
                <a:solidFill>
                  <a:srgbClr val="5F5F5F"/>
                </a:solidFill>
                <a:latin typeface="Carlito"/>
                <a:cs typeface="Carlito"/>
              </a:rPr>
              <a:t>Java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75E7B198-4BED-4288-8231-5BB7E20D5E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3100" y="1733550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695" y="0"/>
            <a:ext cx="146050" cy="5121910"/>
          </a:xfrm>
          <a:custGeom>
            <a:avLst/>
            <a:gdLst/>
            <a:ahLst/>
            <a:cxnLst/>
            <a:rect l="l" t="t" r="r" b="b"/>
            <a:pathLst>
              <a:path w="146050" h="5121910">
                <a:moveTo>
                  <a:pt x="145923" y="0"/>
                </a:moveTo>
                <a:lnTo>
                  <a:pt x="0" y="0"/>
                </a:lnTo>
                <a:lnTo>
                  <a:pt x="0" y="5121783"/>
                </a:lnTo>
                <a:lnTo>
                  <a:pt x="145923" y="5121783"/>
                </a:lnTo>
                <a:lnTo>
                  <a:pt x="14592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30225" cy="5143500"/>
          </a:xfrm>
          <a:custGeom>
            <a:avLst/>
            <a:gdLst/>
            <a:ahLst/>
            <a:cxnLst/>
            <a:rect l="l" t="t" r="r" b="b"/>
            <a:pathLst>
              <a:path w="530225" h="5143500">
                <a:moveTo>
                  <a:pt x="529844" y="4800600"/>
                </a:moveTo>
                <a:lnTo>
                  <a:pt x="146164" y="4800600"/>
                </a:lnTo>
                <a:lnTo>
                  <a:pt x="146164" y="0"/>
                </a:lnTo>
                <a:lnTo>
                  <a:pt x="0" y="0"/>
                </a:lnTo>
                <a:lnTo>
                  <a:pt x="0" y="4800600"/>
                </a:lnTo>
                <a:lnTo>
                  <a:pt x="0" y="5143500"/>
                </a:lnTo>
                <a:lnTo>
                  <a:pt x="529844" y="5143500"/>
                </a:lnTo>
                <a:lnTo>
                  <a:pt x="529844" y="48006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7255" y="4800599"/>
            <a:ext cx="7476490" cy="342900"/>
          </a:xfrm>
          <a:custGeom>
            <a:avLst/>
            <a:gdLst/>
            <a:ahLst/>
            <a:cxnLst/>
            <a:rect l="l" t="t" r="r" b="b"/>
            <a:pathLst>
              <a:path w="7476490" h="342900">
                <a:moveTo>
                  <a:pt x="7476363" y="0"/>
                </a:moveTo>
                <a:lnTo>
                  <a:pt x="0" y="0"/>
                </a:lnTo>
                <a:lnTo>
                  <a:pt x="0" y="342900"/>
                </a:lnTo>
                <a:lnTo>
                  <a:pt x="7476363" y="342900"/>
                </a:lnTo>
                <a:lnTo>
                  <a:pt x="747636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753110"/>
          </a:xfrm>
          <a:custGeom>
            <a:avLst/>
            <a:gdLst/>
            <a:ahLst/>
            <a:cxnLst/>
            <a:rect l="l" t="t" r="r" b="b"/>
            <a:pathLst>
              <a:path w="9144000" h="753110">
                <a:moveTo>
                  <a:pt x="9144000" y="0"/>
                </a:moveTo>
                <a:lnTo>
                  <a:pt x="8836025" y="0"/>
                </a:lnTo>
                <a:lnTo>
                  <a:pt x="8116824" y="0"/>
                </a:lnTo>
                <a:lnTo>
                  <a:pt x="0" y="0"/>
                </a:lnTo>
                <a:lnTo>
                  <a:pt x="0" y="123063"/>
                </a:lnTo>
                <a:lnTo>
                  <a:pt x="8116824" y="123063"/>
                </a:lnTo>
                <a:lnTo>
                  <a:pt x="8116824" y="752602"/>
                </a:lnTo>
                <a:lnTo>
                  <a:pt x="8476488" y="489077"/>
                </a:lnTo>
                <a:lnTo>
                  <a:pt x="8836025" y="752602"/>
                </a:lnTo>
                <a:lnTo>
                  <a:pt x="8836025" y="123063"/>
                </a:lnTo>
                <a:lnTo>
                  <a:pt x="9144000" y="123063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85100">
              <a:lnSpc>
                <a:spcPct val="100000"/>
              </a:lnSpc>
              <a:spcBef>
                <a:spcPts val="100"/>
              </a:spcBef>
            </a:pPr>
            <a:r>
              <a:rPr dirty="0"/>
              <a:t>Q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0408" y="300304"/>
            <a:ext cx="6194425" cy="882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In Class</a:t>
            </a:r>
            <a:r>
              <a:rPr sz="2800" b="1" spc="-60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2800" b="1" spc="-20" dirty="0">
                <a:solidFill>
                  <a:srgbClr val="095A82"/>
                </a:solidFill>
                <a:latin typeface="Carlito"/>
                <a:cs typeface="Carlito"/>
              </a:rPr>
              <a:t>Question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  <a:tabLst>
                <a:tab pos="354965" algn="l"/>
              </a:tabLst>
            </a:pPr>
            <a:r>
              <a:rPr sz="1400" spc="-15" dirty="0">
                <a:solidFill>
                  <a:srgbClr val="095A82"/>
                </a:solidFill>
                <a:latin typeface="Carlito"/>
                <a:cs typeface="Carlito"/>
              </a:rPr>
              <a:t>1.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Why do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you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think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need byte, short and long datatypes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when int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be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 used?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695" y="0"/>
            <a:ext cx="146050" cy="5121910"/>
          </a:xfrm>
          <a:custGeom>
            <a:avLst/>
            <a:gdLst/>
            <a:ahLst/>
            <a:cxnLst/>
            <a:rect l="l" t="t" r="r" b="b"/>
            <a:pathLst>
              <a:path w="146050" h="5121910">
                <a:moveTo>
                  <a:pt x="145923" y="0"/>
                </a:moveTo>
                <a:lnTo>
                  <a:pt x="0" y="0"/>
                </a:lnTo>
                <a:lnTo>
                  <a:pt x="0" y="5121783"/>
                </a:lnTo>
                <a:lnTo>
                  <a:pt x="145923" y="5121783"/>
                </a:lnTo>
                <a:lnTo>
                  <a:pt x="14592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30225" cy="5143500"/>
          </a:xfrm>
          <a:custGeom>
            <a:avLst/>
            <a:gdLst/>
            <a:ahLst/>
            <a:cxnLst/>
            <a:rect l="l" t="t" r="r" b="b"/>
            <a:pathLst>
              <a:path w="530225" h="5143500">
                <a:moveTo>
                  <a:pt x="529844" y="4800600"/>
                </a:moveTo>
                <a:lnTo>
                  <a:pt x="146164" y="4800600"/>
                </a:lnTo>
                <a:lnTo>
                  <a:pt x="146164" y="0"/>
                </a:lnTo>
                <a:lnTo>
                  <a:pt x="0" y="0"/>
                </a:lnTo>
                <a:lnTo>
                  <a:pt x="0" y="4800600"/>
                </a:lnTo>
                <a:lnTo>
                  <a:pt x="0" y="5143500"/>
                </a:lnTo>
                <a:lnTo>
                  <a:pt x="529844" y="5143500"/>
                </a:lnTo>
                <a:lnTo>
                  <a:pt x="529844" y="48006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7255" y="4800599"/>
            <a:ext cx="7476490" cy="342900"/>
          </a:xfrm>
          <a:custGeom>
            <a:avLst/>
            <a:gdLst/>
            <a:ahLst/>
            <a:cxnLst/>
            <a:rect l="l" t="t" r="r" b="b"/>
            <a:pathLst>
              <a:path w="7476490" h="342900">
                <a:moveTo>
                  <a:pt x="7476363" y="0"/>
                </a:moveTo>
                <a:lnTo>
                  <a:pt x="0" y="0"/>
                </a:lnTo>
                <a:lnTo>
                  <a:pt x="0" y="342900"/>
                </a:lnTo>
                <a:lnTo>
                  <a:pt x="7476363" y="342900"/>
                </a:lnTo>
                <a:lnTo>
                  <a:pt x="747636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753110"/>
          </a:xfrm>
          <a:custGeom>
            <a:avLst/>
            <a:gdLst/>
            <a:ahLst/>
            <a:cxnLst/>
            <a:rect l="l" t="t" r="r" b="b"/>
            <a:pathLst>
              <a:path w="9144000" h="753110">
                <a:moveTo>
                  <a:pt x="9144000" y="0"/>
                </a:moveTo>
                <a:lnTo>
                  <a:pt x="8836025" y="0"/>
                </a:lnTo>
                <a:lnTo>
                  <a:pt x="8116824" y="0"/>
                </a:lnTo>
                <a:lnTo>
                  <a:pt x="0" y="0"/>
                </a:lnTo>
                <a:lnTo>
                  <a:pt x="0" y="123063"/>
                </a:lnTo>
                <a:lnTo>
                  <a:pt x="8116824" y="123063"/>
                </a:lnTo>
                <a:lnTo>
                  <a:pt x="8116824" y="752602"/>
                </a:lnTo>
                <a:lnTo>
                  <a:pt x="8476488" y="489077"/>
                </a:lnTo>
                <a:lnTo>
                  <a:pt x="8836025" y="752602"/>
                </a:lnTo>
                <a:lnTo>
                  <a:pt x="8836025" y="123063"/>
                </a:lnTo>
                <a:lnTo>
                  <a:pt x="9144000" y="123063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0408" y="300304"/>
            <a:ext cx="8133080" cy="189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In Class </a:t>
            </a:r>
            <a:r>
              <a:rPr sz="2800" b="1" spc="-10" dirty="0">
                <a:solidFill>
                  <a:srgbClr val="095A82"/>
                </a:solidFill>
                <a:latin typeface="Carlito"/>
                <a:cs typeface="Carlito"/>
              </a:rPr>
              <a:t>Question </a:t>
            </a: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-</a:t>
            </a:r>
            <a:r>
              <a:rPr sz="2800" b="1" spc="-140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2800" b="1" spc="-20" dirty="0">
                <a:solidFill>
                  <a:srgbClr val="095A82"/>
                </a:solidFill>
                <a:latin typeface="Carlito"/>
                <a:cs typeface="Carlito"/>
              </a:rPr>
              <a:t>Solution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  <a:tabLst>
                <a:tab pos="354965" algn="l"/>
              </a:tabLst>
            </a:pPr>
            <a:r>
              <a:rPr sz="1400" spc="-15" dirty="0">
                <a:solidFill>
                  <a:srgbClr val="095A82"/>
                </a:solidFill>
                <a:latin typeface="Carlito"/>
                <a:cs typeface="Carlito"/>
              </a:rPr>
              <a:t>1.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Why do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you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think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need byte, short and long datatypes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when int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be</a:t>
            </a:r>
            <a:r>
              <a:rPr sz="1400" spc="-7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used?</a:t>
            </a:r>
            <a:endParaRPr sz="1400" dirty="0">
              <a:latin typeface="Carlito"/>
              <a:cs typeface="Carlito"/>
            </a:endParaRPr>
          </a:p>
          <a:p>
            <a:pPr marL="12700" marR="5080">
              <a:lnSpc>
                <a:spcPct val="150100"/>
              </a:lnSpc>
              <a:spcBef>
                <a:spcPts val="430"/>
              </a:spcBef>
            </a:pPr>
            <a:r>
              <a:rPr sz="1400" spc="-5" dirty="0">
                <a:solidFill>
                  <a:srgbClr val="095A82"/>
                </a:solidFill>
                <a:latin typeface="Carlito"/>
                <a:cs typeface="Carlito"/>
              </a:rPr>
              <a:t>Solution</a:t>
            </a:r>
            <a:r>
              <a:rPr sz="1400" spc="-5" dirty="0">
                <a:solidFill>
                  <a:srgbClr val="095A82"/>
                </a:solidFill>
                <a:latin typeface="Tahoma"/>
                <a:cs typeface="Tahoma"/>
              </a:rPr>
              <a:t>: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‘byte’ takes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1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byte,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‘short’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takes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2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bytes</a:t>
            </a:r>
            <a:r>
              <a:rPr lang="en-US" sz="1400" spc="-5" dirty="0">
                <a:solidFill>
                  <a:srgbClr val="5F5F5F"/>
                </a:solidFill>
                <a:latin typeface="Carlito"/>
                <a:cs typeface="Carlito"/>
              </a:rPr>
              <a:t>,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 ‘int’ takes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4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bytes</a:t>
            </a:r>
            <a:r>
              <a:rPr lang="en-US" sz="1400" spc="-5" dirty="0">
                <a:solidFill>
                  <a:srgbClr val="5F5F5F"/>
                </a:solidFill>
                <a:latin typeface="Carlito"/>
                <a:cs typeface="Carlito"/>
              </a:rPr>
              <a:t> and long takes 8bytes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memory. If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know that the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variable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need not be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very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big then ‘short’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fine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as it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reduces the memory consumption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which in turn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increases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the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performance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</a:t>
            </a:r>
            <a:r>
              <a:rPr sz="1400" spc="-8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project.</a:t>
            </a:r>
            <a:endParaRPr sz="1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105" y="845819"/>
            <a:ext cx="8211820" cy="3388360"/>
            <a:chOff x="467105" y="845819"/>
            <a:chExt cx="8211820" cy="3388360"/>
          </a:xfrm>
        </p:grpSpPr>
        <p:sp>
          <p:nvSpPr>
            <p:cNvPr id="3" name="object 3"/>
            <p:cNvSpPr/>
            <p:nvPr/>
          </p:nvSpPr>
          <p:spPr>
            <a:xfrm>
              <a:off x="467105" y="860297"/>
              <a:ext cx="8211820" cy="0"/>
            </a:xfrm>
            <a:custGeom>
              <a:avLst/>
              <a:gdLst/>
              <a:ahLst/>
              <a:cxnLst/>
              <a:rect l="l" t="t" r="r" b="b"/>
              <a:pathLst>
                <a:path w="8211820">
                  <a:moveTo>
                    <a:pt x="0" y="0"/>
                  </a:moveTo>
                  <a:lnTo>
                    <a:pt x="8211312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1123" y="915923"/>
              <a:ext cx="4003548" cy="25191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54196" y="2284475"/>
              <a:ext cx="4678680" cy="19491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874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Select a</a:t>
            </a:r>
            <a:r>
              <a:rPr sz="2800" b="1" spc="-114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Workspace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366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Create a</a:t>
            </a:r>
            <a:r>
              <a:rPr sz="2800" b="1" spc="-114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Project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1812" y="954024"/>
            <a:ext cx="4686300" cy="2750820"/>
            <a:chOff x="781812" y="954024"/>
            <a:chExt cx="4686300" cy="2750820"/>
          </a:xfrm>
        </p:grpSpPr>
        <p:sp>
          <p:nvSpPr>
            <p:cNvPr id="5" name="object 5"/>
            <p:cNvSpPr/>
            <p:nvPr/>
          </p:nvSpPr>
          <p:spPr>
            <a:xfrm>
              <a:off x="790956" y="963168"/>
              <a:ext cx="3051047" cy="27325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384" y="958596"/>
              <a:ext cx="3060065" cy="2741930"/>
            </a:xfrm>
            <a:custGeom>
              <a:avLst/>
              <a:gdLst/>
              <a:ahLst/>
              <a:cxnLst/>
              <a:rect l="l" t="t" r="r" b="b"/>
              <a:pathLst>
                <a:path w="3060065" h="2741929">
                  <a:moveTo>
                    <a:pt x="0" y="2741422"/>
                  </a:moveTo>
                  <a:lnTo>
                    <a:pt x="3059683" y="2741422"/>
                  </a:lnTo>
                  <a:lnTo>
                    <a:pt x="3059683" y="0"/>
                  </a:lnTo>
                  <a:lnTo>
                    <a:pt x="0" y="0"/>
                  </a:lnTo>
                  <a:lnTo>
                    <a:pt x="0" y="2741422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15412" y="1252728"/>
              <a:ext cx="1471930" cy="1098550"/>
            </a:xfrm>
            <a:custGeom>
              <a:avLst/>
              <a:gdLst/>
              <a:ahLst/>
              <a:cxnLst/>
              <a:rect l="l" t="t" r="r" b="b"/>
              <a:pathLst>
                <a:path w="1471929" h="1098550">
                  <a:moveTo>
                    <a:pt x="0" y="0"/>
                  </a:moveTo>
                  <a:lnTo>
                    <a:pt x="1471676" y="0"/>
                  </a:lnTo>
                </a:path>
                <a:path w="1471929" h="1098550">
                  <a:moveTo>
                    <a:pt x="1464817" y="0"/>
                  </a:moveTo>
                  <a:lnTo>
                    <a:pt x="1464817" y="1098296"/>
                  </a:lnTo>
                </a:path>
              </a:pathLst>
            </a:custGeom>
            <a:ln w="152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87596" y="2311907"/>
              <a:ext cx="1080770" cy="76200"/>
            </a:xfrm>
            <a:custGeom>
              <a:avLst/>
              <a:gdLst/>
              <a:ahLst/>
              <a:cxnLst/>
              <a:rect l="l" t="t" r="r" b="b"/>
              <a:pathLst>
                <a:path w="1080770" h="76200">
                  <a:moveTo>
                    <a:pt x="1004163" y="30492"/>
                  </a:moveTo>
                  <a:lnTo>
                    <a:pt x="0" y="30492"/>
                  </a:lnTo>
                  <a:lnTo>
                    <a:pt x="0" y="45720"/>
                  </a:lnTo>
                  <a:lnTo>
                    <a:pt x="1004163" y="45720"/>
                  </a:lnTo>
                  <a:lnTo>
                    <a:pt x="1004163" y="30492"/>
                  </a:lnTo>
                  <a:close/>
                </a:path>
                <a:path w="1080770" h="76200">
                  <a:moveTo>
                    <a:pt x="1080389" y="38100"/>
                  </a:moveTo>
                  <a:lnTo>
                    <a:pt x="1065149" y="30480"/>
                  </a:lnTo>
                  <a:lnTo>
                    <a:pt x="1004189" y="0"/>
                  </a:lnTo>
                  <a:lnTo>
                    <a:pt x="1004189" y="76200"/>
                  </a:lnTo>
                  <a:lnTo>
                    <a:pt x="1065149" y="45720"/>
                  </a:lnTo>
                  <a:lnTo>
                    <a:pt x="1080389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570029" y="1554289"/>
            <a:ext cx="2668905" cy="3028315"/>
            <a:chOff x="5570029" y="1554289"/>
            <a:chExt cx="2668905" cy="3028315"/>
          </a:xfrm>
        </p:grpSpPr>
        <p:sp>
          <p:nvSpPr>
            <p:cNvPr id="10" name="object 10"/>
            <p:cNvSpPr/>
            <p:nvPr/>
          </p:nvSpPr>
          <p:spPr>
            <a:xfrm>
              <a:off x="5579363" y="1563624"/>
              <a:ext cx="2650236" cy="3009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74791" y="1559052"/>
              <a:ext cx="2659380" cy="3018790"/>
            </a:xfrm>
            <a:custGeom>
              <a:avLst/>
              <a:gdLst/>
              <a:ahLst/>
              <a:cxnLst/>
              <a:rect l="l" t="t" r="r" b="b"/>
              <a:pathLst>
                <a:path w="2659379" h="3018790">
                  <a:moveTo>
                    <a:pt x="0" y="3018663"/>
                  </a:moveTo>
                  <a:lnTo>
                    <a:pt x="2659380" y="3018663"/>
                  </a:lnTo>
                  <a:lnTo>
                    <a:pt x="2659380" y="0"/>
                  </a:lnTo>
                  <a:lnTo>
                    <a:pt x="0" y="0"/>
                  </a:lnTo>
                  <a:lnTo>
                    <a:pt x="0" y="3018663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77405" y="2655569"/>
              <a:ext cx="1424940" cy="216535"/>
            </a:xfrm>
            <a:custGeom>
              <a:avLst/>
              <a:gdLst/>
              <a:ahLst/>
              <a:cxnLst/>
              <a:rect l="l" t="t" r="r" b="b"/>
              <a:pathLst>
                <a:path w="1424940" h="216535">
                  <a:moveTo>
                    <a:pt x="0" y="216281"/>
                  </a:moveTo>
                  <a:lnTo>
                    <a:pt x="1424940" y="216281"/>
                  </a:lnTo>
                  <a:lnTo>
                    <a:pt x="1424940" y="0"/>
                  </a:lnTo>
                  <a:lnTo>
                    <a:pt x="0" y="0"/>
                  </a:lnTo>
                  <a:lnTo>
                    <a:pt x="0" y="216281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214871" y="949452"/>
            <a:ext cx="2153920" cy="486409"/>
          </a:xfrm>
          <a:prstGeom prst="rect">
            <a:avLst/>
          </a:prstGeom>
          <a:solidFill>
            <a:srgbClr val="095A82"/>
          </a:solidFill>
        </p:spPr>
        <p:txBody>
          <a:bodyPr vert="horz" wrap="square" lIns="0" tIns="41275" rIns="0" bIns="0" rtlCol="0">
            <a:spAutoFit/>
          </a:bodyPr>
          <a:lstStyle/>
          <a:p>
            <a:pPr marL="844550" marR="143510" indent="-704215">
              <a:lnSpc>
                <a:spcPct val="100000"/>
              </a:lnSpc>
              <a:spcBef>
                <a:spcPts val="325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Select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the version you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want</a:t>
            </a:r>
            <a:r>
              <a:rPr sz="12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work</a:t>
            </a: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100059" y="1149096"/>
            <a:ext cx="496570" cy="1628775"/>
            <a:chOff x="8100059" y="1149096"/>
            <a:chExt cx="496570" cy="1628775"/>
          </a:xfrm>
        </p:grpSpPr>
        <p:sp>
          <p:nvSpPr>
            <p:cNvPr id="15" name="object 15"/>
            <p:cNvSpPr/>
            <p:nvPr/>
          </p:nvSpPr>
          <p:spPr>
            <a:xfrm>
              <a:off x="8100060" y="1192529"/>
              <a:ext cx="496570" cy="1585595"/>
            </a:xfrm>
            <a:custGeom>
              <a:avLst/>
              <a:gdLst/>
              <a:ahLst/>
              <a:cxnLst/>
              <a:rect l="l" t="t" r="r" b="b"/>
              <a:pathLst>
                <a:path w="496570" h="1585595">
                  <a:moveTo>
                    <a:pt x="496316" y="14478"/>
                  </a:moveTo>
                  <a:lnTo>
                    <a:pt x="481838" y="14478"/>
                  </a:lnTo>
                  <a:lnTo>
                    <a:pt x="467360" y="0"/>
                  </a:lnTo>
                  <a:lnTo>
                    <a:pt x="467360" y="1556385"/>
                  </a:lnTo>
                  <a:lnTo>
                    <a:pt x="0" y="1556385"/>
                  </a:lnTo>
                  <a:lnTo>
                    <a:pt x="0" y="1585341"/>
                  </a:lnTo>
                  <a:lnTo>
                    <a:pt x="489839" y="1585341"/>
                  </a:lnTo>
                  <a:lnTo>
                    <a:pt x="496316" y="1578864"/>
                  </a:lnTo>
                  <a:lnTo>
                    <a:pt x="496316" y="1570863"/>
                  </a:lnTo>
                  <a:lnTo>
                    <a:pt x="496316" y="1556385"/>
                  </a:lnTo>
                  <a:lnTo>
                    <a:pt x="496316" y="1447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52916" y="1149096"/>
              <a:ext cx="243458" cy="868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105" y="845819"/>
            <a:ext cx="8211820" cy="3811904"/>
            <a:chOff x="467105" y="845819"/>
            <a:chExt cx="8211820" cy="3811904"/>
          </a:xfrm>
        </p:grpSpPr>
        <p:sp>
          <p:nvSpPr>
            <p:cNvPr id="3" name="object 3"/>
            <p:cNvSpPr/>
            <p:nvPr/>
          </p:nvSpPr>
          <p:spPr>
            <a:xfrm>
              <a:off x="467105" y="860297"/>
              <a:ext cx="8211820" cy="0"/>
            </a:xfrm>
            <a:custGeom>
              <a:avLst/>
              <a:gdLst/>
              <a:ahLst/>
              <a:cxnLst/>
              <a:rect l="l" t="t" r="r" b="b"/>
              <a:pathLst>
                <a:path w="8211820">
                  <a:moveTo>
                    <a:pt x="0" y="0"/>
                  </a:moveTo>
                  <a:lnTo>
                    <a:pt x="8211312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9495" y="915923"/>
              <a:ext cx="4538472" cy="28940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923" y="911351"/>
              <a:ext cx="4547870" cy="2903220"/>
            </a:xfrm>
            <a:custGeom>
              <a:avLst/>
              <a:gdLst/>
              <a:ahLst/>
              <a:cxnLst/>
              <a:rect l="l" t="t" r="r" b="b"/>
              <a:pathLst>
                <a:path w="4547870" h="2903220">
                  <a:moveTo>
                    <a:pt x="0" y="2903220"/>
                  </a:moveTo>
                  <a:lnTo>
                    <a:pt x="4547362" y="2903220"/>
                  </a:lnTo>
                  <a:lnTo>
                    <a:pt x="4547362" y="0"/>
                  </a:lnTo>
                  <a:lnTo>
                    <a:pt x="0" y="0"/>
                  </a:lnTo>
                  <a:lnTo>
                    <a:pt x="0" y="2903220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5771" y="1563623"/>
              <a:ext cx="2622804" cy="30937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4972" y="2139695"/>
              <a:ext cx="1471930" cy="1098550"/>
            </a:xfrm>
            <a:custGeom>
              <a:avLst/>
              <a:gdLst/>
              <a:ahLst/>
              <a:cxnLst/>
              <a:rect l="l" t="t" r="r" b="b"/>
              <a:pathLst>
                <a:path w="1471929" h="1098550">
                  <a:moveTo>
                    <a:pt x="0" y="0"/>
                  </a:moveTo>
                  <a:lnTo>
                    <a:pt x="1471040" y="0"/>
                  </a:lnTo>
                </a:path>
                <a:path w="1471929" h="1098550">
                  <a:moveTo>
                    <a:pt x="1471802" y="0"/>
                  </a:moveTo>
                  <a:lnTo>
                    <a:pt x="1471802" y="1098296"/>
                  </a:lnTo>
                </a:path>
              </a:pathLst>
            </a:custGeom>
            <a:ln w="152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77156" y="3198875"/>
              <a:ext cx="1120140" cy="76200"/>
            </a:xfrm>
            <a:custGeom>
              <a:avLst/>
              <a:gdLst/>
              <a:ahLst/>
              <a:cxnLst/>
              <a:rect l="l" t="t" r="r" b="b"/>
              <a:pathLst>
                <a:path w="1120139" h="76200">
                  <a:moveTo>
                    <a:pt x="1043901" y="30492"/>
                  </a:moveTo>
                  <a:lnTo>
                    <a:pt x="0" y="30492"/>
                  </a:lnTo>
                  <a:lnTo>
                    <a:pt x="0" y="45720"/>
                  </a:lnTo>
                  <a:lnTo>
                    <a:pt x="1043901" y="45720"/>
                  </a:lnTo>
                  <a:lnTo>
                    <a:pt x="1043901" y="30492"/>
                  </a:lnTo>
                  <a:close/>
                </a:path>
                <a:path w="1120139" h="76200">
                  <a:moveTo>
                    <a:pt x="1120140" y="38100"/>
                  </a:moveTo>
                  <a:lnTo>
                    <a:pt x="1104900" y="30480"/>
                  </a:lnTo>
                  <a:lnTo>
                    <a:pt x="1043940" y="0"/>
                  </a:lnTo>
                  <a:lnTo>
                    <a:pt x="1043940" y="76200"/>
                  </a:lnTo>
                  <a:lnTo>
                    <a:pt x="1104900" y="45720"/>
                  </a:lnTo>
                  <a:lnTo>
                    <a:pt x="1120140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048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Create a</a:t>
            </a:r>
            <a:r>
              <a:rPr sz="2800" b="1" spc="-120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Class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267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My First Java</a:t>
            </a:r>
            <a:r>
              <a:rPr sz="2800" b="1" spc="-150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Program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5005" y="1037653"/>
            <a:ext cx="8284845" cy="3622675"/>
            <a:chOff x="425005" y="1037653"/>
            <a:chExt cx="8284845" cy="3622675"/>
          </a:xfrm>
        </p:grpSpPr>
        <p:sp>
          <p:nvSpPr>
            <p:cNvPr id="5" name="object 5"/>
            <p:cNvSpPr/>
            <p:nvPr/>
          </p:nvSpPr>
          <p:spPr>
            <a:xfrm>
              <a:off x="434340" y="1046988"/>
              <a:ext cx="4917948" cy="21854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9768" y="1042416"/>
              <a:ext cx="4926965" cy="2194560"/>
            </a:xfrm>
            <a:custGeom>
              <a:avLst/>
              <a:gdLst/>
              <a:ahLst/>
              <a:cxnLst/>
              <a:rect l="l" t="t" r="r" b="b"/>
              <a:pathLst>
                <a:path w="4926965" h="2194560">
                  <a:moveTo>
                    <a:pt x="0" y="2194560"/>
                  </a:moveTo>
                  <a:lnTo>
                    <a:pt x="4926583" y="2194560"/>
                  </a:lnTo>
                  <a:lnTo>
                    <a:pt x="4926583" y="0"/>
                  </a:lnTo>
                  <a:lnTo>
                    <a:pt x="0" y="0"/>
                  </a:lnTo>
                  <a:lnTo>
                    <a:pt x="0" y="2194560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36820" y="2211324"/>
              <a:ext cx="3672840" cy="2449195"/>
            </a:xfrm>
            <a:custGeom>
              <a:avLst/>
              <a:gdLst/>
              <a:ahLst/>
              <a:cxnLst/>
              <a:rect l="l" t="t" r="r" b="b"/>
              <a:pathLst>
                <a:path w="3672840" h="2449195">
                  <a:moveTo>
                    <a:pt x="3672839" y="0"/>
                  </a:moveTo>
                  <a:lnTo>
                    <a:pt x="0" y="0"/>
                  </a:lnTo>
                  <a:lnTo>
                    <a:pt x="0" y="2448941"/>
                  </a:lnTo>
                  <a:lnTo>
                    <a:pt x="3672839" y="2448941"/>
                  </a:lnTo>
                  <a:lnTo>
                    <a:pt x="367283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116448" y="2153058"/>
            <a:ext cx="3298190" cy="25438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400" spc="-5" dirty="0">
                <a:solidFill>
                  <a:srgbClr val="810087"/>
                </a:solidFill>
                <a:latin typeface="Courier New"/>
                <a:cs typeface="Courier New"/>
              </a:rPr>
              <a:t>class</a:t>
            </a:r>
            <a:r>
              <a:rPr sz="1400" spc="-35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latin typeface="Courier New"/>
                <a:cs typeface="Courier New"/>
              </a:rPr>
              <a:t>FirstProgram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 marR="536575" indent="320040">
              <a:lnSpc>
                <a:spcPct val="117900"/>
              </a:lnSpc>
              <a:spcBef>
                <a:spcPts val="300"/>
              </a:spcBef>
            </a:pPr>
            <a:r>
              <a:rPr sz="1400" spc="-5" dirty="0">
                <a:solidFill>
                  <a:srgbClr val="810087"/>
                </a:solidFill>
                <a:latin typeface="Courier New"/>
                <a:cs typeface="Courier New"/>
              </a:rPr>
              <a:t>public static void</a:t>
            </a:r>
            <a:r>
              <a:rPr sz="1400" spc="-225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400" i="1" spc="-30" dirty="0">
                <a:latin typeface="Courier New"/>
                <a:cs typeface="Courier New"/>
              </a:rPr>
              <a:t>main  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spc="-1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495"/>
              </a:spcBef>
            </a:pPr>
            <a:r>
              <a:rPr sz="1400" spc="-5" dirty="0">
                <a:latin typeface="Courier New"/>
                <a:cs typeface="Courier New"/>
              </a:rPr>
              <a:t>System</a:t>
            </a:r>
            <a:r>
              <a:rPr sz="1400" i="1" spc="-5" dirty="0">
                <a:solidFill>
                  <a:srgbClr val="6600FF"/>
                </a:solidFill>
                <a:latin typeface="Courier New"/>
                <a:cs typeface="Courier New"/>
              </a:rPr>
              <a:t>.out.</a:t>
            </a:r>
            <a:r>
              <a:rPr sz="1400" spc="-5" dirty="0">
                <a:latin typeface="Courier New"/>
                <a:cs typeface="Courier New"/>
              </a:rPr>
              <a:t>println</a:t>
            </a:r>
            <a:r>
              <a:rPr sz="1400" spc="-220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(</a:t>
            </a:r>
            <a:r>
              <a:rPr sz="1400" spc="-20" dirty="0">
                <a:solidFill>
                  <a:srgbClr val="6600FF"/>
                </a:solidFill>
                <a:latin typeface="Courier New"/>
                <a:cs typeface="Courier New"/>
              </a:rPr>
              <a:t>"Hello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spc="-15" dirty="0">
                <a:solidFill>
                  <a:srgbClr val="6600FF"/>
                </a:solidFill>
                <a:latin typeface="Courier New"/>
                <a:cs typeface="Courier New"/>
              </a:rPr>
              <a:t>World"</a:t>
            </a:r>
            <a:r>
              <a:rPr sz="1400" spc="-1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66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37788" y="1837689"/>
            <a:ext cx="3279775" cy="375285"/>
          </a:xfrm>
          <a:custGeom>
            <a:avLst/>
            <a:gdLst/>
            <a:ahLst/>
            <a:cxnLst/>
            <a:rect l="l" t="t" r="r" b="b"/>
            <a:pathLst>
              <a:path w="3279775" h="375285">
                <a:moveTo>
                  <a:pt x="3279648" y="288163"/>
                </a:moveTo>
                <a:lnTo>
                  <a:pt x="3250692" y="288163"/>
                </a:lnTo>
                <a:lnTo>
                  <a:pt x="3250692" y="29210"/>
                </a:lnTo>
                <a:lnTo>
                  <a:pt x="3250692" y="15240"/>
                </a:lnTo>
                <a:lnTo>
                  <a:pt x="3250692" y="14732"/>
                </a:lnTo>
                <a:lnTo>
                  <a:pt x="3250692" y="6350"/>
                </a:lnTo>
                <a:lnTo>
                  <a:pt x="3247123" y="6350"/>
                </a:lnTo>
                <a:lnTo>
                  <a:pt x="3247123" y="0"/>
                </a:lnTo>
                <a:lnTo>
                  <a:pt x="0" y="0"/>
                </a:lnTo>
                <a:lnTo>
                  <a:pt x="0" y="6350"/>
                </a:lnTo>
                <a:lnTo>
                  <a:pt x="0" y="15240"/>
                </a:lnTo>
                <a:lnTo>
                  <a:pt x="0" y="29210"/>
                </a:lnTo>
                <a:lnTo>
                  <a:pt x="3221736" y="29210"/>
                </a:lnTo>
                <a:lnTo>
                  <a:pt x="3221736" y="288163"/>
                </a:lnTo>
                <a:lnTo>
                  <a:pt x="3192780" y="288163"/>
                </a:lnTo>
                <a:lnTo>
                  <a:pt x="3236214" y="375031"/>
                </a:lnTo>
                <a:lnTo>
                  <a:pt x="3272409" y="302641"/>
                </a:lnTo>
                <a:lnTo>
                  <a:pt x="3279648" y="2881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197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Execute java</a:t>
            </a:r>
            <a:r>
              <a:rPr sz="2800" b="1" spc="-150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Program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0016" y="1338072"/>
            <a:ext cx="7147559" cy="2701925"/>
            <a:chOff x="890016" y="1338072"/>
            <a:chExt cx="7147559" cy="2701925"/>
          </a:xfrm>
        </p:grpSpPr>
        <p:sp>
          <p:nvSpPr>
            <p:cNvPr id="5" name="object 5"/>
            <p:cNvSpPr/>
            <p:nvPr/>
          </p:nvSpPr>
          <p:spPr>
            <a:xfrm>
              <a:off x="899160" y="1347216"/>
              <a:ext cx="7129272" cy="26837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4588" y="1342644"/>
              <a:ext cx="7138670" cy="2693035"/>
            </a:xfrm>
            <a:custGeom>
              <a:avLst/>
              <a:gdLst/>
              <a:ahLst/>
              <a:cxnLst/>
              <a:rect l="l" t="t" r="r" b="b"/>
              <a:pathLst>
                <a:path w="7138670" h="2693035">
                  <a:moveTo>
                    <a:pt x="0" y="2692780"/>
                  </a:moveTo>
                  <a:lnTo>
                    <a:pt x="7138161" y="2692780"/>
                  </a:lnTo>
                  <a:lnTo>
                    <a:pt x="7138161" y="0"/>
                  </a:lnTo>
                  <a:lnTo>
                    <a:pt x="0" y="0"/>
                  </a:lnTo>
                  <a:lnTo>
                    <a:pt x="0" y="2692780"/>
                  </a:lnTo>
                  <a:close/>
                </a:path>
              </a:pathLst>
            </a:custGeom>
            <a:ln w="9143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5388" y="927353"/>
            <a:ext cx="1892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Short-cut </a:t>
            </a:r>
            <a:r>
              <a:rPr sz="1400" dirty="0">
                <a:solidFill>
                  <a:srgbClr val="5F5F5F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ctrl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+</a:t>
            </a:r>
            <a:r>
              <a:rPr sz="1400" spc="-1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F11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038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Main</a:t>
            </a:r>
            <a:r>
              <a:rPr sz="2800" b="1" spc="-12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Method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388" y="946150"/>
            <a:ext cx="49066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Every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Java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should be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inside 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class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with 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class</a:t>
            </a:r>
            <a:r>
              <a:rPr sz="1400" spc="-2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name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0411" y="1546860"/>
            <a:ext cx="1983105" cy="655320"/>
          </a:xfrm>
          <a:prstGeom prst="rect">
            <a:avLst/>
          </a:prstGeom>
          <a:solidFill>
            <a:srgbClr val="095A82"/>
          </a:solidFill>
        </p:spPr>
        <p:txBody>
          <a:bodyPr vert="horz" wrap="square" lIns="0" tIns="48260" rIns="0" bIns="0" rtlCol="0">
            <a:spAutoFit/>
          </a:bodyPr>
          <a:lstStyle/>
          <a:p>
            <a:pPr marL="95885" marR="127635">
              <a:lnSpc>
                <a:spcPct val="100000"/>
              </a:lnSpc>
              <a:spcBef>
                <a:spcPts val="380"/>
              </a:spcBef>
            </a:pPr>
            <a:r>
              <a:rPr sz="1200" spc="-5" dirty="0">
                <a:solidFill>
                  <a:srgbClr val="FFFF00"/>
                </a:solidFill>
                <a:latin typeface="Tahoma"/>
                <a:cs typeface="Tahoma"/>
              </a:rPr>
              <a:t>public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means this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function 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accessible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globally 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across all the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programs.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2492" y="2621279"/>
            <a:ext cx="4479290" cy="307975"/>
          </a:xfrm>
          <a:custGeom>
            <a:avLst/>
            <a:gdLst/>
            <a:ahLst/>
            <a:cxnLst/>
            <a:rect l="l" t="t" r="r" b="b"/>
            <a:pathLst>
              <a:path w="4479290" h="307975">
                <a:moveTo>
                  <a:pt x="4478782" y="0"/>
                </a:moveTo>
                <a:lnTo>
                  <a:pt x="0" y="0"/>
                </a:lnTo>
                <a:lnTo>
                  <a:pt x="0" y="307720"/>
                </a:lnTo>
                <a:lnTo>
                  <a:pt x="4478782" y="307720"/>
                </a:lnTo>
                <a:lnTo>
                  <a:pt x="4478782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12492" y="2621279"/>
            <a:ext cx="4479290" cy="307975"/>
          </a:xfrm>
          <a:prstGeom prst="rect">
            <a:avLst/>
          </a:prstGeom>
          <a:ln w="9144">
            <a:solidFill>
              <a:srgbClr val="5F5F5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40"/>
              </a:spcBef>
            </a:pPr>
            <a:r>
              <a:rPr sz="1400" spc="-5" dirty="0">
                <a:solidFill>
                  <a:srgbClr val="810087"/>
                </a:solidFill>
                <a:latin typeface="Courier New"/>
                <a:cs typeface="Courier New"/>
              </a:rPr>
              <a:t>public static void </a:t>
            </a:r>
            <a:r>
              <a:rPr sz="1400" i="1" spc="-5" dirty="0">
                <a:latin typeface="Courier New"/>
                <a:cs typeface="Courier New"/>
              </a:rPr>
              <a:t>main 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360" dirty="0">
                <a:latin typeface="Courier New"/>
                <a:cs typeface="Courier New"/>
              </a:rPr>
              <a:t> </a:t>
            </a:r>
            <a:r>
              <a:rPr sz="1400" spc="-1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64792" y="2199132"/>
            <a:ext cx="1635125" cy="935990"/>
            <a:chOff x="1764792" y="2199132"/>
            <a:chExt cx="1635125" cy="935990"/>
          </a:xfrm>
        </p:grpSpPr>
        <p:sp>
          <p:nvSpPr>
            <p:cNvPr id="9" name="object 9"/>
            <p:cNvSpPr/>
            <p:nvPr/>
          </p:nvSpPr>
          <p:spPr>
            <a:xfrm>
              <a:off x="2449830" y="2474214"/>
              <a:ext cx="935990" cy="646430"/>
            </a:xfrm>
            <a:custGeom>
              <a:avLst/>
              <a:gdLst/>
              <a:ahLst/>
              <a:cxnLst/>
              <a:rect l="l" t="t" r="r" b="b"/>
              <a:pathLst>
                <a:path w="935989" h="646430">
                  <a:moveTo>
                    <a:pt x="0" y="322961"/>
                  </a:moveTo>
                  <a:lnTo>
                    <a:pt x="12318" y="248919"/>
                  </a:lnTo>
                  <a:lnTo>
                    <a:pt x="47497" y="180975"/>
                  </a:lnTo>
                  <a:lnTo>
                    <a:pt x="72770" y="149860"/>
                  </a:lnTo>
                  <a:lnTo>
                    <a:pt x="102743" y="120904"/>
                  </a:lnTo>
                  <a:lnTo>
                    <a:pt x="137032" y="94615"/>
                  </a:lnTo>
                  <a:lnTo>
                    <a:pt x="175132" y="70993"/>
                  </a:lnTo>
                  <a:lnTo>
                    <a:pt x="216915" y="50292"/>
                  </a:lnTo>
                  <a:lnTo>
                    <a:pt x="262000" y="32766"/>
                  </a:lnTo>
                  <a:lnTo>
                    <a:pt x="310006" y="18796"/>
                  </a:lnTo>
                  <a:lnTo>
                    <a:pt x="360425" y="8509"/>
                  </a:lnTo>
                  <a:lnTo>
                    <a:pt x="413131" y="2159"/>
                  </a:lnTo>
                  <a:lnTo>
                    <a:pt x="467740" y="0"/>
                  </a:lnTo>
                  <a:lnTo>
                    <a:pt x="522350" y="2159"/>
                  </a:lnTo>
                  <a:lnTo>
                    <a:pt x="575056" y="8509"/>
                  </a:lnTo>
                  <a:lnTo>
                    <a:pt x="625475" y="18796"/>
                  </a:lnTo>
                  <a:lnTo>
                    <a:pt x="673481" y="32766"/>
                  </a:lnTo>
                  <a:lnTo>
                    <a:pt x="718565" y="50292"/>
                  </a:lnTo>
                  <a:lnTo>
                    <a:pt x="760349" y="70993"/>
                  </a:lnTo>
                  <a:lnTo>
                    <a:pt x="798449" y="94615"/>
                  </a:lnTo>
                  <a:lnTo>
                    <a:pt x="832739" y="120904"/>
                  </a:lnTo>
                  <a:lnTo>
                    <a:pt x="862710" y="149860"/>
                  </a:lnTo>
                  <a:lnTo>
                    <a:pt x="887983" y="180975"/>
                  </a:lnTo>
                  <a:lnTo>
                    <a:pt x="908177" y="213994"/>
                  </a:lnTo>
                  <a:lnTo>
                    <a:pt x="932307" y="285242"/>
                  </a:lnTo>
                  <a:lnTo>
                    <a:pt x="935482" y="322961"/>
                  </a:lnTo>
                  <a:lnTo>
                    <a:pt x="932307" y="360680"/>
                  </a:lnTo>
                  <a:lnTo>
                    <a:pt x="908177" y="431927"/>
                  </a:lnTo>
                  <a:lnTo>
                    <a:pt x="887983" y="464947"/>
                  </a:lnTo>
                  <a:lnTo>
                    <a:pt x="862710" y="496062"/>
                  </a:lnTo>
                  <a:lnTo>
                    <a:pt x="832739" y="525018"/>
                  </a:lnTo>
                  <a:lnTo>
                    <a:pt x="798449" y="551307"/>
                  </a:lnTo>
                  <a:lnTo>
                    <a:pt x="760349" y="574929"/>
                  </a:lnTo>
                  <a:lnTo>
                    <a:pt x="718565" y="595630"/>
                  </a:lnTo>
                  <a:lnTo>
                    <a:pt x="673481" y="613156"/>
                  </a:lnTo>
                  <a:lnTo>
                    <a:pt x="625475" y="627126"/>
                  </a:lnTo>
                  <a:lnTo>
                    <a:pt x="575056" y="637413"/>
                  </a:lnTo>
                  <a:lnTo>
                    <a:pt x="522350" y="643763"/>
                  </a:lnTo>
                  <a:lnTo>
                    <a:pt x="467740" y="645922"/>
                  </a:lnTo>
                  <a:lnTo>
                    <a:pt x="413131" y="643763"/>
                  </a:lnTo>
                  <a:lnTo>
                    <a:pt x="360425" y="637413"/>
                  </a:lnTo>
                  <a:lnTo>
                    <a:pt x="310006" y="627126"/>
                  </a:lnTo>
                  <a:lnTo>
                    <a:pt x="262000" y="613156"/>
                  </a:lnTo>
                  <a:lnTo>
                    <a:pt x="216915" y="595630"/>
                  </a:lnTo>
                  <a:lnTo>
                    <a:pt x="175132" y="574929"/>
                  </a:lnTo>
                  <a:lnTo>
                    <a:pt x="137032" y="551307"/>
                  </a:lnTo>
                  <a:lnTo>
                    <a:pt x="102743" y="525018"/>
                  </a:lnTo>
                  <a:lnTo>
                    <a:pt x="72770" y="496062"/>
                  </a:lnTo>
                  <a:lnTo>
                    <a:pt x="47497" y="464947"/>
                  </a:lnTo>
                  <a:lnTo>
                    <a:pt x="27305" y="431927"/>
                  </a:lnTo>
                  <a:lnTo>
                    <a:pt x="3175" y="360680"/>
                  </a:lnTo>
                  <a:lnTo>
                    <a:pt x="0" y="322961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64792" y="2199131"/>
              <a:ext cx="678180" cy="591185"/>
            </a:xfrm>
            <a:custGeom>
              <a:avLst/>
              <a:gdLst/>
              <a:ahLst/>
              <a:cxnLst/>
              <a:rect l="l" t="t" r="r" b="b"/>
              <a:pathLst>
                <a:path w="678180" h="591185">
                  <a:moveTo>
                    <a:pt x="677799" y="576453"/>
                  </a:moveTo>
                  <a:lnTo>
                    <a:pt x="677748" y="562013"/>
                  </a:lnTo>
                  <a:lnTo>
                    <a:pt x="57912" y="562013"/>
                  </a:lnTo>
                  <a:lnTo>
                    <a:pt x="57912" y="86741"/>
                  </a:lnTo>
                  <a:lnTo>
                    <a:pt x="86995" y="86741"/>
                  </a:lnTo>
                  <a:lnTo>
                    <a:pt x="79756" y="72263"/>
                  </a:lnTo>
                  <a:lnTo>
                    <a:pt x="43434" y="0"/>
                  </a:lnTo>
                  <a:lnTo>
                    <a:pt x="0" y="86741"/>
                  </a:lnTo>
                  <a:lnTo>
                    <a:pt x="28956" y="86741"/>
                  </a:lnTo>
                  <a:lnTo>
                    <a:pt x="28956" y="584454"/>
                  </a:lnTo>
                  <a:lnTo>
                    <a:pt x="35433" y="590931"/>
                  </a:lnTo>
                  <a:lnTo>
                    <a:pt x="677799" y="590931"/>
                  </a:lnTo>
                  <a:lnTo>
                    <a:pt x="677799" y="57645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038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Main</a:t>
            </a:r>
            <a:r>
              <a:rPr sz="2800" b="1" spc="-12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Method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388" y="946150"/>
            <a:ext cx="49066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Every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Java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should be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inside 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class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with 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class</a:t>
            </a:r>
            <a:r>
              <a:rPr sz="1400" spc="-2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name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164" y="1546860"/>
            <a:ext cx="1983105" cy="655320"/>
          </a:xfrm>
          <a:prstGeom prst="rect">
            <a:avLst/>
          </a:prstGeom>
          <a:solidFill>
            <a:srgbClr val="9CB854"/>
          </a:solidFill>
        </p:spPr>
        <p:txBody>
          <a:bodyPr vert="horz" wrap="square" lIns="0" tIns="48260" rIns="0" bIns="0" rtlCol="0">
            <a:spAutoFit/>
          </a:bodyPr>
          <a:lstStyle/>
          <a:p>
            <a:pPr marL="98425" marR="107314">
              <a:lnSpc>
                <a:spcPct val="100000"/>
              </a:lnSpc>
              <a:spcBef>
                <a:spcPts val="380"/>
              </a:spcBef>
            </a:pP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void </a:t>
            </a:r>
            <a:r>
              <a:rPr sz="1200" dirty="0">
                <a:latin typeface="Tahoma"/>
                <a:cs typeface="Tahoma"/>
              </a:rPr>
              <a:t>is </a:t>
            </a:r>
            <a:r>
              <a:rPr sz="1200" spc="-5" dirty="0">
                <a:latin typeface="Tahoma"/>
                <a:cs typeface="Tahoma"/>
              </a:rPr>
              <a:t>the return </a:t>
            </a:r>
            <a:r>
              <a:rPr sz="1200" spc="-15" dirty="0">
                <a:latin typeface="Tahoma"/>
                <a:cs typeface="Tahoma"/>
              </a:rPr>
              <a:t>type.  </a:t>
            </a:r>
            <a:r>
              <a:rPr sz="1200" spc="-5" dirty="0">
                <a:latin typeface="Tahoma"/>
                <a:cs typeface="Tahoma"/>
              </a:rPr>
              <a:t>This means main does </a:t>
            </a:r>
            <a:r>
              <a:rPr sz="1200" spc="-20" dirty="0">
                <a:latin typeface="Tahoma"/>
                <a:cs typeface="Tahoma"/>
              </a:rPr>
              <a:t>not  </a:t>
            </a:r>
            <a:r>
              <a:rPr sz="1200" spc="-5" dirty="0">
                <a:latin typeface="Tahoma"/>
                <a:cs typeface="Tahoma"/>
              </a:rPr>
              <a:t>return any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value.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2492" y="2621279"/>
            <a:ext cx="4479290" cy="307975"/>
          </a:xfrm>
          <a:custGeom>
            <a:avLst/>
            <a:gdLst/>
            <a:ahLst/>
            <a:cxnLst/>
            <a:rect l="l" t="t" r="r" b="b"/>
            <a:pathLst>
              <a:path w="4479290" h="307975">
                <a:moveTo>
                  <a:pt x="4478782" y="0"/>
                </a:moveTo>
                <a:lnTo>
                  <a:pt x="0" y="0"/>
                </a:lnTo>
                <a:lnTo>
                  <a:pt x="0" y="307720"/>
                </a:lnTo>
                <a:lnTo>
                  <a:pt x="4478782" y="307720"/>
                </a:lnTo>
                <a:lnTo>
                  <a:pt x="4478782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12492" y="2621279"/>
            <a:ext cx="4479290" cy="307975"/>
          </a:xfrm>
          <a:prstGeom prst="rect">
            <a:avLst/>
          </a:prstGeom>
          <a:ln w="9144">
            <a:solidFill>
              <a:srgbClr val="5F5F5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40"/>
              </a:spcBef>
            </a:pPr>
            <a:r>
              <a:rPr sz="1400" spc="-5" dirty="0">
                <a:solidFill>
                  <a:srgbClr val="810087"/>
                </a:solidFill>
                <a:latin typeface="Courier New"/>
                <a:cs typeface="Courier New"/>
              </a:rPr>
              <a:t>public static void </a:t>
            </a:r>
            <a:r>
              <a:rPr sz="1400" i="1" spc="-5" dirty="0">
                <a:latin typeface="Courier New"/>
                <a:cs typeface="Courier New"/>
              </a:rPr>
              <a:t>main 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360" dirty="0">
                <a:latin typeface="Courier New"/>
                <a:cs typeface="Courier New"/>
              </a:rPr>
              <a:t> </a:t>
            </a:r>
            <a:r>
              <a:rPr sz="1400" spc="-1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91355" y="1831848"/>
            <a:ext cx="1517650" cy="1283335"/>
            <a:chOff x="3991355" y="1831848"/>
            <a:chExt cx="1517650" cy="1283335"/>
          </a:xfrm>
        </p:grpSpPr>
        <p:sp>
          <p:nvSpPr>
            <p:cNvPr id="9" name="object 9"/>
            <p:cNvSpPr/>
            <p:nvPr/>
          </p:nvSpPr>
          <p:spPr>
            <a:xfrm>
              <a:off x="4005833" y="2454402"/>
              <a:ext cx="647700" cy="646430"/>
            </a:xfrm>
            <a:custGeom>
              <a:avLst/>
              <a:gdLst/>
              <a:ahLst/>
              <a:cxnLst/>
              <a:rect l="l" t="t" r="r" b="b"/>
              <a:pathLst>
                <a:path w="647700" h="646430">
                  <a:moveTo>
                    <a:pt x="0" y="322961"/>
                  </a:moveTo>
                  <a:lnTo>
                    <a:pt x="3555" y="275209"/>
                  </a:lnTo>
                  <a:lnTo>
                    <a:pt x="13715" y="229743"/>
                  </a:lnTo>
                  <a:lnTo>
                    <a:pt x="30099" y="186817"/>
                  </a:lnTo>
                  <a:lnTo>
                    <a:pt x="52196" y="147066"/>
                  </a:lnTo>
                  <a:lnTo>
                    <a:pt x="79501" y="111125"/>
                  </a:lnTo>
                  <a:lnTo>
                    <a:pt x="111378" y="79248"/>
                  </a:lnTo>
                  <a:lnTo>
                    <a:pt x="147574" y="52070"/>
                  </a:lnTo>
                  <a:lnTo>
                    <a:pt x="187325" y="29972"/>
                  </a:lnTo>
                  <a:lnTo>
                    <a:pt x="230377" y="13716"/>
                  </a:lnTo>
                  <a:lnTo>
                    <a:pt x="275970" y="3556"/>
                  </a:lnTo>
                  <a:lnTo>
                    <a:pt x="323850" y="0"/>
                  </a:lnTo>
                  <a:lnTo>
                    <a:pt x="371728" y="3556"/>
                  </a:lnTo>
                  <a:lnTo>
                    <a:pt x="417321" y="13716"/>
                  </a:lnTo>
                  <a:lnTo>
                    <a:pt x="460375" y="29972"/>
                  </a:lnTo>
                  <a:lnTo>
                    <a:pt x="500125" y="52070"/>
                  </a:lnTo>
                  <a:lnTo>
                    <a:pt x="536320" y="79248"/>
                  </a:lnTo>
                  <a:lnTo>
                    <a:pt x="568198" y="111125"/>
                  </a:lnTo>
                  <a:lnTo>
                    <a:pt x="595502" y="147066"/>
                  </a:lnTo>
                  <a:lnTo>
                    <a:pt x="617601" y="186817"/>
                  </a:lnTo>
                  <a:lnTo>
                    <a:pt x="633983" y="229743"/>
                  </a:lnTo>
                  <a:lnTo>
                    <a:pt x="644143" y="275209"/>
                  </a:lnTo>
                  <a:lnTo>
                    <a:pt x="647700" y="322961"/>
                  </a:lnTo>
                  <a:lnTo>
                    <a:pt x="644143" y="370713"/>
                  </a:lnTo>
                  <a:lnTo>
                    <a:pt x="633983" y="416179"/>
                  </a:lnTo>
                  <a:lnTo>
                    <a:pt x="617601" y="459105"/>
                  </a:lnTo>
                  <a:lnTo>
                    <a:pt x="595502" y="498856"/>
                  </a:lnTo>
                  <a:lnTo>
                    <a:pt x="568198" y="534797"/>
                  </a:lnTo>
                  <a:lnTo>
                    <a:pt x="536320" y="566674"/>
                  </a:lnTo>
                  <a:lnTo>
                    <a:pt x="500125" y="593852"/>
                  </a:lnTo>
                  <a:lnTo>
                    <a:pt x="460375" y="615950"/>
                  </a:lnTo>
                  <a:lnTo>
                    <a:pt x="417321" y="632206"/>
                  </a:lnTo>
                  <a:lnTo>
                    <a:pt x="371728" y="642366"/>
                  </a:lnTo>
                  <a:lnTo>
                    <a:pt x="323850" y="645922"/>
                  </a:lnTo>
                  <a:lnTo>
                    <a:pt x="275970" y="642366"/>
                  </a:lnTo>
                  <a:lnTo>
                    <a:pt x="230377" y="632206"/>
                  </a:lnTo>
                  <a:lnTo>
                    <a:pt x="187325" y="615950"/>
                  </a:lnTo>
                  <a:lnTo>
                    <a:pt x="147574" y="593852"/>
                  </a:lnTo>
                  <a:lnTo>
                    <a:pt x="111378" y="566674"/>
                  </a:lnTo>
                  <a:lnTo>
                    <a:pt x="79501" y="534797"/>
                  </a:lnTo>
                  <a:lnTo>
                    <a:pt x="52196" y="498856"/>
                  </a:lnTo>
                  <a:lnTo>
                    <a:pt x="30099" y="459105"/>
                  </a:lnTo>
                  <a:lnTo>
                    <a:pt x="13715" y="416179"/>
                  </a:lnTo>
                  <a:lnTo>
                    <a:pt x="3555" y="370713"/>
                  </a:lnTo>
                  <a:lnTo>
                    <a:pt x="0" y="322961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12920" y="1831847"/>
              <a:ext cx="1196340" cy="622300"/>
            </a:xfrm>
            <a:custGeom>
              <a:avLst/>
              <a:gdLst/>
              <a:ahLst/>
              <a:cxnLst/>
              <a:rect l="l" t="t" r="r" b="b"/>
              <a:pathLst>
                <a:path w="1196339" h="622300">
                  <a:moveTo>
                    <a:pt x="1195959" y="43446"/>
                  </a:moveTo>
                  <a:lnTo>
                    <a:pt x="1167003" y="28956"/>
                  </a:lnTo>
                  <a:lnTo>
                    <a:pt x="1109091" y="0"/>
                  </a:lnTo>
                  <a:lnTo>
                    <a:pt x="1109091" y="28956"/>
                  </a:lnTo>
                  <a:lnTo>
                    <a:pt x="6477" y="28956"/>
                  </a:lnTo>
                  <a:lnTo>
                    <a:pt x="0" y="35433"/>
                  </a:lnTo>
                  <a:lnTo>
                    <a:pt x="0" y="621792"/>
                  </a:lnTo>
                  <a:lnTo>
                    <a:pt x="28956" y="621792"/>
                  </a:lnTo>
                  <a:lnTo>
                    <a:pt x="28956" y="58039"/>
                  </a:lnTo>
                  <a:lnTo>
                    <a:pt x="1109027" y="58039"/>
                  </a:lnTo>
                  <a:lnTo>
                    <a:pt x="1109027" y="43548"/>
                  </a:lnTo>
                  <a:lnTo>
                    <a:pt x="28956" y="43548"/>
                  </a:lnTo>
                  <a:lnTo>
                    <a:pt x="1109091" y="43446"/>
                  </a:lnTo>
                  <a:lnTo>
                    <a:pt x="1109091" y="86995"/>
                  </a:lnTo>
                  <a:lnTo>
                    <a:pt x="1167003" y="58039"/>
                  </a:lnTo>
                  <a:lnTo>
                    <a:pt x="1195959" y="4344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038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Main</a:t>
            </a:r>
            <a:r>
              <a:rPr sz="2800" b="1" spc="-12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Method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388" y="946150"/>
            <a:ext cx="49066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Every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Java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should be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inside 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class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with 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class</a:t>
            </a:r>
            <a:r>
              <a:rPr sz="1400" spc="-2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name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0411" y="3392423"/>
            <a:ext cx="2481580" cy="840105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48895" rIns="0" bIns="0" rtlCol="0">
            <a:spAutoFit/>
          </a:bodyPr>
          <a:lstStyle/>
          <a:p>
            <a:pPr marL="95885" marR="138430">
              <a:lnSpc>
                <a:spcPct val="100000"/>
              </a:lnSpc>
              <a:spcBef>
                <a:spcPts val="385"/>
              </a:spcBef>
            </a:pP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static </a:t>
            </a:r>
            <a:r>
              <a:rPr sz="1200" spc="-5" dirty="0">
                <a:solidFill>
                  <a:srgbClr val="464646"/>
                </a:solidFill>
                <a:latin typeface="Tahoma"/>
                <a:cs typeface="Tahoma"/>
              </a:rPr>
              <a:t>means without creating </a:t>
            </a:r>
            <a:r>
              <a:rPr sz="1200" spc="-20" dirty="0">
                <a:solidFill>
                  <a:srgbClr val="464646"/>
                </a:solidFill>
                <a:latin typeface="Tahoma"/>
                <a:cs typeface="Tahoma"/>
              </a:rPr>
              <a:t>the  </a:t>
            </a:r>
            <a:r>
              <a:rPr sz="1200" spc="-5" dirty="0">
                <a:solidFill>
                  <a:srgbClr val="464646"/>
                </a:solidFill>
                <a:latin typeface="Tahoma"/>
                <a:cs typeface="Tahoma"/>
              </a:rPr>
              <a:t>object of </a:t>
            </a:r>
            <a:r>
              <a:rPr sz="1200" dirty="0">
                <a:solidFill>
                  <a:srgbClr val="464646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464646"/>
                </a:solidFill>
                <a:latin typeface="Tahoma"/>
                <a:cs typeface="Tahoma"/>
              </a:rPr>
              <a:t>class, you can </a:t>
            </a:r>
            <a:r>
              <a:rPr sz="1200" spc="-15" dirty="0">
                <a:solidFill>
                  <a:srgbClr val="464646"/>
                </a:solidFill>
                <a:latin typeface="Tahoma"/>
                <a:cs typeface="Tahoma"/>
              </a:rPr>
              <a:t>access  </a:t>
            </a:r>
            <a:r>
              <a:rPr sz="1200" spc="-5" dirty="0">
                <a:solidFill>
                  <a:srgbClr val="464646"/>
                </a:solidFill>
                <a:latin typeface="Tahoma"/>
                <a:cs typeface="Tahoma"/>
              </a:rPr>
              <a:t>this method. You will study </a:t>
            </a:r>
            <a:r>
              <a:rPr sz="1200" spc="-20" dirty="0">
                <a:solidFill>
                  <a:srgbClr val="464646"/>
                </a:solidFill>
                <a:latin typeface="Tahoma"/>
                <a:cs typeface="Tahoma"/>
              </a:rPr>
              <a:t>more  </a:t>
            </a:r>
            <a:r>
              <a:rPr sz="1200" spc="-5" dirty="0">
                <a:solidFill>
                  <a:srgbClr val="464646"/>
                </a:solidFill>
                <a:latin typeface="Tahoma"/>
                <a:cs typeface="Tahoma"/>
              </a:rPr>
              <a:t>about static </a:t>
            </a:r>
            <a:r>
              <a:rPr sz="1200" dirty="0">
                <a:solidFill>
                  <a:srgbClr val="464646"/>
                </a:solidFill>
                <a:latin typeface="Tahoma"/>
                <a:cs typeface="Tahoma"/>
              </a:rPr>
              <a:t>in 3</a:t>
            </a:r>
            <a:r>
              <a:rPr sz="1200" baseline="20833" dirty="0">
                <a:solidFill>
                  <a:srgbClr val="464646"/>
                </a:solidFill>
                <a:latin typeface="Tahoma"/>
                <a:cs typeface="Tahoma"/>
              </a:rPr>
              <a:t>rd </a:t>
            </a:r>
            <a:r>
              <a:rPr sz="1200" spc="-5" dirty="0">
                <a:solidFill>
                  <a:srgbClr val="464646"/>
                </a:solidFill>
                <a:latin typeface="Tahoma"/>
                <a:cs typeface="Tahoma"/>
              </a:rPr>
              <a:t>module of</a:t>
            </a:r>
            <a:r>
              <a:rPr sz="1200" spc="7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464646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2492" y="2621279"/>
            <a:ext cx="4479290" cy="307975"/>
          </a:xfrm>
          <a:custGeom>
            <a:avLst/>
            <a:gdLst/>
            <a:ahLst/>
            <a:cxnLst/>
            <a:rect l="l" t="t" r="r" b="b"/>
            <a:pathLst>
              <a:path w="4479290" h="307975">
                <a:moveTo>
                  <a:pt x="4478782" y="0"/>
                </a:moveTo>
                <a:lnTo>
                  <a:pt x="0" y="0"/>
                </a:lnTo>
                <a:lnTo>
                  <a:pt x="0" y="307720"/>
                </a:lnTo>
                <a:lnTo>
                  <a:pt x="4478782" y="307720"/>
                </a:lnTo>
                <a:lnTo>
                  <a:pt x="4478782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12492" y="2621279"/>
            <a:ext cx="4479290" cy="307975"/>
          </a:xfrm>
          <a:prstGeom prst="rect">
            <a:avLst/>
          </a:prstGeom>
          <a:ln w="9144">
            <a:solidFill>
              <a:srgbClr val="5F5F5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40"/>
              </a:spcBef>
            </a:pPr>
            <a:r>
              <a:rPr sz="1400" spc="-5" dirty="0">
                <a:solidFill>
                  <a:srgbClr val="810087"/>
                </a:solidFill>
                <a:latin typeface="Courier New"/>
                <a:cs typeface="Courier New"/>
              </a:rPr>
              <a:t>public static void </a:t>
            </a:r>
            <a:r>
              <a:rPr sz="1400" i="1" spc="-5" dirty="0">
                <a:latin typeface="Courier New"/>
                <a:cs typeface="Courier New"/>
              </a:rPr>
              <a:t>main 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360" dirty="0">
                <a:latin typeface="Courier New"/>
                <a:cs typeface="Courier New"/>
              </a:rPr>
              <a:t> </a:t>
            </a:r>
            <a:r>
              <a:rPr sz="1400" spc="-1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8276" y="2383535"/>
            <a:ext cx="1898650" cy="1013460"/>
            <a:chOff x="2208276" y="2383535"/>
            <a:chExt cx="1898650" cy="1013460"/>
          </a:xfrm>
        </p:grpSpPr>
        <p:sp>
          <p:nvSpPr>
            <p:cNvPr id="9" name="object 9"/>
            <p:cNvSpPr/>
            <p:nvPr/>
          </p:nvSpPr>
          <p:spPr>
            <a:xfrm>
              <a:off x="3278886" y="2398013"/>
              <a:ext cx="814069" cy="757555"/>
            </a:xfrm>
            <a:custGeom>
              <a:avLst/>
              <a:gdLst/>
              <a:ahLst/>
              <a:cxnLst/>
              <a:rect l="l" t="t" r="r" b="b"/>
              <a:pathLst>
                <a:path w="814070" h="757555">
                  <a:moveTo>
                    <a:pt x="0" y="378460"/>
                  </a:moveTo>
                  <a:lnTo>
                    <a:pt x="3175" y="331088"/>
                  </a:lnTo>
                  <a:lnTo>
                    <a:pt x="12446" y="285242"/>
                  </a:lnTo>
                  <a:lnTo>
                    <a:pt x="27431" y="241681"/>
                  </a:lnTo>
                  <a:lnTo>
                    <a:pt x="47625" y="200533"/>
                  </a:lnTo>
                  <a:lnTo>
                    <a:pt x="72898" y="162179"/>
                  </a:lnTo>
                  <a:lnTo>
                    <a:pt x="102615" y="127127"/>
                  </a:lnTo>
                  <a:lnTo>
                    <a:pt x="136651" y="95504"/>
                  </a:lnTo>
                  <a:lnTo>
                    <a:pt x="174371" y="67818"/>
                  </a:lnTo>
                  <a:lnTo>
                    <a:pt x="215518" y="44323"/>
                  </a:lnTo>
                  <a:lnTo>
                    <a:pt x="259714" y="25527"/>
                  </a:lnTo>
                  <a:lnTo>
                    <a:pt x="306577" y="11556"/>
                  </a:lnTo>
                  <a:lnTo>
                    <a:pt x="355726" y="2921"/>
                  </a:lnTo>
                  <a:lnTo>
                    <a:pt x="406780" y="0"/>
                  </a:lnTo>
                  <a:lnTo>
                    <a:pt x="457835" y="2921"/>
                  </a:lnTo>
                  <a:lnTo>
                    <a:pt x="506984" y="11556"/>
                  </a:lnTo>
                  <a:lnTo>
                    <a:pt x="553847" y="25527"/>
                  </a:lnTo>
                  <a:lnTo>
                    <a:pt x="598042" y="44323"/>
                  </a:lnTo>
                  <a:lnTo>
                    <a:pt x="639190" y="67818"/>
                  </a:lnTo>
                  <a:lnTo>
                    <a:pt x="676910" y="95504"/>
                  </a:lnTo>
                  <a:lnTo>
                    <a:pt x="710946" y="127127"/>
                  </a:lnTo>
                  <a:lnTo>
                    <a:pt x="740663" y="162179"/>
                  </a:lnTo>
                  <a:lnTo>
                    <a:pt x="765937" y="200533"/>
                  </a:lnTo>
                  <a:lnTo>
                    <a:pt x="786129" y="241681"/>
                  </a:lnTo>
                  <a:lnTo>
                    <a:pt x="801115" y="285242"/>
                  </a:lnTo>
                  <a:lnTo>
                    <a:pt x="810387" y="331088"/>
                  </a:lnTo>
                  <a:lnTo>
                    <a:pt x="813562" y="378460"/>
                  </a:lnTo>
                  <a:lnTo>
                    <a:pt x="810387" y="425958"/>
                  </a:lnTo>
                  <a:lnTo>
                    <a:pt x="801115" y="471805"/>
                  </a:lnTo>
                  <a:lnTo>
                    <a:pt x="786129" y="515366"/>
                  </a:lnTo>
                  <a:lnTo>
                    <a:pt x="765937" y="556513"/>
                  </a:lnTo>
                  <a:lnTo>
                    <a:pt x="740663" y="594741"/>
                  </a:lnTo>
                  <a:lnTo>
                    <a:pt x="710946" y="629919"/>
                  </a:lnTo>
                  <a:lnTo>
                    <a:pt x="676910" y="661543"/>
                  </a:lnTo>
                  <a:lnTo>
                    <a:pt x="639190" y="689229"/>
                  </a:lnTo>
                  <a:lnTo>
                    <a:pt x="598042" y="712724"/>
                  </a:lnTo>
                  <a:lnTo>
                    <a:pt x="553847" y="731519"/>
                  </a:lnTo>
                  <a:lnTo>
                    <a:pt x="506984" y="745490"/>
                  </a:lnTo>
                  <a:lnTo>
                    <a:pt x="457835" y="754126"/>
                  </a:lnTo>
                  <a:lnTo>
                    <a:pt x="406780" y="757047"/>
                  </a:lnTo>
                  <a:lnTo>
                    <a:pt x="355726" y="754126"/>
                  </a:lnTo>
                  <a:lnTo>
                    <a:pt x="306577" y="745490"/>
                  </a:lnTo>
                  <a:lnTo>
                    <a:pt x="259714" y="731519"/>
                  </a:lnTo>
                  <a:lnTo>
                    <a:pt x="215518" y="712724"/>
                  </a:lnTo>
                  <a:lnTo>
                    <a:pt x="174371" y="689229"/>
                  </a:lnTo>
                  <a:lnTo>
                    <a:pt x="136651" y="661543"/>
                  </a:lnTo>
                  <a:lnTo>
                    <a:pt x="102615" y="629919"/>
                  </a:lnTo>
                  <a:lnTo>
                    <a:pt x="72898" y="594741"/>
                  </a:lnTo>
                  <a:lnTo>
                    <a:pt x="47625" y="556513"/>
                  </a:lnTo>
                  <a:lnTo>
                    <a:pt x="27431" y="515366"/>
                  </a:lnTo>
                  <a:lnTo>
                    <a:pt x="12446" y="471805"/>
                  </a:lnTo>
                  <a:lnTo>
                    <a:pt x="3175" y="425958"/>
                  </a:lnTo>
                  <a:lnTo>
                    <a:pt x="0" y="378460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8276" y="3041903"/>
              <a:ext cx="1202690" cy="354965"/>
            </a:xfrm>
            <a:custGeom>
              <a:avLst/>
              <a:gdLst/>
              <a:ahLst/>
              <a:cxnLst/>
              <a:rect l="l" t="t" r="r" b="b"/>
              <a:pathLst>
                <a:path w="1202689" h="354964">
                  <a:moveTo>
                    <a:pt x="1202436" y="0"/>
                  </a:moveTo>
                  <a:lnTo>
                    <a:pt x="1173480" y="0"/>
                  </a:lnTo>
                  <a:lnTo>
                    <a:pt x="1173480" y="162941"/>
                  </a:lnTo>
                  <a:lnTo>
                    <a:pt x="35433" y="162941"/>
                  </a:lnTo>
                  <a:lnTo>
                    <a:pt x="28956" y="169418"/>
                  </a:lnTo>
                  <a:lnTo>
                    <a:pt x="28956" y="268097"/>
                  </a:lnTo>
                  <a:lnTo>
                    <a:pt x="0" y="268097"/>
                  </a:lnTo>
                  <a:lnTo>
                    <a:pt x="43434" y="354965"/>
                  </a:lnTo>
                  <a:lnTo>
                    <a:pt x="79629" y="282575"/>
                  </a:lnTo>
                  <a:lnTo>
                    <a:pt x="86868" y="268097"/>
                  </a:lnTo>
                  <a:lnTo>
                    <a:pt x="57912" y="268097"/>
                  </a:lnTo>
                  <a:lnTo>
                    <a:pt x="57912" y="192024"/>
                  </a:lnTo>
                  <a:lnTo>
                    <a:pt x="1195959" y="192024"/>
                  </a:lnTo>
                  <a:lnTo>
                    <a:pt x="1202436" y="185547"/>
                  </a:lnTo>
                  <a:lnTo>
                    <a:pt x="1202436" y="162941"/>
                  </a:lnTo>
                  <a:lnTo>
                    <a:pt x="12024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844292"/>
            <a:ext cx="8209915" cy="29209"/>
          </a:xfrm>
          <a:custGeom>
            <a:avLst/>
            <a:gdLst/>
            <a:ahLst/>
            <a:cxnLst/>
            <a:rect l="l" t="t" r="r" b="b"/>
            <a:pathLst>
              <a:path w="8209915" h="29209">
                <a:moveTo>
                  <a:pt x="8209788" y="0"/>
                </a:moveTo>
                <a:lnTo>
                  <a:pt x="0" y="0"/>
                </a:lnTo>
                <a:lnTo>
                  <a:pt x="0" y="28705"/>
                </a:lnTo>
                <a:lnTo>
                  <a:pt x="8209788" y="28705"/>
                </a:lnTo>
                <a:lnTo>
                  <a:pt x="8209788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3657"/>
            <a:ext cx="18808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What is</a:t>
            </a:r>
            <a:r>
              <a:rPr sz="2600" b="1" spc="-60" dirty="0">
                <a:latin typeface="Carlito"/>
                <a:cs typeface="Carlito"/>
              </a:rPr>
              <a:t> </a:t>
            </a:r>
            <a:r>
              <a:rPr sz="2600" b="1" spc="-15" dirty="0">
                <a:latin typeface="Carlito"/>
                <a:cs typeface="Carlito"/>
              </a:rPr>
              <a:t>Java?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72711" y="2551176"/>
            <a:ext cx="1313815" cy="2087880"/>
            <a:chOff x="4172711" y="2551176"/>
            <a:chExt cx="1313815" cy="2087880"/>
          </a:xfrm>
        </p:grpSpPr>
        <p:sp>
          <p:nvSpPr>
            <p:cNvPr id="5" name="object 5"/>
            <p:cNvSpPr/>
            <p:nvPr/>
          </p:nvSpPr>
          <p:spPr>
            <a:xfrm>
              <a:off x="4649723" y="2551176"/>
              <a:ext cx="836676" cy="175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69891" y="4241292"/>
              <a:ext cx="220979" cy="391795"/>
            </a:xfrm>
            <a:custGeom>
              <a:avLst/>
              <a:gdLst/>
              <a:ahLst/>
              <a:cxnLst/>
              <a:rect l="l" t="t" r="r" b="b"/>
              <a:pathLst>
                <a:path w="220979" h="391795">
                  <a:moveTo>
                    <a:pt x="157987" y="0"/>
                  </a:moveTo>
                  <a:lnTo>
                    <a:pt x="123952" y="0"/>
                  </a:lnTo>
                  <a:lnTo>
                    <a:pt x="0" y="391541"/>
                  </a:lnTo>
                  <a:lnTo>
                    <a:pt x="7366" y="386321"/>
                  </a:lnTo>
                  <a:lnTo>
                    <a:pt x="15112" y="379895"/>
                  </a:lnTo>
                  <a:lnTo>
                    <a:pt x="22225" y="371894"/>
                  </a:lnTo>
                  <a:lnTo>
                    <a:pt x="27812" y="361911"/>
                  </a:lnTo>
                  <a:lnTo>
                    <a:pt x="207518" y="80429"/>
                  </a:lnTo>
                  <a:lnTo>
                    <a:pt x="220725" y="49110"/>
                  </a:lnTo>
                  <a:lnTo>
                    <a:pt x="215392" y="23545"/>
                  </a:lnTo>
                  <a:lnTo>
                    <a:pt x="193675" y="6311"/>
                  </a:lnTo>
                  <a:lnTo>
                    <a:pt x="157987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11395" y="4241292"/>
              <a:ext cx="288290" cy="397510"/>
            </a:xfrm>
            <a:custGeom>
              <a:avLst/>
              <a:gdLst/>
              <a:ahLst/>
              <a:cxnLst/>
              <a:rect l="l" t="t" r="r" b="b"/>
              <a:pathLst>
                <a:path w="288289" h="397510">
                  <a:moveTo>
                    <a:pt x="287781" y="0"/>
                  </a:moveTo>
                  <a:lnTo>
                    <a:pt x="0" y="0"/>
                  </a:lnTo>
                  <a:lnTo>
                    <a:pt x="118871" y="392531"/>
                  </a:lnTo>
                  <a:lnTo>
                    <a:pt x="130175" y="396113"/>
                  </a:lnTo>
                  <a:lnTo>
                    <a:pt x="140842" y="397319"/>
                  </a:lnTo>
                  <a:lnTo>
                    <a:pt x="151383" y="396113"/>
                  </a:lnTo>
                  <a:lnTo>
                    <a:pt x="162687" y="392531"/>
                  </a:lnTo>
                  <a:lnTo>
                    <a:pt x="28778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72712" y="4218432"/>
              <a:ext cx="559435" cy="414655"/>
            </a:xfrm>
            <a:custGeom>
              <a:avLst/>
              <a:gdLst/>
              <a:ahLst/>
              <a:cxnLst/>
              <a:rect l="l" t="t" r="r" b="b"/>
              <a:pathLst>
                <a:path w="559435" h="414654">
                  <a:moveTo>
                    <a:pt x="263652" y="414401"/>
                  </a:moveTo>
                  <a:lnTo>
                    <a:pt x="218567" y="265099"/>
                  </a:lnTo>
                  <a:lnTo>
                    <a:pt x="222504" y="265099"/>
                  </a:lnTo>
                  <a:lnTo>
                    <a:pt x="194183" y="184188"/>
                  </a:lnTo>
                  <a:lnTo>
                    <a:pt x="145542" y="22847"/>
                  </a:lnTo>
                  <a:lnTo>
                    <a:pt x="137795" y="22847"/>
                  </a:lnTo>
                  <a:lnTo>
                    <a:pt x="129794" y="0"/>
                  </a:lnTo>
                  <a:lnTo>
                    <a:pt x="103886" y="9423"/>
                  </a:lnTo>
                  <a:lnTo>
                    <a:pt x="75311" y="17653"/>
                  </a:lnTo>
                  <a:lnTo>
                    <a:pt x="41529" y="23456"/>
                  </a:lnTo>
                  <a:lnTo>
                    <a:pt x="0" y="25654"/>
                  </a:lnTo>
                  <a:lnTo>
                    <a:pt x="142113" y="250126"/>
                  </a:lnTo>
                  <a:lnTo>
                    <a:pt x="146939" y="251117"/>
                  </a:lnTo>
                  <a:lnTo>
                    <a:pt x="232537" y="384771"/>
                  </a:lnTo>
                  <a:lnTo>
                    <a:pt x="240030" y="394754"/>
                  </a:lnTo>
                  <a:lnTo>
                    <a:pt x="248031" y="402767"/>
                  </a:lnTo>
                  <a:lnTo>
                    <a:pt x="256159" y="409181"/>
                  </a:lnTo>
                  <a:lnTo>
                    <a:pt x="263652" y="414401"/>
                  </a:lnTo>
                  <a:close/>
                </a:path>
                <a:path w="559435" h="414654">
                  <a:moveTo>
                    <a:pt x="559181" y="28613"/>
                  </a:moveTo>
                  <a:lnTo>
                    <a:pt x="517398" y="26416"/>
                  </a:lnTo>
                  <a:lnTo>
                    <a:pt x="483743" y="20624"/>
                  </a:lnTo>
                  <a:lnTo>
                    <a:pt x="455930" y="12446"/>
                  </a:lnTo>
                  <a:lnTo>
                    <a:pt x="431546" y="3048"/>
                  </a:lnTo>
                  <a:lnTo>
                    <a:pt x="344297" y="265099"/>
                  </a:lnTo>
                  <a:lnTo>
                    <a:pt x="409702" y="256578"/>
                  </a:lnTo>
                  <a:lnTo>
                    <a:pt x="559181" y="28613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9203" y="4187952"/>
              <a:ext cx="309245" cy="295910"/>
            </a:xfrm>
            <a:custGeom>
              <a:avLst/>
              <a:gdLst/>
              <a:ahLst/>
              <a:cxnLst/>
              <a:rect l="l" t="t" r="r" b="b"/>
              <a:pathLst>
                <a:path w="309245" h="295910">
                  <a:moveTo>
                    <a:pt x="155956" y="0"/>
                  </a:moveTo>
                  <a:lnTo>
                    <a:pt x="101726" y="3987"/>
                  </a:lnTo>
                  <a:lnTo>
                    <a:pt x="43434" y="16637"/>
                  </a:lnTo>
                  <a:lnTo>
                    <a:pt x="0" y="31877"/>
                  </a:lnTo>
                  <a:lnTo>
                    <a:pt x="87375" y="295402"/>
                  </a:lnTo>
                  <a:lnTo>
                    <a:pt x="221487" y="295402"/>
                  </a:lnTo>
                  <a:lnTo>
                    <a:pt x="221487" y="293268"/>
                  </a:lnTo>
                  <a:lnTo>
                    <a:pt x="308863" y="34010"/>
                  </a:lnTo>
                  <a:lnTo>
                    <a:pt x="266700" y="17564"/>
                  </a:lnTo>
                  <a:lnTo>
                    <a:pt x="210185" y="3987"/>
                  </a:lnTo>
                  <a:lnTo>
                    <a:pt x="184658" y="1092"/>
                  </a:lnTo>
                  <a:lnTo>
                    <a:pt x="155956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713476" y="2319527"/>
            <a:ext cx="864235" cy="146685"/>
            <a:chOff x="5713476" y="2319527"/>
            <a:chExt cx="864235" cy="146685"/>
          </a:xfrm>
        </p:grpSpPr>
        <p:sp>
          <p:nvSpPr>
            <p:cNvPr id="11" name="object 11"/>
            <p:cNvSpPr/>
            <p:nvPr/>
          </p:nvSpPr>
          <p:spPr>
            <a:xfrm>
              <a:off x="5718048" y="2324099"/>
              <a:ext cx="854710" cy="137160"/>
            </a:xfrm>
            <a:custGeom>
              <a:avLst/>
              <a:gdLst/>
              <a:ahLst/>
              <a:cxnLst/>
              <a:rect l="l" t="t" r="r" b="b"/>
              <a:pathLst>
                <a:path w="854709" h="137160">
                  <a:moveTo>
                    <a:pt x="854583" y="134366"/>
                  </a:moveTo>
                  <a:lnTo>
                    <a:pt x="195072" y="134366"/>
                  </a:lnTo>
                  <a:lnTo>
                    <a:pt x="46863" y="30226"/>
                  </a:lnTo>
                  <a:lnTo>
                    <a:pt x="42926" y="27432"/>
                  </a:lnTo>
                  <a:lnTo>
                    <a:pt x="46863" y="24638"/>
                  </a:lnTo>
                  <a:lnTo>
                    <a:pt x="46863" y="16510"/>
                  </a:lnTo>
                  <a:lnTo>
                    <a:pt x="45339" y="9271"/>
                  </a:lnTo>
                  <a:lnTo>
                    <a:pt x="40894" y="4064"/>
                  </a:lnTo>
                  <a:lnTo>
                    <a:pt x="33655" y="1016"/>
                  </a:lnTo>
                  <a:lnTo>
                    <a:pt x="23368" y="0"/>
                  </a:lnTo>
                  <a:lnTo>
                    <a:pt x="14732" y="1016"/>
                  </a:lnTo>
                  <a:lnTo>
                    <a:pt x="7239" y="4064"/>
                  </a:lnTo>
                  <a:lnTo>
                    <a:pt x="2032" y="9271"/>
                  </a:lnTo>
                  <a:lnTo>
                    <a:pt x="0" y="16510"/>
                  </a:lnTo>
                  <a:lnTo>
                    <a:pt x="2032" y="23622"/>
                  </a:lnTo>
                  <a:lnTo>
                    <a:pt x="7239" y="28829"/>
                  </a:lnTo>
                  <a:lnTo>
                    <a:pt x="14732" y="31877"/>
                  </a:lnTo>
                  <a:lnTo>
                    <a:pt x="23368" y="32893"/>
                  </a:lnTo>
                  <a:lnTo>
                    <a:pt x="35179" y="32893"/>
                  </a:lnTo>
                  <a:lnTo>
                    <a:pt x="38989" y="30226"/>
                  </a:lnTo>
                  <a:lnTo>
                    <a:pt x="191135" y="137160"/>
                  </a:lnTo>
                  <a:lnTo>
                    <a:pt x="854583" y="137160"/>
                  </a:lnTo>
                  <a:lnTo>
                    <a:pt x="854583" y="134366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18048" y="2324099"/>
              <a:ext cx="854710" cy="137160"/>
            </a:xfrm>
            <a:custGeom>
              <a:avLst/>
              <a:gdLst/>
              <a:ahLst/>
              <a:cxnLst/>
              <a:rect l="l" t="t" r="r" b="b"/>
              <a:pathLst>
                <a:path w="854709" h="137160">
                  <a:moveTo>
                    <a:pt x="23367" y="0"/>
                  </a:moveTo>
                  <a:lnTo>
                    <a:pt x="33654" y="1016"/>
                  </a:lnTo>
                  <a:lnTo>
                    <a:pt x="40893" y="4063"/>
                  </a:lnTo>
                  <a:lnTo>
                    <a:pt x="45338" y="9270"/>
                  </a:lnTo>
                  <a:lnTo>
                    <a:pt x="46862" y="16510"/>
                  </a:lnTo>
                  <a:lnTo>
                    <a:pt x="46862" y="19176"/>
                  </a:lnTo>
                  <a:lnTo>
                    <a:pt x="46862" y="24637"/>
                  </a:lnTo>
                  <a:lnTo>
                    <a:pt x="42925" y="27431"/>
                  </a:lnTo>
                  <a:lnTo>
                    <a:pt x="130937" y="89281"/>
                  </a:lnTo>
                  <a:lnTo>
                    <a:pt x="176022" y="121031"/>
                  </a:lnTo>
                  <a:lnTo>
                    <a:pt x="192786" y="132714"/>
                  </a:lnTo>
                  <a:lnTo>
                    <a:pt x="195072" y="134366"/>
                  </a:lnTo>
                  <a:lnTo>
                    <a:pt x="576326" y="134366"/>
                  </a:lnTo>
                  <a:lnTo>
                    <a:pt x="772160" y="134366"/>
                  </a:lnTo>
                  <a:lnTo>
                    <a:pt x="844296" y="134366"/>
                  </a:lnTo>
                  <a:lnTo>
                    <a:pt x="854582" y="134366"/>
                  </a:lnTo>
                  <a:lnTo>
                    <a:pt x="854582" y="137160"/>
                  </a:lnTo>
                  <a:lnTo>
                    <a:pt x="471042" y="137160"/>
                  </a:lnTo>
                  <a:lnTo>
                    <a:pt x="274065" y="137160"/>
                  </a:lnTo>
                  <a:lnTo>
                    <a:pt x="201549" y="137160"/>
                  </a:lnTo>
                  <a:lnTo>
                    <a:pt x="191135" y="137160"/>
                  </a:lnTo>
                  <a:lnTo>
                    <a:pt x="103124" y="75311"/>
                  </a:lnTo>
                  <a:lnTo>
                    <a:pt x="58038" y="43561"/>
                  </a:lnTo>
                  <a:lnTo>
                    <a:pt x="41401" y="31876"/>
                  </a:lnTo>
                  <a:lnTo>
                    <a:pt x="38988" y="30225"/>
                  </a:lnTo>
                  <a:lnTo>
                    <a:pt x="35178" y="32893"/>
                  </a:lnTo>
                  <a:lnTo>
                    <a:pt x="31241" y="32893"/>
                  </a:lnTo>
                  <a:lnTo>
                    <a:pt x="23367" y="32893"/>
                  </a:lnTo>
                  <a:lnTo>
                    <a:pt x="14731" y="31876"/>
                  </a:lnTo>
                  <a:lnTo>
                    <a:pt x="7238" y="28829"/>
                  </a:lnTo>
                  <a:lnTo>
                    <a:pt x="2031" y="23622"/>
                  </a:lnTo>
                  <a:lnTo>
                    <a:pt x="0" y="16510"/>
                  </a:lnTo>
                  <a:lnTo>
                    <a:pt x="2031" y="9270"/>
                  </a:lnTo>
                  <a:lnTo>
                    <a:pt x="7238" y="4063"/>
                  </a:lnTo>
                  <a:lnTo>
                    <a:pt x="14731" y="1016"/>
                  </a:lnTo>
                  <a:lnTo>
                    <a:pt x="23367" y="0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01790" y="2015707"/>
            <a:ext cx="2021839" cy="77216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400" spc="-15" dirty="0">
                <a:solidFill>
                  <a:srgbClr val="00B59C"/>
                </a:solidFill>
                <a:latin typeface="Carlito"/>
                <a:cs typeface="Carlito"/>
              </a:rPr>
              <a:t>Object-Oriented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000" spc="-5" dirty="0">
                <a:solidFill>
                  <a:srgbClr val="7D7D7D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47488" y="1874532"/>
            <a:ext cx="563880" cy="563880"/>
          </a:xfrm>
          <a:custGeom>
            <a:avLst/>
            <a:gdLst/>
            <a:ahLst/>
            <a:cxnLst/>
            <a:rect l="l" t="t" r="r" b="b"/>
            <a:pathLst>
              <a:path w="563879" h="563880">
                <a:moveTo>
                  <a:pt x="563880" y="281927"/>
                </a:moveTo>
                <a:lnTo>
                  <a:pt x="560197" y="236080"/>
                </a:lnTo>
                <a:lnTo>
                  <a:pt x="549275" y="192519"/>
                </a:lnTo>
                <a:lnTo>
                  <a:pt x="532003" y="152133"/>
                </a:lnTo>
                <a:lnTo>
                  <a:pt x="508889" y="115176"/>
                </a:lnTo>
                <a:lnTo>
                  <a:pt x="480568" y="82283"/>
                </a:lnTo>
                <a:lnTo>
                  <a:pt x="453644" y="59321"/>
                </a:lnTo>
                <a:lnTo>
                  <a:pt x="453644" y="281927"/>
                </a:lnTo>
                <a:lnTo>
                  <a:pt x="447548" y="327647"/>
                </a:lnTo>
                <a:lnTo>
                  <a:pt x="430149" y="368668"/>
                </a:lnTo>
                <a:lnTo>
                  <a:pt x="403352" y="403339"/>
                </a:lnTo>
                <a:lnTo>
                  <a:pt x="368681" y="430136"/>
                </a:lnTo>
                <a:lnTo>
                  <a:pt x="327660" y="447535"/>
                </a:lnTo>
                <a:lnTo>
                  <a:pt x="281940" y="453631"/>
                </a:lnTo>
                <a:lnTo>
                  <a:pt x="236220" y="447535"/>
                </a:lnTo>
                <a:lnTo>
                  <a:pt x="195199" y="430136"/>
                </a:lnTo>
                <a:lnTo>
                  <a:pt x="160528" y="403339"/>
                </a:lnTo>
                <a:lnTo>
                  <a:pt x="133731" y="368668"/>
                </a:lnTo>
                <a:lnTo>
                  <a:pt x="116332" y="327647"/>
                </a:lnTo>
                <a:lnTo>
                  <a:pt x="110236" y="281927"/>
                </a:lnTo>
                <a:lnTo>
                  <a:pt x="116332" y="236080"/>
                </a:lnTo>
                <a:lnTo>
                  <a:pt x="133731" y="194551"/>
                </a:lnTo>
                <a:lnTo>
                  <a:pt x="160528" y="159245"/>
                </a:lnTo>
                <a:lnTo>
                  <a:pt x="195199" y="131813"/>
                </a:lnTo>
                <a:lnTo>
                  <a:pt x="236220" y="114033"/>
                </a:lnTo>
                <a:lnTo>
                  <a:pt x="281940" y="107683"/>
                </a:lnTo>
                <a:lnTo>
                  <a:pt x="327660" y="114033"/>
                </a:lnTo>
                <a:lnTo>
                  <a:pt x="368681" y="131813"/>
                </a:lnTo>
                <a:lnTo>
                  <a:pt x="403352" y="159245"/>
                </a:lnTo>
                <a:lnTo>
                  <a:pt x="430149" y="194551"/>
                </a:lnTo>
                <a:lnTo>
                  <a:pt x="447548" y="236080"/>
                </a:lnTo>
                <a:lnTo>
                  <a:pt x="453644" y="281927"/>
                </a:lnTo>
                <a:lnTo>
                  <a:pt x="453644" y="59321"/>
                </a:lnTo>
                <a:lnTo>
                  <a:pt x="410718" y="31356"/>
                </a:lnTo>
                <a:lnTo>
                  <a:pt x="370332" y="14351"/>
                </a:lnTo>
                <a:lnTo>
                  <a:pt x="327152" y="3670"/>
                </a:lnTo>
                <a:lnTo>
                  <a:pt x="281940" y="0"/>
                </a:lnTo>
                <a:lnTo>
                  <a:pt x="236093" y="3670"/>
                </a:lnTo>
                <a:lnTo>
                  <a:pt x="192532" y="14351"/>
                </a:lnTo>
                <a:lnTo>
                  <a:pt x="152146" y="31356"/>
                </a:lnTo>
                <a:lnTo>
                  <a:pt x="115189" y="54216"/>
                </a:lnTo>
                <a:lnTo>
                  <a:pt x="82296" y="82283"/>
                </a:lnTo>
                <a:lnTo>
                  <a:pt x="54229" y="115176"/>
                </a:lnTo>
                <a:lnTo>
                  <a:pt x="31369" y="152133"/>
                </a:lnTo>
                <a:lnTo>
                  <a:pt x="14351" y="192519"/>
                </a:lnTo>
                <a:lnTo>
                  <a:pt x="3683" y="236080"/>
                </a:lnTo>
                <a:lnTo>
                  <a:pt x="0" y="281927"/>
                </a:lnTo>
                <a:lnTo>
                  <a:pt x="3683" y="327139"/>
                </a:lnTo>
                <a:lnTo>
                  <a:pt x="14351" y="370319"/>
                </a:lnTo>
                <a:lnTo>
                  <a:pt x="31369" y="410705"/>
                </a:lnTo>
                <a:lnTo>
                  <a:pt x="54229" y="447662"/>
                </a:lnTo>
                <a:lnTo>
                  <a:pt x="82296" y="480555"/>
                </a:lnTo>
                <a:lnTo>
                  <a:pt x="115189" y="508876"/>
                </a:lnTo>
                <a:lnTo>
                  <a:pt x="152146" y="531990"/>
                </a:lnTo>
                <a:lnTo>
                  <a:pt x="192532" y="549262"/>
                </a:lnTo>
                <a:lnTo>
                  <a:pt x="236093" y="560184"/>
                </a:lnTo>
                <a:lnTo>
                  <a:pt x="281940" y="563867"/>
                </a:lnTo>
                <a:lnTo>
                  <a:pt x="327152" y="560184"/>
                </a:lnTo>
                <a:lnTo>
                  <a:pt x="370332" y="549262"/>
                </a:lnTo>
                <a:lnTo>
                  <a:pt x="410718" y="531990"/>
                </a:lnTo>
                <a:lnTo>
                  <a:pt x="447675" y="508876"/>
                </a:lnTo>
                <a:lnTo>
                  <a:pt x="480568" y="480555"/>
                </a:lnTo>
                <a:lnTo>
                  <a:pt x="532003" y="410705"/>
                </a:lnTo>
                <a:lnTo>
                  <a:pt x="549275" y="370319"/>
                </a:lnTo>
                <a:lnTo>
                  <a:pt x="560197" y="327139"/>
                </a:lnTo>
                <a:lnTo>
                  <a:pt x="563880" y="281927"/>
                </a:lnTo>
                <a:close/>
              </a:path>
            </a:pathLst>
          </a:custGeom>
          <a:solidFill>
            <a:srgbClr val="008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5388" y="894079"/>
            <a:ext cx="3107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Java</a:t>
            </a:r>
            <a:r>
              <a:rPr sz="1200" spc="-1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is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200" spc="-1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computer</a:t>
            </a:r>
            <a:r>
              <a:rPr sz="1200" spc="-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15" dirty="0">
                <a:solidFill>
                  <a:srgbClr val="006EC0"/>
                </a:solidFill>
                <a:latin typeface="Carlito"/>
                <a:cs typeface="Carlito"/>
              </a:rPr>
              <a:t>programming</a:t>
            </a:r>
            <a:r>
              <a:rPr sz="1200" spc="-7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language</a:t>
            </a:r>
            <a:r>
              <a:rPr sz="1200" spc="-5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that</a:t>
            </a:r>
            <a:r>
              <a:rPr sz="1200" spc="-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is</a:t>
            </a:r>
            <a:r>
              <a:rPr sz="1200" spc="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-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pic>
        <p:nvPicPr>
          <p:cNvPr id="17" name="object 4">
            <a:extLst>
              <a:ext uri="{FF2B5EF4-FFF2-40B4-BE49-F238E27FC236}">
                <a16:creationId xmlns:a16="http://schemas.microsoft.com/office/drawing/2014/main" id="{2C5C8E6D-F039-446E-8073-0ED2D10809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03801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038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Main</a:t>
            </a:r>
            <a:r>
              <a:rPr sz="2800" b="1" spc="-12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Method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388" y="946150"/>
            <a:ext cx="49066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Every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Java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should be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inside 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class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with 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class</a:t>
            </a:r>
            <a:r>
              <a:rPr sz="1400" spc="-2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name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2515" y="3407664"/>
            <a:ext cx="1981200" cy="840105"/>
          </a:xfrm>
          <a:prstGeom prst="rect">
            <a:avLst/>
          </a:prstGeom>
          <a:solidFill>
            <a:srgbClr val="16A994"/>
          </a:solidFill>
        </p:spPr>
        <p:txBody>
          <a:bodyPr vert="horz" wrap="square" lIns="0" tIns="48895" rIns="0" bIns="0" rtlCol="0">
            <a:spAutoFit/>
          </a:bodyPr>
          <a:lstStyle/>
          <a:p>
            <a:pPr marL="96520" marR="112395">
              <a:lnSpc>
                <a:spcPct val="100000"/>
              </a:lnSpc>
              <a:spcBef>
                <a:spcPts val="385"/>
              </a:spcBef>
            </a:pPr>
            <a:r>
              <a:rPr sz="1200" spc="-5" dirty="0">
                <a:solidFill>
                  <a:srgbClr val="FFFF00"/>
                </a:solidFill>
                <a:latin typeface="Tahoma"/>
                <a:cs typeface="Tahoma"/>
              </a:rPr>
              <a:t>main </a:t>
            </a:r>
            <a:r>
              <a:rPr sz="1200" dirty="0">
                <a:latin typeface="Tahoma"/>
                <a:cs typeface="Tahoma"/>
              </a:rPr>
              <a:t>is </a:t>
            </a:r>
            <a:r>
              <a:rPr sz="1200" spc="-5" dirty="0">
                <a:latin typeface="Tahoma"/>
                <a:cs typeface="Tahoma"/>
              </a:rPr>
              <a:t>the function </a:t>
            </a:r>
            <a:r>
              <a:rPr sz="1200" spc="-15" dirty="0">
                <a:latin typeface="Tahoma"/>
                <a:cs typeface="Tahoma"/>
              </a:rPr>
              <a:t>which  </a:t>
            </a:r>
            <a:r>
              <a:rPr sz="1200" spc="-5" dirty="0">
                <a:latin typeface="Tahoma"/>
                <a:cs typeface="Tahoma"/>
              </a:rPr>
              <a:t>will be called by JVM </a:t>
            </a:r>
            <a:r>
              <a:rPr sz="1200" spc="-20" dirty="0">
                <a:latin typeface="Tahoma"/>
                <a:cs typeface="Tahoma"/>
              </a:rPr>
              <a:t>and  </a:t>
            </a:r>
            <a:r>
              <a:rPr sz="1200" spc="-5" dirty="0">
                <a:latin typeface="Tahoma"/>
                <a:cs typeface="Tahoma"/>
              </a:rPr>
              <a:t>String[] args </a:t>
            </a:r>
            <a:r>
              <a:rPr sz="1200" dirty="0">
                <a:latin typeface="Tahoma"/>
                <a:cs typeface="Tahoma"/>
              </a:rPr>
              <a:t>is </a:t>
            </a:r>
            <a:r>
              <a:rPr sz="1200" spc="-20" dirty="0">
                <a:latin typeface="Tahoma"/>
                <a:cs typeface="Tahoma"/>
              </a:rPr>
              <a:t>the  </a:t>
            </a:r>
            <a:r>
              <a:rPr sz="1200" spc="-5" dirty="0">
                <a:latin typeface="Tahoma"/>
                <a:cs typeface="Tahoma"/>
              </a:rPr>
              <a:t>command </a:t>
            </a:r>
            <a:r>
              <a:rPr sz="1200" dirty="0">
                <a:latin typeface="Tahoma"/>
                <a:cs typeface="Tahoma"/>
              </a:rPr>
              <a:t>line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arguments.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2492" y="2621279"/>
            <a:ext cx="4479290" cy="307975"/>
          </a:xfrm>
          <a:custGeom>
            <a:avLst/>
            <a:gdLst/>
            <a:ahLst/>
            <a:cxnLst/>
            <a:rect l="l" t="t" r="r" b="b"/>
            <a:pathLst>
              <a:path w="4479290" h="307975">
                <a:moveTo>
                  <a:pt x="4478782" y="0"/>
                </a:moveTo>
                <a:lnTo>
                  <a:pt x="0" y="0"/>
                </a:lnTo>
                <a:lnTo>
                  <a:pt x="0" y="307720"/>
                </a:lnTo>
                <a:lnTo>
                  <a:pt x="4478782" y="307720"/>
                </a:lnTo>
                <a:lnTo>
                  <a:pt x="4478782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12492" y="2621279"/>
            <a:ext cx="4479290" cy="307975"/>
          </a:xfrm>
          <a:prstGeom prst="rect">
            <a:avLst/>
          </a:prstGeom>
          <a:ln w="9144">
            <a:solidFill>
              <a:srgbClr val="5F5F5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40"/>
              </a:spcBef>
            </a:pPr>
            <a:r>
              <a:rPr sz="1400" spc="-5" dirty="0">
                <a:solidFill>
                  <a:srgbClr val="810087"/>
                </a:solidFill>
                <a:latin typeface="Courier New"/>
                <a:cs typeface="Courier New"/>
              </a:rPr>
              <a:t>public static void </a:t>
            </a:r>
            <a:r>
              <a:rPr sz="1400" i="1" spc="-5" dirty="0">
                <a:latin typeface="Courier New"/>
                <a:cs typeface="Courier New"/>
              </a:rPr>
              <a:t>main 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360" dirty="0">
                <a:latin typeface="Courier New"/>
                <a:cs typeface="Courier New"/>
              </a:rPr>
              <a:t> </a:t>
            </a:r>
            <a:r>
              <a:rPr sz="1400" spc="-1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59808" y="2473451"/>
            <a:ext cx="1097280" cy="1398905"/>
            <a:chOff x="4559808" y="2473451"/>
            <a:chExt cx="1097280" cy="1398905"/>
          </a:xfrm>
        </p:grpSpPr>
        <p:sp>
          <p:nvSpPr>
            <p:cNvPr id="9" name="object 9"/>
            <p:cNvSpPr/>
            <p:nvPr/>
          </p:nvSpPr>
          <p:spPr>
            <a:xfrm>
              <a:off x="4574286" y="2487929"/>
              <a:ext cx="541020" cy="583565"/>
            </a:xfrm>
            <a:custGeom>
              <a:avLst/>
              <a:gdLst/>
              <a:ahLst/>
              <a:cxnLst/>
              <a:rect l="l" t="t" r="r" b="b"/>
              <a:pathLst>
                <a:path w="541020" h="583564">
                  <a:moveTo>
                    <a:pt x="0" y="291719"/>
                  </a:moveTo>
                  <a:lnTo>
                    <a:pt x="3555" y="244475"/>
                  </a:lnTo>
                  <a:lnTo>
                    <a:pt x="13842" y="199517"/>
                  </a:lnTo>
                  <a:lnTo>
                    <a:pt x="30225" y="157733"/>
                  </a:lnTo>
                  <a:lnTo>
                    <a:pt x="52197" y="119506"/>
                  </a:lnTo>
                  <a:lnTo>
                    <a:pt x="79248" y="85470"/>
                  </a:lnTo>
                  <a:lnTo>
                    <a:pt x="110743" y="56261"/>
                  </a:lnTo>
                  <a:lnTo>
                    <a:pt x="146176" y="32512"/>
                  </a:lnTo>
                  <a:lnTo>
                    <a:pt x="185038" y="14858"/>
                  </a:lnTo>
                  <a:lnTo>
                    <a:pt x="226694" y="3809"/>
                  </a:lnTo>
                  <a:lnTo>
                    <a:pt x="270510" y="0"/>
                  </a:lnTo>
                  <a:lnTo>
                    <a:pt x="314325" y="3809"/>
                  </a:lnTo>
                  <a:lnTo>
                    <a:pt x="355980" y="14858"/>
                  </a:lnTo>
                  <a:lnTo>
                    <a:pt x="394842" y="32512"/>
                  </a:lnTo>
                  <a:lnTo>
                    <a:pt x="430275" y="56261"/>
                  </a:lnTo>
                  <a:lnTo>
                    <a:pt x="461772" y="85470"/>
                  </a:lnTo>
                  <a:lnTo>
                    <a:pt x="488823" y="119506"/>
                  </a:lnTo>
                  <a:lnTo>
                    <a:pt x="510793" y="157733"/>
                  </a:lnTo>
                  <a:lnTo>
                    <a:pt x="527176" y="199517"/>
                  </a:lnTo>
                  <a:lnTo>
                    <a:pt x="537463" y="244475"/>
                  </a:lnTo>
                  <a:lnTo>
                    <a:pt x="541019" y="291719"/>
                  </a:lnTo>
                  <a:lnTo>
                    <a:pt x="537463" y="339089"/>
                  </a:lnTo>
                  <a:lnTo>
                    <a:pt x="527176" y="384047"/>
                  </a:lnTo>
                  <a:lnTo>
                    <a:pt x="510793" y="425831"/>
                  </a:lnTo>
                  <a:lnTo>
                    <a:pt x="488823" y="464057"/>
                  </a:lnTo>
                  <a:lnTo>
                    <a:pt x="461772" y="498094"/>
                  </a:lnTo>
                  <a:lnTo>
                    <a:pt x="430275" y="527303"/>
                  </a:lnTo>
                  <a:lnTo>
                    <a:pt x="394842" y="551052"/>
                  </a:lnTo>
                  <a:lnTo>
                    <a:pt x="355980" y="568706"/>
                  </a:lnTo>
                  <a:lnTo>
                    <a:pt x="314325" y="579755"/>
                  </a:lnTo>
                  <a:lnTo>
                    <a:pt x="270510" y="583564"/>
                  </a:lnTo>
                  <a:lnTo>
                    <a:pt x="226694" y="579755"/>
                  </a:lnTo>
                  <a:lnTo>
                    <a:pt x="185038" y="568706"/>
                  </a:lnTo>
                  <a:lnTo>
                    <a:pt x="146176" y="551052"/>
                  </a:lnTo>
                  <a:lnTo>
                    <a:pt x="110743" y="527303"/>
                  </a:lnTo>
                  <a:lnTo>
                    <a:pt x="79248" y="498094"/>
                  </a:lnTo>
                  <a:lnTo>
                    <a:pt x="52197" y="464057"/>
                  </a:lnTo>
                  <a:lnTo>
                    <a:pt x="30225" y="425831"/>
                  </a:lnTo>
                  <a:lnTo>
                    <a:pt x="13842" y="384047"/>
                  </a:lnTo>
                  <a:lnTo>
                    <a:pt x="3555" y="339089"/>
                  </a:lnTo>
                  <a:lnTo>
                    <a:pt x="0" y="291719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28032" y="3069335"/>
              <a:ext cx="829310" cy="802640"/>
            </a:xfrm>
            <a:custGeom>
              <a:avLst/>
              <a:gdLst/>
              <a:ahLst/>
              <a:cxnLst/>
              <a:rect l="l" t="t" r="r" b="b"/>
              <a:pathLst>
                <a:path w="829310" h="802639">
                  <a:moveTo>
                    <a:pt x="828929" y="759206"/>
                  </a:moveTo>
                  <a:lnTo>
                    <a:pt x="799973" y="744601"/>
                  </a:lnTo>
                  <a:lnTo>
                    <a:pt x="742061" y="715645"/>
                  </a:lnTo>
                  <a:lnTo>
                    <a:pt x="742061" y="744715"/>
                  </a:lnTo>
                  <a:lnTo>
                    <a:pt x="28956" y="744715"/>
                  </a:lnTo>
                  <a:lnTo>
                    <a:pt x="28956" y="0"/>
                  </a:lnTo>
                  <a:lnTo>
                    <a:pt x="0" y="0"/>
                  </a:lnTo>
                  <a:lnTo>
                    <a:pt x="0" y="767207"/>
                  </a:lnTo>
                  <a:lnTo>
                    <a:pt x="6477" y="773684"/>
                  </a:lnTo>
                  <a:lnTo>
                    <a:pt x="742061" y="773684"/>
                  </a:lnTo>
                  <a:lnTo>
                    <a:pt x="742061" y="802640"/>
                  </a:lnTo>
                  <a:lnTo>
                    <a:pt x="799973" y="773684"/>
                  </a:lnTo>
                  <a:lnTo>
                    <a:pt x="828929" y="7592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5969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rlito"/>
                <a:cs typeface="Carlito"/>
              </a:rPr>
              <a:t>Programs </a:t>
            </a:r>
            <a:r>
              <a:rPr sz="2800" b="1" spc="-5" dirty="0">
                <a:latin typeface="Carlito"/>
                <a:cs typeface="Carlito"/>
              </a:rPr>
              <a:t>for Data Types and</a:t>
            </a:r>
            <a:r>
              <a:rPr sz="2800" b="1" spc="-254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Operations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56816" y="1770888"/>
            <a:ext cx="5230495" cy="2295525"/>
            <a:chOff x="1956816" y="1770888"/>
            <a:chExt cx="5230495" cy="2295525"/>
          </a:xfrm>
        </p:grpSpPr>
        <p:sp>
          <p:nvSpPr>
            <p:cNvPr id="5" name="object 5"/>
            <p:cNvSpPr/>
            <p:nvPr/>
          </p:nvSpPr>
          <p:spPr>
            <a:xfrm>
              <a:off x="1978152" y="1892808"/>
              <a:ext cx="5049011" cy="2077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61388" y="1775460"/>
              <a:ext cx="5220970" cy="2286000"/>
            </a:xfrm>
            <a:custGeom>
              <a:avLst/>
              <a:gdLst/>
              <a:ahLst/>
              <a:cxnLst/>
              <a:rect l="l" t="t" r="r" b="b"/>
              <a:pathLst>
                <a:path w="5220970" h="2286000">
                  <a:moveTo>
                    <a:pt x="0" y="2286000"/>
                  </a:moveTo>
                  <a:lnTo>
                    <a:pt x="5220843" y="2286000"/>
                  </a:lnTo>
                  <a:lnTo>
                    <a:pt x="5220843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7217" y="966038"/>
            <a:ext cx="24155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add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two</a:t>
            </a:r>
            <a:r>
              <a:rPr sz="1400" spc="-114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numbers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751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Choices in Real</a:t>
            </a:r>
            <a:r>
              <a:rPr sz="2800" b="1" spc="-18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life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2258567"/>
            <a:ext cx="1250950" cy="629285"/>
          </a:xfrm>
          <a:custGeom>
            <a:avLst/>
            <a:gdLst/>
            <a:ahLst/>
            <a:cxnLst/>
            <a:rect l="l" t="t" r="r" b="b"/>
            <a:pathLst>
              <a:path w="1250950" h="629285">
                <a:moveTo>
                  <a:pt x="1145920" y="0"/>
                </a:moveTo>
                <a:lnTo>
                  <a:pt x="104902" y="0"/>
                </a:lnTo>
                <a:lnTo>
                  <a:pt x="64008" y="8255"/>
                </a:lnTo>
                <a:lnTo>
                  <a:pt x="30734" y="30733"/>
                </a:lnTo>
                <a:lnTo>
                  <a:pt x="8255" y="64007"/>
                </a:lnTo>
                <a:lnTo>
                  <a:pt x="0" y="104775"/>
                </a:lnTo>
                <a:lnTo>
                  <a:pt x="0" y="524129"/>
                </a:lnTo>
                <a:lnTo>
                  <a:pt x="8255" y="564895"/>
                </a:lnTo>
                <a:lnTo>
                  <a:pt x="30734" y="598169"/>
                </a:lnTo>
                <a:lnTo>
                  <a:pt x="64008" y="620649"/>
                </a:lnTo>
                <a:lnTo>
                  <a:pt x="104902" y="628904"/>
                </a:lnTo>
                <a:lnTo>
                  <a:pt x="1145920" y="628904"/>
                </a:lnTo>
                <a:lnTo>
                  <a:pt x="1186814" y="620649"/>
                </a:lnTo>
                <a:lnTo>
                  <a:pt x="1220089" y="598169"/>
                </a:lnTo>
                <a:lnTo>
                  <a:pt x="1242568" y="564895"/>
                </a:lnTo>
                <a:lnTo>
                  <a:pt x="1250823" y="524129"/>
                </a:lnTo>
                <a:lnTo>
                  <a:pt x="1250823" y="104775"/>
                </a:lnTo>
                <a:lnTo>
                  <a:pt x="1242568" y="64007"/>
                </a:lnTo>
                <a:lnTo>
                  <a:pt x="1220089" y="30733"/>
                </a:lnTo>
                <a:lnTo>
                  <a:pt x="1186814" y="8255"/>
                </a:lnTo>
                <a:lnTo>
                  <a:pt x="1145920" y="0"/>
                </a:lnTo>
                <a:close/>
              </a:path>
            </a:pathLst>
          </a:custGeom>
          <a:solidFill>
            <a:srgbClr val="FA9F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87985" y="2341092"/>
            <a:ext cx="1157859" cy="43858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80645" algn="ctr">
              <a:lnSpc>
                <a:spcPts val="1600"/>
              </a:lnSpc>
              <a:spcBef>
                <a:spcPts val="220"/>
              </a:spcBef>
            </a:pPr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Conditional Statement</a:t>
            </a:r>
            <a:endParaRPr sz="1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94176" y="2273807"/>
            <a:ext cx="1250950" cy="628015"/>
          </a:xfrm>
          <a:custGeom>
            <a:avLst/>
            <a:gdLst/>
            <a:ahLst/>
            <a:cxnLst/>
            <a:rect l="l" t="t" r="r" b="b"/>
            <a:pathLst>
              <a:path w="1250950" h="628014">
                <a:moveTo>
                  <a:pt x="1146175" y="0"/>
                </a:moveTo>
                <a:lnTo>
                  <a:pt x="104648" y="0"/>
                </a:lnTo>
                <a:lnTo>
                  <a:pt x="63881" y="8255"/>
                </a:lnTo>
                <a:lnTo>
                  <a:pt x="30607" y="30606"/>
                </a:lnTo>
                <a:lnTo>
                  <a:pt x="8254" y="63881"/>
                </a:lnTo>
                <a:lnTo>
                  <a:pt x="0" y="104648"/>
                </a:lnTo>
                <a:lnTo>
                  <a:pt x="0" y="523113"/>
                </a:lnTo>
                <a:lnTo>
                  <a:pt x="8254" y="563880"/>
                </a:lnTo>
                <a:lnTo>
                  <a:pt x="30607" y="597154"/>
                </a:lnTo>
                <a:lnTo>
                  <a:pt x="63881" y="619506"/>
                </a:lnTo>
                <a:lnTo>
                  <a:pt x="104648" y="627761"/>
                </a:lnTo>
                <a:lnTo>
                  <a:pt x="1146175" y="627761"/>
                </a:lnTo>
                <a:lnTo>
                  <a:pt x="1186941" y="619506"/>
                </a:lnTo>
                <a:lnTo>
                  <a:pt x="1220215" y="597154"/>
                </a:lnTo>
                <a:lnTo>
                  <a:pt x="1242568" y="563880"/>
                </a:lnTo>
                <a:lnTo>
                  <a:pt x="1250823" y="523113"/>
                </a:lnTo>
                <a:lnTo>
                  <a:pt x="1250823" y="104648"/>
                </a:lnTo>
                <a:lnTo>
                  <a:pt x="1242568" y="63881"/>
                </a:lnTo>
                <a:lnTo>
                  <a:pt x="1220215" y="30606"/>
                </a:lnTo>
                <a:lnTo>
                  <a:pt x="1186941" y="8255"/>
                </a:lnTo>
                <a:lnTo>
                  <a:pt x="1146175" y="0"/>
                </a:lnTo>
                <a:close/>
              </a:path>
            </a:pathLst>
          </a:custGeom>
          <a:solidFill>
            <a:srgbClr val="FA9F1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868292" y="2356231"/>
            <a:ext cx="896619" cy="233397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106680">
              <a:lnSpc>
                <a:spcPts val="1600"/>
              </a:lnSpc>
              <a:spcBef>
                <a:spcPts val="220"/>
              </a:spcBef>
            </a:pPr>
            <a:r>
              <a:rPr lang="en-US" sz="1400" dirty="0">
                <a:solidFill>
                  <a:srgbClr val="FFFFFF"/>
                </a:solidFill>
                <a:latin typeface="+mj-lt"/>
                <a:cs typeface="Arial Black"/>
              </a:rPr>
              <a:t>Loops</a:t>
            </a:r>
            <a:endParaRPr sz="1400" dirty="0">
              <a:latin typeface="+mj-lt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72784" y="2276855"/>
            <a:ext cx="1250950" cy="629285"/>
          </a:xfrm>
          <a:custGeom>
            <a:avLst/>
            <a:gdLst/>
            <a:ahLst/>
            <a:cxnLst/>
            <a:rect l="l" t="t" r="r" b="b"/>
            <a:pathLst>
              <a:path w="1250950" h="629285">
                <a:moveTo>
                  <a:pt x="1145920" y="0"/>
                </a:moveTo>
                <a:lnTo>
                  <a:pt x="104901" y="0"/>
                </a:lnTo>
                <a:lnTo>
                  <a:pt x="64007" y="8255"/>
                </a:lnTo>
                <a:lnTo>
                  <a:pt x="30733" y="30733"/>
                </a:lnTo>
                <a:lnTo>
                  <a:pt x="8254" y="64007"/>
                </a:lnTo>
                <a:lnTo>
                  <a:pt x="0" y="104775"/>
                </a:lnTo>
                <a:lnTo>
                  <a:pt x="0" y="524129"/>
                </a:lnTo>
                <a:lnTo>
                  <a:pt x="8254" y="564895"/>
                </a:lnTo>
                <a:lnTo>
                  <a:pt x="30733" y="598169"/>
                </a:lnTo>
                <a:lnTo>
                  <a:pt x="64007" y="620649"/>
                </a:lnTo>
                <a:lnTo>
                  <a:pt x="104901" y="628904"/>
                </a:lnTo>
                <a:lnTo>
                  <a:pt x="1145920" y="628904"/>
                </a:lnTo>
                <a:lnTo>
                  <a:pt x="1186814" y="620649"/>
                </a:lnTo>
                <a:lnTo>
                  <a:pt x="1220089" y="598169"/>
                </a:lnTo>
                <a:lnTo>
                  <a:pt x="1242567" y="564895"/>
                </a:lnTo>
                <a:lnTo>
                  <a:pt x="1250822" y="524129"/>
                </a:lnTo>
                <a:lnTo>
                  <a:pt x="1250822" y="104775"/>
                </a:lnTo>
                <a:lnTo>
                  <a:pt x="1242567" y="64007"/>
                </a:lnTo>
                <a:lnTo>
                  <a:pt x="1220089" y="30733"/>
                </a:lnTo>
                <a:lnTo>
                  <a:pt x="1186814" y="8255"/>
                </a:lnTo>
                <a:lnTo>
                  <a:pt x="1145920" y="0"/>
                </a:lnTo>
                <a:close/>
              </a:path>
            </a:pathLst>
          </a:custGeom>
          <a:solidFill>
            <a:srgbClr val="FA9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48171" y="2360168"/>
            <a:ext cx="896619" cy="4425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226695">
              <a:lnSpc>
                <a:spcPts val="1600"/>
              </a:lnSpc>
              <a:spcBef>
                <a:spcPts val="220"/>
              </a:spcBef>
            </a:pPr>
            <a:r>
              <a:rPr sz="1400" dirty="0">
                <a:solidFill>
                  <a:srgbClr val="FFFFFF"/>
                </a:solidFill>
                <a:latin typeface="+mj-lt"/>
                <a:cs typeface="Arial Black"/>
              </a:rPr>
              <a:t>Jump  Statements</a:t>
            </a:r>
            <a:endParaRPr sz="1400" dirty="0">
              <a:latin typeface="+mj-lt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18944" y="3223260"/>
            <a:ext cx="1005840" cy="384175"/>
          </a:xfrm>
          <a:custGeom>
            <a:avLst/>
            <a:gdLst/>
            <a:ahLst/>
            <a:cxnLst/>
            <a:rect l="l" t="t" r="r" b="b"/>
            <a:pathLst>
              <a:path w="1005839" h="384175">
                <a:moveTo>
                  <a:pt x="1005840" y="0"/>
                </a:moveTo>
                <a:lnTo>
                  <a:pt x="0" y="0"/>
                </a:lnTo>
                <a:lnTo>
                  <a:pt x="0" y="383920"/>
                </a:lnTo>
                <a:lnTo>
                  <a:pt x="1005840" y="383920"/>
                </a:lnTo>
                <a:lnTo>
                  <a:pt x="1005840" y="0"/>
                </a:lnTo>
                <a:close/>
              </a:path>
            </a:pathLst>
          </a:custGeom>
          <a:solidFill>
            <a:srgbClr val="C42E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18944" y="3223260"/>
            <a:ext cx="1005840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29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Switch..</a:t>
            </a:r>
            <a:endParaRPr sz="1400">
              <a:latin typeface="Carlito"/>
              <a:cs typeface="Carlito"/>
            </a:endParaRPr>
          </a:p>
          <a:p>
            <a:pPr marL="5080" algn="ctr">
              <a:lnSpc>
                <a:spcPts val="1625"/>
              </a:lnSpc>
            </a:pP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Case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5904" y="3223260"/>
            <a:ext cx="969010" cy="384175"/>
          </a:xfrm>
          <a:custGeom>
            <a:avLst/>
            <a:gdLst/>
            <a:ahLst/>
            <a:cxnLst/>
            <a:rect l="l" t="t" r="r" b="b"/>
            <a:pathLst>
              <a:path w="969010" h="384175">
                <a:moveTo>
                  <a:pt x="968882" y="0"/>
                </a:moveTo>
                <a:lnTo>
                  <a:pt x="0" y="0"/>
                </a:lnTo>
                <a:lnTo>
                  <a:pt x="0" y="383920"/>
                </a:lnTo>
                <a:lnTo>
                  <a:pt x="968882" y="383920"/>
                </a:lnTo>
                <a:lnTo>
                  <a:pt x="968882" y="0"/>
                </a:lnTo>
                <a:close/>
              </a:path>
            </a:pathLst>
          </a:custGeom>
          <a:solidFill>
            <a:srgbClr val="C42E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5904" y="3223260"/>
            <a:ext cx="969010" cy="38417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575"/>
              </a:spcBef>
            </a:pPr>
            <a:r>
              <a:rPr sz="1400" spc="-165" dirty="0">
                <a:solidFill>
                  <a:srgbClr val="FFFFFF"/>
                </a:solidFill>
                <a:latin typeface="Arial Black"/>
                <a:cs typeface="Arial Black"/>
              </a:rPr>
              <a:t>If.. </a:t>
            </a:r>
            <a:r>
              <a:rPr sz="1400" spc="-220" dirty="0">
                <a:solidFill>
                  <a:srgbClr val="FFFFFF"/>
                </a:solidFill>
                <a:latin typeface="Arial Black"/>
                <a:cs typeface="Arial Black"/>
              </a:rPr>
              <a:t>else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74035" y="4005071"/>
            <a:ext cx="943610" cy="417830"/>
          </a:xfrm>
          <a:custGeom>
            <a:avLst/>
            <a:gdLst/>
            <a:ahLst/>
            <a:cxnLst/>
            <a:rect l="l" t="t" r="r" b="b"/>
            <a:pathLst>
              <a:path w="943610" h="417829">
                <a:moveTo>
                  <a:pt x="943101" y="0"/>
                </a:moveTo>
                <a:lnTo>
                  <a:pt x="0" y="0"/>
                </a:lnTo>
                <a:lnTo>
                  <a:pt x="0" y="417321"/>
                </a:lnTo>
                <a:lnTo>
                  <a:pt x="943101" y="417321"/>
                </a:lnTo>
                <a:lnTo>
                  <a:pt x="943101" y="0"/>
                </a:lnTo>
                <a:close/>
              </a:path>
            </a:pathLst>
          </a:custGeom>
          <a:solidFill>
            <a:srgbClr val="C42E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74035" y="4005071"/>
            <a:ext cx="943610" cy="41783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710"/>
              </a:spcBef>
            </a:pPr>
            <a:r>
              <a:rPr sz="1400" spc="-195" dirty="0">
                <a:solidFill>
                  <a:srgbClr val="FFFFFF"/>
                </a:solidFill>
                <a:latin typeface="Arial Black"/>
                <a:cs typeface="Arial Black"/>
              </a:rPr>
              <a:t>while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40479" y="4006596"/>
            <a:ext cx="943610" cy="419100"/>
          </a:xfrm>
          <a:custGeom>
            <a:avLst/>
            <a:gdLst/>
            <a:ahLst/>
            <a:cxnLst/>
            <a:rect l="l" t="t" r="r" b="b"/>
            <a:pathLst>
              <a:path w="943610" h="419100">
                <a:moveTo>
                  <a:pt x="943101" y="0"/>
                </a:moveTo>
                <a:lnTo>
                  <a:pt x="0" y="0"/>
                </a:lnTo>
                <a:lnTo>
                  <a:pt x="0" y="419099"/>
                </a:lnTo>
                <a:lnTo>
                  <a:pt x="943101" y="419099"/>
                </a:lnTo>
                <a:lnTo>
                  <a:pt x="943101" y="0"/>
                </a:lnTo>
                <a:close/>
              </a:path>
            </a:pathLst>
          </a:custGeom>
          <a:solidFill>
            <a:srgbClr val="C42E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40479" y="4006596"/>
            <a:ext cx="943610" cy="4191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do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..</a:t>
            </a:r>
            <a:r>
              <a:rPr sz="12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While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98364" y="4005071"/>
            <a:ext cx="943610" cy="417830"/>
          </a:xfrm>
          <a:custGeom>
            <a:avLst/>
            <a:gdLst/>
            <a:ahLst/>
            <a:cxnLst/>
            <a:rect l="l" t="t" r="r" b="b"/>
            <a:pathLst>
              <a:path w="943610" h="417829">
                <a:moveTo>
                  <a:pt x="943101" y="0"/>
                </a:moveTo>
                <a:lnTo>
                  <a:pt x="0" y="0"/>
                </a:lnTo>
                <a:lnTo>
                  <a:pt x="0" y="417321"/>
                </a:lnTo>
                <a:lnTo>
                  <a:pt x="943101" y="417321"/>
                </a:lnTo>
                <a:lnTo>
                  <a:pt x="943101" y="0"/>
                </a:lnTo>
                <a:close/>
              </a:path>
            </a:pathLst>
          </a:custGeom>
          <a:solidFill>
            <a:srgbClr val="C42E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98364" y="4005071"/>
            <a:ext cx="943610" cy="4178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635"/>
              </a:spcBef>
            </a:pP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86984" y="3223260"/>
            <a:ext cx="900430" cy="384175"/>
          </a:xfrm>
          <a:custGeom>
            <a:avLst/>
            <a:gdLst/>
            <a:ahLst/>
            <a:cxnLst/>
            <a:rect l="l" t="t" r="r" b="b"/>
            <a:pathLst>
              <a:path w="900429" h="384175">
                <a:moveTo>
                  <a:pt x="900302" y="0"/>
                </a:moveTo>
                <a:lnTo>
                  <a:pt x="0" y="0"/>
                </a:lnTo>
                <a:lnTo>
                  <a:pt x="0" y="383920"/>
                </a:lnTo>
                <a:lnTo>
                  <a:pt x="900302" y="383920"/>
                </a:lnTo>
                <a:lnTo>
                  <a:pt x="900302" y="0"/>
                </a:lnTo>
                <a:close/>
              </a:path>
            </a:pathLst>
          </a:custGeom>
          <a:solidFill>
            <a:srgbClr val="C42E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86984" y="3223260"/>
            <a:ext cx="900430" cy="3841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505"/>
              </a:spcBef>
            </a:pP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break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38059" y="3236976"/>
            <a:ext cx="952500" cy="370205"/>
          </a:xfrm>
          <a:custGeom>
            <a:avLst/>
            <a:gdLst/>
            <a:ahLst/>
            <a:cxnLst/>
            <a:rect l="l" t="t" r="r" b="b"/>
            <a:pathLst>
              <a:path w="952500" h="370204">
                <a:moveTo>
                  <a:pt x="952500" y="0"/>
                </a:moveTo>
                <a:lnTo>
                  <a:pt x="0" y="0"/>
                </a:lnTo>
                <a:lnTo>
                  <a:pt x="0" y="369824"/>
                </a:lnTo>
                <a:lnTo>
                  <a:pt x="952500" y="369824"/>
                </a:lnTo>
                <a:lnTo>
                  <a:pt x="952500" y="0"/>
                </a:lnTo>
                <a:close/>
              </a:path>
            </a:pathLst>
          </a:custGeom>
          <a:solidFill>
            <a:srgbClr val="C42E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38059" y="3236976"/>
            <a:ext cx="952500" cy="37020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450"/>
              </a:spcBef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continue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20139" y="1994916"/>
            <a:ext cx="6815455" cy="2148840"/>
            <a:chOff x="1120139" y="1994916"/>
            <a:chExt cx="6815455" cy="2148840"/>
          </a:xfrm>
        </p:grpSpPr>
        <p:sp>
          <p:nvSpPr>
            <p:cNvPr id="25" name="object 25"/>
            <p:cNvSpPr/>
            <p:nvPr/>
          </p:nvSpPr>
          <p:spPr>
            <a:xfrm>
              <a:off x="2039111" y="1994916"/>
              <a:ext cx="4882895" cy="92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73401" y="2023110"/>
              <a:ext cx="4826635" cy="3175"/>
            </a:xfrm>
            <a:custGeom>
              <a:avLst/>
              <a:gdLst/>
              <a:ahLst/>
              <a:cxnLst/>
              <a:rect l="l" t="t" r="r" b="b"/>
              <a:pathLst>
                <a:path w="4826634" h="3175">
                  <a:moveTo>
                    <a:pt x="0" y="0"/>
                  </a:moveTo>
                  <a:lnTo>
                    <a:pt x="4826381" y="2666"/>
                  </a:lnTo>
                </a:path>
              </a:pathLst>
            </a:custGeom>
            <a:ln w="25908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15667" y="2002536"/>
              <a:ext cx="310895" cy="4343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16251" y="2022348"/>
              <a:ext cx="114300" cy="237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98619" y="2002536"/>
              <a:ext cx="237744" cy="4084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80916" y="2025396"/>
              <a:ext cx="77724" cy="2484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78751" y="1999488"/>
              <a:ext cx="237744" cy="4145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61048" y="2022309"/>
              <a:ext cx="77343" cy="2558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11423" y="3828288"/>
              <a:ext cx="2682240" cy="899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45713" y="3856482"/>
              <a:ext cx="2625725" cy="0"/>
            </a:xfrm>
            <a:custGeom>
              <a:avLst/>
              <a:gdLst/>
              <a:ahLst/>
              <a:cxnLst/>
              <a:rect l="l" t="t" r="r" b="b"/>
              <a:pathLst>
                <a:path w="2625725">
                  <a:moveTo>
                    <a:pt x="0" y="0"/>
                  </a:moveTo>
                  <a:lnTo>
                    <a:pt x="2625344" y="0"/>
                  </a:lnTo>
                </a:path>
              </a:pathLst>
            </a:custGeom>
            <a:ln w="25908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24555" y="3834383"/>
              <a:ext cx="237744" cy="3078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06851" y="3857244"/>
              <a:ext cx="77724" cy="14935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95572" y="3832860"/>
              <a:ext cx="237744" cy="31089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77867" y="3855720"/>
              <a:ext cx="77724" cy="1508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50407" y="3832860"/>
              <a:ext cx="237743" cy="3093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32704" y="3855720"/>
              <a:ext cx="77724" cy="14935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64151" y="2880360"/>
              <a:ext cx="106679" cy="10363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19777" y="2903982"/>
              <a:ext cx="0" cy="941705"/>
            </a:xfrm>
            <a:custGeom>
              <a:avLst/>
              <a:gdLst/>
              <a:ahLst/>
              <a:cxnLst/>
              <a:rect l="l" t="t" r="r" b="b"/>
              <a:pathLst>
                <a:path h="941704">
                  <a:moveTo>
                    <a:pt x="0" y="0"/>
                  </a:moveTo>
                  <a:lnTo>
                    <a:pt x="0" y="941324"/>
                  </a:lnTo>
                </a:path>
              </a:pathLst>
            </a:custGeom>
            <a:ln w="25908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07007" y="3011424"/>
              <a:ext cx="1543812" cy="8839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41297" y="3039618"/>
              <a:ext cx="1485900" cy="0"/>
            </a:xfrm>
            <a:custGeom>
              <a:avLst/>
              <a:gdLst/>
              <a:ahLst/>
              <a:cxnLst/>
              <a:rect l="l" t="t" r="r" b="b"/>
              <a:pathLst>
                <a:path w="1485900">
                  <a:moveTo>
                    <a:pt x="0" y="0"/>
                  </a:moveTo>
                  <a:lnTo>
                    <a:pt x="1485773" y="0"/>
                  </a:lnTo>
                </a:path>
              </a:pathLst>
            </a:custGeom>
            <a:ln w="25908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20139" y="3012948"/>
              <a:ext cx="237744" cy="34747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02435" y="3035808"/>
              <a:ext cx="77724" cy="18897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01467" y="3012948"/>
              <a:ext cx="237744" cy="34747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83763" y="3035808"/>
              <a:ext cx="77724" cy="18897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974080" y="2996183"/>
              <a:ext cx="1868424" cy="8839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008369" y="3024377"/>
              <a:ext cx="1812289" cy="0"/>
            </a:xfrm>
            <a:custGeom>
              <a:avLst/>
              <a:gdLst/>
              <a:ahLst/>
              <a:cxnLst/>
              <a:rect l="l" t="t" r="r" b="b"/>
              <a:pathLst>
                <a:path w="1812290">
                  <a:moveTo>
                    <a:pt x="0" y="0"/>
                  </a:moveTo>
                  <a:lnTo>
                    <a:pt x="1811781" y="0"/>
                  </a:lnTo>
                </a:path>
              </a:pathLst>
            </a:custGeom>
            <a:ln w="25908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87211" y="3000755"/>
              <a:ext cx="237743" cy="37338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69507" y="3023616"/>
              <a:ext cx="77724" cy="21336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697723" y="3000755"/>
              <a:ext cx="237744" cy="37338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780020" y="3023616"/>
              <a:ext cx="77724" cy="21336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442715" y="941832"/>
            <a:ext cx="1771014" cy="741045"/>
          </a:xfrm>
          <a:prstGeom prst="rect">
            <a:avLst/>
          </a:prstGeom>
          <a:solidFill>
            <a:srgbClr val="16A994"/>
          </a:solidFill>
        </p:spPr>
        <p:txBody>
          <a:bodyPr vert="horz" wrap="square" lIns="0" tIns="1162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15"/>
              </a:spcBef>
            </a:pPr>
            <a:r>
              <a:rPr sz="1600" spc="-180" dirty="0">
                <a:solidFill>
                  <a:srgbClr val="FFFFFF"/>
                </a:solidFill>
                <a:latin typeface="Arial Black"/>
                <a:cs typeface="Arial Black"/>
              </a:rPr>
              <a:t>Control</a:t>
            </a:r>
            <a:endParaRPr sz="1600">
              <a:latin typeface="Arial Black"/>
              <a:cs typeface="Arial Black"/>
            </a:endParaRPr>
          </a:p>
          <a:p>
            <a:pPr marL="1270" algn="ctr">
              <a:lnSpc>
                <a:spcPct val="100000"/>
              </a:lnSpc>
            </a:pPr>
            <a:r>
              <a:rPr sz="1600" spc="-235" dirty="0">
                <a:solidFill>
                  <a:srgbClr val="FFFFFF"/>
                </a:solidFill>
                <a:latin typeface="Arial Black"/>
                <a:cs typeface="Arial Black"/>
              </a:rPr>
              <a:t>Statements</a:t>
            </a:r>
            <a:endParaRPr sz="1600">
              <a:latin typeface="Arial Black"/>
              <a:cs typeface="Arial Black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930907" y="1671827"/>
            <a:ext cx="5062855" cy="1507490"/>
            <a:chOff x="1930907" y="1671827"/>
            <a:chExt cx="5062855" cy="1507490"/>
          </a:xfrm>
        </p:grpSpPr>
        <p:sp>
          <p:nvSpPr>
            <p:cNvPr id="57" name="object 57"/>
            <p:cNvSpPr/>
            <p:nvPr/>
          </p:nvSpPr>
          <p:spPr>
            <a:xfrm>
              <a:off x="4267200" y="1671827"/>
              <a:ext cx="106679" cy="48920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22825" y="1693925"/>
              <a:ext cx="0" cy="396240"/>
            </a:xfrm>
            <a:custGeom>
              <a:avLst/>
              <a:gdLst/>
              <a:ahLst/>
              <a:cxnLst/>
              <a:rect l="l" t="t" r="r" b="b"/>
              <a:pathLst>
                <a:path h="396239">
                  <a:moveTo>
                    <a:pt x="0" y="0"/>
                  </a:moveTo>
                  <a:lnTo>
                    <a:pt x="0" y="396240"/>
                  </a:lnTo>
                </a:path>
              </a:pathLst>
            </a:custGeom>
            <a:ln w="25908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930907" y="2865119"/>
              <a:ext cx="237744" cy="31394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013203" y="2886455"/>
              <a:ext cx="77724" cy="15544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55892" y="2878836"/>
              <a:ext cx="237744" cy="28651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38187" y="2900172"/>
              <a:ext cx="77724" cy="12953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751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Choices in Real</a:t>
            </a:r>
            <a:r>
              <a:rPr sz="2800" b="1" spc="-18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life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8939" y="1117091"/>
            <a:ext cx="3489960" cy="3489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95921" y="1791969"/>
            <a:ext cx="151003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2E2E2E"/>
                </a:solidFill>
                <a:latin typeface="Carlito"/>
                <a:cs typeface="Carlito"/>
              </a:rPr>
              <a:t>Honey </a:t>
            </a:r>
            <a:r>
              <a:rPr sz="1300" spc="-5" dirty="0">
                <a:solidFill>
                  <a:srgbClr val="2E2E2E"/>
                </a:solidFill>
                <a:latin typeface="Carlito"/>
                <a:cs typeface="Carlito"/>
              </a:rPr>
              <a:t>can we go for</a:t>
            </a:r>
            <a:r>
              <a:rPr sz="1300" spc="-95" dirty="0">
                <a:solidFill>
                  <a:srgbClr val="2E2E2E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E2E2E"/>
                </a:solidFill>
                <a:latin typeface="Carlito"/>
                <a:cs typeface="Carlito"/>
              </a:rPr>
              <a:t>a  movie today</a:t>
            </a:r>
            <a:r>
              <a:rPr sz="1300" spc="-80" dirty="0">
                <a:solidFill>
                  <a:srgbClr val="2E2E2E"/>
                </a:solidFill>
                <a:latin typeface="Carlito"/>
                <a:cs typeface="Carlito"/>
              </a:rPr>
              <a:t> </a:t>
            </a:r>
            <a:r>
              <a:rPr sz="1300" spc="-15" dirty="0">
                <a:solidFill>
                  <a:srgbClr val="2E2E2E"/>
                </a:solidFill>
                <a:latin typeface="Carlito"/>
                <a:cs typeface="Carlito"/>
              </a:rPr>
              <a:t>evening?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72200" y="1706879"/>
            <a:ext cx="2461260" cy="853440"/>
          </a:xfrm>
          <a:custGeom>
            <a:avLst/>
            <a:gdLst/>
            <a:ahLst/>
            <a:cxnLst/>
            <a:rect l="l" t="t" r="r" b="b"/>
            <a:pathLst>
              <a:path w="2461259" h="853439">
                <a:moveTo>
                  <a:pt x="2461132" y="853440"/>
                </a:moveTo>
                <a:lnTo>
                  <a:pt x="1453260" y="853440"/>
                </a:lnTo>
                <a:lnTo>
                  <a:pt x="1021333" y="853440"/>
                </a:lnTo>
                <a:lnTo>
                  <a:pt x="733425" y="853440"/>
                </a:lnTo>
                <a:lnTo>
                  <a:pt x="733425" y="711200"/>
                </a:lnTo>
                <a:lnTo>
                  <a:pt x="0" y="753618"/>
                </a:lnTo>
                <a:lnTo>
                  <a:pt x="733425" y="497840"/>
                </a:lnTo>
                <a:lnTo>
                  <a:pt x="733425" y="0"/>
                </a:lnTo>
                <a:lnTo>
                  <a:pt x="1021333" y="0"/>
                </a:lnTo>
                <a:lnTo>
                  <a:pt x="1453260" y="0"/>
                </a:lnTo>
                <a:lnTo>
                  <a:pt x="2461132" y="0"/>
                </a:lnTo>
                <a:lnTo>
                  <a:pt x="2461132" y="497840"/>
                </a:lnTo>
                <a:lnTo>
                  <a:pt x="2461132" y="711200"/>
                </a:lnTo>
                <a:lnTo>
                  <a:pt x="2461132" y="853440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427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If-else</a:t>
            </a:r>
            <a:r>
              <a:rPr sz="2800" b="1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Condition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27020" y="1082039"/>
            <a:ext cx="5556250" cy="3495040"/>
            <a:chOff x="2827020" y="1082039"/>
            <a:chExt cx="5556250" cy="3495040"/>
          </a:xfrm>
        </p:grpSpPr>
        <p:sp>
          <p:nvSpPr>
            <p:cNvPr id="5" name="object 5"/>
            <p:cNvSpPr/>
            <p:nvPr/>
          </p:nvSpPr>
          <p:spPr>
            <a:xfrm>
              <a:off x="2827020" y="1086611"/>
              <a:ext cx="3489959" cy="3489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82312" y="1086611"/>
              <a:ext cx="3596640" cy="1094105"/>
            </a:xfrm>
            <a:custGeom>
              <a:avLst/>
              <a:gdLst/>
              <a:ahLst/>
              <a:cxnLst/>
              <a:rect l="l" t="t" r="r" b="b"/>
              <a:pathLst>
                <a:path w="3596640" h="1094105">
                  <a:moveTo>
                    <a:pt x="1877060" y="0"/>
                  </a:moveTo>
                  <a:lnTo>
                    <a:pt x="2163571" y="0"/>
                  </a:lnTo>
                  <a:lnTo>
                    <a:pt x="2593340" y="0"/>
                  </a:lnTo>
                  <a:lnTo>
                    <a:pt x="3596132" y="0"/>
                  </a:lnTo>
                  <a:lnTo>
                    <a:pt x="3596132" y="614045"/>
                  </a:lnTo>
                  <a:lnTo>
                    <a:pt x="3596132" y="877188"/>
                  </a:lnTo>
                  <a:lnTo>
                    <a:pt x="3596132" y="1052576"/>
                  </a:lnTo>
                  <a:lnTo>
                    <a:pt x="2593340" y="1052576"/>
                  </a:lnTo>
                  <a:lnTo>
                    <a:pt x="2163571" y="1052576"/>
                  </a:lnTo>
                  <a:lnTo>
                    <a:pt x="1877060" y="1052576"/>
                  </a:lnTo>
                  <a:lnTo>
                    <a:pt x="1877060" y="877188"/>
                  </a:lnTo>
                  <a:lnTo>
                    <a:pt x="0" y="1094105"/>
                  </a:lnTo>
                  <a:lnTo>
                    <a:pt x="1877060" y="614045"/>
                  </a:lnTo>
                  <a:lnTo>
                    <a:pt x="1877060" y="0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772147" y="1143380"/>
            <a:ext cx="152781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2E2E2E"/>
                </a:solidFill>
                <a:latin typeface="Carlito"/>
                <a:cs typeface="Carlito"/>
              </a:rPr>
              <a:t>Only, </a:t>
            </a:r>
            <a:r>
              <a:rPr sz="1300" spc="-5" dirty="0">
                <a:solidFill>
                  <a:srgbClr val="2E2E2E"/>
                </a:solidFill>
                <a:latin typeface="Carlito"/>
                <a:cs typeface="Carlito"/>
              </a:rPr>
              <a:t>If I come </a:t>
            </a:r>
            <a:r>
              <a:rPr sz="1300" spc="-25" dirty="0">
                <a:solidFill>
                  <a:srgbClr val="2E2E2E"/>
                </a:solidFill>
                <a:latin typeface="Carlito"/>
                <a:cs typeface="Carlito"/>
              </a:rPr>
              <a:t>back  </a:t>
            </a:r>
            <a:r>
              <a:rPr sz="1300" spc="-5" dirty="0">
                <a:solidFill>
                  <a:srgbClr val="2E2E2E"/>
                </a:solidFill>
                <a:latin typeface="Carlito"/>
                <a:cs typeface="Carlito"/>
              </a:rPr>
              <a:t>from office at 5 or</a:t>
            </a:r>
            <a:r>
              <a:rPr sz="1300" spc="-100" dirty="0">
                <a:solidFill>
                  <a:srgbClr val="2E2E2E"/>
                </a:solidFill>
                <a:latin typeface="Carlito"/>
                <a:cs typeface="Carlito"/>
              </a:rPr>
              <a:t> </a:t>
            </a:r>
            <a:r>
              <a:rPr sz="1300" spc="-25" dirty="0">
                <a:solidFill>
                  <a:srgbClr val="2E2E2E"/>
                </a:solidFill>
                <a:latin typeface="Carlito"/>
                <a:cs typeface="Carlito"/>
              </a:rPr>
              <a:t>else  </a:t>
            </a:r>
            <a:r>
              <a:rPr sz="1300" spc="-5" dirty="0">
                <a:solidFill>
                  <a:srgbClr val="2E2E2E"/>
                </a:solidFill>
                <a:latin typeface="Carlito"/>
                <a:cs typeface="Carlito"/>
              </a:rPr>
              <a:t>we shall go</a:t>
            </a:r>
            <a:r>
              <a:rPr sz="1300" spc="-80" dirty="0">
                <a:solidFill>
                  <a:srgbClr val="2E2E2E"/>
                </a:solidFill>
                <a:latin typeface="Carlito"/>
                <a:cs typeface="Carlito"/>
              </a:rPr>
              <a:t> </a:t>
            </a:r>
            <a:r>
              <a:rPr sz="1300" spc="-15" dirty="0">
                <a:solidFill>
                  <a:srgbClr val="2E2E2E"/>
                </a:solidFill>
                <a:latin typeface="Carlito"/>
                <a:cs typeface="Carlito"/>
              </a:rPr>
              <a:t>tomorrow.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025" y="845692"/>
            <a:ext cx="8239125" cy="3841750"/>
            <a:chOff x="454025" y="845692"/>
            <a:chExt cx="8239125" cy="3841750"/>
          </a:xfrm>
        </p:grpSpPr>
        <p:sp>
          <p:nvSpPr>
            <p:cNvPr id="3" name="object 3"/>
            <p:cNvSpPr/>
            <p:nvPr/>
          </p:nvSpPr>
          <p:spPr>
            <a:xfrm>
              <a:off x="468629" y="860297"/>
              <a:ext cx="8209915" cy="0"/>
            </a:xfrm>
            <a:custGeom>
              <a:avLst/>
              <a:gdLst/>
              <a:ahLst/>
              <a:cxnLst/>
              <a:rect l="l" t="t" r="r" b="b"/>
              <a:pathLst>
                <a:path w="8209915">
                  <a:moveTo>
                    <a:pt x="0" y="0"/>
                  </a:moveTo>
                  <a:lnTo>
                    <a:pt x="8209788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9392" y="903731"/>
              <a:ext cx="1873250" cy="3783965"/>
            </a:xfrm>
            <a:custGeom>
              <a:avLst/>
              <a:gdLst/>
              <a:ahLst/>
              <a:cxnLst/>
              <a:rect l="l" t="t" r="r" b="b"/>
              <a:pathLst>
                <a:path w="1873250" h="3783965">
                  <a:moveTo>
                    <a:pt x="1872742" y="0"/>
                  </a:moveTo>
                  <a:lnTo>
                    <a:pt x="0" y="0"/>
                  </a:lnTo>
                  <a:lnTo>
                    <a:pt x="0" y="3783584"/>
                  </a:lnTo>
                  <a:lnTo>
                    <a:pt x="1872742" y="3783584"/>
                  </a:lnTo>
                  <a:lnTo>
                    <a:pt x="187274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6665" y="1837181"/>
              <a:ext cx="0" cy="1676400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272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8368" y="2516123"/>
              <a:ext cx="198119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9684" y="1595627"/>
              <a:ext cx="477012" cy="4800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1415" y="1737359"/>
              <a:ext cx="198119" cy="2011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795" y="3293363"/>
              <a:ext cx="196595" cy="201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730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Control</a:t>
            </a:r>
            <a:r>
              <a:rPr sz="2800" b="1" spc="-120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Statement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391" y="903732"/>
            <a:ext cx="1873250" cy="378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509270" marR="54229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Selection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tate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511809" marR="539115">
              <a:lnSpc>
                <a:spcPct val="100000"/>
              </a:lnSpc>
              <a:spcBef>
                <a:spcPts val="1175"/>
              </a:spcBef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Iteration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tate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arlito"/>
              <a:cs typeface="Carlito"/>
            </a:endParaRPr>
          </a:p>
          <a:p>
            <a:pPr marL="496570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Jump</a:t>
            </a:r>
            <a:endParaRPr sz="1400">
              <a:latin typeface="Carlito"/>
              <a:cs typeface="Carlito"/>
            </a:endParaRPr>
          </a:p>
          <a:p>
            <a:pPr marL="49657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Statements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9097" y="1852929"/>
            <a:ext cx="6501765" cy="2832100"/>
            <a:chOff x="649097" y="1852929"/>
            <a:chExt cx="6501765" cy="2832100"/>
          </a:xfrm>
        </p:grpSpPr>
        <p:sp>
          <p:nvSpPr>
            <p:cNvPr id="13" name="object 13"/>
            <p:cNvSpPr/>
            <p:nvPr/>
          </p:nvSpPr>
          <p:spPr>
            <a:xfrm>
              <a:off x="663702" y="3512057"/>
              <a:ext cx="225425" cy="1158240"/>
            </a:xfrm>
            <a:custGeom>
              <a:avLst/>
              <a:gdLst/>
              <a:ahLst/>
              <a:cxnLst/>
              <a:rect l="l" t="t" r="r" b="b"/>
              <a:pathLst>
                <a:path w="225425" h="1158239">
                  <a:moveTo>
                    <a:pt x="0" y="1157986"/>
                  </a:moveTo>
                  <a:lnTo>
                    <a:pt x="225043" y="1157986"/>
                  </a:lnTo>
                  <a:lnTo>
                    <a:pt x="225043" y="0"/>
                  </a:lnTo>
                  <a:lnTo>
                    <a:pt x="0" y="0"/>
                  </a:lnTo>
                  <a:lnTo>
                    <a:pt x="0" y="1157986"/>
                  </a:lnTo>
                  <a:close/>
                </a:path>
              </a:pathLst>
            </a:custGeom>
            <a:ln w="2895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29200" y="1859279"/>
              <a:ext cx="2115185" cy="982980"/>
            </a:xfrm>
            <a:custGeom>
              <a:avLst/>
              <a:gdLst/>
              <a:ahLst/>
              <a:cxnLst/>
              <a:rect l="l" t="t" r="r" b="b"/>
              <a:pathLst>
                <a:path w="2115184" h="982980">
                  <a:moveTo>
                    <a:pt x="0" y="491490"/>
                  </a:moveTo>
                  <a:lnTo>
                    <a:pt x="1057402" y="0"/>
                  </a:lnTo>
                  <a:lnTo>
                    <a:pt x="2114804" y="491490"/>
                  </a:lnTo>
                  <a:lnTo>
                    <a:pt x="1057402" y="982980"/>
                  </a:lnTo>
                  <a:lnTo>
                    <a:pt x="0" y="491490"/>
                  </a:lnTo>
                  <a:close/>
                </a:path>
              </a:pathLst>
            </a:custGeom>
            <a:ln w="12191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30779" y="1901951"/>
            <a:ext cx="2501265" cy="2106295"/>
          </a:xfrm>
          <a:prstGeom prst="rect">
            <a:avLst/>
          </a:prstGeom>
          <a:ln w="9144">
            <a:solidFill>
              <a:srgbClr val="095A82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400" spc="-15" dirty="0">
                <a:solidFill>
                  <a:srgbClr val="242424"/>
                </a:solidFill>
                <a:latin typeface="Carlito"/>
                <a:cs typeface="Carlito"/>
              </a:rPr>
              <a:t>Syntax:</a:t>
            </a:r>
            <a:endParaRPr sz="1400">
              <a:latin typeface="Carlito"/>
              <a:cs typeface="Carlito"/>
            </a:endParaRPr>
          </a:p>
          <a:p>
            <a:pPr marL="408305" marR="982344" indent="-158750">
              <a:lnSpc>
                <a:spcPct val="150000"/>
              </a:lnSpc>
              <a:spcBef>
                <a:spcPts val="1130"/>
              </a:spcBef>
            </a:pPr>
            <a:r>
              <a:rPr sz="1400" dirty="0">
                <a:solidFill>
                  <a:srgbClr val="0094D4"/>
                </a:solidFill>
                <a:latin typeface="Carlito"/>
                <a:cs typeface="Carlito"/>
              </a:rPr>
              <a:t>if </a:t>
            </a:r>
            <a:r>
              <a:rPr sz="1400" spc="-15" dirty="0">
                <a:solidFill>
                  <a:srgbClr val="0094D4"/>
                </a:solidFill>
                <a:latin typeface="Carlito"/>
                <a:cs typeface="Carlito"/>
              </a:rPr>
              <a:t>(condition):  </a:t>
            </a:r>
            <a:r>
              <a:rPr sz="1400" spc="-5" dirty="0">
                <a:solidFill>
                  <a:srgbClr val="242424"/>
                </a:solidFill>
                <a:latin typeface="Carlito"/>
                <a:cs typeface="Carlito"/>
              </a:rPr>
              <a:t>statements </a:t>
            </a:r>
            <a:r>
              <a:rPr sz="1400" dirty="0">
                <a:solidFill>
                  <a:srgbClr val="242424"/>
                </a:solidFill>
                <a:latin typeface="Carlito"/>
                <a:cs typeface="Carlito"/>
              </a:rPr>
              <a:t>1</a:t>
            </a:r>
            <a:r>
              <a:rPr sz="1400" spc="-130" dirty="0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242424"/>
                </a:solidFill>
                <a:latin typeface="Carlito"/>
                <a:cs typeface="Carlito"/>
              </a:rPr>
              <a:t>…</a:t>
            </a:r>
            <a:endParaRPr sz="1400">
              <a:latin typeface="Carlito"/>
              <a:cs typeface="Carlito"/>
            </a:endParaRPr>
          </a:p>
          <a:p>
            <a:pPr marL="251460">
              <a:lnSpc>
                <a:spcPct val="100000"/>
              </a:lnSpc>
              <a:spcBef>
                <a:spcPts val="1060"/>
              </a:spcBef>
            </a:pPr>
            <a:r>
              <a:rPr sz="1400" spc="-10" dirty="0">
                <a:solidFill>
                  <a:srgbClr val="0094D4"/>
                </a:solidFill>
                <a:latin typeface="Carlito"/>
                <a:cs typeface="Carlito"/>
              </a:rPr>
              <a:t>else:</a:t>
            </a:r>
            <a:endParaRPr sz="1400">
              <a:latin typeface="Carlito"/>
              <a:cs typeface="Carlito"/>
            </a:endParaRPr>
          </a:p>
          <a:p>
            <a:pPr marL="408305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242424"/>
                </a:solidFill>
                <a:latin typeface="Carlito"/>
                <a:cs typeface="Carlito"/>
              </a:rPr>
              <a:t>statements </a:t>
            </a:r>
            <a:r>
              <a:rPr sz="1400" dirty="0">
                <a:solidFill>
                  <a:srgbClr val="242424"/>
                </a:solidFill>
                <a:latin typeface="Carlito"/>
                <a:cs typeface="Carlito"/>
              </a:rPr>
              <a:t>2</a:t>
            </a:r>
            <a:r>
              <a:rPr sz="1400" spc="-70" dirty="0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242424"/>
                </a:solidFill>
                <a:latin typeface="Carlito"/>
                <a:cs typeface="Carlito"/>
              </a:rPr>
              <a:t>…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32304" y="903732"/>
            <a:ext cx="2080260" cy="370840"/>
          </a:xfrm>
          <a:prstGeom prst="rect">
            <a:avLst/>
          </a:prstGeom>
          <a:ln w="9144">
            <a:solidFill>
              <a:srgbClr val="095A82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25"/>
              </a:spcBef>
            </a:pPr>
            <a:r>
              <a:rPr sz="1800" b="1" dirty="0">
                <a:latin typeface="Carlito"/>
                <a:cs typeface="Carlito"/>
              </a:rPr>
              <a:t>1. If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statement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8291" y="2238882"/>
            <a:ext cx="884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0" dirty="0">
                <a:solidFill>
                  <a:srgbClr val="242424"/>
                </a:solidFill>
                <a:latin typeface="Arial Black"/>
                <a:cs typeface="Arial Black"/>
              </a:rPr>
              <a:t>If it </a:t>
            </a:r>
            <a:r>
              <a:rPr sz="1200" spc="-170" dirty="0">
                <a:solidFill>
                  <a:srgbClr val="242424"/>
                </a:solidFill>
                <a:latin typeface="Arial Black"/>
                <a:cs typeface="Arial Black"/>
              </a:rPr>
              <a:t>is</a:t>
            </a:r>
            <a:r>
              <a:rPr sz="1200" spc="-80" dirty="0">
                <a:solidFill>
                  <a:srgbClr val="242424"/>
                </a:solidFill>
                <a:latin typeface="Arial Black"/>
                <a:cs typeface="Arial Black"/>
              </a:rPr>
              <a:t> </a:t>
            </a:r>
            <a:r>
              <a:rPr sz="1200" spc="-135" dirty="0">
                <a:solidFill>
                  <a:srgbClr val="242424"/>
                </a:solidFill>
                <a:latin typeface="Arial Black"/>
                <a:cs typeface="Arial Black"/>
              </a:rPr>
              <a:t>raining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32476" y="4040123"/>
            <a:ext cx="1508760" cy="585470"/>
          </a:xfrm>
          <a:prstGeom prst="rect">
            <a:avLst/>
          </a:prstGeom>
          <a:ln w="12192">
            <a:solidFill>
              <a:srgbClr val="095A8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140" dirty="0">
                <a:solidFill>
                  <a:srgbClr val="242424"/>
                </a:solidFill>
                <a:latin typeface="Arial Black"/>
                <a:cs typeface="Arial Black"/>
              </a:rPr>
              <a:t>Go </a:t>
            </a:r>
            <a:r>
              <a:rPr sz="1200" spc="-170" dirty="0">
                <a:solidFill>
                  <a:srgbClr val="242424"/>
                </a:solidFill>
                <a:latin typeface="Arial Black"/>
                <a:cs typeface="Arial Black"/>
              </a:rPr>
              <a:t>Play</a:t>
            </a:r>
            <a:r>
              <a:rPr sz="1200" spc="-75" dirty="0">
                <a:solidFill>
                  <a:srgbClr val="242424"/>
                </a:solidFill>
                <a:latin typeface="Arial Black"/>
                <a:cs typeface="Arial Black"/>
              </a:rPr>
              <a:t> </a:t>
            </a:r>
            <a:r>
              <a:rPr sz="1200" spc="-145" dirty="0">
                <a:solidFill>
                  <a:srgbClr val="242424"/>
                </a:solidFill>
                <a:latin typeface="Arial Black"/>
                <a:cs typeface="Arial Black"/>
              </a:rPr>
              <a:t>Football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60919" y="3112007"/>
            <a:ext cx="1507490" cy="583565"/>
          </a:xfrm>
          <a:custGeom>
            <a:avLst/>
            <a:gdLst/>
            <a:ahLst/>
            <a:cxnLst/>
            <a:rect l="l" t="t" r="r" b="b"/>
            <a:pathLst>
              <a:path w="1507490" h="583564">
                <a:moveTo>
                  <a:pt x="0" y="583184"/>
                </a:moveTo>
                <a:lnTo>
                  <a:pt x="1506981" y="583184"/>
                </a:lnTo>
                <a:lnTo>
                  <a:pt x="1506981" y="0"/>
                </a:lnTo>
                <a:lnTo>
                  <a:pt x="0" y="0"/>
                </a:lnTo>
                <a:lnTo>
                  <a:pt x="0" y="583184"/>
                </a:lnTo>
                <a:close/>
              </a:path>
            </a:pathLst>
          </a:custGeom>
          <a:ln w="12192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519543" y="3109341"/>
            <a:ext cx="1180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4" dirty="0">
                <a:solidFill>
                  <a:srgbClr val="242424"/>
                </a:solidFill>
                <a:latin typeface="Arial Black"/>
                <a:cs typeface="Arial Black"/>
              </a:rPr>
              <a:t>Take </a:t>
            </a:r>
            <a:r>
              <a:rPr sz="1200" spc="-160" dirty="0">
                <a:solidFill>
                  <a:srgbClr val="242424"/>
                </a:solidFill>
                <a:latin typeface="Arial Black"/>
                <a:cs typeface="Arial Black"/>
              </a:rPr>
              <a:t>an</a:t>
            </a:r>
            <a:r>
              <a:rPr sz="1200" spc="-229" dirty="0">
                <a:solidFill>
                  <a:srgbClr val="242424"/>
                </a:solidFill>
                <a:latin typeface="Arial Black"/>
                <a:cs typeface="Arial Black"/>
              </a:rPr>
              <a:t> </a:t>
            </a:r>
            <a:r>
              <a:rPr sz="1200" spc="-155" dirty="0">
                <a:solidFill>
                  <a:srgbClr val="242424"/>
                </a:solidFill>
                <a:latin typeface="Arial Black"/>
                <a:cs typeface="Arial Black"/>
              </a:rPr>
              <a:t>Umbrella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444997" y="932433"/>
            <a:ext cx="3239135" cy="2926080"/>
            <a:chOff x="5444997" y="932433"/>
            <a:chExt cx="3239135" cy="2926080"/>
          </a:xfrm>
        </p:grpSpPr>
        <p:sp>
          <p:nvSpPr>
            <p:cNvPr id="22" name="object 22"/>
            <p:cNvSpPr/>
            <p:nvPr/>
          </p:nvSpPr>
          <p:spPr>
            <a:xfrm>
              <a:off x="6048756" y="2842298"/>
              <a:ext cx="76200" cy="1016635"/>
            </a:xfrm>
            <a:custGeom>
              <a:avLst/>
              <a:gdLst/>
              <a:ahLst/>
              <a:cxnLst/>
              <a:rect l="l" t="t" r="r" b="b"/>
              <a:pathLst>
                <a:path w="76200" h="1016635">
                  <a:moveTo>
                    <a:pt x="76200" y="940015"/>
                  </a:moveTo>
                  <a:lnTo>
                    <a:pt x="44450" y="940015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940015"/>
                  </a:lnTo>
                  <a:lnTo>
                    <a:pt x="0" y="940015"/>
                  </a:lnTo>
                  <a:lnTo>
                    <a:pt x="38100" y="1016215"/>
                  </a:lnTo>
                  <a:lnTo>
                    <a:pt x="69850" y="952715"/>
                  </a:lnTo>
                  <a:lnTo>
                    <a:pt x="76200" y="940015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44511" y="2350008"/>
              <a:ext cx="1501140" cy="0"/>
            </a:xfrm>
            <a:custGeom>
              <a:avLst/>
              <a:gdLst/>
              <a:ahLst/>
              <a:cxnLst/>
              <a:rect l="l" t="t" r="r" b="b"/>
              <a:pathLst>
                <a:path w="1501140">
                  <a:moveTo>
                    <a:pt x="0" y="0"/>
                  </a:moveTo>
                  <a:lnTo>
                    <a:pt x="1500886" y="0"/>
                  </a:lnTo>
                </a:path>
              </a:pathLst>
            </a:custGeom>
            <a:ln w="609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07552" y="2349982"/>
              <a:ext cx="76200" cy="684530"/>
            </a:xfrm>
            <a:custGeom>
              <a:avLst/>
              <a:gdLst/>
              <a:ahLst/>
              <a:cxnLst/>
              <a:rect l="l" t="t" r="r" b="b"/>
              <a:pathLst>
                <a:path w="76200" h="684530">
                  <a:moveTo>
                    <a:pt x="76200" y="607974"/>
                  </a:moveTo>
                  <a:lnTo>
                    <a:pt x="44450" y="607974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607974"/>
                  </a:lnTo>
                  <a:lnTo>
                    <a:pt x="0" y="607974"/>
                  </a:lnTo>
                  <a:lnTo>
                    <a:pt x="38100" y="684174"/>
                  </a:lnTo>
                  <a:lnTo>
                    <a:pt x="69850" y="620674"/>
                  </a:lnTo>
                  <a:lnTo>
                    <a:pt x="76200" y="607974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51347" y="938783"/>
              <a:ext cx="1271270" cy="481330"/>
            </a:xfrm>
            <a:custGeom>
              <a:avLst/>
              <a:gdLst/>
              <a:ahLst/>
              <a:cxnLst/>
              <a:rect l="l" t="t" r="r" b="b"/>
              <a:pathLst>
                <a:path w="1271270" h="481330">
                  <a:moveTo>
                    <a:pt x="0" y="80137"/>
                  </a:moveTo>
                  <a:lnTo>
                    <a:pt x="6350" y="49021"/>
                  </a:lnTo>
                  <a:lnTo>
                    <a:pt x="23494" y="23494"/>
                  </a:lnTo>
                  <a:lnTo>
                    <a:pt x="49022" y="6350"/>
                  </a:lnTo>
                  <a:lnTo>
                    <a:pt x="80263" y="0"/>
                  </a:lnTo>
                  <a:lnTo>
                    <a:pt x="1190498" y="0"/>
                  </a:lnTo>
                  <a:lnTo>
                    <a:pt x="1221740" y="6350"/>
                  </a:lnTo>
                  <a:lnTo>
                    <a:pt x="1247267" y="23494"/>
                  </a:lnTo>
                  <a:lnTo>
                    <a:pt x="1264411" y="49021"/>
                  </a:lnTo>
                  <a:lnTo>
                    <a:pt x="1270761" y="80137"/>
                  </a:lnTo>
                  <a:lnTo>
                    <a:pt x="1270761" y="400938"/>
                  </a:lnTo>
                  <a:lnTo>
                    <a:pt x="1264411" y="432180"/>
                  </a:lnTo>
                  <a:lnTo>
                    <a:pt x="1247267" y="457707"/>
                  </a:lnTo>
                  <a:lnTo>
                    <a:pt x="1221740" y="474852"/>
                  </a:lnTo>
                  <a:lnTo>
                    <a:pt x="1190498" y="481202"/>
                  </a:lnTo>
                  <a:lnTo>
                    <a:pt x="80263" y="481202"/>
                  </a:lnTo>
                  <a:lnTo>
                    <a:pt x="49022" y="474852"/>
                  </a:lnTo>
                  <a:lnTo>
                    <a:pt x="23494" y="457707"/>
                  </a:lnTo>
                  <a:lnTo>
                    <a:pt x="6350" y="432180"/>
                  </a:lnTo>
                  <a:lnTo>
                    <a:pt x="0" y="400938"/>
                  </a:lnTo>
                  <a:lnTo>
                    <a:pt x="0" y="80137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859017" y="1066927"/>
            <a:ext cx="450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45" dirty="0">
                <a:solidFill>
                  <a:srgbClr val="242424"/>
                </a:solidFill>
                <a:latin typeface="Arial Black"/>
                <a:cs typeface="Arial Black"/>
              </a:rPr>
              <a:t>S</a:t>
            </a:r>
            <a:r>
              <a:rPr sz="1200" spc="-260" dirty="0">
                <a:solidFill>
                  <a:srgbClr val="242424"/>
                </a:solidFill>
                <a:latin typeface="Arial Black"/>
                <a:cs typeface="Arial Black"/>
              </a:rPr>
              <a:t>T</a:t>
            </a:r>
            <a:r>
              <a:rPr sz="1200" spc="-170" dirty="0">
                <a:solidFill>
                  <a:srgbClr val="242424"/>
                </a:solidFill>
                <a:latin typeface="Arial Black"/>
                <a:cs typeface="Arial Black"/>
              </a:rPr>
              <a:t>A</a:t>
            </a:r>
            <a:r>
              <a:rPr sz="1200" spc="-229" dirty="0">
                <a:solidFill>
                  <a:srgbClr val="242424"/>
                </a:solidFill>
                <a:latin typeface="Arial Black"/>
                <a:cs typeface="Arial Black"/>
              </a:rPr>
              <a:t>R</a:t>
            </a:r>
            <a:r>
              <a:rPr sz="1200" spc="-240" dirty="0">
                <a:solidFill>
                  <a:srgbClr val="242424"/>
                </a:solidFill>
                <a:latin typeface="Arial Black"/>
                <a:cs typeface="Arial Black"/>
              </a:rPr>
              <a:t>T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48755" y="1417319"/>
            <a:ext cx="2326005" cy="3175000"/>
            <a:chOff x="6048755" y="1417319"/>
            <a:chExt cx="2326005" cy="3175000"/>
          </a:xfrm>
        </p:grpSpPr>
        <p:sp>
          <p:nvSpPr>
            <p:cNvPr id="28" name="object 28"/>
            <p:cNvSpPr/>
            <p:nvPr/>
          </p:nvSpPr>
          <p:spPr>
            <a:xfrm>
              <a:off x="6048756" y="1461465"/>
              <a:ext cx="76200" cy="390525"/>
            </a:xfrm>
            <a:custGeom>
              <a:avLst/>
              <a:gdLst/>
              <a:ahLst/>
              <a:cxnLst/>
              <a:rect l="l" t="t" r="r" b="b"/>
              <a:pathLst>
                <a:path w="76200" h="390525">
                  <a:moveTo>
                    <a:pt x="76200" y="313994"/>
                  </a:moveTo>
                  <a:lnTo>
                    <a:pt x="44450" y="313994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313994"/>
                  </a:lnTo>
                  <a:lnTo>
                    <a:pt x="0" y="313994"/>
                  </a:lnTo>
                  <a:lnTo>
                    <a:pt x="38100" y="390080"/>
                  </a:lnTo>
                  <a:lnTo>
                    <a:pt x="69850" y="326567"/>
                  </a:lnTo>
                  <a:lnTo>
                    <a:pt x="76200" y="313994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67016" y="1417319"/>
              <a:ext cx="859535" cy="9387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56220" y="3293363"/>
              <a:ext cx="518159" cy="4526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59295" y="4073652"/>
              <a:ext cx="268224" cy="5181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184391" y="3307079"/>
            <a:ext cx="763905" cy="277495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3873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305"/>
              </a:spcBef>
            </a:pPr>
            <a:r>
              <a:rPr sz="1200" spc="-229" dirty="0">
                <a:solidFill>
                  <a:srgbClr val="DCE1E2"/>
                </a:solidFill>
                <a:latin typeface="Arial Black"/>
                <a:cs typeface="Arial Black"/>
              </a:rPr>
              <a:t>FALSE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7580376" y="2474976"/>
            <a:ext cx="673735" cy="277495"/>
          </a:xfrm>
          <a:prstGeom prst="rect">
            <a:avLst/>
          </a:prstGeom>
          <a:solidFill>
            <a:srgbClr val="1F9F85"/>
          </a:solidFill>
        </p:spPr>
        <p:txBody>
          <a:bodyPr vert="horz" wrap="square" lIns="0" tIns="3810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300"/>
              </a:spcBef>
            </a:pPr>
            <a:r>
              <a:rPr sz="1200" spc="-245" dirty="0">
                <a:solidFill>
                  <a:srgbClr val="DCE1E2"/>
                </a:solidFill>
                <a:latin typeface="Arial Black"/>
                <a:cs typeface="Arial Black"/>
              </a:rPr>
              <a:t>TRUE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521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rlito"/>
                <a:cs typeface="Carlito"/>
              </a:rPr>
              <a:t>Program </a:t>
            </a:r>
            <a:r>
              <a:rPr sz="2800" b="1" spc="-5" dirty="0">
                <a:latin typeface="Carlito"/>
                <a:cs typeface="Carlito"/>
              </a:rPr>
              <a:t>on if</a:t>
            </a:r>
            <a:r>
              <a:rPr sz="2800" b="1" spc="-15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Condition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71827" y="1194816"/>
            <a:ext cx="5800725" cy="3267075"/>
            <a:chOff x="1671827" y="1194816"/>
            <a:chExt cx="5800725" cy="3267075"/>
          </a:xfrm>
        </p:grpSpPr>
        <p:sp>
          <p:nvSpPr>
            <p:cNvPr id="5" name="object 5"/>
            <p:cNvSpPr/>
            <p:nvPr/>
          </p:nvSpPr>
          <p:spPr>
            <a:xfrm>
              <a:off x="1680971" y="1246632"/>
              <a:ext cx="5201412" cy="3153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6399" y="1199388"/>
              <a:ext cx="5791200" cy="3258185"/>
            </a:xfrm>
            <a:custGeom>
              <a:avLst/>
              <a:gdLst/>
              <a:ahLst/>
              <a:cxnLst/>
              <a:rect l="l" t="t" r="r" b="b"/>
              <a:pathLst>
                <a:path w="5791200" h="3258185">
                  <a:moveTo>
                    <a:pt x="0" y="3257804"/>
                  </a:moveTo>
                  <a:lnTo>
                    <a:pt x="5791200" y="3257804"/>
                  </a:lnTo>
                  <a:lnTo>
                    <a:pt x="5791200" y="0"/>
                  </a:lnTo>
                  <a:lnTo>
                    <a:pt x="0" y="0"/>
                  </a:lnTo>
                  <a:lnTo>
                    <a:pt x="0" y="3257804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025" y="845692"/>
            <a:ext cx="8239125" cy="3841750"/>
            <a:chOff x="454025" y="845692"/>
            <a:chExt cx="8239125" cy="3841750"/>
          </a:xfrm>
        </p:grpSpPr>
        <p:sp>
          <p:nvSpPr>
            <p:cNvPr id="3" name="object 3"/>
            <p:cNvSpPr/>
            <p:nvPr/>
          </p:nvSpPr>
          <p:spPr>
            <a:xfrm>
              <a:off x="468629" y="860297"/>
              <a:ext cx="8209915" cy="0"/>
            </a:xfrm>
            <a:custGeom>
              <a:avLst/>
              <a:gdLst/>
              <a:ahLst/>
              <a:cxnLst/>
              <a:rect l="l" t="t" r="r" b="b"/>
              <a:pathLst>
                <a:path w="8209915">
                  <a:moveTo>
                    <a:pt x="0" y="0"/>
                  </a:moveTo>
                  <a:lnTo>
                    <a:pt x="8209788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9392" y="903731"/>
              <a:ext cx="1873250" cy="3783965"/>
            </a:xfrm>
            <a:custGeom>
              <a:avLst/>
              <a:gdLst/>
              <a:ahLst/>
              <a:cxnLst/>
              <a:rect l="l" t="t" r="r" b="b"/>
              <a:pathLst>
                <a:path w="1873250" h="3783965">
                  <a:moveTo>
                    <a:pt x="1872742" y="0"/>
                  </a:moveTo>
                  <a:lnTo>
                    <a:pt x="0" y="0"/>
                  </a:lnTo>
                  <a:lnTo>
                    <a:pt x="0" y="3783584"/>
                  </a:lnTo>
                  <a:lnTo>
                    <a:pt x="1872742" y="3783584"/>
                  </a:lnTo>
                  <a:lnTo>
                    <a:pt x="187274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6665" y="1837181"/>
              <a:ext cx="0" cy="1676400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272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8368" y="2516123"/>
              <a:ext cx="198119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9684" y="1595627"/>
              <a:ext cx="477012" cy="4800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1415" y="1737359"/>
              <a:ext cx="198119" cy="2011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795" y="3293363"/>
              <a:ext cx="196595" cy="201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730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Control</a:t>
            </a:r>
            <a:r>
              <a:rPr sz="2800" b="1" spc="-120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Statement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391" y="903732"/>
            <a:ext cx="1873250" cy="378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509270" marR="54229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Selection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tate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511809" marR="539115">
              <a:lnSpc>
                <a:spcPct val="100000"/>
              </a:lnSpc>
              <a:spcBef>
                <a:spcPts val="1175"/>
              </a:spcBef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Iteration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tate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arlito"/>
              <a:cs typeface="Carlito"/>
            </a:endParaRPr>
          </a:p>
          <a:p>
            <a:pPr marL="496570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Jump</a:t>
            </a:r>
            <a:endParaRPr sz="1400">
              <a:latin typeface="Carlito"/>
              <a:cs typeface="Carlito"/>
            </a:endParaRPr>
          </a:p>
          <a:p>
            <a:pPr marL="49657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Statements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9097" y="1583182"/>
            <a:ext cx="6077585" cy="3101975"/>
            <a:chOff x="649097" y="1583182"/>
            <a:chExt cx="6077585" cy="3101975"/>
          </a:xfrm>
        </p:grpSpPr>
        <p:sp>
          <p:nvSpPr>
            <p:cNvPr id="13" name="object 13"/>
            <p:cNvSpPr/>
            <p:nvPr/>
          </p:nvSpPr>
          <p:spPr>
            <a:xfrm>
              <a:off x="663702" y="3513582"/>
              <a:ext cx="225425" cy="1156970"/>
            </a:xfrm>
            <a:custGeom>
              <a:avLst/>
              <a:gdLst/>
              <a:ahLst/>
              <a:cxnLst/>
              <a:rect l="l" t="t" r="r" b="b"/>
              <a:pathLst>
                <a:path w="225425" h="1156970">
                  <a:moveTo>
                    <a:pt x="0" y="1156462"/>
                  </a:moveTo>
                  <a:lnTo>
                    <a:pt x="225043" y="1156462"/>
                  </a:lnTo>
                  <a:lnTo>
                    <a:pt x="225043" y="0"/>
                  </a:lnTo>
                  <a:lnTo>
                    <a:pt x="0" y="0"/>
                  </a:lnTo>
                  <a:lnTo>
                    <a:pt x="0" y="1156462"/>
                  </a:lnTo>
                  <a:close/>
                </a:path>
              </a:pathLst>
            </a:custGeom>
            <a:ln w="2895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4648" y="1589532"/>
              <a:ext cx="1536065" cy="806450"/>
            </a:xfrm>
            <a:custGeom>
              <a:avLst/>
              <a:gdLst/>
              <a:ahLst/>
              <a:cxnLst/>
              <a:rect l="l" t="t" r="r" b="b"/>
              <a:pathLst>
                <a:path w="1536065" h="806450">
                  <a:moveTo>
                    <a:pt x="0" y="402970"/>
                  </a:moveTo>
                  <a:lnTo>
                    <a:pt x="767841" y="0"/>
                  </a:lnTo>
                  <a:lnTo>
                    <a:pt x="1535683" y="402970"/>
                  </a:lnTo>
                  <a:lnTo>
                    <a:pt x="767841" y="805941"/>
                  </a:lnTo>
                  <a:lnTo>
                    <a:pt x="0" y="402970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30779" y="1376172"/>
            <a:ext cx="2501265" cy="3215640"/>
          </a:xfrm>
          <a:prstGeom prst="rect">
            <a:avLst/>
          </a:prstGeom>
          <a:ln w="9144">
            <a:solidFill>
              <a:srgbClr val="095A82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400" spc="-15" dirty="0">
                <a:solidFill>
                  <a:srgbClr val="242424"/>
                </a:solidFill>
                <a:latin typeface="Carlito"/>
                <a:cs typeface="Carlito"/>
              </a:rPr>
              <a:t>Syntax: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94D4"/>
                </a:solidFill>
                <a:latin typeface="Carlito"/>
                <a:cs typeface="Carlito"/>
              </a:rPr>
              <a:t>switch (expression)</a:t>
            </a:r>
            <a:r>
              <a:rPr sz="1400" spc="-150" dirty="0">
                <a:solidFill>
                  <a:srgbClr val="0094D4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0094D4"/>
                </a:solidFill>
                <a:latin typeface="Carlito"/>
                <a:cs typeface="Carlito"/>
              </a:rPr>
              <a:t>{</a:t>
            </a:r>
            <a:endParaRPr sz="14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latin typeface="Carlito"/>
                <a:cs typeface="Carlito"/>
              </a:rPr>
              <a:t>case </a:t>
            </a:r>
            <a:r>
              <a:rPr sz="1400" dirty="0">
                <a:latin typeface="Carlito"/>
                <a:cs typeface="Carlito"/>
              </a:rPr>
              <a:t>value1:</a:t>
            </a:r>
            <a:r>
              <a:rPr sz="1400" spc="254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Statement1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300">
              <a:latin typeface="Carlito"/>
              <a:cs typeface="Carlito"/>
            </a:endParaRPr>
          </a:p>
          <a:p>
            <a:pPr marR="14604" algn="ctr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latin typeface="Carlito"/>
                <a:cs typeface="Carlito"/>
              </a:rPr>
              <a:t>break;</a:t>
            </a:r>
            <a:endParaRPr sz="1400">
              <a:latin typeface="Carlito"/>
              <a:cs typeface="Carlito"/>
            </a:endParaRPr>
          </a:p>
          <a:p>
            <a:pPr marL="1270" algn="ctr">
              <a:lnSpc>
                <a:spcPct val="100000"/>
              </a:lnSpc>
              <a:spcBef>
                <a:spcPts val="805"/>
              </a:spcBef>
              <a:tabLst>
                <a:tab pos="474980" algn="l"/>
                <a:tab pos="1473835" algn="l"/>
              </a:tabLst>
            </a:pPr>
            <a:r>
              <a:rPr sz="1400" spc="-20" dirty="0">
                <a:solidFill>
                  <a:srgbClr val="0094D4"/>
                </a:solidFill>
                <a:latin typeface="Carlito"/>
                <a:cs typeface="Carlito"/>
              </a:rPr>
              <a:t>case	</a:t>
            </a:r>
            <a:r>
              <a:rPr sz="1400" spc="-15" dirty="0">
                <a:solidFill>
                  <a:srgbClr val="0094D4"/>
                </a:solidFill>
                <a:latin typeface="Carlito"/>
                <a:cs typeface="Carlito"/>
              </a:rPr>
              <a:t>value2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:	</a:t>
            </a:r>
            <a:r>
              <a:rPr sz="1400" spc="-15" dirty="0">
                <a:latin typeface="Carlito"/>
                <a:cs typeface="Carlito"/>
              </a:rPr>
              <a:t>Statement2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Carlito"/>
              <a:cs typeface="Carlito"/>
            </a:endParaRPr>
          </a:p>
          <a:p>
            <a:pPr marL="1005840">
              <a:lnSpc>
                <a:spcPct val="100000"/>
              </a:lnSpc>
            </a:pPr>
            <a:r>
              <a:rPr sz="1400" spc="-15" dirty="0">
                <a:latin typeface="Carlito"/>
                <a:cs typeface="Carlito"/>
              </a:rPr>
              <a:t>break;</a:t>
            </a:r>
            <a:endParaRPr sz="14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1400" dirty="0">
                <a:latin typeface="Carlito"/>
                <a:cs typeface="Carlito"/>
              </a:rPr>
              <a:t>.</a:t>
            </a:r>
            <a:endParaRPr sz="14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arlito"/>
                <a:cs typeface="Carlito"/>
              </a:rPr>
              <a:t>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82741" y="1821560"/>
            <a:ext cx="533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95"/>
              </a:spcBef>
            </a:pPr>
            <a:r>
              <a:rPr sz="1000" spc="-95" dirty="0">
                <a:solidFill>
                  <a:srgbClr val="242424"/>
                </a:solidFill>
                <a:latin typeface="Arial Black"/>
                <a:cs typeface="Arial Black"/>
              </a:rPr>
              <a:t>O</a:t>
            </a:r>
            <a:r>
              <a:rPr sz="1000" spc="-120" dirty="0">
                <a:solidFill>
                  <a:srgbClr val="242424"/>
                </a:solidFill>
                <a:latin typeface="Arial Black"/>
                <a:cs typeface="Arial Black"/>
              </a:rPr>
              <a:t>u</a:t>
            </a:r>
            <a:r>
              <a:rPr sz="1000" spc="-125" dirty="0">
                <a:solidFill>
                  <a:srgbClr val="242424"/>
                </a:solidFill>
                <a:latin typeface="Arial Black"/>
                <a:cs typeface="Arial Black"/>
              </a:rPr>
              <a:t>t</a:t>
            </a:r>
            <a:r>
              <a:rPr sz="1000" spc="-229" dirty="0">
                <a:solidFill>
                  <a:srgbClr val="242424"/>
                </a:solidFill>
                <a:latin typeface="Arial Black"/>
                <a:cs typeface="Arial Black"/>
              </a:rPr>
              <a:t>c</a:t>
            </a:r>
            <a:r>
              <a:rPr sz="1000" spc="-95" dirty="0">
                <a:solidFill>
                  <a:srgbClr val="242424"/>
                </a:solidFill>
                <a:latin typeface="Arial Black"/>
                <a:cs typeface="Arial Black"/>
              </a:rPr>
              <a:t>o</a:t>
            </a:r>
            <a:r>
              <a:rPr sz="1000" spc="-165" dirty="0">
                <a:solidFill>
                  <a:srgbClr val="242424"/>
                </a:solidFill>
                <a:latin typeface="Arial Black"/>
                <a:cs typeface="Arial Black"/>
              </a:rPr>
              <a:t>m</a:t>
            </a:r>
            <a:r>
              <a:rPr sz="1000" spc="-100" dirty="0">
                <a:solidFill>
                  <a:srgbClr val="242424"/>
                </a:solidFill>
                <a:latin typeface="Arial Black"/>
                <a:cs typeface="Arial Black"/>
              </a:rPr>
              <a:t>e  </a:t>
            </a:r>
            <a:r>
              <a:rPr sz="1000" spc="-85" dirty="0">
                <a:solidFill>
                  <a:srgbClr val="242424"/>
                </a:solidFill>
                <a:latin typeface="Arial Black"/>
                <a:cs typeface="Arial Black"/>
              </a:rPr>
              <a:t>of</a:t>
            </a:r>
            <a:r>
              <a:rPr sz="1000" spc="-105" dirty="0">
                <a:solidFill>
                  <a:srgbClr val="242424"/>
                </a:solidFill>
                <a:latin typeface="Arial Black"/>
                <a:cs typeface="Arial Black"/>
              </a:rPr>
              <a:t> </a:t>
            </a:r>
            <a:r>
              <a:rPr sz="1000" spc="-185" dirty="0">
                <a:solidFill>
                  <a:srgbClr val="242424"/>
                </a:solidFill>
                <a:latin typeface="Arial Black"/>
                <a:cs typeface="Arial Black"/>
              </a:rPr>
              <a:t>Toss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25440" y="914400"/>
            <a:ext cx="1050290" cy="361315"/>
          </a:xfrm>
          <a:custGeom>
            <a:avLst/>
            <a:gdLst/>
            <a:ahLst/>
            <a:cxnLst/>
            <a:rect l="l" t="t" r="r" b="b"/>
            <a:pathLst>
              <a:path w="1050289" h="361315">
                <a:moveTo>
                  <a:pt x="0" y="60198"/>
                </a:moveTo>
                <a:lnTo>
                  <a:pt x="4699" y="36702"/>
                </a:lnTo>
                <a:lnTo>
                  <a:pt x="17652" y="17652"/>
                </a:lnTo>
                <a:lnTo>
                  <a:pt x="36702" y="4699"/>
                </a:lnTo>
                <a:lnTo>
                  <a:pt x="60198" y="0"/>
                </a:lnTo>
                <a:lnTo>
                  <a:pt x="989584" y="0"/>
                </a:lnTo>
                <a:lnTo>
                  <a:pt x="1013079" y="4699"/>
                </a:lnTo>
                <a:lnTo>
                  <a:pt x="1032129" y="17652"/>
                </a:lnTo>
                <a:lnTo>
                  <a:pt x="1045083" y="36702"/>
                </a:lnTo>
                <a:lnTo>
                  <a:pt x="1049782" y="60198"/>
                </a:lnTo>
                <a:lnTo>
                  <a:pt x="1049782" y="300863"/>
                </a:lnTo>
                <a:lnTo>
                  <a:pt x="1045083" y="324358"/>
                </a:lnTo>
                <a:lnTo>
                  <a:pt x="1032129" y="343408"/>
                </a:lnTo>
                <a:lnTo>
                  <a:pt x="1013079" y="356362"/>
                </a:lnTo>
                <a:lnTo>
                  <a:pt x="989584" y="361061"/>
                </a:lnTo>
                <a:lnTo>
                  <a:pt x="60198" y="361061"/>
                </a:lnTo>
                <a:lnTo>
                  <a:pt x="36702" y="356362"/>
                </a:lnTo>
                <a:lnTo>
                  <a:pt x="17652" y="343408"/>
                </a:lnTo>
                <a:lnTo>
                  <a:pt x="4699" y="324358"/>
                </a:lnTo>
                <a:lnTo>
                  <a:pt x="0" y="300863"/>
                </a:lnTo>
                <a:lnTo>
                  <a:pt x="0" y="60198"/>
                </a:lnTo>
                <a:close/>
              </a:path>
            </a:pathLst>
          </a:custGeom>
          <a:ln w="12192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23890" y="982217"/>
            <a:ext cx="450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45" dirty="0">
                <a:solidFill>
                  <a:srgbClr val="242424"/>
                </a:solidFill>
                <a:latin typeface="Arial Black"/>
                <a:cs typeface="Arial Black"/>
              </a:rPr>
              <a:t>S</a:t>
            </a:r>
            <a:r>
              <a:rPr sz="1200" spc="-260" dirty="0">
                <a:solidFill>
                  <a:srgbClr val="242424"/>
                </a:solidFill>
                <a:latin typeface="Arial Black"/>
                <a:cs typeface="Arial Black"/>
              </a:rPr>
              <a:t>T</a:t>
            </a:r>
            <a:r>
              <a:rPr sz="1200" spc="-170" dirty="0">
                <a:solidFill>
                  <a:srgbClr val="242424"/>
                </a:solidFill>
                <a:latin typeface="Arial Black"/>
                <a:cs typeface="Arial Black"/>
              </a:rPr>
              <a:t>A</a:t>
            </a:r>
            <a:r>
              <a:rPr sz="1200" spc="-229" dirty="0">
                <a:solidFill>
                  <a:srgbClr val="242424"/>
                </a:solidFill>
                <a:latin typeface="Arial Black"/>
                <a:cs typeface="Arial Black"/>
              </a:rPr>
              <a:t>R</a:t>
            </a:r>
            <a:r>
              <a:rPr sz="1200" spc="-240" dirty="0">
                <a:solidFill>
                  <a:srgbClr val="242424"/>
                </a:solidFill>
                <a:latin typeface="Arial Black"/>
                <a:cs typeface="Arial Black"/>
              </a:rPr>
              <a:t>T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291073" y="1275588"/>
            <a:ext cx="1318895" cy="1850389"/>
            <a:chOff x="5291073" y="1275588"/>
            <a:chExt cx="1318895" cy="1850389"/>
          </a:xfrm>
        </p:grpSpPr>
        <p:sp>
          <p:nvSpPr>
            <p:cNvPr id="20" name="object 20"/>
            <p:cNvSpPr/>
            <p:nvPr/>
          </p:nvSpPr>
          <p:spPr>
            <a:xfrm>
              <a:off x="5913119" y="1275588"/>
              <a:ext cx="76072" cy="3135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97423" y="2514600"/>
              <a:ext cx="1306195" cy="605155"/>
            </a:xfrm>
            <a:custGeom>
              <a:avLst/>
              <a:gdLst/>
              <a:ahLst/>
              <a:cxnLst/>
              <a:rect l="l" t="t" r="r" b="b"/>
              <a:pathLst>
                <a:path w="1306195" h="605155">
                  <a:moveTo>
                    <a:pt x="0" y="302387"/>
                  </a:moveTo>
                  <a:lnTo>
                    <a:pt x="652906" y="0"/>
                  </a:lnTo>
                  <a:lnTo>
                    <a:pt x="1305941" y="302387"/>
                  </a:lnTo>
                  <a:lnTo>
                    <a:pt x="652906" y="604901"/>
                  </a:lnTo>
                  <a:lnTo>
                    <a:pt x="0" y="302387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791580" y="2723133"/>
            <a:ext cx="3105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5" dirty="0">
                <a:solidFill>
                  <a:srgbClr val="242424"/>
                </a:solidFill>
                <a:latin typeface="Arial Black"/>
                <a:cs typeface="Arial Black"/>
              </a:rPr>
              <a:t>H</a:t>
            </a:r>
            <a:r>
              <a:rPr sz="1000" spc="-180" dirty="0">
                <a:solidFill>
                  <a:srgbClr val="242424"/>
                </a:solidFill>
                <a:latin typeface="Arial Black"/>
                <a:cs typeface="Arial Black"/>
              </a:rPr>
              <a:t>e</a:t>
            </a:r>
            <a:r>
              <a:rPr sz="1000" spc="-195" dirty="0">
                <a:solidFill>
                  <a:srgbClr val="242424"/>
                </a:solidFill>
                <a:latin typeface="Arial Black"/>
                <a:cs typeface="Arial Black"/>
              </a:rPr>
              <a:t>a</a:t>
            </a:r>
            <a:r>
              <a:rPr sz="1000" spc="-85" dirty="0">
                <a:solidFill>
                  <a:srgbClr val="242424"/>
                </a:solidFill>
                <a:latin typeface="Arial Black"/>
                <a:cs typeface="Arial Black"/>
              </a:rPr>
              <a:t>d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12664" y="3204972"/>
            <a:ext cx="1275715" cy="603250"/>
          </a:xfrm>
          <a:custGeom>
            <a:avLst/>
            <a:gdLst/>
            <a:ahLst/>
            <a:cxnLst/>
            <a:rect l="l" t="t" r="r" b="b"/>
            <a:pathLst>
              <a:path w="1275715" h="603250">
                <a:moveTo>
                  <a:pt x="0" y="301497"/>
                </a:moveTo>
                <a:lnTo>
                  <a:pt x="637666" y="0"/>
                </a:lnTo>
                <a:lnTo>
                  <a:pt x="1275461" y="301497"/>
                </a:lnTo>
                <a:lnTo>
                  <a:pt x="637666" y="603122"/>
                </a:lnTo>
                <a:lnTo>
                  <a:pt x="0" y="301497"/>
                </a:lnTo>
                <a:close/>
              </a:path>
            </a:pathLst>
          </a:custGeom>
          <a:ln w="12192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17489" y="3412616"/>
            <a:ext cx="263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25" dirty="0">
                <a:solidFill>
                  <a:srgbClr val="242424"/>
                </a:solidFill>
                <a:latin typeface="Arial Black"/>
                <a:cs typeface="Arial Black"/>
              </a:rPr>
              <a:t>T</a:t>
            </a:r>
            <a:r>
              <a:rPr sz="1000" spc="-180" dirty="0">
                <a:solidFill>
                  <a:srgbClr val="242424"/>
                </a:solidFill>
                <a:latin typeface="Arial Black"/>
                <a:cs typeface="Arial Black"/>
              </a:rPr>
              <a:t>a</a:t>
            </a:r>
            <a:r>
              <a:rPr sz="1000" spc="-110" dirty="0">
                <a:solidFill>
                  <a:srgbClr val="242424"/>
                </a:solidFill>
                <a:latin typeface="Arial Black"/>
                <a:cs typeface="Arial Black"/>
              </a:rPr>
              <a:t>il</a:t>
            </a:r>
            <a:r>
              <a:rPr sz="1000" spc="-190" dirty="0">
                <a:solidFill>
                  <a:srgbClr val="242424"/>
                </a:solidFill>
                <a:latin typeface="Arial Black"/>
                <a:cs typeface="Arial Black"/>
              </a:rPr>
              <a:t>s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306314" y="2395727"/>
            <a:ext cx="1288415" cy="2105025"/>
            <a:chOff x="5306314" y="2395727"/>
            <a:chExt cx="1288415" cy="2105025"/>
          </a:xfrm>
        </p:grpSpPr>
        <p:sp>
          <p:nvSpPr>
            <p:cNvPr id="26" name="object 26"/>
            <p:cNvSpPr/>
            <p:nvPr/>
          </p:nvSpPr>
          <p:spPr>
            <a:xfrm>
              <a:off x="5913120" y="2395727"/>
              <a:ext cx="76200" cy="118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12664" y="3889247"/>
              <a:ext cx="1275715" cy="605155"/>
            </a:xfrm>
            <a:custGeom>
              <a:avLst/>
              <a:gdLst/>
              <a:ahLst/>
              <a:cxnLst/>
              <a:rect l="l" t="t" r="r" b="b"/>
              <a:pathLst>
                <a:path w="1275715" h="605154">
                  <a:moveTo>
                    <a:pt x="0" y="302450"/>
                  </a:moveTo>
                  <a:lnTo>
                    <a:pt x="637666" y="0"/>
                  </a:lnTo>
                  <a:lnTo>
                    <a:pt x="1275461" y="302450"/>
                  </a:lnTo>
                  <a:lnTo>
                    <a:pt x="637666" y="604900"/>
                  </a:lnTo>
                  <a:lnTo>
                    <a:pt x="0" y="302450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744336" y="4098747"/>
            <a:ext cx="4051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" dirty="0">
                <a:solidFill>
                  <a:srgbClr val="242424"/>
                </a:solidFill>
                <a:latin typeface="Arial Black"/>
                <a:cs typeface="Arial Black"/>
              </a:rPr>
              <a:t>d</a:t>
            </a:r>
            <a:r>
              <a:rPr sz="1000" spc="-170" dirty="0">
                <a:solidFill>
                  <a:srgbClr val="242424"/>
                </a:solidFill>
                <a:latin typeface="Arial Black"/>
                <a:cs typeface="Arial Black"/>
              </a:rPr>
              <a:t>e</a:t>
            </a:r>
            <a:r>
              <a:rPr sz="1000" spc="-95" dirty="0">
                <a:solidFill>
                  <a:srgbClr val="242424"/>
                </a:solidFill>
                <a:latin typeface="Arial Black"/>
                <a:cs typeface="Arial Black"/>
              </a:rPr>
              <a:t>f</a:t>
            </a:r>
            <a:r>
              <a:rPr sz="1000" spc="-180" dirty="0">
                <a:solidFill>
                  <a:srgbClr val="242424"/>
                </a:solidFill>
                <a:latin typeface="Arial Black"/>
                <a:cs typeface="Arial Black"/>
              </a:rPr>
              <a:t>a</a:t>
            </a:r>
            <a:r>
              <a:rPr sz="1000" spc="-120" dirty="0">
                <a:solidFill>
                  <a:srgbClr val="242424"/>
                </a:solidFill>
                <a:latin typeface="Arial Black"/>
                <a:cs typeface="Arial Black"/>
              </a:rPr>
              <a:t>u</a:t>
            </a:r>
            <a:r>
              <a:rPr sz="1000" spc="-110" dirty="0">
                <a:solidFill>
                  <a:srgbClr val="242424"/>
                </a:solidFill>
                <a:latin typeface="Arial Black"/>
                <a:cs typeface="Arial Black"/>
              </a:rPr>
              <a:t>lt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985003" y="2843783"/>
            <a:ext cx="3930650" cy="1847214"/>
            <a:chOff x="4985003" y="2843783"/>
            <a:chExt cx="3930650" cy="1847214"/>
          </a:xfrm>
        </p:grpSpPr>
        <p:sp>
          <p:nvSpPr>
            <p:cNvPr id="30" name="object 30"/>
            <p:cNvSpPr/>
            <p:nvPr/>
          </p:nvSpPr>
          <p:spPr>
            <a:xfrm>
              <a:off x="6588252" y="2843783"/>
              <a:ext cx="2281555" cy="1665605"/>
            </a:xfrm>
            <a:custGeom>
              <a:avLst/>
              <a:gdLst/>
              <a:ahLst/>
              <a:cxnLst/>
              <a:rect l="l" t="t" r="r" b="b"/>
              <a:pathLst>
                <a:path w="2281554" h="1665604">
                  <a:moveTo>
                    <a:pt x="575310" y="1344523"/>
                  </a:moveTo>
                  <a:lnTo>
                    <a:pt x="486410" y="1293355"/>
                  </a:lnTo>
                  <a:lnTo>
                    <a:pt x="482473" y="1294396"/>
                  </a:lnTo>
                  <a:lnTo>
                    <a:pt x="479044" y="1300480"/>
                  </a:lnTo>
                  <a:lnTo>
                    <a:pt x="480060" y="1304353"/>
                  </a:lnTo>
                  <a:lnTo>
                    <a:pt x="539115" y="1338402"/>
                  </a:lnTo>
                  <a:lnTo>
                    <a:pt x="0" y="1341602"/>
                  </a:lnTo>
                  <a:lnTo>
                    <a:pt x="0" y="1354302"/>
                  </a:lnTo>
                  <a:lnTo>
                    <a:pt x="539242" y="1351089"/>
                  </a:lnTo>
                  <a:lnTo>
                    <a:pt x="480568" y="1385824"/>
                  </a:lnTo>
                  <a:lnTo>
                    <a:pt x="479552" y="1389710"/>
                  </a:lnTo>
                  <a:lnTo>
                    <a:pt x="483108" y="1395755"/>
                  </a:lnTo>
                  <a:lnTo>
                    <a:pt x="487045" y="1396746"/>
                  </a:lnTo>
                  <a:lnTo>
                    <a:pt x="575310" y="1344523"/>
                  </a:lnTo>
                  <a:close/>
                </a:path>
                <a:path w="2281554" h="1665604">
                  <a:moveTo>
                    <a:pt x="575437" y="663194"/>
                  </a:moveTo>
                  <a:lnTo>
                    <a:pt x="486791" y="611505"/>
                  </a:lnTo>
                  <a:lnTo>
                    <a:pt x="482854" y="612521"/>
                  </a:lnTo>
                  <a:lnTo>
                    <a:pt x="479298" y="618617"/>
                  </a:lnTo>
                  <a:lnTo>
                    <a:pt x="480314" y="622427"/>
                  </a:lnTo>
                  <a:lnTo>
                    <a:pt x="539242" y="656844"/>
                  </a:lnTo>
                  <a:lnTo>
                    <a:pt x="0" y="656844"/>
                  </a:lnTo>
                  <a:lnTo>
                    <a:pt x="0" y="669544"/>
                  </a:lnTo>
                  <a:lnTo>
                    <a:pt x="539242" y="669544"/>
                  </a:lnTo>
                  <a:lnTo>
                    <a:pt x="480314" y="703961"/>
                  </a:lnTo>
                  <a:lnTo>
                    <a:pt x="479298" y="707771"/>
                  </a:lnTo>
                  <a:lnTo>
                    <a:pt x="482854" y="713867"/>
                  </a:lnTo>
                  <a:lnTo>
                    <a:pt x="486791" y="714883"/>
                  </a:lnTo>
                  <a:lnTo>
                    <a:pt x="575437" y="663194"/>
                  </a:lnTo>
                  <a:close/>
                </a:path>
                <a:path w="2281554" h="1665604">
                  <a:moveTo>
                    <a:pt x="2281047" y="1576882"/>
                  </a:moveTo>
                  <a:lnTo>
                    <a:pt x="2280031" y="1572983"/>
                  </a:lnTo>
                  <a:lnTo>
                    <a:pt x="2273935" y="1569453"/>
                  </a:lnTo>
                  <a:lnTo>
                    <a:pt x="2270125" y="1570482"/>
                  </a:lnTo>
                  <a:lnTo>
                    <a:pt x="2235708" y="1629486"/>
                  </a:lnTo>
                  <a:lnTo>
                    <a:pt x="2235708" y="2794"/>
                  </a:lnTo>
                  <a:lnTo>
                    <a:pt x="2232787" y="0"/>
                  </a:lnTo>
                  <a:lnTo>
                    <a:pt x="1376045" y="0"/>
                  </a:lnTo>
                  <a:lnTo>
                    <a:pt x="1376045" y="12700"/>
                  </a:lnTo>
                  <a:lnTo>
                    <a:pt x="2223008" y="12700"/>
                  </a:lnTo>
                  <a:lnTo>
                    <a:pt x="2223008" y="1629486"/>
                  </a:lnTo>
                  <a:lnTo>
                    <a:pt x="2188591" y="1570482"/>
                  </a:lnTo>
                  <a:lnTo>
                    <a:pt x="2184781" y="1569453"/>
                  </a:lnTo>
                  <a:lnTo>
                    <a:pt x="2178685" y="1572983"/>
                  </a:lnTo>
                  <a:lnTo>
                    <a:pt x="2177669" y="1576882"/>
                  </a:lnTo>
                  <a:lnTo>
                    <a:pt x="2229358" y="1665516"/>
                  </a:lnTo>
                  <a:lnTo>
                    <a:pt x="2281047" y="1576882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26323" y="3526535"/>
              <a:ext cx="864235" cy="661670"/>
            </a:xfrm>
            <a:custGeom>
              <a:avLst/>
              <a:gdLst/>
              <a:ahLst/>
              <a:cxnLst/>
              <a:rect l="l" t="t" r="r" b="b"/>
              <a:pathLst>
                <a:path w="864234" h="661670">
                  <a:moveTo>
                    <a:pt x="0" y="0"/>
                  </a:moveTo>
                  <a:lnTo>
                    <a:pt x="863473" y="0"/>
                  </a:lnTo>
                </a:path>
                <a:path w="864234" h="661670">
                  <a:moveTo>
                    <a:pt x="198120" y="661161"/>
                  </a:moveTo>
                  <a:lnTo>
                    <a:pt x="864107" y="661161"/>
                  </a:lnTo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51219" y="3119627"/>
              <a:ext cx="0" cy="769620"/>
            </a:xfrm>
            <a:custGeom>
              <a:avLst/>
              <a:gdLst/>
              <a:ahLst/>
              <a:cxnLst/>
              <a:rect l="l" t="t" r="r" b="b"/>
              <a:pathLst>
                <a:path h="769620">
                  <a:moveTo>
                    <a:pt x="0" y="0"/>
                  </a:moveTo>
                  <a:lnTo>
                    <a:pt x="0" y="84963"/>
                  </a:lnTo>
                </a:path>
                <a:path h="769620">
                  <a:moveTo>
                    <a:pt x="0" y="688340"/>
                  </a:moveTo>
                  <a:lnTo>
                    <a:pt x="0" y="769569"/>
                  </a:lnTo>
                </a:path>
              </a:pathLst>
            </a:custGeom>
            <a:ln w="9144">
              <a:solidFill>
                <a:srgbClr val="0457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21851" y="4494276"/>
              <a:ext cx="193548" cy="1965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85003" y="3028187"/>
              <a:ext cx="758825" cy="275590"/>
            </a:xfrm>
            <a:custGeom>
              <a:avLst/>
              <a:gdLst/>
              <a:ahLst/>
              <a:cxnLst/>
              <a:rect l="l" t="t" r="r" b="b"/>
              <a:pathLst>
                <a:path w="758825" h="275589">
                  <a:moveTo>
                    <a:pt x="758444" y="0"/>
                  </a:moveTo>
                  <a:lnTo>
                    <a:pt x="0" y="0"/>
                  </a:lnTo>
                  <a:lnTo>
                    <a:pt x="0" y="275463"/>
                  </a:lnTo>
                  <a:lnTo>
                    <a:pt x="758444" y="275463"/>
                  </a:lnTo>
                  <a:lnTo>
                    <a:pt x="75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155438" y="3053333"/>
            <a:ext cx="4229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25" dirty="0">
                <a:solidFill>
                  <a:srgbClr val="5F5F5F"/>
                </a:solidFill>
                <a:latin typeface="Arial Black"/>
                <a:cs typeface="Arial Black"/>
              </a:rPr>
              <a:t>F</a:t>
            </a:r>
            <a:r>
              <a:rPr sz="1200" spc="-170" dirty="0">
                <a:solidFill>
                  <a:srgbClr val="5F5F5F"/>
                </a:solidFill>
                <a:latin typeface="Arial Black"/>
                <a:cs typeface="Arial Black"/>
              </a:rPr>
              <a:t>A</a:t>
            </a:r>
            <a:r>
              <a:rPr sz="1200" spc="-254" dirty="0">
                <a:solidFill>
                  <a:srgbClr val="5F5F5F"/>
                </a:solidFill>
                <a:latin typeface="Arial Black"/>
                <a:cs typeface="Arial Black"/>
              </a:rPr>
              <a:t>L</a:t>
            </a:r>
            <a:r>
              <a:rPr sz="1200" spc="-245" dirty="0">
                <a:solidFill>
                  <a:srgbClr val="5F5F5F"/>
                </a:solidFill>
                <a:latin typeface="Arial Black"/>
                <a:cs typeface="Arial Black"/>
              </a:rPr>
              <a:t>S</a:t>
            </a:r>
            <a:r>
              <a:rPr sz="1200" spc="-260" dirty="0">
                <a:solidFill>
                  <a:srgbClr val="5F5F5F"/>
                </a:solidFill>
                <a:latin typeface="Arial Black"/>
                <a:cs typeface="Arial Black"/>
              </a:rPr>
              <a:t>E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569964" y="2499359"/>
            <a:ext cx="594360" cy="237490"/>
          </a:xfrm>
          <a:custGeom>
            <a:avLst/>
            <a:gdLst/>
            <a:ahLst/>
            <a:cxnLst/>
            <a:rect l="l" t="t" r="r" b="b"/>
            <a:pathLst>
              <a:path w="594359" h="237489">
                <a:moveTo>
                  <a:pt x="594360" y="0"/>
                </a:moveTo>
                <a:lnTo>
                  <a:pt x="0" y="0"/>
                </a:lnTo>
                <a:lnTo>
                  <a:pt x="0" y="163068"/>
                </a:lnTo>
                <a:lnTo>
                  <a:pt x="0" y="237363"/>
                </a:lnTo>
                <a:lnTo>
                  <a:pt x="594360" y="237363"/>
                </a:lnTo>
                <a:lnTo>
                  <a:pt x="594360" y="163068"/>
                </a:lnTo>
                <a:lnTo>
                  <a:pt x="594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693154" y="2525395"/>
            <a:ext cx="3403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0" dirty="0">
                <a:solidFill>
                  <a:srgbClr val="5F5F5F"/>
                </a:solidFill>
                <a:latin typeface="Arial Black"/>
                <a:cs typeface="Arial Black"/>
              </a:rPr>
              <a:t>T</a:t>
            </a:r>
            <a:r>
              <a:rPr sz="1100" spc="-225" dirty="0">
                <a:solidFill>
                  <a:srgbClr val="5F5F5F"/>
                </a:solidFill>
                <a:latin typeface="Arial Black"/>
                <a:cs typeface="Arial Black"/>
              </a:rPr>
              <a:t>R</a:t>
            </a:r>
            <a:r>
              <a:rPr sz="1100" spc="-190" dirty="0">
                <a:solidFill>
                  <a:srgbClr val="5F5F5F"/>
                </a:solidFill>
                <a:latin typeface="Arial Black"/>
                <a:cs typeface="Arial Black"/>
              </a:rPr>
              <a:t>U</a:t>
            </a:r>
            <a:r>
              <a:rPr sz="1100" spc="-240" dirty="0">
                <a:solidFill>
                  <a:srgbClr val="5F5F5F"/>
                </a:solidFill>
                <a:latin typeface="Arial Black"/>
                <a:cs typeface="Arial Black"/>
              </a:rPr>
              <a:t>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985003" y="3735323"/>
            <a:ext cx="667385" cy="277495"/>
          </a:xfrm>
          <a:custGeom>
            <a:avLst/>
            <a:gdLst/>
            <a:ahLst/>
            <a:cxnLst/>
            <a:rect l="l" t="t" r="r" b="b"/>
            <a:pathLst>
              <a:path w="667385" h="277495">
                <a:moveTo>
                  <a:pt x="667003" y="0"/>
                </a:moveTo>
                <a:lnTo>
                  <a:pt x="0" y="0"/>
                </a:lnTo>
                <a:lnTo>
                  <a:pt x="0" y="277241"/>
                </a:lnTo>
                <a:lnTo>
                  <a:pt x="667003" y="277241"/>
                </a:lnTo>
                <a:lnTo>
                  <a:pt x="667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109209" y="3761943"/>
            <a:ext cx="4229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25" dirty="0">
                <a:solidFill>
                  <a:srgbClr val="5F5F5F"/>
                </a:solidFill>
                <a:latin typeface="Arial Black"/>
                <a:cs typeface="Arial Black"/>
              </a:rPr>
              <a:t>F</a:t>
            </a:r>
            <a:r>
              <a:rPr sz="1200" spc="-170" dirty="0">
                <a:solidFill>
                  <a:srgbClr val="5F5F5F"/>
                </a:solidFill>
                <a:latin typeface="Arial Black"/>
                <a:cs typeface="Arial Black"/>
              </a:rPr>
              <a:t>A</a:t>
            </a:r>
            <a:r>
              <a:rPr sz="1200" spc="-254" dirty="0">
                <a:solidFill>
                  <a:srgbClr val="5F5F5F"/>
                </a:solidFill>
                <a:latin typeface="Arial Black"/>
                <a:cs typeface="Arial Black"/>
              </a:rPr>
              <a:t>L</a:t>
            </a:r>
            <a:r>
              <a:rPr sz="1200" spc="-245" dirty="0">
                <a:solidFill>
                  <a:srgbClr val="5F5F5F"/>
                </a:solidFill>
                <a:latin typeface="Arial Black"/>
                <a:cs typeface="Arial Black"/>
              </a:rPr>
              <a:t>S</a:t>
            </a:r>
            <a:r>
              <a:rPr sz="1200" spc="-260" dirty="0">
                <a:solidFill>
                  <a:srgbClr val="5F5F5F"/>
                </a:solidFill>
                <a:latin typeface="Arial Black"/>
                <a:cs typeface="Arial Black"/>
              </a:rPr>
              <a:t>E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525768" y="3163823"/>
            <a:ext cx="650875" cy="262255"/>
          </a:xfrm>
          <a:custGeom>
            <a:avLst/>
            <a:gdLst/>
            <a:ahLst/>
            <a:cxnLst/>
            <a:rect l="l" t="t" r="r" b="b"/>
            <a:pathLst>
              <a:path w="650875" h="262254">
                <a:moveTo>
                  <a:pt x="650621" y="0"/>
                </a:moveTo>
                <a:lnTo>
                  <a:pt x="0" y="0"/>
                </a:lnTo>
                <a:lnTo>
                  <a:pt x="0" y="262000"/>
                </a:lnTo>
                <a:lnTo>
                  <a:pt x="650621" y="262000"/>
                </a:lnTo>
                <a:lnTo>
                  <a:pt x="650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677406" y="3189477"/>
            <a:ext cx="3403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0" dirty="0">
                <a:solidFill>
                  <a:srgbClr val="5F5F5F"/>
                </a:solidFill>
                <a:latin typeface="Arial Black"/>
                <a:cs typeface="Arial Black"/>
              </a:rPr>
              <a:t>T</a:t>
            </a:r>
            <a:r>
              <a:rPr sz="1100" spc="-225" dirty="0">
                <a:solidFill>
                  <a:srgbClr val="5F5F5F"/>
                </a:solidFill>
                <a:latin typeface="Arial Black"/>
                <a:cs typeface="Arial Black"/>
              </a:rPr>
              <a:t>R</a:t>
            </a:r>
            <a:r>
              <a:rPr sz="1100" spc="-190" dirty="0">
                <a:solidFill>
                  <a:srgbClr val="5F5F5F"/>
                </a:solidFill>
                <a:latin typeface="Arial Black"/>
                <a:cs typeface="Arial Black"/>
              </a:rPr>
              <a:t>U</a:t>
            </a:r>
            <a:r>
              <a:rPr sz="1100" spc="-240" dirty="0">
                <a:solidFill>
                  <a:srgbClr val="5F5F5F"/>
                </a:solidFill>
                <a:latin typeface="Arial Black"/>
                <a:cs typeface="Arial Black"/>
              </a:rPr>
              <a:t>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30779" y="912875"/>
            <a:ext cx="2446020" cy="368935"/>
          </a:xfrm>
          <a:prstGeom prst="rect">
            <a:avLst/>
          </a:prstGeom>
          <a:ln w="9144">
            <a:solidFill>
              <a:srgbClr val="095A82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20"/>
              </a:spcBef>
            </a:pPr>
            <a:r>
              <a:rPr sz="1800" b="1" spc="-5" dirty="0">
                <a:latin typeface="Carlito"/>
                <a:cs typeface="Carlito"/>
              </a:rPr>
              <a:t>2. </a:t>
            </a:r>
            <a:r>
              <a:rPr sz="1800" b="1" dirty="0">
                <a:latin typeface="Carlito"/>
                <a:cs typeface="Carlito"/>
              </a:rPr>
              <a:t>Switch</a:t>
            </a:r>
            <a:r>
              <a:rPr sz="1800" b="1" spc="-100" dirty="0">
                <a:latin typeface="Carlito"/>
                <a:cs typeface="Carlito"/>
              </a:rPr>
              <a:t> </a:t>
            </a:r>
            <a:r>
              <a:rPr sz="1800" b="1" spc="-15" dirty="0">
                <a:latin typeface="Carlito"/>
                <a:cs typeface="Carlito"/>
              </a:rPr>
              <a:t>statement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150607" y="2662427"/>
            <a:ext cx="966469" cy="337185"/>
          </a:xfrm>
          <a:custGeom>
            <a:avLst/>
            <a:gdLst/>
            <a:ahLst/>
            <a:cxnLst/>
            <a:rect l="l" t="t" r="r" b="b"/>
            <a:pathLst>
              <a:path w="966470" h="337185">
                <a:moveTo>
                  <a:pt x="966216" y="0"/>
                </a:moveTo>
                <a:lnTo>
                  <a:pt x="0" y="0"/>
                </a:lnTo>
                <a:lnTo>
                  <a:pt x="0" y="336804"/>
                </a:lnTo>
                <a:lnTo>
                  <a:pt x="966216" y="336804"/>
                </a:lnTo>
                <a:lnTo>
                  <a:pt x="966216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144639" y="2662427"/>
            <a:ext cx="972185" cy="33718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465"/>
              </a:spcBef>
            </a:pP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Tom</a:t>
            </a:r>
            <a:r>
              <a:rPr sz="1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Wins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71943" y="3320796"/>
            <a:ext cx="966469" cy="337185"/>
          </a:xfrm>
          <a:prstGeom prst="rect">
            <a:avLst/>
          </a:prstGeom>
          <a:solidFill>
            <a:srgbClr val="095A82"/>
          </a:solidFill>
        </p:spPr>
        <p:txBody>
          <a:bodyPr vert="horz" wrap="square" lIns="0" tIns="5969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470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Adam</a:t>
            </a:r>
            <a:r>
              <a:rPr sz="12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Wins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150607" y="3979164"/>
            <a:ext cx="966469" cy="335280"/>
          </a:xfrm>
          <a:custGeom>
            <a:avLst/>
            <a:gdLst/>
            <a:ahLst/>
            <a:cxnLst/>
            <a:rect l="l" t="t" r="r" b="b"/>
            <a:pathLst>
              <a:path w="966470" h="335279">
                <a:moveTo>
                  <a:pt x="966216" y="0"/>
                </a:moveTo>
                <a:lnTo>
                  <a:pt x="0" y="0"/>
                </a:lnTo>
                <a:lnTo>
                  <a:pt x="0" y="335280"/>
                </a:lnTo>
                <a:lnTo>
                  <a:pt x="966216" y="335280"/>
                </a:lnTo>
                <a:lnTo>
                  <a:pt x="966216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150607" y="3979164"/>
            <a:ext cx="966469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305">
              <a:lnSpc>
                <a:spcPts val="1215"/>
              </a:lnSpc>
            </a:pP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Invalid</a:t>
            </a:r>
            <a:endParaRPr sz="1200">
              <a:latin typeface="Carlito"/>
              <a:cs typeface="Carlito"/>
            </a:endParaRPr>
          </a:p>
          <a:p>
            <a:pPr marL="318135">
              <a:lnSpc>
                <a:spcPts val="1420"/>
              </a:lnSpc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Input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594348" y="2766059"/>
            <a:ext cx="575945" cy="103505"/>
          </a:xfrm>
          <a:custGeom>
            <a:avLst/>
            <a:gdLst/>
            <a:ahLst/>
            <a:cxnLst/>
            <a:rect l="l" t="t" r="r" b="b"/>
            <a:pathLst>
              <a:path w="575945" h="103505">
                <a:moveTo>
                  <a:pt x="575564" y="51689"/>
                </a:moveTo>
                <a:lnTo>
                  <a:pt x="564642" y="45339"/>
                </a:lnTo>
                <a:lnTo>
                  <a:pt x="562864" y="44310"/>
                </a:lnTo>
                <a:lnTo>
                  <a:pt x="562864" y="46228"/>
                </a:lnTo>
                <a:lnTo>
                  <a:pt x="562864" y="57277"/>
                </a:lnTo>
                <a:lnTo>
                  <a:pt x="559689" y="57277"/>
                </a:lnTo>
                <a:lnTo>
                  <a:pt x="550291" y="51689"/>
                </a:lnTo>
                <a:lnTo>
                  <a:pt x="544283" y="55206"/>
                </a:lnTo>
                <a:lnTo>
                  <a:pt x="544283" y="52070"/>
                </a:lnTo>
                <a:lnTo>
                  <a:pt x="545477" y="52070"/>
                </a:lnTo>
                <a:lnTo>
                  <a:pt x="545477" y="48882"/>
                </a:lnTo>
                <a:lnTo>
                  <a:pt x="550291" y="51689"/>
                </a:lnTo>
                <a:lnTo>
                  <a:pt x="559689" y="46228"/>
                </a:lnTo>
                <a:lnTo>
                  <a:pt x="562864" y="46228"/>
                </a:lnTo>
                <a:lnTo>
                  <a:pt x="562864" y="44310"/>
                </a:lnTo>
                <a:lnTo>
                  <a:pt x="486918" y="0"/>
                </a:lnTo>
                <a:lnTo>
                  <a:pt x="482981" y="1016"/>
                </a:lnTo>
                <a:lnTo>
                  <a:pt x="479425" y="7112"/>
                </a:lnTo>
                <a:lnTo>
                  <a:pt x="480441" y="10922"/>
                </a:lnTo>
                <a:lnTo>
                  <a:pt x="540054" y="45720"/>
                </a:lnTo>
                <a:lnTo>
                  <a:pt x="0" y="45720"/>
                </a:lnTo>
                <a:lnTo>
                  <a:pt x="0" y="52070"/>
                </a:lnTo>
                <a:lnTo>
                  <a:pt x="0" y="58420"/>
                </a:lnTo>
                <a:lnTo>
                  <a:pt x="538784" y="58420"/>
                </a:lnTo>
                <a:lnTo>
                  <a:pt x="480441" y="92583"/>
                </a:lnTo>
                <a:lnTo>
                  <a:pt x="479425" y="96393"/>
                </a:lnTo>
                <a:lnTo>
                  <a:pt x="482981" y="102489"/>
                </a:lnTo>
                <a:lnTo>
                  <a:pt x="486918" y="103505"/>
                </a:lnTo>
                <a:lnTo>
                  <a:pt x="564642" y="58166"/>
                </a:lnTo>
                <a:lnTo>
                  <a:pt x="575564" y="51689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025" y="845692"/>
            <a:ext cx="8239125" cy="3841750"/>
            <a:chOff x="454025" y="845692"/>
            <a:chExt cx="8239125" cy="3841750"/>
          </a:xfrm>
        </p:grpSpPr>
        <p:sp>
          <p:nvSpPr>
            <p:cNvPr id="3" name="object 3"/>
            <p:cNvSpPr/>
            <p:nvPr/>
          </p:nvSpPr>
          <p:spPr>
            <a:xfrm>
              <a:off x="468629" y="860297"/>
              <a:ext cx="8209915" cy="0"/>
            </a:xfrm>
            <a:custGeom>
              <a:avLst/>
              <a:gdLst/>
              <a:ahLst/>
              <a:cxnLst/>
              <a:rect l="l" t="t" r="r" b="b"/>
              <a:pathLst>
                <a:path w="8209915">
                  <a:moveTo>
                    <a:pt x="0" y="0"/>
                  </a:moveTo>
                  <a:lnTo>
                    <a:pt x="8209788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9392" y="903731"/>
              <a:ext cx="1873250" cy="3783965"/>
            </a:xfrm>
            <a:custGeom>
              <a:avLst/>
              <a:gdLst/>
              <a:ahLst/>
              <a:cxnLst/>
              <a:rect l="l" t="t" r="r" b="b"/>
              <a:pathLst>
                <a:path w="1873250" h="3783965">
                  <a:moveTo>
                    <a:pt x="1872742" y="0"/>
                  </a:moveTo>
                  <a:lnTo>
                    <a:pt x="0" y="0"/>
                  </a:lnTo>
                  <a:lnTo>
                    <a:pt x="0" y="3783584"/>
                  </a:lnTo>
                  <a:lnTo>
                    <a:pt x="1872742" y="3783584"/>
                  </a:lnTo>
                  <a:lnTo>
                    <a:pt x="187274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6665" y="1837181"/>
              <a:ext cx="0" cy="1676400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272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3211" y="2410967"/>
              <a:ext cx="403859" cy="4069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368" y="2516123"/>
              <a:ext cx="198119" cy="201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1415" y="1737359"/>
              <a:ext cx="198119" cy="2011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795" y="3293363"/>
              <a:ext cx="196595" cy="201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730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Control</a:t>
            </a:r>
            <a:r>
              <a:rPr sz="2800" b="1" spc="-120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Statement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391" y="903732"/>
            <a:ext cx="1873250" cy="378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509270" marR="54229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Selection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tate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511809" marR="539115">
              <a:lnSpc>
                <a:spcPct val="100000"/>
              </a:lnSpc>
              <a:spcBef>
                <a:spcPts val="1175"/>
              </a:spcBef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Iteration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tate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arlito"/>
              <a:cs typeface="Carlito"/>
            </a:endParaRPr>
          </a:p>
          <a:p>
            <a:pPr marL="496570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Jump</a:t>
            </a:r>
            <a:endParaRPr sz="1400">
              <a:latin typeface="Carlito"/>
              <a:cs typeface="Carlito"/>
            </a:endParaRPr>
          </a:p>
          <a:p>
            <a:pPr marL="49657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Statements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9097" y="3186620"/>
            <a:ext cx="7432675" cy="1498600"/>
            <a:chOff x="649097" y="3186620"/>
            <a:chExt cx="7432675" cy="1498600"/>
          </a:xfrm>
        </p:grpSpPr>
        <p:sp>
          <p:nvSpPr>
            <p:cNvPr id="13" name="object 13"/>
            <p:cNvSpPr/>
            <p:nvPr/>
          </p:nvSpPr>
          <p:spPr>
            <a:xfrm>
              <a:off x="663702" y="3512057"/>
              <a:ext cx="225425" cy="1158240"/>
            </a:xfrm>
            <a:custGeom>
              <a:avLst/>
              <a:gdLst/>
              <a:ahLst/>
              <a:cxnLst/>
              <a:rect l="l" t="t" r="r" b="b"/>
              <a:pathLst>
                <a:path w="225425" h="1158239">
                  <a:moveTo>
                    <a:pt x="0" y="1157986"/>
                  </a:moveTo>
                  <a:lnTo>
                    <a:pt x="225043" y="1157986"/>
                  </a:lnTo>
                  <a:lnTo>
                    <a:pt x="225043" y="0"/>
                  </a:lnTo>
                  <a:lnTo>
                    <a:pt x="0" y="0"/>
                  </a:lnTo>
                  <a:lnTo>
                    <a:pt x="0" y="1157986"/>
                  </a:lnTo>
                  <a:close/>
                </a:path>
              </a:pathLst>
            </a:custGeom>
            <a:ln w="2895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24422" y="3199637"/>
              <a:ext cx="1644014" cy="714375"/>
            </a:xfrm>
            <a:custGeom>
              <a:avLst/>
              <a:gdLst/>
              <a:ahLst/>
              <a:cxnLst/>
              <a:rect l="l" t="t" r="r" b="b"/>
              <a:pathLst>
                <a:path w="1644015" h="714375">
                  <a:moveTo>
                    <a:pt x="0" y="357124"/>
                  </a:moveTo>
                  <a:lnTo>
                    <a:pt x="821944" y="0"/>
                  </a:lnTo>
                  <a:lnTo>
                    <a:pt x="1643887" y="357124"/>
                  </a:lnTo>
                  <a:lnTo>
                    <a:pt x="821944" y="714248"/>
                  </a:lnTo>
                  <a:lnTo>
                    <a:pt x="0" y="357124"/>
                  </a:lnTo>
                  <a:close/>
                </a:path>
              </a:pathLst>
            </a:custGeom>
            <a:ln w="25908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27732" y="903732"/>
            <a:ext cx="2583180" cy="370840"/>
          </a:xfrm>
          <a:prstGeom prst="rect">
            <a:avLst/>
          </a:prstGeom>
          <a:ln w="9144">
            <a:solidFill>
              <a:srgbClr val="095A82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r>
              <a:rPr sz="1800" b="1" dirty="0">
                <a:latin typeface="Carlito"/>
                <a:cs typeface="Carlito"/>
              </a:rPr>
              <a:t>3. do while</a:t>
            </a:r>
            <a:r>
              <a:rPr sz="1800" b="1" spc="-60" dirty="0">
                <a:latin typeface="Carlito"/>
                <a:cs typeface="Carlito"/>
              </a:rPr>
              <a:t> </a:t>
            </a:r>
            <a:r>
              <a:rPr sz="1800" b="1" spc="-15" dirty="0">
                <a:latin typeface="Carlito"/>
                <a:cs typeface="Carlito"/>
              </a:rPr>
              <a:t>statement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33827" y="1978151"/>
            <a:ext cx="3002280" cy="1708785"/>
          </a:xfrm>
          <a:prstGeom prst="rect">
            <a:avLst/>
          </a:prstGeom>
          <a:ln w="9144">
            <a:solidFill>
              <a:srgbClr val="095A82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30"/>
              </a:spcBef>
            </a:pPr>
            <a:r>
              <a:rPr sz="1400" spc="-15" dirty="0">
                <a:latin typeface="Carlito"/>
                <a:cs typeface="Carlito"/>
              </a:rPr>
              <a:t>Syntax:</a:t>
            </a:r>
            <a:endParaRPr sz="1400">
              <a:latin typeface="Carlito"/>
              <a:cs typeface="Carlito"/>
            </a:endParaRPr>
          </a:p>
          <a:p>
            <a:pPr marL="1006475">
              <a:lnSpc>
                <a:spcPct val="100000"/>
              </a:lnSpc>
              <a:spcBef>
                <a:spcPts val="805"/>
              </a:spcBef>
            </a:pPr>
            <a:r>
              <a:rPr sz="1400" spc="-30" dirty="0">
                <a:solidFill>
                  <a:srgbClr val="0094D4"/>
                </a:solidFill>
                <a:latin typeface="Carlito"/>
                <a:cs typeface="Carlito"/>
              </a:rPr>
              <a:t>do</a:t>
            </a:r>
            <a:endParaRPr sz="1400">
              <a:latin typeface="Carlito"/>
              <a:cs typeface="Carlito"/>
            </a:endParaRPr>
          </a:p>
          <a:p>
            <a:pPr marL="1006475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latin typeface="Carlito"/>
                <a:cs typeface="Carlito"/>
              </a:rPr>
              <a:t>{</a:t>
            </a:r>
            <a:endParaRPr sz="1400">
              <a:latin typeface="Carlito"/>
              <a:cs typeface="Carlito"/>
            </a:endParaRPr>
          </a:p>
          <a:p>
            <a:pPr marL="687705">
              <a:lnSpc>
                <a:spcPct val="100000"/>
              </a:lnSpc>
              <a:spcBef>
                <a:spcPts val="790"/>
              </a:spcBef>
            </a:pPr>
            <a:r>
              <a:rPr sz="1400" spc="-15" dirty="0">
                <a:latin typeface="Carlito"/>
                <a:cs typeface="Carlito"/>
              </a:rPr>
              <a:t>statements…</a:t>
            </a:r>
            <a:endParaRPr sz="1400">
              <a:latin typeface="Carlito"/>
              <a:cs typeface="Carlito"/>
            </a:endParaRPr>
          </a:p>
          <a:p>
            <a:pPr marL="1006475">
              <a:lnSpc>
                <a:spcPct val="100000"/>
              </a:lnSpc>
              <a:spcBef>
                <a:spcPts val="810"/>
              </a:spcBef>
            </a:pPr>
            <a:r>
              <a:rPr sz="1400" dirty="0">
                <a:latin typeface="Carlito"/>
                <a:cs typeface="Carlito"/>
              </a:rPr>
              <a:t>} </a:t>
            </a:r>
            <a:r>
              <a:rPr sz="1400" dirty="0">
                <a:solidFill>
                  <a:srgbClr val="0094D4"/>
                </a:solidFill>
                <a:latin typeface="Carlito"/>
                <a:cs typeface="Carlito"/>
              </a:rPr>
              <a:t>while </a:t>
            </a:r>
            <a:r>
              <a:rPr sz="1400" spc="-5" dirty="0">
                <a:solidFill>
                  <a:srgbClr val="0094D4"/>
                </a:solidFill>
                <a:latin typeface="Carlito"/>
                <a:cs typeface="Carlito"/>
              </a:rPr>
              <a:t>(condition </a:t>
            </a:r>
            <a:r>
              <a:rPr sz="1400" dirty="0">
                <a:solidFill>
                  <a:srgbClr val="0094D4"/>
                </a:solidFill>
                <a:latin typeface="Carlito"/>
                <a:cs typeface="Carlito"/>
              </a:rPr>
              <a:t>is</a:t>
            </a:r>
            <a:r>
              <a:rPr sz="1400" spc="-95" dirty="0">
                <a:solidFill>
                  <a:srgbClr val="0094D4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0094D4"/>
                </a:solidFill>
                <a:latin typeface="Carlito"/>
                <a:cs typeface="Carlito"/>
              </a:rPr>
              <a:t>True)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15150" y="3366896"/>
            <a:ext cx="65024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050" spc="-20" dirty="0">
                <a:solidFill>
                  <a:srgbClr val="777777"/>
                </a:solidFill>
                <a:latin typeface="Carlito"/>
                <a:cs typeface="Carlito"/>
              </a:rPr>
              <a:t>CHECK</a:t>
            </a:r>
            <a:endParaRPr sz="10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050" spc="-15" dirty="0">
                <a:solidFill>
                  <a:srgbClr val="777777"/>
                </a:solidFill>
                <a:latin typeface="Carlito"/>
                <a:cs typeface="Carlito"/>
              </a:rPr>
              <a:t>CONDITION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60057" y="2163317"/>
            <a:ext cx="1347470" cy="419100"/>
          </a:xfrm>
          <a:prstGeom prst="rect">
            <a:avLst/>
          </a:prstGeom>
          <a:ln w="25907">
            <a:solidFill>
              <a:srgbClr val="095A82"/>
            </a:solidFill>
          </a:ln>
        </p:spPr>
        <p:txBody>
          <a:bodyPr vert="horz" wrap="square" lIns="0" tIns="10731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845"/>
              </a:spcBef>
            </a:pPr>
            <a:r>
              <a:rPr sz="1100" spc="-5" dirty="0">
                <a:solidFill>
                  <a:srgbClr val="777777"/>
                </a:solidFill>
                <a:latin typeface="Carlito"/>
                <a:cs typeface="Carlito"/>
              </a:rPr>
              <a:t>EXECUTE</a:t>
            </a:r>
            <a:r>
              <a:rPr sz="1100" spc="-75" dirty="0">
                <a:solidFill>
                  <a:srgbClr val="777777"/>
                </a:solidFill>
                <a:latin typeface="Carlito"/>
                <a:cs typeface="Carlito"/>
              </a:rPr>
              <a:t> </a:t>
            </a:r>
            <a:r>
              <a:rPr sz="1100" spc="-20" dirty="0">
                <a:solidFill>
                  <a:srgbClr val="777777"/>
                </a:solidFill>
                <a:latin typeface="Carlito"/>
                <a:cs typeface="Carlito"/>
              </a:rPr>
              <a:t>BLOCK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63221" y="949388"/>
            <a:ext cx="1748789" cy="3165475"/>
            <a:chOff x="5963221" y="949388"/>
            <a:chExt cx="1748789" cy="3165475"/>
          </a:xfrm>
        </p:grpSpPr>
        <p:sp>
          <p:nvSpPr>
            <p:cNvPr id="20" name="object 20"/>
            <p:cNvSpPr/>
            <p:nvPr/>
          </p:nvSpPr>
          <p:spPr>
            <a:xfrm>
              <a:off x="5967984" y="1712975"/>
              <a:ext cx="1169035" cy="76200"/>
            </a:xfrm>
            <a:custGeom>
              <a:avLst/>
              <a:gdLst/>
              <a:ahLst/>
              <a:cxnLst/>
              <a:rect l="l" t="t" r="r" b="b"/>
              <a:pathLst>
                <a:path w="1169034" h="76200">
                  <a:moveTo>
                    <a:pt x="109241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092415" y="44450"/>
                  </a:lnTo>
                  <a:lnTo>
                    <a:pt x="1092415" y="31750"/>
                  </a:lnTo>
                  <a:close/>
                </a:path>
                <a:path w="1169034" h="76200">
                  <a:moveTo>
                    <a:pt x="1168654" y="38100"/>
                  </a:moveTo>
                  <a:lnTo>
                    <a:pt x="1155954" y="31750"/>
                  </a:lnTo>
                  <a:lnTo>
                    <a:pt x="1092454" y="0"/>
                  </a:lnTo>
                  <a:lnTo>
                    <a:pt x="1092454" y="76200"/>
                  </a:lnTo>
                  <a:lnTo>
                    <a:pt x="1155954" y="44450"/>
                  </a:lnTo>
                  <a:lnTo>
                    <a:pt x="1168654" y="3810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67984" y="1754123"/>
              <a:ext cx="0" cy="2356485"/>
            </a:xfrm>
            <a:custGeom>
              <a:avLst/>
              <a:gdLst/>
              <a:ahLst/>
              <a:cxnLst/>
              <a:rect l="l" t="t" r="r" b="b"/>
              <a:pathLst>
                <a:path h="2356485">
                  <a:moveTo>
                    <a:pt x="0" y="1373251"/>
                  </a:moveTo>
                  <a:lnTo>
                    <a:pt x="0" y="2355926"/>
                  </a:lnTo>
                </a:path>
                <a:path h="2356485">
                  <a:moveTo>
                    <a:pt x="0" y="0"/>
                  </a:moveTo>
                  <a:lnTo>
                    <a:pt x="0" y="1077595"/>
                  </a:lnTo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06996" y="2589250"/>
              <a:ext cx="76200" cy="600710"/>
            </a:xfrm>
            <a:custGeom>
              <a:avLst/>
              <a:gdLst/>
              <a:ahLst/>
              <a:cxnLst/>
              <a:rect l="l" t="t" r="r" b="b"/>
              <a:pathLst>
                <a:path w="76200" h="600710">
                  <a:moveTo>
                    <a:pt x="76200" y="524154"/>
                  </a:moveTo>
                  <a:lnTo>
                    <a:pt x="44450" y="524154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524154"/>
                  </a:lnTo>
                  <a:lnTo>
                    <a:pt x="0" y="524154"/>
                  </a:lnTo>
                  <a:lnTo>
                    <a:pt x="38100" y="600354"/>
                  </a:lnTo>
                  <a:lnTo>
                    <a:pt x="69850" y="536854"/>
                  </a:lnTo>
                  <a:lnTo>
                    <a:pt x="76200" y="524154"/>
                  </a:lnTo>
                  <a:close/>
                </a:path>
              </a:pathLst>
            </a:custGeom>
            <a:solidFill>
              <a:srgbClr val="0457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61226" y="962405"/>
              <a:ext cx="937260" cy="381000"/>
            </a:xfrm>
            <a:custGeom>
              <a:avLst/>
              <a:gdLst/>
              <a:ahLst/>
              <a:cxnLst/>
              <a:rect l="l" t="t" r="r" b="b"/>
              <a:pathLst>
                <a:path w="937259" h="381000">
                  <a:moveTo>
                    <a:pt x="0" y="63500"/>
                  </a:moveTo>
                  <a:lnTo>
                    <a:pt x="4952" y="38735"/>
                  </a:lnTo>
                  <a:lnTo>
                    <a:pt x="18542" y="18542"/>
                  </a:lnTo>
                  <a:lnTo>
                    <a:pt x="38607" y="4953"/>
                  </a:lnTo>
                  <a:lnTo>
                    <a:pt x="63246" y="0"/>
                  </a:lnTo>
                  <a:lnTo>
                    <a:pt x="874014" y="0"/>
                  </a:lnTo>
                  <a:lnTo>
                    <a:pt x="898651" y="4953"/>
                  </a:lnTo>
                  <a:lnTo>
                    <a:pt x="918718" y="18542"/>
                  </a:lnTo>
                  <a:lnTo>
                    <a:pt x="932306" y="38735"/>
                  </a:lnTo>
                  <a:lnTo>
                    <a:pt x="937259" y="63500"/>
                  </a:lnTo>
                  <a:lnTo>
                    <a:pt x="937259" y="317246"/>
                  </a:lnTo>
                  <a:lnTo>
                    <a:pt x="932306" y="342011"/>
                  </a:lnTo>
                  <a:lnTo>
                    <a:pt x="918718" y="362204"/>
                  </a:lnTo>
                  <a:lnTo>
                    <a:pt x="898651" y="375793"/>
                  </a:lnTo>
                  <a:lnTo>
                    <a:pt x="874014" y="380746"/>
                  </a:lnTo>
                  <a:lnTo>
                    <a:pt x="63246" y="380746"/>
                  </a:lnTo>
                  <a:lnTo>
                    <a:pt x="38607" y="375793"/>
                  </a:lnTo>
                  <a:lnTo>
                    <a:pt x="18542" y="362204"/>
                  </a:lnTo>
                  <a:lnTo>
                    <a:pt x="4952" y="342011"/>
                  </a:lnTo>
                  <a:lnTo>
                    <a:pt x="0" y="317246"/>
                  </a:lnTo>
                  <a:lnTo>
                    <a:pt x="0" y="63500"/>
                  </a:lnTo>
                  <a:close/>
                </a:path>
              </a:pathLst>
            </a:custGeom>
            <a:ln w="25908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028815" y="1029461"/>
            <a:ext cx="403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777777"/>
                </a:solidFill>
                <a:latin typeface="Carlito"/>
                <a:cs typeface="Carlito"/>
              </a:rPr>
              <a:t>STA</a:t>
            </a:r>
            <a:r>
              <a:rPr sz="1200" spc="-30" dirty="0">
                <a:solidFill>
                  <a:srgbClr val="777777"/>
                </a:solidFill>
                <a:latin typeface="Carlito"/>
                <a:cs typeface="Carlito"/>
              </a:rPr>
              <a:t>R</a:t>
            </a:r>
            <a:r>
              <a:rPr sz="1200" dirty="0">
                <a:solidFill>
                  <a:srgbClr val="777777"/>
                </a:solidFill>
                <a:latin typeface="Carlito"/>
                <a:cs typeface="Carlito"/>
              </a:rPr>
              <a:t>T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63221" y="1344167"/>
            <a:ext cx="2670175" cy="2825750"/>
            <a:chOff x="5963221" y="1344167"/>
            <a:chExt cx="2670175" cy="2825750"/>
          </a:xfrm>
        </p:grpSpPr>
        <p:sp>
          <p:nvSpPr>
            <p:cNvPr id="26" name="object 26"/>
            <p:cNvSpPr/>
            <p:nvPr/>
          </p:nvSpPr>
          <p:spPr>
            <a:xfrm>
              <a:off x="7194804" y="1344167"/>
              <a:ext cx="1438910" cy="2825750"/>
            </a:xfrm>
            <a:custGeom>
              <a:avLst/>
              <a:gdLst/>
              <a:ahLst/>
              <a:cxnLst/>
              <a:rect l="l" t="t" r="r" b="b"/>
              <a:pathLst>
                <a:path w="1438909" h="2825750">
                  <a:moveTo>
                    <a:pt x="76200" y="203835"/>
                  </a:moveTo>
                  <a:lnTo>
                    <a:pt x="44450" y="203835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203835"/>
                  </a:lnTo>
                  <a:lnTo>
                    <a:pt x="0" y="203835"/>
                  </a:lnTo>
                  <a:lnTo>
                    <a:pt x="38100" y="280035"/>
                  </a:lnTo>
                  <a:lnTo>
                    <a:pt x="76200" y="203835"/>
                  </a:lnTo>
                  <a:close/>
                </a:path>
                <a:path w="1438909" h="2825750">
                  <a:moveTo>
                    <a:pt x="1438402" y="2749181"/>
                  </a:moveTo>
                  <a:lnTo>
                    <a:pt x="1406652" y="2749181"/>
                  </a:lnTo>
                  <a:lnTo>
                    <a:pt x="1406652" y="2211578"/>
                  </a:lnTo>
                  <a:lnTo>
                    <a:pt x="1393952" y="2211578"/>
                  </a:lnTo>
                  <a:lnTo>
                    <a:pt x="1393952" y="2749181"/>
                  </a:lnTo>
                  <a:lnTo>
                    <a:pt x="1362202" y="2749181"/>
                  </a:lnTo>
                  <a:lnTo>
                    <a:pt x="1400302" y="2825394"/>
                  </a:lnTo>
                  <a:lnTo>
                    <a:pt x="1438402" y="2749181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66532" y="3555491"/>
              <a:ext cx="528955" cy="0"/>
            </a:xfrm>
            <a:custGeom>
              <a:avLst/>
              <a:gdLst/>
              <a:ahLst/>
              <a:cxnLst/>
              <a:rect l="l" t="t" r="r" b="b"/>
              <a:pathLst>
                <a:path w="528954">
                  <a:moveTo>
                    <a:pt x="0" y="0"/>
                  </a:moveTo>
                  <a:lnTo>
                    <a:pt x="528574" y="0"/>
                  </a:lnTo>
                </a:path>
              </a:pathLst>
            </a:custGeom>
            <a:ln w="9144">
              <a:solidFill>
                <a:srgbClr val="009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41464" y="1641347"/>
              <a:ext cx="208788" cy="2362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06996" y="1863813"/>
              <a:ext cx="76200" cy="28045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67984" y="4117847"/>
              <a:ext cx="1276985" cy="0"/>
            </a:xfrm>
            <a:custGeom>
              <a:avLst/>
              <a:gdLst/>
              <a:ahLst/>
              <a:cxnLst/>
              <a:rect l="l" t="t" r="r" b="b"/>
              <a:pathLst>
                <a:path w="1276984">
                  <a:moveTo>
                    <a:pt x="0" y="0"/>
                  </a:moveTo>
                  <a:lnTo>
                    <a:pt x="1276985" y="0"/>
                  </a:lnTo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571744" y="2831592"/>
            <a:ext cx="792480" cy="295910"/>
          </a:xfrm>
          <a:prstGeom prst="rect">
            <a:avLst/>
          </a:prstGeom>
          <a:solidFill>
            <a:srgbClr val="0094D4"/>
          </a:solidFill>
        </p:spPr>
        <p:txBody>
          <a:bodyPr vert="horz" wrap="square" lIns="0" tIns="65405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515"/>
              </a:spcBef>
            </a:pPr>
            <a:r>
              <a:rPr sz="1000" spc="-140" dirty="0">
                <a:solidFill>
                  <a:srgbClr val="FFFFFF"/>
                </a:solidFill>
                <a:latin typeface="Arial Black"/>
                <a:cs typeface="Arial Black"/>
              </a:rPr>
              <a:t>repeat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07273" y="4170426"/>
            <a:ext cx="914400" cy="419100"/>
          </a:xfrm>
          <a:prstGeom prst="rect">
            <a:avLst/>
          </a:prstGeom>
          <a:ln w="25907">
            <a:solidFill>
              <a:srgbClr val="095A82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790"/>
              </a:spcBef>
            </a:pPr>
            <a:r>
              <a:rPr sz="1200" dirty="0">
                <a:solidFill>
                  <a:srgbClr val="777777"/>
                </a:solidFill>
                <a:latin typeface="Carlito"/>
                <a:cs typeface="Carlito"/>
              </a:rPr>
              <a:t>EXIT</a:t>
            </a:r>
            <a:r>
              <a:rPr sz="1200" spc="-30" dirty="0">
                <a:solidFill>
                  <a:srgbClr val="777777"/>
                </a:solidFill>
                <a:latin typeface="Carlito"/>
                <a:cs typeface="Carlito"/>
              </a:rPr>
              <a:t> </a:t>
            </a:r>
            <a:r>
              <a:rPr sz="1200" spc="-25" dirty="0">
                <a:solidFill>
                  <a:srgbClr val="777777"/>
                </a:solidFill>
                <a:latin typeface="Carlito"/>
                <a:cs typeface="Carlito"/>
              </a:rPr>
              <a:t>LOOP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107680" y="3293364"/>
            <a:ext cx="640080" cy="245110"/>
          </a:xfrm>
          <a:custGeom>
            <a:avLst/>
            <a:gdLst/>
            <a:ahLst/>
            <a:cxnLst/>
            <a:rect l="l" t="t" r="r" b="b"/>
            <a:pathLst>
              <a:path w="640079" h="245110">
                <a:moveTo>
                  <a:pt x="640079" y="0"/>
                </a:moveTo>
                <a:lnTo>
                  <a:pt x="0" y="0"/>
                </a:lnTo>
                <a:lnTo>
                  <a:pt x="0" y="244983"/>
                </a:lnTo>
                <a:lnTo>
                  <a:pt x="640079" y="244983"/>
                </a:lnTo>
                <a:lnTo>
                  <a:pt x="640079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107680" y="3321558"/>
            <a:ext cx="640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95"/>
              </a:spcBef>
            </a:pPr>
            <a:r>
              <a:rPr sz="1000" spc="-200" dirty="0">
                <a:solidFill>
                  <a:srgbClr val="DCE1E2"/>
                </a:solidFill>
                <a:latin typeface="Arial Black"/>
                <a:cs typeface="Arial Black"/>
              </a:rPr>
              <a:t>FALSE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80988" y="4178808"/>
            <a:ext cx="567055" cy="245745"/>
          </a:xfrm>
          <a:prstGeom prst="rect">
            <a:avLst/>
          </a:prstGeom>
          <a:solidFill>
            <a:srgbClr val="1F9F85"/>
          </a:solidFill>
        </p:spPr>
        <p:txBody>
          <a:bodyPr vert="horz" wrap="square" lIns="0" tIns="4000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315"/>
              </a:spcBef>
            </a:pPr>
            <a:r>
              <a:rPr sz="1000" spc="-210" dirty="0">
                <a:solidFill>
                  <a:srgbClr val="DCE1E2"/>
                </a:solidFill>
                <a:latin typeface="Arial Black"/>
                <a:cs typeface="Arial Black"/>
              </a:rPr>
              <a:t>TRUE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45095" y="3912108"/>
            <a:ext cx="0" cy="205740"/>
          </a:xfrm>
          <a:custGeom>
            <a:avLst/>
            <a:gdLst/>
            <a:ahLst/>
            <a:cxnLst/>
            <a:rect l="l" t="t" r="r" b="b"/>
            <a:pathLst>
              <a:path h="205739">
                <a:moveTo>
                  <a:pt x="0" y="0"/>
                </a:moveTo>
                <a:lnTo>
                  <a:pt x="0" y="205524"/>
                </a:lnTo>
              </a:path>
            </a:pathLst>
          </a:custGeom>
          <a:ln w="9144">
            <a:solidFill>
              <a:srgbClr val="045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025" y="845692"/>
            <a:ext cx="8239125" cy="3841750"/>
            <a:chOff x="454025" y="845692"/>
            <a:chExt cx="8239125" cy="3841750"/>
          </a:xfrm>
        </p:grpSpPr>
        <p:sp>
          <p:nvSpPr>
            <p:cNvPr id="3" name="object 3"/>
            <p:cNvSpPr/>
            <p:nvPr/>
          </p:nvSpPr>
          <p:spPr>
            <a:xfrm>
              <a:off x="468629" y="860297"/>
              <a:ext cx="8209915" cy="0"/>
            </a:xfrm>
            <a:custGeom>
              <a:avLst/>
              <a:gdLst/>
              <a:ahLst/>
              <a:cxnLst/>
              <a:rect l="l" t="t" r="r" b="b"/>
              <a:pathLst>
                <a:path w="8209915">
                  <a:moveTo>
                    <a:pt x="0" y="0"/>
                  </a:moveTo>
                  <a:lnTo>
                    <a:pt x="8209788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9392" y="903731"/>
              <a:ext cx="1873250" cy="3783965"/>
            </a:xfrm>
            <a:custGeom>
              <a:avLst/>
              <a:gdLst/>
              <a:ahLst/>
              <a:cxnLst/>
              <a:rect l="l" t="t" r="r" b="b"/>
              <a:pathLst>
                <a:path w="1873250" h="3783965">
                  <a:moveTo>
                    <a:pt x="1872742" y="0"/>
                  </a:moveTo>
                  <a:lnTo>
                    <a:pt x="0" y="0"/>
                  </a:lnTo>
                  <a:lnTo>
                    <a:pt x="0" y="3783584"/>
                  </a:lnTo>
                  <a:lnTo>
                    <a:pt x="1872742" y="3783584"/>
                  </a:lnTo>
                  <a:lnTo>
                    <a:pt x="187274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6665" y="1837181"/>
              <a:ext cx="0" cy="1676400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272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3211" y="2410967"/>
              <a:ext cx="403859" cy="4069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368" y="2516123"/>
              <a:ext cx="198119" cy="201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1415" y="1737359"/>
              <a:ext cx="198119" cy="2011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795" y="3293363"/>
              <a:ext cx="196595" cy="201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730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Control</a:t>
            </a:r>
            <a:r>
              <a:rPr sz="2800" b="1" spc="-120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Statement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391" y="903732"/>
            <a:ext cx="1873250" cy="378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509270" marR="54229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Selection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tate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511809" marR="539115">
              <a:lnSpc>
                <a:spcPct val="100000"/>
              </a:lnSpc>
              <a:spcBef>
                <a:spcPts val="1175"/>
              </a:spcBef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Iteration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tate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arlito"/>
              <a:cs typeface="Carlito"/>
            </a:endParaRPr>
          </a:p>
          <a:p>
            <a:pPr marL="496570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Jump</a:t>
            </a:r>
            <a:endParaRPr sz="1400">
              <a:latin typeface="Carlito"/>
              <a:cs typeface="Carlito"/>
            </a:endParaRPr>
          </a:p>
          <a:p>
            <a:pPr marL="49657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Statements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9097" y="2061908"/>
            <a:ext cx="8204834" cy="2623185"/>
            <a:chOff x="649097" y="2061908"/>
            <a:chExt cx="8204834" cy="2623185"/>
          </a:xfrm>
        </p:grpSpPr>
        <p:sp>
          <p:nvSpPr>
            <p:cNvPr id="13" name="object 13"/>
            <p:cNvSpPr/>
            <p:nvPr/>
          </p:nvSpPr>
          <p:spPr>
            <a:xfrm>
              <a:off x="663702" y="3512057"/>
              <a:ext cx="225425" cy="1158240"/>
            </a:xfrm>
            <a:custGeom>
              <a:avLst/>
              <a:gdLst/>
              <a:ahLst/>
              <a:cxnLst/>
              <a:rect l="l" t="t" r="r" b="b"/>
              <a:pathLst>
                <a:path w="225425" h="1158239">
                  <a:moveTo>
                    <a:pt x="0" y="1157986"/>
                  </a:moveTo>
                  <a:lnTo>
                    <a:pt x="225043" y="1157986"/>
                  </a:lnTo>
                  <a:lnTo>
                    <a:pt x="225043" y="0"/>
                  </a:lnTo>
                  <a:lnTo>
                    <a:pt x="0" y="0"/>
                  </a:lnTo>
                  <a:lnTo>
                    <a:pt x="0" y="1157986"/>
                  </a:lnTo>
                  <a:close/>
                </a:path>
              </a:pathLst>
            </a:custGeom>
            <a:ln w="2895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23254" y="2074925"/>
              <a:ext cx="2073910" cy="856615"/>
            </a:xfrm>
            <a:custGeom>
              <a:avLst/>
              <a:gdLst/>
              <a:ahLst/>
              <a:cxnLst/>
              <a:rect l="l" t="t" r="r" b="b"/>
              <a:pathLst>
                <a:path w="2073909" h="856614">
                  <a:moveTo>
                    <a:pt x="0" y="427990"/>
                  </a:moveTo>
                  <a:lnTo>
                    <a:pt x="1036827" y="0"/>
                  </a:lnTo>
                  <a:lnTo>
                    <a:pt x="2073782" y="427990"/>
                  </a:lnTo>
                  <a:lnTo>
                    <a:pt x="1036827" y="856107"/>
                  </a:lnTo>
                  <a:lnTo>
                    <a:pt x="0" y="427990"/>
                  </a:lnTo>
                  <a:close/>
                </a:path>
              </a:pathLst>
            </a:custGeom>
            <a:ln w="25908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94624" y="2480436"/>
              <a:ext cx="559435" cy="7620"/>
            </a:xfrm>
            <a:custGeom>
              <a:avLst/>
              <a:gdLst/>
              <a:ahLst/>
              <a:cxnLst/>
              <a:rect l="l" t="t" r="r" b="b"/>
              <a:pathLst>
                <a:path w="559434" h="7619">
                  <a:moveTo>
                    <a:pt x="559307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59307" y="7619"/>
                  </a:lnTo>
                  <a:lnTo>
                    <a:pt x="559307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82011" y="2101595"/>
            <a:ext cx="2525395" cy="1560830"/>
          </a:xfrm>
          <a:prstGeom prst="rect">
            <a:avLst/>
          </a:prstGeom>
          <a:ln w="9144">
            <a:solidFill>
              <a:srgbClr val="095A82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5"/>
              </a:spcBef>
            </a:pPr>
            <a:r>
              <a:rPr sz="1400" spc="-15" dirty="0">
                <a:latin typeface="Carlito"/>
                <a:cs typeface="Carlito"/>
              </a:rPr>
              <a:t>Syntax:</a:t>
            </a:r>
            <a:endParaRPr sz="14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solidFill>
                  <a:srgbClr val="0094D4"/>
                </a:solidFill>
                <a:latin typeface="Carlito"/>
                <a:cs typeface="Carlito"/>
              </a:rPr>
              <a:t>while </a:t>
            </a:r>
            <a:r>
              <a:rPr sz="1400" spc="-5" dirty="0">
                <a:solidFill>
                  <a:srgbClr val="0094D4"/>
                </a:solidFill>
                <a:latin typeface="Carlito"/>
                <a:cs typeface="Carlito"/>
              </a:rPr>
              <a:t>(condition </a:t>
            </a:r>
            <a:r>
              <a:rPr sz="1400" dirty="0">
                <a:solidFill>
                  <a:srgbClr val="0094D4"/>
                </a:solidFill>
                <a:latin typeface="Carlito"/>
                <a:cs typeface="Carlito"/>
              </a:rPr>
              <a:t>is</a:t>
            </a:r>
            <a:r>
              <a:rPr sz="1400" spc="-90" dirty="0">
                <a:solidFill>
                  <a:srgbClr val="0094D4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0094D4"/>
                </a:solidFill>
                <a:latin typeface="Carlito"/>
                <a:cs typeface="Carlito"/>
              </a:rPr>
              <a:t>True)</a:t>
            </a:r>
            <a:endParaRPr sz="1400">
              <a:latin typeface="Carlito"/>
              <a:cs typeface="Carlito"/>
            </a:endParaRPr>
          </a:p>
          <a:p>
            <a:pPr marL="1010919">
              <a:lnSpc>
                <a:spcPct val="100000"/>
              </a:lnSpc>
              <a:spcBef>
                <a:spcPts val="810"/>
              </a:spcBef>
            </a:pPr>
            <a:r>
              <a:rPr sz="1400" dirty="0">
                <a:latin typeface="Carlito"/>
                <a:cs typeface="Carlito"/>
              </a:rPr>
              <a:t>{</a:t>
            </a:r>
            <a:endParaRPr sz="1400">
              <a:latin typeface="Carlito"/>
              <a:cs typeface="Carlito"/>
            </a:endParaRPr>
          </a:p>
          <a:p>
            <a:pPr marL="687705">
              <a:lnSpc>
                <a:spcPct val="100000"/>
              </a:lnSpc>
              <a:spcBef>
                <a:spcPts val="800"/>
              </a:spcBef>
            </a:pPr>
            <a:r>
              <a:rPr sz="1400" spc="-15" dirty="0">
                <a:latin typeface="Carlito"/>
                <a:cs typeface="Carlito"/>
              </a:rPr>
              <a:t>statements…</a:t>
            </a:r>
            <a:endParaRPr sz="1400">
              <a:latin typeface="Carlito"/>
              <a:cs typeface="Carlito"/>
            </a:endParaRPr>
          </a:p>
          <a:p>
            <a:pPr marL="1010919">
              <a:lnSpc>
                <a:spcPct val="100000"/>
              </a:lnSpc>
              <a:spcBef>
                <a:spcPts val="795"/>
              </a:spcBef>
            </a:pPr>
            <a:r>
              <a:rPr sz="1400" dirty="0">
                <a:latin typeface="Carlito"/>
                <a:cs typeface="Carlito"/>
              </a:rPr>
              <a:t>}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95727" y="903732"/>
            <a:ext cx="2437130" cy="370840"/>
          </a:xfrm>
          <a:prstGeom prst="rect">
            <a:avLst/>
          </a:prstGeom>
          <a:ln w="9144">
            <a:solidFill>
              <a:srgbClr val="095A82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r>
              <a:rPr sz="1800" b="1" dirty="0">
                <a:latin typeface="Carlito"/>
                <a:cs typeface="Carlito"/>
              </a:rPr>
              <a:t>4. while</a:t>
            </a:r>
            <a:r>
              <a:rPr sz="1800" b="1" spc="-70" dirty="0">
                <a:latin typeface="Carlito"/>
                <a:cs typeface="Carlito"/>
              </a:rPr>
              <a:t> </a:t>
            </a:r>
            <a:r>
              <a:rPr sz="1800" b="1" spc="-15" dirty="0">
                <a:latin typeface="Carlito"/>
                <a:cs typeface="Carlito"/>
              </a:rPr>
              <a:t>statement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06894" y="2331211"/>
            <a:ext cx="693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95"/>
              </a:spcBef>
            </a:pPr>
            <a:r>
              <a:rPr sz="1000" spc="-200" dirty="0">
                <a:solidFill>
                  <a:srgbClr val="777777"/>
                </a:solidFill>
                <a:latin typeface="Arial Black"/>
                <a:cs typeface="Arial Black"/>
              </a:rPr>
              <a:t>CHECK</a:t>
            </a:r>
            <a:endParaRPr sz="1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</a:pPr>
            <a:r>
              <a:rPr sz="1000" spc="-180" dirty="0">
                <a:solidFill>
                  <a:srgbClr val="777777"/>
                </a:solidFill>
                <a:latin typeface="Arial Black"/>
                <a:cs typeface="Arial Black"/>
              </a:rPr>
              <a:t>C</a:t>
            </a:r>
            <a:r>
              <a:rPr sz="1000" spc="-95" dirty="0">
                <a:solidFill>
                  <a:srgbClr val="777777"/>
                </a:solidFill>
                <a:latin typeface="Arial Black"/>
                <a:cs typeface="Arial Black"/>
              </a:rPr>
              <a:t>O</a:t>
            </a:r>
            <a:r>
              <a:rPr sz="1000" spc="-105" dirty="0">
                <a:solidFill>
                  <a:srgbClr val="777777"/>
                </a:solidFill>
                <a:latin typeface="Arial Black"/>
                <a:cs typeface="Arial Black"/>
              </a:rPr>
              <a:t>N</a:t>
            </a:r>
            <a:r>
              <a:rPr sz="1000" spc="-100" dirty="0">
                <a:solidFill>
                  <a:srgbClr val="777777"/>
                </a:solidFill>
                <a:latin typeface="Arial Black"/>
                <a:cs typeface="Arial Black"/>
              </a:rPr>
              <a:t>D</a:t>
            </a:r>
            <a:r>
              <a:rPr sz="1000" spc="-140" dirty="0">
                <a:solidFill>
                  <a:srgbClr val="777777"/>
                </a:solidFill>
                <a:latin typeface="Arial Black"/>
                <a:cs typeface="Arial Black"/>
              </a:rPr>
              <a:t>I</a:t>
            </a:r>
            <a:r>
              <a:rPr sz="1000" spc="-220" dirty="0">
                <a:solidFill>
                  <a:srgbClr val="777777"/>
                </a:solidFill>
                <a:latin typeface="Arial Black"/>
                <a:cs typeface="Arial Black"/>
              </a:rPr>
              <a:t>T</a:t>
            </a:r>
            <a:r>
              <a:rPr sz="1000" spc="-140" dirty="0">
                <a:solidFill>
                  <a:srgbClr val="777777"/>
                </a:solidFill>
                <a:latin typeface="Arial Black"/>
                <a:cs typeface="Arial Black"/>
              </a:rPr>
              <a:t>I</a:t>
            </a:r>
            <a:r>
              <a:rPr sz="1000" spc="-95" dirty="0">
                <a:solidFill>
                  <a:srgbClr val="777777"/>
                </a:solidFill>
                <a:latin typeface="Arial Black"/>
                <a:cs typeface="Arial Black"/>
              </a:rPr>
              <a:t>O</a:t>
            </a:r>
            <a:r>
              <a:rPr sz="1000" spc="-90" dirty="0">
                <a:solidFill>
                  <a:srgbClr val="777777"/>
                </a:solidFill>
                <a:latin typeface="Arial Black"/>
                <a:cs typeface="Arial Black"/>
              </a:rPr>
              <a:t>N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81393" y="3810761"/>
            <a:ext cx="1347470" cy="419100"/>
          </a:xfrm>
          <a:prstGeom prst="rect">
            <a:avLst/>
          </a:prstGeom>
          <a:ln w="25907">
            <a:solidFill>
              <a:srgbClr val="095A82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990"/>
              </a:spcBef>
            </a:pPr>
            <a:r>
              <a:rPr sz="1000" spc="-200" dirty="0">
                <a:solidFill>
                  <a:srgbClr val="777777"/>
                </a:solidFill>
                <a:latin typeface="Arial Black"/>
                <a:cs typeface="Arial Black"/>
              </a:rPr>
              <a:t>EXECUTE</a:t>
            </a:r>
            <a:r>
              <a:rPr sz="1000" spc="-105" dirty="0">
                <a:solidFill>
                  <a:srgbClr val="777777"/>
                </a:solidFill>
                <a:latin typeface="Arial Black"/>
                <a:cs typeface="Arial Black"/>
              </a:rPr>
              <a:t> </a:t>
            </a:r>
            <a:r>
              <a:rPr sz="1000" spc="-195" dirty="0">
                <a:solidFill>
                  <a:srgbClr val="777777"/>
                </a:solidFill>
                <a:latin typeface="Arial Black"/>
                <a:cs typeface="Arial Black"/>
              </a:rPr>
              <a:t>BLOCK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75413" y="1373060"/>
            <a:ext cx="1748789" cy="2650490"/>
            <a:chOff x="5975413" y="1373060"/>
            <a:chExt cx="1748789" cy="2650490"/>
          </a:xfrm>
        </p:grpSpPr>
        <p:sp>
          <p:nvSpPr>
            <p:cNvPr id="21" name="object 21"/>
            <p:cNvSpPr/>
            <p:nvPr/>
          </p:nvSpPr>
          <p:spPr>
            <a:xfrm>
              <a:off x="5980176" y="2467355"/>
              <a:ext cx="219455" cy="76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80176" y="2505455"/>
              <a:ext cx="0" cy="1513205"/>
            </a:xfrm>
            <a:custGeom>
              <a:avLst/>
              <a:gdLst/>
              <a:ahLst/>
              <a:cxnLst/>
              <a:rect l="l" t="t" r="r" b="b"/>
              <a:pathLst>
                <a:path h="1513204">
                  <a:moveTo>
                    <a:pt x="0" y="916051"/>
                  </a:moveTo>
                  <a:lnTo>
                    <a:pt x="0" y="1512963"/>
                  </a:lnTo>
                </a:path>
                <a:path h="1513204">
                  <a:moveTo>
                    <a:pt x="0" y="0"/>
                  </a:moveTo>
                  <a:lnTo>
                    <a:pt x="0" y="620268"/>
                  </a:lnTo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20712" y="2929077"/>
              <a:ext cx="76200" cy="822960"/>
            </a:xfrm>
            <a:custGeom>
              <a:avLst/>
              <a:gdLst/>
              <a:ahLst/>
              <a:cxnLst/>
              <a:rect l="l" t="t" r="r" b="b"/>
              <a:pathLst>
                <a:path w="76200" h="822960">
                  <a:moveTo>
                    <a:pt x="76200" y="746302"/>
                  </a:moveTo>
                  <a:lnTo>
                    <a:pt x="44450" y="746302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746302"/>
                  </a:lnTo>
                  <a:lnTo>
                    <a:pt x="0" y="746302"/>
                  </a:lnTo>
                  <a:lnTo>
                    <a:pt x="38100" y="822502"/>
                  </a:lnTo>
                  <a:lnTo>
                    <a:pt x="69850" y="759002"/>
                  </a:lnTo>
                  <a:lnTo>
                    <a:pt x="76200" y="746302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73418" y="1386077"/>
              <a:ext cx="937260" cy="379095"/>
            </a:xfrm>
            <a:custGeom>
              <a:avLst/>
              <a:gdLst/>
              <a:ahLst/>
              <a:cxnLst/>
              <a:rect l="l" t="t" r="r" b="b"/>
              <a:pathLst>
                <a:path w="937259" h="379094">
                  <a:moveTo>
                    <a:pt x="0" y="63119"/>
                  </a:moveTo>
                  <a:lnTo>
                    <a:pt x="4952" y="38608"/>
                  </a:lnTo>
                  <a:lnTo>
                    <a:pt x="18414" y="18542"/>
                  </a:lnTo>
                  <a:lnTo>
                    <a:pt x="38480" y="4952"/>
                  </a:lnTo>
                  <a:lnTo>
                    <a:pt x="62991" y="0"/>
                  </a:lnTo>
                  <a:lnTo>
                    <a:pt x="874267" y="0"/>
                  </a:lnTo>
                  <a:lnTo>
                    <a:pt x="898778" y="4952"/>
                  </a:lnTo>
                  <a:lnTo>
                    <a:pt x="918845" y="18542"/>
                  </a:lnTo>
                  <a:lnTo>
                    <a:pt x="932306" y="38608"/>
                  </a:lnTo>
                  <a:lnTo>
                    <a:pt x="937259" y="63119"/>
                  </a:lnTo>
                  <a:lnTo>
                    <a:pt x="937259" y="315849"/>
                  </a:lnTo>
                  <a:lnTo>
                    <a:pt x="932306" y="340360"/>
                  </a:lnTo>
                  <a:lnTo>
                    <a:pt x="918845" y="360425"/>
                  </a:lnTo>
                  <a:lnTo>
                    <a:pt x="898778" y="374014"/>
                  </a:lnTo>
                  <a:lnTo>
                    <a:pt x="874267" y="378968"/>
                  </a:lnTo>
                  <a:lnTo>
                    <a:pt x="62991" y="378968"/>
                  </a:lnTo>
                  <a:lnTo>
                    <a:pt x="38480" y="374014"/>
                  </a:lnTo>
                  <a:lnTo>
                    <a:pt x="18414" y="360425"/>
                  </a:lnTo>
                  <a:lnTo>
                    <a:pt x="4952" y="340360"/>
                  </a:lnTo>
                  <a:lnTo>
                    <a:pt x="0" y="315849"/>
                  </a:lnTo>
                  <a:lnTo>
                    <a:pt x="0" y="63119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051040" y="1479930"/>
            <a:ext cx="3708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25" dirty="0">
                <a:solidFill>
                  <a:srgbClr val="777777"/>
                </a:solidFill>
                <a:latin typeface="Arial Black"/>
                <a:cs typeface="Arial Black"/>
              </a:rPr>
              <a:t>S</a:t>
            </a:r>
            <a:r>
              <a:rPr sz="1000" spc="-235" dirty="0">
                <a:solidFill>
                  <a:srgbClr val="777777"/>
                </a:solidFill>
                <a:latin typeface="Arial Black"/>
                <a:cs typeface="Arial Black"/>
              </a:rPr>
              <a:t>T</a:t>
            </a:r>
            <a:r>
              <a:rPr sz="1000" spc="-160" dirty="0">
                <a:solidFill>
                  <a:srgbClr val="777777"/>
                </a:solidFill>
                <a:latin typeface="Arial Black"/>
                <a:cs typeface="Arial Black"/>
              </a:rPr>
              <a:t>A</a:t>
            </a:r>
            <a:r>
              <a:rPr sz="1000" spc="-210" dirty="0">
                <a:solidFill>
                  <a:srgbClr val="777777"/>
                </a:solidFill>
                <a:latin typeface="Arial Black"/>
                <a:cs typeface="Arial Black"/>
              </a:rPr>
              <a:t>R</a:t>
            </a:r>
            <a:r>
              <a:rPr sz="1000" spc="-204" dirty="0">
                <a:solidFill>
                  <a:srgbClr val="777777"/>
                </a:solidFill>
                <a:latin typeface="Arial Black"/>
                <a:cs typeface="Arial Black"/>
              </a:rPr>
              <a:t>T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980176" y="1767801"/>
            <a:ext cx="2882265" cy="2256155"/>
            <a:chOff x="5980176" y="1767801"/>
            <a:chExt cx="2882265" cy="2256155"/>
          </a:xfrm>
        </p:grpSpPr>
        <p:sp>
          <p:nvSpPr>
            <p:cNvPr id="27" name="object 27"/>
            <p:cNvSpPr/>
            <p:nvPr/>
          </p:nvSpPr>
          <p:spPr>
            <a:xfrm>
              <a:off x="8785860" y="2500947"/>
              <a:ext cx="76200" cy="693420"/>
            </a:xfrm>
            <a:custGeom>
              <a:avLst/>
              <a:gdLst/>
              <a:ahLst/>
              <a:cxnLst/>
              <a:rect l="l" t="t" r="r" b="b"/>
              <a:pathLst>
                <a:path w="76200" h="693419">
                  <a:moveTo>
                    <a:pt x="76200" y="616648"/>
                  </a:moveTo>
                  <a:lnTo>
                    <a:pt x="44450" y="616648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616648"/>
                  </a:lnTo>
                  <a:lnTo>
                    <a:pt x="0" y="616648"/>
                  </a:lnTo>
                  <a:lnTo>
                    <a:pt x="38100" y="692975"/>
                  </a:lnTo>
                  <a:lnTo>
                    <a:pt x="69850" y="629475"/>
                  </a:lnTo>
                  <a:lnTo>
                    <a:pt x="76200" y="616648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06996" y="1767801"/>
              <a:ext cx="76200" cy="28045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80176" y="4018788"/>
              <a:ext cx="599440" cy="0"/>
            </a:xfrm>
            <a:custGeom>
              <a:avLst/>
              <a:gdLst/>
              <a:ahLst/>
              <a:cxnLst/>
              <a:rect l="l" t="t" r="r" b="b"/>
              <a:pathLst>
                <a:path w="599440">
                  <a:moveTo>
                    <a:pt x="0" y="0"/>
                  </a:moveTo>
                  <a:lnTo>
                    <a:pt x="598931" y="0"/>
                  </a:lnTo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583935" y="3125723"/>
            <a:ext cx="792480" cy="295910"/>
          </a:xfrm>
          <a:prstGeom prst="rect">
            <a:avLst/>
          </a:prstGeom>
          <a:solidFill>
            <a:srgbClr val="0094D4"/>
          </a:solidFill>
        </p:spPr>
        <p:txBody>
          <a:bodyPr vert="horz" wrap="square" lIns="0" tIns="66675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525"/>
              </a:spcBef>
            </a:pPr>
            <a:r>
              <a:rPr sz="1000" spc="-140" dirty="0">
                <a:solidFill>
                  <a:srgbClr val="FFFFFF"/>
                </a:solidFill>
                <a:latin typeface="Arial Black"/>
                <a:cs typeface="Arial Black"/>
              </a:rPr>
              <a:t>repeat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8152638" y="3257550"/>
            <a:ext cx="748665" cy="419100"/>
          </a:xfrm>
          <a:prstGeom prst="rect">
            <a:avLst/>
          </a:prstGeom>
          <a:ln w="25907">
            <a:solidFill>
              <a:srgbClr val="095A82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212725" marR="213995" indent="42545">
              <a:lnSpc>
                <a:spcPct val="100000"/>
              </a:lnSpc>
              <a:spcBef>
                <a:spcPts val="390"/>
              </a:spcBef>
            </a:pPr>
            <a:r>
              <a:rPr sz="1000" spc="-204" dirty="0">
                <a:solidFill>
                  <a:srgbClr val="777777"/>
                </a:solidFill>
                <a:latin typeface="Arial Black"/>
                <a:cs typeface="Arial Black"/>
              </a:rPr>
              <a:t>EXIT  </a:t>
            </a:r>
            <a:r>
              <a:rPr sz="1000" spc="-225" dirty="0">
                <a:solidFill>
                  <a:srgbClr val="777777"/>
                </a:solidFill>
                <a:latin typeface="Arial Black"/>
                <a:cs typeface="Arial Black"/>
              </a:rPr>
              <a:t>L</a:t>
            </a:r>
            <a:r>
              <a:rPr sz="1000" spc="-105" dirty="0">
                <a:solidFill>
                  <a:srgbClr val="777777"/>
                </a:solidFill>
                <a:latin typeface="Arial Black"/>
                <a:cs typeface="Arial Black"/>
              </a:rPr>
              <a:t>OO</a:t>
            </a:r>
            <a:r>
              <a:rPr sz="1000" spc="-165" dirty="0">
                <a:solidFill>
                  <a:srgbClr val="777777"/>
                </a:solidFill>
                <a:latin typeface="Arial Black"/>
                <a:cs typeface="Arial Black"/>
              </a:rPr>
              <a:t>P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95131" y="2161032"/>
            <a:ext cx="603885" cy="247015"/>
          </a:xfrm>
          <a:prstGeom prst="rect">
            <a:avLst/>
          </a:prstGeom>
          <a:solidFill>
            <a:srgbClr val="095A82"/>
          </a:solidFill>
        </p:spPr>
        <p:txBody>
          <a:bodyPr vert="horz" wrap="square" lIns="0" tIns="4064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320"/>
              </a:spcBef>
            </a:pPr>
            <a:r>
              <a:rPr sz="1000" spc="-200" dirty="0">
                <a:solidFill>
                  <a:srgbClr val="DCE1E2"/>
                </a:solidFill>
                <a:latin typeface="Arial Black"/>
                <a:cs typeface="Arial Black"/>
              </a:rPr>
              <a:t>FALSE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56347" y="3098292"/>
            <a:ext cx="570230" cy="247015"/>
          </a:xfrm>
          <a:prstGeom prst="rect">
            <a:avLst/>
          </a:prstGeom>
          <a:solidFill>
            <a:srgbClr val="1F9F85"/>
          </a:solidFill>
        </p:spPr>
        <p:txBody>
          <a:bodyPr vert="horz" wrap="square" lIns="0" tIns="4064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320"/>
              </a:spcBef>
            </a:pPr>
            <a:r>
              <a:rPr sz="1000" spc="-210" dirty="0">
                <a:solidFill>
                  <a:srgbClr val="DCE1E2"/>
                </a:solidFill>
                <a:latin typeface="Arial Black"/>
                <a:cs typeface="Arial Black"/>
              </a:rPr>
              <a:t>TRUE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844292"/>
            <a:ext cx="8209915" cy="29209"/>
          </a:xfrm>
          <a:custGeom>
            <a:avLst/>
            <a:gdLst/>
            <a:ahLst/>
            <a:cxnLst/>
            <a:rect l="l" t="t" r="r" b="b"/>
            <a:pathLst>
              <a:path w="8209915" h="29209">
                <a:moveTo>
                  <a:pt x="8209788" y="0"/>
                </a:moveTo>
                <a:lnTo>
                  <a:pt x="0" y="0"/>
                </a:lnTo>
                <a:lnTo>
                  <a:pt x="0" y="28705"/>
                </a:lnTo>
                <a:lnTo>
                  <a:pt x="8209788" y="28705"/>
                </a:lnTo>
                <a:lnTo>
                  <a:pt x="8209788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3657"/>
            <a:ext cx="18808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What is</a:t>
            </a:r>
            <a:r>
              <a:rPr sz="2600" b="1" spc="-60" dirty="0">
                <a:latin typeface="Carlito"/>
                <a:cs typeface="Carlito"/>
              </a:rPr>
              <a:t> </a:t>
            </a:r>
            <a:r>
              <a:rPr sz="2600" b="1" spc="-15" dirty="0">
                <a:latin typeface="Carlito"/>
                <a:cs typeface="Carlito"/>
              </a:rPr>
              <a:t>Java?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72711" y="1472183"/>
            <a:ext cx="1438910" cy="3166745"/>
            <a:chOff x="4172711" y="1472183"/>
            <a:chExt cx="1438910" cy="3166745"/>
          </a:xfrm>
        </p:grpSpPr>
        <p:sp>
          <p:nvSpPr>
            <p:cNvPr id="5" name="object 5"/>
            <p:cNvSpPr/>
            <p:nvPr/>
          </p:nvSpPr>
          <p:spPr>
            <a:xfrm>
              <a:off x="4447032" y="1472183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102" y="281051"/>
                  </a:moveTo>
                  <a:lnTo>
                    <a:pt x="558419" y="235331"/>
                  </a:lnTo>
                  <a:lnTo>
                    <a:pt x="547878" y="192024"/>
                  </a:lnTo>
                  <a:lnTo>
                    <a:pt x="530860" y="151638"/>
                  </a:lnTo>
                  <a:lnTo>
                    <a:pt x="508127" y="114808"/>
                  </a:lnTo>
                  <a:lnTo>
                    <a:pt x="503809" y="109855"/>
                  </a:lnTo>
                  <a:lnTo>
                    <a:pt x="480060" y="82042"/>
                  </a:lnTo>
                  <a:lnTo>
                    <a:pt x="454787" y="60401"/>
                  </a:lnTo>
                  <a:lnTo>
                    <a:pt x="454787" y="281051"/>
                  </a:lnTo>
                  <a:lnTo>
                    <a:pt x="448691" y="326517"/>
                  </a:lnTo>
                  <a:lnTo>
                    <a:pt x="431419" y="367538"/>
                  </a:lnTo>
                  <a:lnTo>
                    <a:pt x="404368" y="402082"/>
                  </a:lnTo>
                  <a:lnTo>
                    <a:pt x="369316" y="428879"/>
                  </a:lnTo>
                  <a:lnTo>
                    <a:pt x="327660" y="446151"/>
                  </a:lnTo>
                  <a:lnTo>
                    <a:pt x="281051" y="452247"/>
                  </a:lnTo>
                  <a:lnTo>
                    <a:pt x="235585" y="446151"/>
                  </a:lnTo>
                  <a:lnTo>
                    <a:pt x="194564" y="428879"/>
                  </a:lnTo>
                  <a:lnTo>
                    <a:pt x="160020" y="402082"/>
                  </a:lnTo>
                  <a:lnTo>
                    <a:pt x="133223" y="367538"/>
                  </a:lnTo>
                  <a:lnTo>
                    <a:pt x="115951" y="326517"/>
                  </a:lnTo>
                  <a:lnTo>
                    <a:pt x="109855" y="281051"/>
                  </a:lnTo>
                  <a:lnTo>
                    <a:pt x="115951" y="235585"/>
                  </a:lnTo>
                  <a:lnTo>
                    <a:pt x="133223" y="194564"/>
                  </a:lnTo>
                  <a:lnTo>
                    <a:pt x="160020" y="160020"/>
                  </a:lnTo>
                  <a:lnTo>
                    <a:pt x="194564" y="133223"/>
                  </a:lnTo>
                  <a:lnTo>
                    <a:pt x="235585" y="115951"/>
                  </a:lnTo>
                  <a:lnTo>
                    <a:pt x="281051" y="109855"/>
                  </a:lnTo>
                  <a:lnTo>
                    <a:pt x="327660" y="115951"/>
                  </a:lnTo>
                  <a:lnTo>
                    <a:pt x="369316" y="133223"/>
                  </a:lnTo>
                  <a:lnTo>
                    <a:pt x="404368" y="160020"/>
                  </a:lnTo>
                  <a:lnTo>
                    <a:pt x="431419" y="194564"/>
                  </a:lnTo>
                  <a:lnTo>
                    <a:pt x="448691" y="235585"/>
                  </a:lnTo>
                  <a:lnTo>
                    <a:pt x="454787" y="281051"/>
                  </a:lnTo>
                  <a:lnTo>
                    <a:pt x="454787" y="60401"/>
                  </a:lnTo>
                  <a:lnTo>
                    <a:pt x="410464" y="31242"/>
                  </a:lnTo>
                  <a:lnTo>
                    <a:pt x="370078" y="14224"/>
                  </a:lnTo>
                  <a:lnTo>
                    <a:pt x="326771" y="3683"/>
                  </a:lnTo>
                  <a:lnTo>
                    <a:pt x="281051" y="0"/>
                  </a:lnTo>
                  <a:lnTo>
                    <a:pt x="235966" y="3683"/>
                  </a:lnTo>
                  <a:lnTo>
                    <a:pt x="192913" y="14224"/>
                  </a:lnTo>
                  <a:lnTo>
                    <a:pt x="152781" y="31242"/>
                  </a:lnTo>
                  <a:lnTo>
                    <a:pt x="115824" y="53975"/>
                  </a:lnTo>
                  <a:lnTo>
                    <a:pt x="83058" y="82042"/>
                  </a:lnTo>
                  <a:lnTo>
                    <a:pt x="54737" y="114808"/>
                  </a:lnTo>
                  <a:lnTo>
                    <a:pt x="31750" y="151638"/>
                  </a:lnTo>
                  <a:lnTo>
                    <a:pt x="14478" y="192024"/>
                  </a:lnTo>
                  <a:lnTo>
                    <a:pt x="3683" y="235331"/>
                  </a:lnTo>
                  <a:lnTo>
                    <a:pt x="0" y="281051"/>
                  </a:lnTo>
                  <a:lnTo>
                    <a:pt x="3683" y="326771"/>
                  </a:lnTo>
                  <a:lnTo>
                    <a:pt x="14478" y="370078"/>
                  </a:lnTo>
                  <a:lnTo>
                    <a:pt x="31750" y="410464"/>
                  </a:lnTo>
                  <a:lnTo>
                    <a:pt x="54737" y="447294"/>
                  </a:lnTo>
                  <a:lnTo>
                    <a:pt x="83058" y="480060"/>
                  </a:lnTo>
                  <a:lnTo>
                    <a:pt x="115824" y="508127"/>
                  </a:lnTo>
                  <a:lnTo>
                    <a:pt x="152781" y="530860"/>
                  </a:lnTo>
                  <a:lnTo>
                    <a:pt x="192913" y="547878"/>
                  </a:lnTo>
                  <a:lnTo>
                    <a:pt x="235966" y="558419"/>
                  </a:lnTo>
                  <a:lnTo>
                    <a:pt x="281051" y="562102"/>
                  </a:lnTo>
                  <a:lnTo>
                    <a:pt x="326771" y="558419"/>
                  </a:lnTo>
                  <a:lnTo>
                    <a:pt x="370078" y="547878"/>
                  </a:lnTo>
                  <a:lnTo>
                    <a:pt x="410464" y="530860"/>
                  </a:lnTo>
                  <a:lnTo>
                    <a:pt x="447294" y="508127"/>
                  </a:lnTo>
                  <a:lnTo>
                    <a:pt x="480060" y="480060"/>
                  </a:lnTo>
                  <a:lnTo>
                    <a:pt x="530860" y="410464"/>
                  </a:lnTo>
                  <a:lnTo>
                    <a:pt x="547878" y="370078"/>
                  </a:lnTo>
                  <a:lnTo>
                    <a:pt x="558419" y="326771"/>
                  </a:lnTo>
                  <a:lnTo>
                    <a:pt x="562102" y="281051"/>
                  </a:lnTo>
                  <a:close/>
                </a:path>
              </a:pathLst>
            </a:custGeom>
            <a:solidFill>
              <a:srgbClr val="0062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98847" y="2188463"/>
              <a:ext cx="987551" cy="2115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47488" y="1874532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79" h="563880">
                  <a:moveTo>
                    <a:pt x="563880" y="281927"/>
                  </a:moveTo>
                  <a:lnTo>
                    <a:pt x="560197" y="236080"/>
                  </a:lnTo>
                  <a:lnTo>
                    <a:pt x="549275" y="192519"/>
                  </a:lnTo>
                  <a:lnTo>
                    <a:pt x="532003" y="152133"/>
                  </a:lnTo>
                  <a:lnTo>
                    <a:pt x="508889" y="115176"/>
                  </a:lnTo>
                  <a:lnTo>
                    <a:pt x="480568" y="82283"/>
                  </a:lnTo>
                  <a:lnTo>
                    <a:pt x="453644" y="59321"/>
                  </a:lnTo>
                  <a:lnTo>
                    <a:pt x="453644" y="281927"/>
                  </a:lnTo>
                  <a:lnTo>
                    <a:pt x="447548" y="327647"/>
                  </a:lnTo>
                  <a:lnTo>
                    <a:pt x="430149" y="368668"/>
                  </a:lnTo>
                  <a:lnTo>
                    <a:pt x="403352" y="403339"/>
                  </a:lnTo>
                  <a:lnTo>
                    <a:pt x="368681" y="430136"/>
                  </a:lnTo>
                  <a:lnTo>
                    <a:pt x="327660" y="447535"/>
                  </a:lnTo>
                  <a:lnTo>
                    <a:pt x="281940" y="453631"/>
                  </a:lnTo>
                  <a:lnTo>
                    <a:pt x="236220" y="447535"/>
                  </a:lnTo>
                  <a:lnTo>
                    <a:pt x="195199" y="430136"/>
                  </a:lnTo>
                  <a:lnTo>
                    <a:pt x="160528" y="403339"/>
                  </a:lnTo>
                  <a:lnTo>
                    <a:pt x="133731" y="368668"/>
                  </a:lnTo>
                  <a:lnTo>
                    <a:pt x="116332" y="327647"/>
                  </a:lnTo>
                  <a:lnTo>
                    <a:pt x="110236" y="281927"/>
                  </a:lnTo>
                  <a:lnTo>
                    <a:pt x="116332" y="236080"/>
                  </a:lnTo>
                  <a:lnTo>
                    <a:pt x="133731" y="194551"/>
                  </a:lnTo>
                  <a:lnTo>
                    <a:pt x="160528" y="159245"/>
                  </a:lnTo>
                  <a:lnTo>
                    <a:pt x="195199" y="131813"/>
                  </a:lnTo>
                  <a:lnTo>
                    <a:pt x="236220" y="114033"/>
                  </a:lnTo>
                  <a:lnTo>
                    <a:pt x="281940" y="107683"/>
                  </a:lnTo>
                  <a:lnTo>
                    <a:pt x="327660" y="114033"/>
                  </a:lnTo>
                  <a:lnTo>
                    <a:pt x="368681" y="131813"/>
                  </a:lnTo>
                  <a:lnTo>
                    <a:pt x="403352" y="159245"/>
                  </a:lnTo>
                  <a:lnTo>
                    <a:pt x="430149" y="194551"/>
                  </a:lnTo>
                  <a:lnTo>
                    <a:pt x="447548" y="236080"/>
                  </a:lnTo>
                  <a:lnTo>
                    <a:pt x="453644" y="281927"/>
                  </a:lnTo>
                  <a:lnTo>
                    <a:pt x="453644" y="59321"/>
                  </a:lnTo>
                  <a:lnTo>
                    <a:pt x="410718" y="31356"/>
                  </a:lnTo>
                  <a:lnTo>
                    <a:pt x="370332" y="14351"/>
                  </a:lnTo>
                  <a:lnTo>
                    <a:pt x="327152" y="3670"/>
                  </a:lnTo>
                  <a:lnTo>
                    <a:pt x="281940" y="0"/>
                  </a:lnTo>
                  <a:lnTo>
                    <a:pt x="236093" y="3670"/>
                  </a:lnTo>
                  <a:lnTo>
                    <a:pt x="192532" y="14351"/>
                  </a:lnTo>
                  <a:lnTo>
                    <a:pt x="152146" y="31356"/>
                  </a:lnTo>
                  <a:lnTo>
                    <a:pt x="115189" y="54216"/>
                  </a:lnTo>
                  <a:lnTo>
                    <a:pt x="82296" y="82283"/>
                  </a:lnTo>
                  <a:lnTo>
                    <a:pt x="54229" y="115176"/>
                  </a:lnTo>
                  <a:lnTo>
                    <a:pt x="31369" y="152133"/>
                  </a:lnTo>
                  <a:lnTo>
                    <a:pt x="14351" y="192519"/>
                  </a:lnTo>
                  <a:lnTo>
                    <a:pt x="3683" y="236080"/>
                  </a:lnTo>
                  <a:lnTo>
                    <a:pt x="0" y="281927"/>
                  </a:lnTo>
                  <a:lnTo>
                    <a:pt x="3683" y="327139"/>
                  </a:lnTo>
                  <a:lnTo>
                    <a:pt x="14351" y="370319"/>
                  </a:lnTo>
                  <a:lnTo>
                    <a:pt x="31369" y="410705"/>
                  </a:lnTo>
                  <a:lnTo>
                    <a:pt x="54229" y="447662"/>
                  </a:lnTo>
                  <a:lnTo>
                    <a:pt x="82296" y="480555"/>
                  </a:lnTo>
                  <a:lnTo>
                    <a:pt x="115189" y="508876"/>
                  </a:lnTo>
                  <a:lnTo>
                    <a:pt x="152146" y="531990"/>
                  </a:lnTo>
                  <a:lnTo>
                    <a:pt x="192532" y="549262"/>
                  </a:lnTo>
                  <a:lnTo>
                    <a:pt x="236093" y="560184"/>
                  </a:lnTo>
                  <a:lnTo>
                    <a:pt x="281940" y="563867"/>
                  </a:lnTo>
                  <a:lnTo>
                    <a:pt x="327152" y="560184"/>
                  </a:lnTo>
                  <a:lnTo>
                    <a:pt x="370332" y="549262"/>
                  </a:lnTo>
                  <a:lnTo>
                    <a:pt x="410718" y="531990"/>
                  </a:lnTo>
                  <a:lnTo>
                    <a:pt x="447675" y="508876"/>
                  </a:lnTo>
                  <a:lnTo>
                    <a:pt x="480568" y="480555"/>
                  </a:lnTo>
                  <a:lnTo>
                    <a:pt x="532003" y="410705"/>
                  </a:lnTo>
                  <a:lnTo>
                    <a:pt x="549275" y="370319"/>
                  </a:lnTo>
                  <a:lnTo>
                    <a:pt x="560197" y="327139"/>
                  </a:lnTo>
                  <a:lnTo>
                    <a:pt x="563880" y="281927"/>
                  </a:lnTo>
                  <a:close/>
                </a:path>
              </a:pathLst>
            </a:custGeom>
            <a:solidFill>
              <a:srgbClr val="008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69891" y="4241291"/>
              <a:ext cx="220979" cy="391795"/>
            </a:xfrm>
            <a:custGeom>
              <a:avLst/>
              <a:gdLst/>
              <a:ahLst/>
              <a:cxnLst/>
              <a:rect l="l" t="t" r="r" b="b"/>
              <a:pathLst>
                <a:path w="220979" h="391795">
                  <a:moveTo>
                    <a:pt x="157987" y="0"/>
                  </a:moveTo>
                  <a:lnTo>
                    <a:pt x="123952" y="0"/>
                  </a:lnTo>
                  <a:lnTo>
                    <a:pt x="0" y="391541"/>
                  </a:lnTo>
                  <a:lnTo>
                    <a:pt x="7366" y="386321"/>
                  </a:lnTo>
                  <a:lnTo>
                    <a:pt x="15112" y="379895"/>
                  </a:lnTo>
                  <a:lnTo>
                    <a:pt x="22225" y="371894"/>
                  </a:lnTo>
                  <a:lnTo>
                    <a:pt x="27812" y="361911"/>
                  </a:lnTo>
                  <a:lnTo>
                    <a:pt x="207518" y="80429"/>
                  </a:lnTo>
                  <a:lnTo>
                    <a:pt x="220725" y="49110"/>
                  </a:lnTo>
                  <a:lnTo>
                    <a:pt x="215392" y="23545"/>
                  </a:lnTo>
                  <a:lnTo>
                    <a:pt x="193675" y="6311"/>
                  </a:lnTo>
                  <a:lnTo>
                    <a:pt x="157987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11395" y="4241291"/>
              <a:ext cx="288290" cy="397510"/>
            </a:xfrm>
            <a:custGeom>
              <a:avLst/>
              <a:gdLst/>
              <a:ahLst/>
              <a:cxnLst/>
              <a:rect l="l" t="t" r="r" b="b"/>
              <a:pathLst>
                <a:path w="288289" h="397510">
                  <a:moveTo>
                    <a:pt x="287781" y="0"/>
                  </a:moveTo>
                  <a:lnTo>
                    <a:pt x="0" y="0"/>
                  </a:lnTo>
                  <a:lnTo>
                    <a:pt x="118871" y="392531"/>
                  </a:lnTo>
                  <a:lnTo>
                    <a:pt x="130175" y="396113"/>
                  </a:lnTo>
                  <a:lnTo>
                    <a:pt x="140842" y="397319"/>
                  </a:lnTo>
                  <a:lnTo>
                    <a:pt x="151383" y="396113"/>
                  </a:lnTo>
                  <a:lnTo>
                    <a:pt x="162687" y="392531"/>
                  </a:lnTo>
                  <a:lnTo>
                    <a:pt x="28778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72712" y="4218431"/>
              <a:ext cx="559435" cy="414655"/>
            </a:xfrm>
            <a:custGeom>
              <a:avLst/>
              <a:gdLst/>
              <a:ahLst/>
              <a:cxnLst/>
              <a:rect l="l" t="t" r="r" b="b"/>
              <a:pathLst>
                <a:path w="559435" h="414654">
                  <a:moveTo>
                    <a:pt x="263652" y="414401"/>
                  </a:moveTo>
                  <a:lnTo>
                    <a:pt x="218567" y="265099"/>
                  </a:lnTo>
                  <a:lnTo>
                    <a:pt x="222504" y="265099"/>
                  </a:lnTo>
                  <a:lnTo>
                    <a:pt x="194183" y="184188"/>
                  </a:lnTo>
                  <a:lnTo>
                    <a:pt x="145542" y="22847"/>
                  </a:lnTo>
                  <a:lnTo>
                    <a:pt x="137795" y="22847"/>
                  </a:lnTo>
                  <a:lnTo>
                    <a:pt x="129794" y="0"/>
                  </a:lnTo>
                  <a:lnTo>
                    <a:pt x="103886" y="9423"/>
                  </a:lnTo>
                  <a:lnTo>
                    <a:pt x="75311" y="17653"/>
                  </a:lnTo>
                  <a:lnTo>
                    <a:pt x="41529" y="23456"/>
                  </a:lnTo>
                  <a:lnTo>
                    <a:pt x="0" y="25654"/>
                  </a:lnTo>
                  <a:lnTo>
                    <a:pt x="142113" y="250126"/>
                  </a:lnTo>
                  <a:lnTo>
                    <a:pt x="146939" y="251117"/>
                  </a:lnTo>
                  <a:lnTo>
                    <a:pt x="232537" y="384771"/>
                  </a:lnTo>
                  <a:lnTo>
                    <a:pt x="240030" y="394754"/>
                  </a:lnTo>
                  <a:lnTo>
                    <a:pt x="248031" y="402767"/>
                  </a:lnTo>
                  <a:lnTo>
                    <a:pt x="256159" y="409181"/>
                  </a:lnTo>
                  <a:lnTo>
                    <a:pt x="263652" y="414401"/>
                  </a:lnTo>
                  <a:close/>
                </a:path>
                <a:path w="559435" h="414654">
                  <a:moveTo>
                    <a:pt x="559181" y="28613"/>
                  </a:moveTo>
                  <a:lnTo>
                    <a:pt x="517398" y="26416"/>
                  </a:lnTo>
                  <a:lnTo>
                    <a:pt x="483743" y="20624"/>
                  </a:lnTo>
                  <a:lnTo>
                    <a:pt x="455930" y="12446"/>
                  </a:lnTo>
                  <a:lnTo>
                    <a:pt x="431546" y="3048"/>
                  </a:lnTo>
                  <a:lnTo>
                    <a:pt x="344297" y="265099"/>
                  </a:lnTo>
                  <a:lnTo>
                    <a:pt x="409702" y="256578"/>
                  </a:lnTo>
                  <a:lnTo>
                    <a:pt x="559181" y="28613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9203" y="4187951"/>
              <a:ext cx="309245" cy="295910"/>
            </a:xfrm>
            <a:custGeom>
              <a:avLst/>
              <a:gdLst/>
              <a:ahLst/>
              <a:cxnLst/>
              <a:rect l="l" t="t" r="r" b="b"/>
              <a:pathLst>
                <a:path w="309245" h="295910">
                  <a:moveTo>
                    <a:pt x="155956" y="0"/>
                  </a:moveTo>
                  <a:lnTo>
                    <a:pt x="101726" y="3987"/>
                  </a:lnTo>
                  <a:lnTo>
                    <a:pt x="43434" y="16637"/>
                  </a:lnTo>
                  <a:lnTo>
                    <a:pt x="0" y="31877"/>
                  </a:lnTo>
                  <a:lnTo>
                    <a:pt x="87375" y="295402"/>
                  </a:lnTo>
                  <a:lnTo>
                    <a:pt x="221487" y="295402"/>
                  </a:lnTo>
                  <a:lnTo>
                    <a:pt x="221487" y="293268"/>
                  </a:lnTo>
                  <a:lnTo>
                    <a:pt x="308863" y="34010"/>
                  </a:lnTo>
                  <a:lnTo>
                    <a:pt x="266700" y="17564"/>
                  </a:lnTo>
                  <a:lnTo>
                    <a:pt x="210185" y="3987"/>
                  </a:lnTo>
                  <a:lnTo>
                    <a:pt x="184658" y="1092"/>
                  </a:lnTo>
                  <a:lnTo>
                    <a:pt x="155956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824984" y="1274063"/>
            <a:ext cx="790575" cy="108585"/>
            <a:chOff x="4824984" y="1274063"/>
            <a:chExt cx="790575" cy="108585"/>
          </a:xfrm>
        </p:grpSpPr>
        <p:sp>
          <p:nvSpPr>
            <p:cNvPr id="13" name="object 13"/>
            <p:cNvSpPr/>
            <p:nvPr/>
          </p:nvSpPr>
          <p:spPr>
            <a:xfrm>
              <a:off x="4829556" y="1278635"/>
              <a:ext cx="781685" cy="99060"/>
            </a:xfrm>
            <a:custGeom>
              <a:avLst/>
              <a:gdLst/>
              <a:ahLst/>
              <a:cxnLst/>
              <a:rect l="l" t="t" r="r" b="b"/>
              <a:pathLst>
                <a:path w="781685" h="99059">
                  <a:moveTo>
                    <a:pt x="781304" y="0"/>
                  </a:moveTo>
                  <a:lnTo>
                    <a:pt x="174752" y="0"/>
                  </a:lnTo>
                  <a:lnTo>
                    <a:pt x="35687" y="77216"/>
                  </a:lnTo>
                  <a:lnTo>
                    <a:pt x="32131" y="75311"/>
                  </a:lnTo>
                  <a:lnTo>
                    <a:pt x="10668" y="75311"/>
                  </a:lnTo>
                  <a:lnTo>
                    <a:pt x="0" y="79248"/>
                  </a:lnTo>
                  <a:lnTo>
                    <a:pt x="0" y="95123"/>
                  </a:lnTo>
                  <a:lnTo>
                    <a:pt x="10668" y="99060"/>
                  </a:lnTo>
                  <a:lnTo>
                    <a:pt x="35687" y="99060"/>
                  </a:lnTo>
                  <a:lnTo>
                    <a:pt x="42799" y="95123"/>
                  </a:lnTo>
                  <a:lnTo>
                    <a:pt x="42799" y="81280"/>
                  </a:lnTo>
                  <a:lnTo>
                    <a:pt x="39243" y="79248"/>
                  </a:lnTo>
                  <a:lnTo>
                    <a:pt x="42926" y="77216"/>
                  </a:lnTo>
                  <a:lnTo>
                    <a:pt x="178308" y="2032"/>
                  </a:lnTo>
                  <a:lnTo>
                    <a:pt x="781304" y="2032"/>
                  </a:lnTo>
                  <a:lnTo>
                    <a:pt x="781304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29556" y="1278635"/>
              <a:ext cx="781685" cy="99060"/>
            </a:xfrm>
            <a:custGeom>
              <a:avLst/>
              <a:gdLst/>
              <a:ahLst/>
              <a:cxnLst/>
              <a:rect l="l" t="t" r="r" b="b"/>
              <a:pathLst>
                <a:path w="781685" h="99059">
                  <a:moveTo>
                    <a:pt x="21463" y="99060"/>
                  </a:moveTo>
                  <a:lnTo>
                    <a:pt x="35687" y="99060"/>
                  </a:lnTo>
                  <a:lnTo>
                    <a:pt x="42799" y="95123"/>
                  </a:lnTo>
                  <a:lnTo>
                    <a:pt x="42799" y="87122"/>
                  </a:lnTo>
                  <a:lnTo>
                    <a:pt x="42799" y="85216"/>
                  </a:lnTo>
                  <a:lnTo>
                    <a:pt x="42799" y="81279"/>
                  </a:lnTo>
                  <a:lnTo>
                    <a:pt x="39243" y="79248"/>
                  </a:lnTo>
                  <a:lnTo>
                    <a:pt x="119634" y="34543"/>
                  </a:lnTo>
                  <a:lnTo>
                    <a:pt x="160909" y="11684"/>
                  </a:lnTo>
                  <a:lnTo>
                    <a:pt x="176149" y="3175"/>
                  </a:lnTo>
                  <a:lnTo>
                    <a:pt x="178308" y="2031"/>
                  </a:lnTo>
                  <a:lnTo>
                    <a:pt x="526923" y="2031"/>
                  </a:lnTo>
                  <a:lnTo>
                    <a:pt x="705993" y="2031"/>
                  </a:lnTo>
                  <a:lnTo>
                    <a:pt x="771906" y="2031"/>
                  </a:lnTo>
                  <a:lnTo>
                    <a:pt x="781304" y="2031"/>
                  </a:lnTo>
                  <a:lnTo>
                    <a:pt x="781304" y="0"/>
                  </a:lnTo>
                  <a:lnTo>
                    <a:pt x="430657" y="0"/>
                  </a:lnTo>
                  <a:lnTo>
                    <a:pt x="250571" y="0"/>
                  </a:lnTo>
                  <a:lnTo>
                    <a:pt x="184277" y="0"/>
                  </a:lnTo>
                  <a:lnTo>
                    <a:pt x="174752" y="0"/>
                  </a:lnTo>
                  <a:lnTo>
                    <a:pt x="94361" y="44703"/>
                  </a:lnTo>
                  <a:lnTo>
                    <a:pt x="53086" y="67563"/>
                  </a:lnTo>
                  <a:lnTo>
                    <a:pt x="37846" y="76073"/>
                  </a:lnTo>
                  <a:lnTo>
                    <a:pt x="35687" y="77215"/>
                  </a:lnTo>
                  <a:lnTo>
                    <a:pt x="32131" y="75311"/>
                  </a:lnTo>
                  <a:lnTo>
                    <a:pt x="28575" y="75311"/>
                  </a:lnTo>
                  <a:lnTo>
                    <a:pt x="21463" y="75311"/>
                  </a:lnTo>
                  <a:lnTo>
                    <a:pt x="10668" y="75311"/>
                  </a:lnTo>
                  <a:lnTo>
                    <a:pt x="0" y="79248"/>
                  </a:lnTo>
                  <a:lnTo>
                    <a:pt x="0" y="87122"/>
                  </a:lnTo>
                  <a:lnTo>
                    <a:pt x="0" y="95123"/>
                  </a:lnTo>
                  <a:lnTo>
                    <a:pt x="10668" y="99060"/>
                  </a:lnTo>
                  <a:lnTo>
                    <a:pt x="21463" y="99060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74233" y="908050"/>
            <a:ext cx="1459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8599"/>
                </a:solidFill>
                <a:latin typeface="Carlito"/>
                <a:cs typeface="Carlito"/>
              </a:rPr>
              <a:t>Class-based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13476" y="2319527"/>
            <a:ext cx="864235" cy="146685"/>
            <a:chOff x="5713476" y="2319527"/>
            <a:chExt cx="864235" cy="146685"/>
          </a:xfrm>
        </p:grpSpPr>
        <p:sp>
          <p:nvSpPr>
            <p:cNvPr id="17" name="object 17"/>
            <p:cNvSpPr/>
            <p:nvPr/>
          </p:nvSpPr>
          <p:spPr>
            <a:xfrm>
              <a:off x="5718048" y="2324099"/>
              <a:ext cx="854710" cy="137160"/>
            </a:xfrm>
            <a:custGeom>
              <a:avLst/>
              <a:gdLst/>
              <a:ahLst/>
              <a:cxnLst/>
              <a:rect l="l" t="t" r="r" b="b"/>
              <a:pathLst>
                <a:path w="854709" h="137160">
                  <a:moveTo>
                    <a:pt x="854583" y="134366"/>
                  </a:moveTo>
                  <a:lnTo>
                    <a:pt x="195072" y="134366"/>
                  </a:lnTo>
                  <a:lnTo>
                    <a:pt x="46863" y="30226"/>
                  </a:lnTo>
                  <a:lnTo>
                    <a:pt x="42926" y="27432"/>
                  </a:lnTo>
                  <a:lnTo>
                    <a:pt x="46863" y="24638"/>
                  </a:lnTo>
                  <a:lnTo>
                    <a:pt x="46863" y="16510"/>
                  </a:lnTo>
                  <a:lnTo>
                    <a:pt x="45339" y="9271"/>
                  </a:lnTo>
                  <a:lnTo>
                    <a:pt x="40894" y="4064"/>
                  </a:lnTo>
                  <a:lnTo>
                    <a:pt x="33655" y="1016"/>
                  </a:lnTo>
                  <a:lnTo>
                    <a:pt x="23368" y="0"/>
                  </a:lnTo>
                  <a:lnTo>
                    <a:pt x="14732" y="1016"/>
                  </a:lnTo>
                  <a:lnTo>
                    <a:pt x="7239" y="4064"/>
                  </a:lnTo>
                  <a:lnTo>
                    <a:pt x="2032" y="9271"/>
                  </a:lnTo>
                  <a:lnTo>
                    <a:pt x="0" y="16510"/>
                  </a:lnTo>
                  <a:lnTo>
                    <a:pt x="2032" y="23622"/>
                  </a:lnTo>
                  <a:lnTo>
                    <a:pt x="7239" y="28829"/>
                  </a:lnTo>
                  <a:lnTo>
                    <a:pt x="14732" y="31877"/>
                  </a:lnTo>
                  <a:lnTo>
                    <a:pt x="23368" y="32893"/>
                  </a:lnTo>
                  <a:lnTo>
                    <a:pt x="35179" y="32893"/>
                  </a:lnTo>
                  <a:lnTo>
                    <a:pt x="38989" y="30226"/>
                  </a:lnTo>
                  <a:lnTo>
                    <a:pt x="191135" y="137160"/>
                  </a:lnTo>
                  <a:lnTo>
                    <a:pt x="854583" y="137160"/>
                  </a:lnTo>
                  <a:lnTo>
                    <a:pt x="854583" y="134366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18048" y="2324099"/>
              <a:ext cx="854710" cy="137160"/>
            </a:xfrm>
            <a:custGeom>
              <a:avLst/>
              <a:gdLst/>
              <a:ahLst/>
              <a:cxnLst/>
              <a:rect l="l" t="t" r="r" b="b"/>
              <a:pathLst>
                <a:path w="854709" h="137160">
                  <a:moveTo>
                    <a:pt x="23367" y="0"/>
                  </a:moveTo>
                  <a:lnTo>
                    <a:pt x="33654" y="1016"/>
                  </a:lnTo>
                  <a:lnTo>
                    <a:pt x="40893" y="4063"/>
                  </a:lnTo>
                  <a:lnTo>
                    <a:pt x="45338" y="9270"/>
                  </a:lnTo>
                  <a:lnTo>
                    <a:pt x="46862" y="16510"/>
                  </a:lnTo>
                  <a:lnTo>
                    <a:pt x="46862" y="19176"/>
                  </a:lnTo>
                  <a:lnTo>
                    <a:pt x="46862" y="24637"/>
                  </a:lnTo>
                  <a:lnTo>
                    <a:pt x="42925" y="27431"/>
                  </a:lnTo>
                  <a:lnTo>
                    <a:pt x="130937" y="89281"/>
                  </a:lnTo>
                  <a:lnTo>
                    <a:pt x="176022" y="121031"/>
                  </a:lnTo>
                  <a:lnTo>
                    <a:pt x="192786" y="132714"/>
                  </a:lnTo>
                  <a:lnTo>
                    <a:pt x="195072" y="134366"/>
                  </a:lnTo>
                  <a:lnTo>
                    <a:pt x="576326" y="134366"/>
                  </a:lnTo>
                  <a:lnTo>
                    <a:pt x="772160" y="134366"/>
                  </a:lnTo>
                  <a:lnTo>
                    <a:pt x="844296" y="134366"/>
                  </a:lnTo>
                  <a:lnTo>
                    <a:pt x="854582" y="134366"/>
                  </a:lnTo>
                  <a:lnTo>
                    <a:pt x="854582" y="137160"/>
                  </a:lnTo>
                  <a:lnTo>
                    <a:pt x="471042" y="137160"/>
                  </a:lnTo>
                  <a:lnTo>
                    <a:pt x="274065" y="137160"/>
                  </a:lnTo>
                  <a:lnTo>
                    <a:pt x="201549" y="137160"/>
                  </a:lnTo>
                  <a:lnTo>
                    <a:pt x="191135" y="137160"/>
                  </a:lnTo>
                  <a:lnTo>
                    <a:pt x="103124" y="75311"/>
                  </a:lnTo>
                  <a:lnTo>
                    <a:pt x="58038" y="43561"/>
                  </a:lnTo>
                  <a:lnTo>
                    <a:pt x="41401" y="31876"/>
                  </a:lnTo>
                  <a:lnTo>
                    <a:pt x="38988" y="30225"/>
                  </a:lnTo>
                  <a:lnTo>
                    <a:pt x="35178" y="32893"/>
                  </a:lnTo>
                  <a:lnTo>
                    <a:pt x="31241" y="32893"/>
                  </a:lnTo>
                  <a:lnTo>
                    <a:pt x="23367" y="32893"/>
                  </a:lnTo>
                  <a:lnTo>
                    <a:pt x="14731" y="31876"/>
                  </a:lnTo>
                  <a:lnTo>
                    <a:pt x="7238" y="28829"/>
                  </a:lnTo>
                  <a:lnTo>
                    <a:pt x="2031" y="23622"/>
                  </a:lnTo>
                  <a:lnTo>
                    <a:pt x="0" y="16510"/>
                  </a:lnTo>
                  <a:lnTo>
                    <a:pt x="2031" y="9270"/>
                  </a:lnTo>
                  <a:lnTo>
                    <a:pt x="7238" y="4063"/>
                  </a:lnTo>
                  <a:lnTo>
                    <a:pt x="14731" y="1016"/>
                  </a:lnTo>
                  <a:lnTo>
                    <a:pt x="23367" y="0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701790" y="2176983"/>
            <a:ext cx="20212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B59C"/>
                </a:solidFill>
                <a:latin typeface="Carlito"/>
                <a:cs typeface="Carlito"/>
              </a:rPr>
              <a:t>Object-Oriented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45388" y="894079"/>
            <a:ext cx="3107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Java</a:t>
            </a:r>
            <a:r>
              <a:rPr sz="1200" spc="-1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is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200" spc="-1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computer</a:t>
            </a:r>
            <a:r>
              <a:rPr sz="1200" spc="-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15" dirty="0">
                <a:solidFill>
                  <a:srgbClr val="006EC0"/>
                </a:solidFill>
                <a:latin typeface="Carlito"/>
                <a:cs typeface="Carlito"/>
              </a:rPr>
              <a:t>programming</a:t>
            </a:r>
            <a:r>
              <a:rPr sz="1200" spc="-7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language</a:t>
            </a:r>
            <a:r>
              <a:rPr sz="1200" spc="-5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that</a:t>
            </a:r>
            <a:r>
              <a:rPr sz="1200" spc="-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is</a:t>
            </a:r>
            <a:r>
              <a:rPr sz="1200" spc="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-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1484" y="300304"/>
            <a:ext cx="3164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while-Loop </a:t>
            </a:r>
            <a:r>
              <a:rPr sz="2800" b="1" spc="-5" dirty="0">
                <a:latin typeface="Carlito"/>
                <a:cs typeface="Carlito"/>
              </a:rPr>
              <a:t>:</a:t>
            </a:r>
            <a:r>
              <a:rPr sz="2800" b="1" spc="-15" dirty="0">
                <a:latin typeface="Carlito"/>
                <a:cs typeface="Carlito"/>
              </a:rPr>
              <a:t> Program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02764" y="1699260"/>
            <a:ext cx="4538345" cy="2318385"/>
            <a:chOff x="2302764" y="1699260"/>
            <a:chExt cx="4538345" cy="2318385"/>
          </a:xfrm>
        </p:grpSpPr>
        <p:sp>
          <p:nvSpPr>
            <p:cNvPr id="5" name="object 5"/>
            <p:cNvSpPr/>
            <p:nvPr/>
          </p:nvSpPr>
          <p:spPr>
            <a:xfrm>
              <a:off x="2326182" y="1746494"/>
              <a:ext cx="4253731" cy="21949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7336" y="1703832"/>
              <a:ext cx="4529455" cy="2308860"/>
            </a:xfrm>
            <a:custGeom>
              <a:avLst/>
              <a:gdLst/>
              <a:ahLst/>
              <a:cxnLst/>
              <a:rect l="l" t="t" r="r" b="b"/>
              <a:pathLst>
                <a:path w="4529455" h="2308860">
                  <a:moveTo>
                    <a:pt x="0" y="2308860"/>
                  </a:moveTo>
                  <a:lnTo>
                    <a:pt x="4529200" y="2308860"/>
                  </a:lnTo>
                  <a:lnTo>
                    <a:pt x="4529200" y="0"/>
                  </a:lnTo>
                  <a:lnTo>
                    <a:pt x="0" y="0"/>
                  </a:lnTo>
                  <a:lnTo>
                    <a:pt x="0" y="2308860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5388" y="967562"/>
            <a:ext cx="30924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Program</a:t>
            </a:r>
            <a:r>
              <a:rPr sz="1400" spc="-8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to</a:t>
            </a:r>
            <a:r>
              <a:rPr sz="1400" spc="-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print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numbers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from</a:t>
            </a:r>
            <a:r>
              <a:rPr sz="1400" spc="-7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1</a:t>
            </a:r>
            <a:r>
              <a:rPr sz="1400" spc="-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to</a:t>
            </a:r>
            <a:r>
              <a:rPr sz="1400" spc="-30" dirty="0">
                <a:solidFill>
                  <a:srgbClr val="5F5F5F"/>
                </a:solidFill>
                <a:latin typeface="Carlito"/>
                <a:cs typeface="Carlito"/>
              </a:rPr>
              <a:t> 10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025" y="845692"/>
            <a:ext cx="8239125" cy="3841750"/>
            <a:chOff x="454025" y="845692"/>
            <a:chExt cx="8239125" cy="3841750"/>
          </a:xfrm>
        </p:grpSpPr>
        <p:sp>
          <p:nvSpPr>
            <p:cNvPr id="3" name="object 3"/>
            <p:cNvSpPr/>
            <p:nvPr/>
          </p:nvSpPr>
          <p:spPr>
            <a:xfrm>
              <a:off x="468629" y="860297"/>
              <a:ext cx="8209915" cy="0"/>
            </a:xfrm>
            <a:custGeom>
              <a:avLst/>
              <a:gdLst/>
              <a:ahLst/>
              <a:cxnLst/>
              <a:rect l="l" t="t" r="r" b="b"/>
              <a:pathLst>
                <a:path w="8209915">
                  <a:moveTo>
                    <a:pt x="0" y="0"/>
                  </a:moveTo>
                  <a:lnTo>
                    <a:pt x="8209788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9392" y="903731"/>
              <a:ext cx="1873250" cy="3783965"/>
            </a:xfrm>
            <a:custGeom>
              <a:avLst/>
              <a:gdLst/>
              <a:ahLst/>
              <a:cxnLst/>
              <a:rect l="l" t="t" r="r" b="b"/>
              <a:pathLst>
                <a:path w="1873250" h="3783965">
                  <a:moveTo>
                    <a:pt x="1872742" y="0"/>
                  </a:moveTo>
                  <a:lnTo>
                    <a:pt x="0" y="0"/>
                  </a:lnTo>
                  <a:lnTo>
                    <a:pt x="0" y="3783584"/>
                  </a:lnTo>
                  <a:lnTo>
                    <a:pt x="1872742" y="3783584"/>
                  </a:lnTo>
                  <a:lnTo>
                    <a:pt x="187274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6665" y="1837181"/>
              <a:ext cx="0" cy="1676400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272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3211" y="2410967"/>
              <a:ext cx="403859" cy="4069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368" y="2516123"/>
              <a:ext cx="198119" cy="201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1415" y="1737359"/>
              <a:ext cx="198119" cy="2011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795" y="3293363"/>
              <a:ext cx="196595" cy="201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730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Control</a:t>
            </a:r>
            <a:r>
              <a:rPr sz="2800" b="1" spc="-120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Statement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391" y="903732"/>
            <a:ext cx="1873250" cy="378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509270" marR="54229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Selection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tate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511809" marR="539115">
              <a:lnSpc>
                <a:spcPct val="100000"/>
              </a:lnSpc>
              <a:spcBef>
                <a:spcPts val="1175"/>
              </a:spcBef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Iteration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tate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arlito"/>
              <a:cs typeface="Carlito"/>
            </a:endParaRPr>
          </a:p>
          <a:p>
            <a:pPr marL="496570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Jump</a:t>
            </a:r>
            <a:endParaRPr sz="1400">
              <a:latin typeface="Carlito"/>
              <a:cs typeface="Carlito"/>
            </a:endParaRPr>
          </a:p>
          <a:p>
            <a:pPr marL="49657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Statements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9097" y="2203640"/>
            <a:ext cx="7473950" cy="2481580"/>
            <a:chOff x="649097" y="2203640"/>
            <a:chExt cx="7473950" cy="2481580"/>
          </a:xfrm>
        </p:grpSpPr>
        <p:sp>
          <p:nvSpPr>
            <p:cNvPr id="13" name="object 13"/>
            <p:cNvSpPr/>
            <p:nvPr/>
          </p:nvSpPr>
          <p:spPr>
            <a:xfrm>
              <a:off x="663702" y="3513581"/>
              <a:ext cx="225425" cy="1156970"/>
            </a:xfrm>
            <a:custGeom>
              <a:avLst/>
              <a:gdLst/>
              <a:ahLst/>
              <a:cxnLst/>
              <a:rect l="l" t="t" r="r" b="b"/>
              <a:pathLst>
                <a:path w="225425" h="1156970">
                  <a:moveTo>
                    <a:pt x="0" y="1156462"/>
                  </a:moveTo>
                  <a:lnTo>
                    <a:pt x="225043" y="1156462"/>
                  </a:lnTo>
                  <a:lnTo>
                    <a:pt x="225043" y="0"/>
                  </a:lnTo>
                  <a:lnTo>
                    <a:pt x="0" y="0"/>
                  </a:lnTo>
                  <a:lnTo>
                    <a:pt x="0" y="1156462"/>
                  </a:lnTo>
                  <a:close/>
                </a:path>
              </a:pathLst>
            </a:custGeom>
            <a:ln w="2895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29350" y="2216657"/>
              <a:ext cx="1880870" cy="670560"/>
            </a:xfrm>
            <a:custGeom>
              <a:avLst/>
              <a:gdLst/>
              <a:ahLst/>
              <a:cxnLst/>
              <a:rect l="l" t="t" r="r" b="b"/>
              <a:pathLst>
                <a:path w="1880870" h="670560">
                  <a:moveTo>
                    <a:pt x="0" y="335280"/>
                  </a:moveTo>
                  <a:lnTo>
                    <a:pt x="940180" y="0"/>
                  </a:lnTo>
                  <a:lnTo>
                    <a:pt x="1880361" y="335280"/>
                  </a:lnTo>
                  <a:lnTo>
                    <a:pt x="940180" y="670560"/>
                  </a:lnTo>
                  <a:lnTo>
                    <a:pt x="0" y="335280"/>
                  </a:lnTo>
                  <a:close/>
                </a:path>
              </a:pathLst>
            </a:custGeom>
            <a:ln w="25908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843141" y="2346198"/>
            <a:ext cx="651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200" dirty="0">
                <a:solidFill>
                  <a:srgbClr val="242424"/>
                </a:solidFill>
                <a:latin typeface="Arial Black"/>
                <a:cs typeface="Arial Black"/>
              </a:rPr>
              <a:t>Check</a:t>
            </a:r>
            <a:endParaRPr sz="12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</a:pPr>
            <a:r>
              <a:rPr sz="1200" spc="-140" dirty="0">
                <a:solidFill>
                  <a:srgbClr val="242424"/>
                </a:solidFill>
                <a:latin typeface="Arial Black"/>
                <a:cs typeface="Arial Black"/>
              </a:rPr>
              <a:t>condition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65214" y="1610105"/>
            <a:ext cx="1009015" cy="398145"/>
          </a:xfrm>
          <a:prstGeom prst="rect">
            <a:avLst/>
          </a:prstGeom>
          <a:ln w="25907">
            <a:solidFill>
              <a:srgbClr val="095A8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65"/>
              </a:spcBef>
            </a:pPr>
            <a:r>
              <a:rPr sz="1200" spc="-145" dirty="0">
                <a:solidFill>
                  <a:srgbClr val="242424"/>
                </a:solidFill>
                <a:latin typeface="Arial Black"/>
                <a:cs typeface="Arial Black"/>
              </a:rPr>
              <a:t>Initialization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45402" y="960882"/>
            <a:ext cx="1028700" cy="359410"/>
          </a:xfrm>
          <a:custGeom>
            <a:avLst/>
            <a:gdLst/>
            <a:ahLst/>
            <a:cxnLst/>
            <a:rect l="l" t="t" r="r" b="b"/>
            <a:pathLst>
              <a:path w="1028700" h="359409">
                <a:moveTo>
                  <a:pt x="0" y="59816"/>
                </a:moveTo>
                <a:lnTo>
                  <a:pt x="4699" y="36575"/>
                </a:lnTo>
                <a:lnTo>
                  <a:pt x="17525" y="17525"/>
                </a:lnTo>
                <a:lnTo>
                  <a:pt x="36575" y="4698"/>
                </a:lnTo>
                <a:lnTo>
                  <a:pt x="59944" y="0"/>
                </a:lnTo>
                <a:lnTo>
                  <a:pt x="968755" y="0"/>
                </a:lnTo>
                <a:lnTo>
                  <a:pt x="992124" y="4698"/>
                </a:lnTo>
                <a:lnTo>
                  <a:pt x="1011174" y="17525"/>
                </a:lnTo>
                <a:lnTo>
                  <a:pt x="1024001" y="36575"/>
                </a:lnTo>
                <a:lnTo>
                  <a:pt x="1028700" y="59816"/>
                </a:lnTo>
                <a:lnTo>
                  <a:pt x="1028700" y="299465"/>
                </a:lnTo>
                <a:lnTo>
                  <a:pt x="1024001" y="322706"/>
                </a:lnTo>
                <a:lnTo>
                  <a:pt x="1011174" y="341756"/>
                </a:lnTo>
                <a:lnTo>
                  <a:pt x="992124" y="354583"/>
                </a:lnTo>
                <a:lnTo>
                  <a:pt x="968755" y="359282"/>
                </a:lnTo>
                <a:lnTo>
                  <a:pt x="59944" y="359282"/>
                </a:lnTo>
                <a:lnTo>
                  <a:pt x="36575" y="354583"/>
                </a:lnTo>
                <a:lnTo>
                  <a:pt x="17525" y="341756"/>
                </a:lnTo>
                <a:lnTo>
                  <a:pt x="4699" y="322706"/>
                </a:lnTo>
                <a:lnTo>
                  <a:pt x="0" y="299465"/>
                </a:lnTo>
                <a:lnTo>
                  <a:pt x="0" y="59816"/>
                </a:lnTo>
                <a:close/>
              </a:path>
            </a:pathLst>
          </a:custGeom>
          <a:ln w="25908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38009" y="1026033"/>
            <a:ext cx="443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60" dirty="0">
                <a:solidFill>
                  <a:srgbClr val="242424"/>
                </a:solidFill>
                <a:latin typeface="Arial Black"/>
                <a:cs typeface="Arial Black"/>
              </a:rPr>
              <a:t>S</a:t>
            </a:r>
            <a:r>
              <a:rPr sz="1200" spc="-270" dirty="0">
                <a:solidFill>
                  <a:srgbClr val="242424"/>
                </a:solidFill>
                <a:latin typeface="Arial Black"/>
                <a:cs typeface="Arial Black"/>
              </a:rPr>
              <a:t>T</a:t>
            </a:r>
            <a:r>
              <a:rPr sz="1200" spc="-180" dirty="0">
                <a:solidFill>
                  <a:srgbClr val="242424"/>
                </a:solidFill>
                <a:latin typeface="Arial Black"/>
                <a:cs typeface="Arial Black"/>
              </a:rPr>
              <a:t>A</a:t>
            </a:r>
            <a:r>
              <a:rPr sz="1200" spc="-245" dirty="0">
                <a:solidFill>
                  <a:srgbClr val="242424"/>
                </a:solidFill>
                <a:latin typeface="Arial Black"/>
                <a:cs typeface="Arial Black"/>
              </a:rPr>
              <a:t>R</a:t>
            </a:r>
            <a:r>
              <a:rPr sz="1200" spc="-240" dirty="0">
                <a:solidFill>
                  <a:srgbClr val="242424"/>
                </a:solidFill>
                <a:latin typeface="Arial Black"/>
                <a:cs typeface="Arial Black"/>
              </a:rPr>
              <a:t>T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24700" y="1335024"/>
            <a:ext cx="76198" cy="242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63461" y="4135373"/>
            <a:ext cx="1623060" cy="401320"/>
          </a:xfrm>
          <a:prstGeom prst="rect">
            <a:avLst/>
          </a:prstGeom>
          <a:ln w="25907">
            <a:solidFill>
              <a:srgbClr val="095A82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790"/>
              </a:spcBef>
            </a:pPr>
            <a:r>
              <a:rPr sz="1200" spc="-150" dirty="0">
                <a:solidFill>
                  <a:srgbClr val="242424"/>
                </a:solidFill>
                <a:latin typeface="Arial Black"/>
                <a:cs typeface="Arial Black"/>
              </a:rPr>
              <a:t>Iteration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63461" y="3467861"/>
            <a:ext cx="1623060" cy="397510"/>
          </a:xfrm>
          <a:prstGeom prst="rect">
            <a:avLst/>
          </a:prstGeom>
          <a:ln w="25907">
            <a:solidFill>
              <a:srgbClr val="095A8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765"/>
              </a:spcBef>
            </a:pPr>
            <a:r>
              <a:rPr sz="1200" spc="-195" dirty="0">
                <a:solidFill>
                  <a:srgbClr val="242424"/>
                </a:solidFill>
                <a:latin typeface="Arial Black"/>
                <a:cs typeface="Arial Black"/>
              </a:rPr>
              <a:t>Execute</a:t>
            </a:r>
            <a:r>
              <a:rPr sz="1200" spc="-140" dirty="0">
                <a:solidFill>
                  <a:srgbClr val="242424"/>
                </a:solidFill>
                <a:latin typeface="Arial Black"/>
                <a:cs typeface="Arial Black"/>
              </a:rPr>
              <a:t> </a:t>
            </a:r>
            <a:r>
              <a:rPr sz="1200" spc="-180" dirty="0">
                <a:solidFill>
                  <a:srgbClr val="242424"/>
                </a:solidFill>
                <a:latin typeface="Arial Black"/>
                <a:cs typeface="Arial Black"/>
              </a:rPr>
              <a:t>Statements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919025" y="2013204"/>
            <a:ext cx="1292860" cy="2651760"/>
            <a:chOff x="5919025" y="2013204"/>
            <a:chExt cx="1292860" cy="2651760"/>
          </a:xfrm>
        </p:grpSpPr>
        <p:sp>
          <p:nvSpPr>
            <p:cNvPr id="23" name="object 23"/>
            <p:cNvSpPr/>
            <p:nvPr/>
          </p:nvSpPr>
          <p:spPr>
            <a:xfrm>
              <a:off x="7135368" y="3863339"/>
              <a:ext cx="76200" cy="2664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24700" y="2013204"/>
              <a:ext cx="76198" cy="1813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35368" y="3388614"/>
              <a:ext cx="76200" cy="767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61022" y="2884932"/>
              <a:ext cx="19050" cy="504190"/>
            </a:xfrm>
            <a:custGeom>
              <a:avLst/>
              <a:gdLst/>
              <a:ahLst/>
              <a:cxnLst/>
              <a:rect l="l" t="t" r="r" b="b"/>
              <a:pathLst>
                <a:path w="19050" h="504189">
                  <a:moveTo>
                    <a:pt x="12700" y="0"/>
                  </a:moveTo>
                  <a:lnTo>
                    <a:pt x="0" y="254"/>
                  </a:lnTo>
                  <a:lnTo>
                    <a:pt x="6096" y="504190"/>
                  </a:lnTo>
                  <a:lnTo>
                    <a:pt x="18796" y="504063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23788" y="2549652"/>
              <a:ext cx="1250950" cy="2110740"/>
            </a:xfrm>
            <a:custGeom>
              <a:avLst/>
              <a:gdLst/>
              <a:ahLst/>
              <a:cxnLst/>
              <a:rect l="l" t="t" r="r" b="b"/>
              <a:pathLst>
                <a:path w="1250950" h="2110740">
                  <a:moveTo>
                    <a:pt x="0" y="2110435"/>
                  </a:moveTo>
                  <a:lnTo>
                    <a:pt x="1250695" y="2106168"/>
                  </a:lnTo>
                </a:path>
                <a:path w="1250950" h="2110740">
                  <a:moveTo>
                    <a:pt x="0" y="1196467"/>
                  </a:moveTo>
                  <a:lnTo>
                    <a:pt x="0" y="2099576"/>
                  </a:lnTo>
                </a:path>
                <a:path w="1250950" h="2110740">
                  <a:moveTo>
                    <a:pt x="0" y="0"/>
                  </a:moveTo>
                  <a:lnTo>
                    <a:pt x="0" y="915924"/>
                  </a:lnTo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109966" y="2896361"/>
            <a:ext cx="835660" cy="399415"/>
          </a:xfrm>
          <a:prstGeom prst="rect">
            <a:avLst/>
          </a:prstGeom>
          <a:ln w="25907">
            <a:solidFill>
              <a:srgbClr val="095A8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775"/>
              </a:spcBef>
            </a:pPr>
            <a:r>
              <a:rPr sz="1200" spc="-190" dirty="0">
                <a:solidFill>
                  <a:srgbClr val="242424"/>
                </a:solidFill>
                <a:latin typeface="Arial Black"/>
                <a:cs typeface="Arial Black"/>
              </a:rPr>
              <a:t>Exit</a:t>
            </a:r>
            <a:r>
              <a:rPr sz="1200" spc="-110" dirty="0">
                <a:solidFill>
                  <a:srgbClr val="242424"/>
                </a:solidFill>
                <a:latin typeface="Arial Black"/>
                <a:cs typeface="Arial Black"/>
              </a:rPr>
              <a:t> </a:t>
            </a:r>
            <a:r>
              <a:rPr sz="1200" spc="-120" dirty="0">
                <a:solidFill>
                  <a:srgbClr val="242424"/>
                </a:solidFill>
                <a:latin typeface="Arial Black"/>
                <a:cs typeface="Arial Black"/>
              </a:rPr>
              <a:t>loop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79364" y="3467100"/>
            <a:ext cx="660400" cy="279400"/>
          </a:xfrm>
          <a:prstGeom prst="rect">
            <a:avLst/>
          </a:prstGeom>
          <a:solidFill>
            <a:srgbClr val="0094D4"/>
          </a:solidFill>
        </p:spPr>
        <p:txBody>
          <a:bodyPr vert="horz" wrap="square" lIns="0" tIns="3937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310"/>
              </a:spcBef>
            </a:pPr>
            <a:r>
              <a:rPr sz="1200" spc="-160" dirty="0">
                <a:solidFill>
                  <a:srgbClr val="FFFFFF"/>
                </a:solidFill>
                <a:latin typeface="Arial Black"/>
                <a:cs typeface="Arial Black"/>
              </a:rPr>
              <a:t>repeat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50352" y="2226564"/>
            <a:ext cx="670560" cy="247015"/>
          </a:xfrm>
          <a:prstGeom prst="rect">
            <a:avLst/>
          </a:prstGeom>
          <a:solidFill>
            <a:srgbClr val="095A82"/>
          </a:solidFill>
        </p:spPr>
        <p:txBody>
          <a:bodyPr vert="horz" wrap="square" lIns="0" tIns="4000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315"/>
              </a:spcBef>
            </a:pPr>
            <a:r>
              <a:rPr sz="1000" spc="-200" dirty="0">
                <a:solidFill>
                  <a:srgbClr val="DCE1E2"/>
                </a:solidFill>
                <a:latin typeface="Arial Black"/>
                <a:cs typeface="Arial Black"/>
              </a:rPr>
              <a:t>FALSE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96811" y="3029711"/>
            <a:ext cx="574675" cy="247015"/>
          </a:xfrm>
          <a:prstGeom prst="rect">
            <a:avLst/>
          </a:prstGeom>
          <a:solidFill>
            <a:srgbClr val="1F9F85"/>
          </a:solidFill>
        </p:spPr>
        <p:txBody>
          <a:bodyPr vert="horz" wrap="square" lIns="0" tIns="4000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315"/>
              </a:spcBef>
            </a:pPr>
            <a:r>
              <a:rPr sz="1000" spc="-210" dirty="0">
                <a:solidFill>
                  <a:srgbClr val="DCE1E2"/>
                </a:solidFill>
                <a:latin typeface="Arial Black"/>
                <a:cs typeface="Arial Black"/>
              </a:rPr>
              <a:t>TRUE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923788" y="2497835"/>
            <a:ext cx="2640965" cy="2162810"/>
            <a:chOff x="5923788" y="2497835"/>
            <a:chExt cx="2640965" cy="2162810"/>
          </a:xfrm>
        </p:grpSpPr>
        <p:sp>
          <p:nvSpPr>
            <p:cNvPr id="33" name="object 33"/>
            <p:cNvSpPr/>
            <p:nvPr/>
          </p:nvSpPr>
          <p:spPr>
            <a:xfrm>
              <a:off x="8107680" y="2543809"/>
              <a:ext cx="457200" cy="351790"/>
            </a:xfrm>
            <a:custGeom>
              <a:avLst/>
              <a:gdLst/>
              <a:ahLst/>
              <a:cxnLst/>
              <a:rect l="l" t="t" r="r" b="b"/>
              <a:pathLst>
                <a:path w="457200" h="351789">
                  <a:moveTo>
                    <a:pt x="456692" y="275082"/>
                  </a:moveTo>
                  <a:lnTo>
                    <a:pt x="424942" y="275082"/>
                  </a:lnTo>
                  <a:lnTo>
                    <a:pt x="424942" y="6350"/>
                  </a:lnTo>
                  <a:lnTo>
                    <a:pt x="424942" y="6096"/>
                  </a:lnTo>
                  <a:lnTo>
                    <a:pt x="424942" y="2540"/>
                  </a:lnTo>
                  <a:lnTo>
                    <a:pt x="423672" y="2540"/>
                  </a:lnTo>
                  <a:lnTo>
                    <a:pt x="423672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6350"/>
                  </a:lnTo>
                  <a:lnTo>
                    <a:pt x="0" y="12700"/>
                  </a:lnTo>
                  <a:lnTo>
                    <a:pt x="412115" y="12700"/>
                  </a:lnTo>
                  <a:lnTo>
                    <a:pt x="412115" y="275082"/>
                  </a:lnTo>
                  <a:lnTo>
                    <a:pt x="380365" y="275082"/>
                  </a:lnTo>
                  <a:lnTo>
                    <a:pt x="418592" y="351282"/>
                  </a:lnTo>
                  <a:lnTo>
                    <a:pt x="450342" y="287782"/>
                  </a:lnTo>
                  <a:lnTo>
                    <a:pt x="456692" y="275082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73468" y="4533900"/>
              <a:ext cx="0" cy="126364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0"/>
                  </a:moveTo>
                  <a:lnTo>
                    <a:pt x="0" y="126237"/>
                  </a:lnTo>
                </a:path>
              </a:pathLst>
            </a:custGeom>
            <a:ln w="9144">
              <a:solidFill>
                <a:srgbClr val="0457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23788" y="2497835"/>
              <a:ext cx="281432" cy="10350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409444" y="923544"/>
            <a:ext cx="2583180" cy="370840"/>
          </a:xfrm>
          <a:prstGeom prst="rect">
            <a:avLst/>
          </a:prstGeom>
          <a:ln w="9144">
            <a:solidFill>
              <a:srgbClr val="095A82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800" b="1" spc="5" dirty="0">
                <a:latin typeface="Arial"/>
                <a:cs typeface="Arial"/>
              </a:rPr>
              <a:t>5. </a:t>
            </a:r>
            <a:r>
              <a:rPr sz="1800" b="1" spc="30" dirty="0">
                <a:latin typeface="Arial"/>
                <a:cs typeface="Arial"/>
              </a:rPr>
              <a:t>for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409444" y="1446275"/>
            <a:ext cx="2971800" cy="2138680"/>
          </a:xfrm>
          <a:prstGeom prst="rect">
            <a:avLst/>
          </a:prstGeom>
          <a:ln w="9144">
            <a:solidFill>
              <a:srgbClr val="095A82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-210" dirty="0">
                <a:solidFill>
                  <a:srgbClr val="242424"/>
                </a:solidFill>
                <a:latin typeface="Arial Black"/>
                <a:cs typeface="Arial Black"/>
              </a:rPr>
              <a:t>Syntax:</a:t>
            </a:r>
            <a:endParaRPr sz="1400">
              <a:latin typeface="Arial Black"/>
              <a:cs typeface="Arial Black"/>
            </a:endParaRPr>
          </a:p>
          <a:p>
            <a:pPr marL="91440">
              <a:lnSpc>
                <a:spcPct val="100000"/>
              </a:lnSpc>
              <a:spcBef>
                <a:spcPts val="490"/>
              </a:spcBef>
            </a:pPr>
            <a:r>
              <a:rPr sz="1400" spc="-145" dirty="0">
                <a:solidFill>
                  <a:srgbClr val="0094D4"/>
                </a:solidFill>
                <a:latin typeface="Arial Black"/>
                <a:cs typeface="Arial Black"/>
              </a:rPr>
              <a:t>for(initialization;</a:t>
            </a:r>
            <a:r>
              <a:rPr sz="1400" spc="-195" dirty="0">
                <a:solidFill>
                  <a:srgbClr val="0094D4"/>
                </a:solidFill>
                <a:latin typeface="Arial Black"/>
                <a:cs typeface="Arial Black"/>
              </a:rPr>
              <a:t> </a:t>
            </a:r>
            <a:r>
              <a:rPr sz="1400" spc="-160" dirty="0">
                <a:solidFill>
                  <a:srgbClr val="0094D4"/>
                </a:solidFill>
                <a:latin typeface="Arial Black"/>
                <a:cs typeface="Arial Black"/>
              </a:rPr>
              <a:t>condition;</a:t>
            </a:r>
            <a:endParaRPr sz="1400">
              <a:latin typeface="Arial Black"/>
              <a:cs typeface="Arial Black"/>
            </a:endParaRPr>
          </a:p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1400" spc="-160" dirty="0">
                <a:solidFill>
                  <a:srgbClr val="0094D4"/>
                </a:solidFill>
                <a:latin typeface="Arial Black"/>
                <a:cs typeface="Arial Black"/>
              </a:rPr>
              <a:t>iteration)</a:t>
            </a:r>
            <a:endParaRPr sz="1400">
              <a:latin typeface="Arial Black"/>
              <a:cs typeface="Arial Black"/>
            </a:endParaRPr>
          </a:p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1400" spc="-125" dirty="0">
                <a:latin typeface="Arial Black"/>
                <a:cs typeface="Arial Black"/>
              </a:rPr>
              <a:t>{</a:t>
            </a:r>
            <a:endParaRPr sz="1400">
              <a:latin typeface="Arial Black"/>
              <a:cs typeface="Arial Black"/>
            </a:endParaRPr>
          </a:p>
          <a:p>
            <a:pPr marL="777875">
              <a:lnSpc>
                <a:spcPct val="100000"/>
              </a:lnSpc>
              <a:spcBef>
                <a:spcPts val="790"/>
              </a:spcBef>
            </a:pPr>
            <a:r>
              <a:rPr sz="1400" spc="-220" dirty="0">
                <a:solidFill>
                  <a:srgbClr val="242424"/>
                </a:solidFill>
                <a:latin typeface="Arial Black"/>
                <a:cs typeface="Arial Black"/>
              </a:rPr>
              <a:t>statements…</a:t>
            </a:r>
            <a:endParaRPr sz="1400">
              <a:latin typeface="Arial Black"/>
              <a:cs typeface="Arial Black"/>
            </a:endParaRPr>
          </a:p>
          <a:p>
            <a:pPr marL="91440">
              <a:lnSpc>
                <a:spcPct val="100000"/>
              </a:lnSpc>
              <a:spcBef>
                <a:spcPts val="810"/>
              </a:spcBef>
            </a:pPr>
            <a:r>
              <a:rPr sz="1400" spc="-125" dirty="0">
                <a:solidFill>
                  <a:srgbClr val="242424"/>
                </a:solidFill>
                <a:latin typeface="Arial Black"/>
                <a:cs typeface="Arial Black"/>
              </a:rPr>
              <a:t>}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401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rlito"/>
                <a:cs typeface="Carlito"/>
              </a:rPr>
              <a:t>Repetitive </a:t>
            </a:r>
            <a:r>
              <a:rPr sz="2800" b="1" spc="-5" dirty="0">
                <a:latin typeface="Carlito"/>
                <a:cs typeface="Carlito"/>
              </a:rPr>
              <a:t>Tasks in Real</a:t>
            </a:r>
            <a:r>
              <a:rPr sz="2800" b="1" spc="-204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life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3783" y="1487424"/>
            <a:ext cx="3860292" cy="2574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8781" y="1803272"/>
            <a:ext cx="1395730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rlito"/>
                <a:cs typeface="Carlito"/>
              </a:rPr>
              <a:t>This is annoying. I  need to take </a:t>
            </a:r>
            <a:r>
              <a:rPr sz="1300" spc="-30" dirty="0">
                <a:latin typeface="Carlito"/>
                <a:cs typeface="Carlito"/>
              </a:rPr>
              <a:t>100  </a:t>
            </a:r>
            <a:r>
              <a:rPr sz="1300" spc="-5" dirty="0">
                <a:latin typeface="Carlito"/>
                <a:cs typeface="Carlito"/>
              </a:rPr>
              <a:t>printouts in 10 </a:t>
            </a:r>
            <a:r>
              <a:rPr sz="1300" spc="-25" dirty="0">
                <a:latin typeface="Carlito"/>
                <a:cs typeface="Carlito"/>
              </a:rPr>
              <a:t>mins  </a:t>
            </a:r>
            <a:r>
              <a:rPr sz="1300" spc="-5" dirty="0">
                <a:latin typeface="Carlito"/>
                <a:cs typeface="Carlito"/>
              </a:rPr>
              <a:t>and I have to wait</a:t>
            </a:r>
            <a:r>
              <a:rPr sz="1300" spc="-75" dirty="0">
                <a:latin typeface="Carlito"/>
                <a:cs typeface="Carlito"/>
              </a:rPr>
              <a:t> </a:t>
            </a:r>
            <a:r>
              <a:rPr sz="1300" spc="-20" dirty="0">
                <a:latin typeface="Carlito"/>
                <a:cs typeface="Carlito"/>
              </a:rPr>
              <a:t>to  </a:t>
            </a:r>
            <a:r>
              <a:rPr sz="1300" spc="-5" dirty="0">
                <a:latin typeface="Carlito"/>
                <a:cs typeface="Carlito"/>
              </a:rPr>
              <a:t>press the </a:t>
            </a:r>
            <a:r>
              <a:rPr sz="1300" spc="-15" dirty="0">
                <a:latin typeface="Carlito"/>
                <a:cs typeface="Carlito"/>
              </a:rPr>
              <a:t>button  </a:t>
            </a:r>
            <a:r>
              <a:rPr sz="1300" spc="-5" dirty="0">
                <a:latin typeface="Carlito"/>
                <a:cs typeface="Carlito"/>
              </a:rPr>
              <a:t>everytime it</a:t>
            </a:r>
            <a:r>
              <a:rPr sz="1300" spc="-30" dirty="0">
                <a:latin typeface="Carlito"/>
                <a:cs typeface="Carlito"/>
              </a:rPr>
              <a:t> </a:t>
            </a:r>
            <a:r>
              <a:rPr sz="1300" spc="-15" dirty="0">
                <a:latin typeface="Carlito"/>
                <a:cs typeface="Carlito"/>
              </a:rPr>
              <a:t>prints.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5904" y="1837944"/>
            <a:ext cx="2325370" cy="1199515"/>
          </a:xfrm>
          <a:custGeom>
            <a:avLst/>
            <a:gdLst/>
            <a:ahLst/>
            <a:cxnLst/>
            <a:rect l="l" t="t" r="r" b="b"/>
            <a:pathLst>
              <a:path w="2325370" h="1199514">
                <a:moveTo>
                  <a:pt x="0" y="0"/>
                </a:moveTo>
                <a:lnTo>
                  <a:pt x="943101" y="0"/>
                </a:lnTo>
                <a:lnTo>
                  <a:pt x="1347215" y="0"/>
                </a:lnTo>
                <a:lnTo>
                  <a:pt x="1616709" y="0"/>
                </a:lnTo>
                <a:lnTo>
                  <a:pt x="1616709" y="199897"/>
                </a:lnTo>
                <a:lnTo>
                  <a:pt x="2325116" y="578230"/>
                </a:lnTo>
                <a:lnTo>
                  <a:pt x="1616709" y="499744"/>
                </a:lnTo>
                <a:lnTo>
                  <a:pt x="1616709" y="1199260"/>
                </a:lnTo>
                <a:lnTo>
                  <a:pt x="1347215" y="1199260"/>
                </a:lnTo>
                <a:lnTo>
                  <a:pt x="943101" y="1199260"/>
                </a:lnTo>
                <a:lnTo>
                  <a:pt x="0" y="1199260"/>
                </a:lnTo>
                <a:lnTo>
                  <a:pt x="0" y="499744"/>
                </a:lnTo>
                <a:lnTo>
                  <a:pt x="0" y="19989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5170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rlito"/>
                <a:cs typeface="Carlito"/>
              </a:rPr>
              <a:t>Repetitive </a:t>
            </a:r>
            <a:r>
              <a:rPr sz="2800" b="1" spc="-5" dirty="0">
                <a:latin typeface="Carlito"/>
                <a:cs typeface="Carlito"/>
              </a:rPr>
              <a:t>Tasks in Real</a:t>
            </a:r>
            <a:r>
              <a:rPr sz="2800" b="1" spc="-16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life(contd.)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72155" y="1487424"/>
            <a:ext cx="5910580" cy="2574290"/>
            <a:chOff x="2772155" y="1487424"/>
            <a:chExt cx="5910580" cy="2574290"/>
          </a:xfrm>
        </p:grpSpPr>
        <p:sp>
          <p:nvSpPr>
            <p:cNvPr id="5" name="object 5"/>
            <p:cNvSpPr/>
            <p:nvPr/>
          </p:nvSpPr>
          <p:spPr>
            <a:xfrm>
              <a:off x="2772155" y="1487424"/>
              <a:ext cx="3860292" cy="25740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63667" y="1635252"/>
              <a:ext cx="3714115" cy="1337945"/>
            </a:xfrm>
            <a:custGeom>
              <a:avLst/>
              <a:gdLst/>
              <a:ahLst/>
              <a:cxnLst/>
              <a:rect l="l" t="t" r="r" b="b"/>
              <a:pathLst>
                <a:path w="3714115" h="1337945">
                  <a:moveTo>
                    <a:pt x="1984248" y="0"/>
                  </a:moveTo>
                  <a:lnTo>
                    <a:pt x="2272538" y="0"/>
                  </a:lnTo>
                  <a:lnTo>
                    <a:pt x="2704973" y="0"/>
                  </a:lnTo>
                  <a:lnTo>
                    <a:pt x="3713988" y="0"/>
                  </a:lnTo>
                  <a:lnTo>
                    <a:pt x="3713988" y="222885"/>
                  </a:lnTo>
                  <a:lnTo>
                    <a:pt x="3713988" y="557276"/>
                  </a:lnTo>
                  <a:lnTo>
                    <a:pt x="3713988" y="1337564"/>
                  </a:lnTo>
                  <a:lnTo>
                    <a:pt x="2704973" y="1337564"/>
                  </a:lnTo>
                  <a:lnTo>
                    <a:pt x="2272538" y="1337564"/>
                  </a:lnTo>
                  <a:lnTo>
                    <a:pt x="1984248" y="1337564"/>
                  </a:lnTo>
                  <a:lnTo>
                    <a:pt x="1984248" y="557276"/>
                  </a:lnTo>
                  <a:lnTo>
                    <a:pt x="0" y="546862"/>
                  </a:lnTo>
                  <a:lnTo>
                    <a:pt x="1984248" y="222885"/>
                  </a:lnTo>
                  <a:lnTo>
                    <a:pt x="1984248" y="0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39685" y="1719833"/>
            <a:ext cx="1396365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rlito"/>
                <a:cs typeface="Carlito"/>
              </a:rPr>
              <a:t>This is annoying. I  need to </a:t>
            </a:r>
            <a:r>
              <a:rPr sz="1300" spc="-15" dirty="0">
                <a:latin typeface="Carlito"/>
                <a:cs typeface="Carlito"/>
              </a:rPr>
              <a:t>take </a:t>
            </a:r>
            <a:r>
              <a:rPr sz="1300" spc="-30" dirty="0">
                <a:latin typeface="Carlito"/>
                <a:cs typeface="Carlito"/>
              </a:rPr>
              <a:t>100  </a:t>
            </a:r>
            <a:r>
              <a:rPr sz="1300" spc="-5" dirty="0">
                <a:latin typeface="Carlito"/>
                <a:cs typeface="Carlito"/>
              </a:rPr>
              <a:t>printouts in 10 </a:t>
            </a:r>
            <a:r>
              <a:rPr sz="1300" spc="-25" dirty="0">
                <a:latin typeface="Carlito"/>
                <a:cs typeface="Carlito"/>
              </a:rPr>
              <a:t>mins  </a:t>
            </a:r>
            <a:r>
              <a:rPr sz="1300" spc="-5" dirty="0">
                <a:latin typeface="Carlito"/>
                <a:cs typeface="Carlito"/>
              </a:rPr>
              <a:t>and I have to wait</a:t>
            </a:r>
            <a:r>
              <a:rPr sz="1300" spc="-65" dirty="0">
                <a:latin typeface="Carlito"/>
                <a:cs typeface="Carlito"/>
              </a:rPr>
              <a:t> </a:t>
            </a:r>
            <a:r>
              <a:rPr sz="1300" spc="-20" dirty="0">
                <a:latin typeface="Carlito"/>
                <a:cs typeface="Carlito"/>
              </a:rPr>
              <a:t>to  </a:t>
            </a:r>
            <a:r>
              <a:rPr sz="1300" spc="-5" dirty="0">
                <a:latin typeface="Carlito"/>
                <a:cs typeface="Carlito"/>
              </a:rPr>
              <a:t>press the </a:t>
            </a:r>
            <a:r>
              <a:rPr sz="1300" spc="-15" dirty="0">
                <a:latin typeface="Carlito"/>
                <a:cs typeface="Carlito"/>
              </a:rPr>
              <a:t>button  </a:t>
            </a:r>
            <a:r>
              <a:rPr sz="1300" spc="-5" dirty="0">
                <a:latin typeface="Carlito"/>
                <a:cs typeface="Carlito"/>
              </a:rPr>
              <a:t>everytime it</a:t>
            </a:r>
            <a:r>
              <a:rPr sz="1300" spc="-30" dirty="0">
                <a:latin typeface="Carlito"/>
                <a:cs typeface="Carlito"/>
              </a:rPr>
              <a:t> </a:t>
            </a:r>
            <a:r>
              <a:rPr sz="1300" spc="-15" dirty="0">
                <a:latin typeface="Carlito"/>
                <a:cs typeface="Carlito"/>
              </a:rPr>
              <a:t>prints.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1484" y="300304"/>
            <a:ext cx="2789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for-Loop </a:t>
            </a:r>
            <a:r>
              <a:rPr sz="2800" b="1" spc="-5" dirty="0">
                <a:latin typeface="Carlito"/>
                <a:cs typeface="Carlito"/>
              </a:rPr>
              <a:t>:</a:t>
            </a:r>
            <a:r>
              <a:rPr sz="2800" b="1" spc="-60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Program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76855" y="1699260"/>
            <a:ext cx="4623435" cy="1905000"/>
            <a:chOff x="2276855" y="1699260"/>
            <a:chExt cx="4623435" cy="1905000"/>
          </a:xfrm>
        </p:grpSpPr>
        <p:sp>
          <p:nvSpPr>
            <p:cNvPr id="5" name="object 5"/>
            <p:cNvSpPr/>
            <p:nvPr/>
          </p:nvSpPr>
          <p:spPr>
            <a:xfrm>
              <a:off x="2298191" y="1790700"/>
              <a:ext cx="4322063" cy="17221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1427" y="1703832"/>
              <a:ext cx="4614545" cy="1896110"/>
            </a:xfrm>
            <a:custGeom>
              <a:avLst/>
              <a:gdLst/>
              <a:ahLst/>
              <a:cxnLst/>
              <a:rect l="l" t="t" r="r" b="b"/>
              <a:pathLst>
                <a:path w="4614545" h="1896110">
                  <a:moveTo>
                    <a:pt x="0" y="1895602"/>
                  </a:moveTo>
                  <a:lnTo>
                    <a:pt x="4614164" y="1895602"/>
                  </a:lnTo>
                  <a:lnTo>
                    <a:pt x="4614164" y="0"/>
                  </a:lnTo>
                  <a:lnTo>
                    <a:pt x="0" y="0"/>
                  </a:lnTo>
                  <a:lnTo>
                    <a:pt x="0" y="1895602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5388" y="914145"/>
            <a:ext cx="30924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 print numbers from</a:t>
            </a:r>
            <a:r>
              <a:rPr sz="1400" spc="-2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1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30" dirty="0">
                <a:solidFill>
                  <a:srgbClr val="5F5F5F"/>
                </a:solidFill>
                <a:latin typeface="Carlito"/>
                <a:cs typeface="Carlito"/>
              </a:rPr>
              <a:t>10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025" y="845692"/>
            <a:ext cx="8239125" cy="3841750"/>
            <a:chOff x="454025" y="845692"/>
            <a:chExt cx="8239125" cy="3841750"/>
          </a:xfrm>
        </p:grpSpPr>
        <p:sp>
          <p:nvSpPr>
            <p:cNvPr id="3" name="object 3"/>
            <p:cNvSpPr/>
            <p:nvPr/>
          </p:nvSpPr>
          <p:spPr>
            <a:xfrm>
              <a:off x="468629" y="860297"/>
              <a:ext cx="8209915" cy="0"/>
            </a:xfrm>
            <a:custGeom>
              <a:avLst/>
              <a:gdLst/>
              <a:ahLst/>
              <a:cxnLst/>
              <a:rect l="l" t="t" r="r" b="b"/>
              <a:pathLst>
                <a:path w="8209915">
                  <a:moveTo>
                    <a:pt x="0" y="0"/>
                  </a:moveTo>
                  <a:lnTo>
                    <a:pt x="8209788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9392" y="903731"/>
              <a:ext cx="1873250" cy="3783965"/>
            </a:xfrm>
            <a:custGeom>
              <a:avLst/>
              <a:gdLst/>
              <a:ahLst/>
              <a:cxnLst/>
              <a:rect l="l" t="t" r="r" b="b"/>
              <a:pathLst>
                <a:path w="1873250" h="3783965">
                  <a:moveTo>
                    <a:pt x="1872742" y="0"/>
                  </a:moveTo>
                  <a:lnTo>
                    <a:pt x="0" y="0"/>
                  </a:lnTo>
                  <a:lnTo>
                    <a:pt x="0" y="3783584"/>
                  </a:lnTo>
                  <a:lnTo>
                    <a:pt x="1872742" y="3783584"/>
                  </a:lnTo>
                  <a:lnTo>
                    <a:pt x="187274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7522" y="4659344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79">
                  <a:moveTo>
                    <a:pt x="0" y="0"/>
                  </a:moveTo>
                  <a:lnTo>
                    <a:pt x="17703" y="0"/>
                  </a:lnTo>
                </a:path>
              </a:pathLst>
            </a:custGeom>
            <a:ln w="13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6373" y="1837181"/>
              <a:ext cx="0" cy="1695450"/>
            </a:xfrm>
            <a:custGeom>
              <a:avLst/>
              <a:gdLst/>
              <a:ahLst/>
              <a:cxnLst/>
              <a:rect l="l" t="t" r="r" b="b"/>
              <a:pathLst>
                <a:path h="1695450">
                  <a:moveTo>
                    <a:pt x="0" y="0"/>
                  </a:moveTo>
                  <a:lnTo>
                    <a:pt x="0" y="169494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368" y="2516123"/>
              <a:ext cx="198119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1415" y="1737359"/>
              <a:ext cx="198119" cy="2011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8639" y="3188207"/>
              <a:ext cx="402335" cy="4069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3795" y="3293363"/>
              <a:ext cx="196595" cy="201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730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Control</a:t>
            </a:r>
            <a:r>
              <a:rPr sz="2800" b="1" spc="-120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Statement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9391" y="903732"/>
            <a:ext cx="1873250" cy="378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509270" marR="54229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Selection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tate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511809" marR="539115">
              <a:lnSpc>
                <a:spcPct val="100000"/>
              </a:lnSpc>
              <a:spcBef>
                <a:spcPts val="1175"/>
              </a:spcBef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Iteration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tate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arlito"/>
              <a:cs typeface="Carlito"/>
            </a:endParaRPr>
          </a:p>
          <a:p>
            <a:pPr marL="496570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Jump</a:t>
            </a:r>
            <a:endParaRPr sz="1400">
              <a:latin typeface="Carlito"/>
              <a:cs typeface="Carlito"/>
            </a:endParaRPr>
          </a:p>
          <a:p>
            <a:pPr marL="49657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Statements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9097" y="2026729"/>
            <a:ext cx="3624579" cy="2641600"/>
            <a:chOff x="649097" y="2026729"/>
            <a:chExt cx="3624579" cy="2641600"/>
          </a:xfrm>
        </p:grpSpPr>
        <p:sp>
          <p:nvSpPr>
            <p:cNvPr id="14" name="object 14"/>
            <p:cNvSpPr/>
            <p:nvPr/>
          </p:nvSpPr>
          <p:spPr>
            <a:xfrm>
              <a:off x="662940" y="3532632"/>
              <a:ext cx="189230" cy="1120140"/>
            </a:xfrm>
            <a:custGeom>
              <a:avLst/>
              <a:gdLst/>
              <a:ahLst/>
              <a:cxnLst/>
              <a:rect l="l" t="t" r="r" b="b"/>
              <a:pathLst>
                <a:path w="189230" h="1120139">
                  <a:moveTo>
                    <a:pt x="188722" y="0"/>
                  </a:moveTo>
                  <a:lnTo>
                    <a:pt x="0" y="0"/>
                  </a:lnTo>
                  <a:lnTo>
                    <a:pt x="0" y="1120140"/>
                  </a:lnTo>
                  <a:lnTo>
                    <a:pt x="188722" y="1120140"/>
                  </a:lnTo>
                  <a:lnTo>
                    <a:pt x="18872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3702" y="3533394"/>
              <a:ext cx="189230" cy="1120140"/>
            </a:xfrm>
            <a:custGeom>
              <a:avLst/>
              <a:gdLst/>
              <a:ahLst/>
              <a:cxnLst/>
              <a:rect l="l" t="t" r="r" b="b"/>
              <a:pathLst>
                <a:path w="189230" h="1120139">
                  <a:moveTo>
                    <a:pt x="0" y="1120139"/>
                  </a:moveTo>
                  <a:lnTo>
                    <a:pt x="188722" y="1120139"/>
                  </a:lnTo>
                  <a:lnTo>
                    <a:pt x="188722" y="0"/>
                  </a:lnTo>
                  <a:lnTo>
                    <a:pt x="0" y="0"/>
                  </a:lnTo>
                  <a:lnTo>
                    <a:pt x="0" y="1120139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01823" y="2031492"/>
              <a:ext cx="1866900" cy="585470"/>
            </a:xfrm>
            <a:custGeom>
              <a:avLst/>
              <a:gdLst/>
              <a:ahLst/>
              <a:cxnLst/>
              <a:rect l="l" t="t" r="r" b="b"/>
              <a:pathLst>
                <a:path w="1866900" h="585469">
                  <a:moveTo>
                    <a:pt x="0" y="584962"/>
                  </a:moveTo>
                  <a:lnTo>
                    <a:pt x="1866900" y="584962"/>
                  </a:lnTo>
                  <a:lnTo>
                    <a:pt x="1866900" y="0"/>
                  </a:lnTo>
                  <a:lnTo>
                    <a:pt x="0" y="0"/>
                  </a:lnTo>
                  <a:lnTo>
                    <a:pt x="0" y="584962"/>
                  </a:lnTo>
                  <a:close/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33827" y="926591"/>
            <a:ext cx="1835150" cy="368935"/>
          </a:xfrm>
          <a:prstGeom prst="rect">
            <a:avLst/>
          </a:prstGeom>
          <a:ln w="9144">
            <a:solidFill>
              <a:srgbClr val="095A82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b="1" spc="5" dirty="0">
                <a:latin typeface="Arial"/>
                <a:cs typeface="Arial"/>
              </a:rPr>
              <a:t>6.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break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93264" y="2058669"/>
            <a:ext cx="633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320" dirty="0">
                <a:latin typeface="Arial Black"/>
                <a:cs typeface="Arial Black"/>
              </a:rPr>
              <a:t>S</a:t>
            </a:r>
            <a:r>
              <a:rPr sz="1600" spc="-229" dirty="0">
                <a:latin typeface="Arial Black"/>
                <a:cs typeface="Arial Black"/>
              </a:rPr>
              <a:t>y</a:t>
            </a:r>
            <a:r>
              <a:rPr sz="1600" spc="-185" dirty="0">
                <a:latin typeface="Arial Black"/>
                <a:cs typeface="Arial Black"/>
              </a:rPr>
              <a:t>nt</a:t>
            </a:r>
            <a:r>
              <a:rPr sz="1600" spc="-270" dirty="0">
                <a:latin typeface="Arial Black"/>
                <a:cs typeface="Arial Black"/>
              </a:rPr>
              <a:t>a</a:t>
            </a:r>
            <a:r>
              <a:rPr sz="1600" spc="-350" dirty="0">
                <a:latin typeface="Arial Black"/>
                <a:cs typeface="Arial Black"/>
              </a:rPr>
              <a:t>x</a:t>
            </a:r>
            <a:r>
              <a:rPr sz="1600" spc="-190" dirty="0">
                <a:latin typeface="Arial Black"/>
                <a:cs typeface="Arial Black"/>
              </a:rPr>
              <a:t>: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79698" y="2302255"/>
            <a:ext cx="5492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45" dirty="0">
                <a:solidFill>
                  <a:srgbClr val="095A82"/>
                </a:solidFill>
                <a:latin typeface="Arial Black"/>
                <a:cs typeface="Arial Black"/>
              </a:rPr>
              <a:t>b</a:t>
            </a:r>
            <a:r>
              <a:rPr sz="1600" spc="-180" dirty="0">
                <a:solidFill>
                  <a:srgbClr val="095A82"/>
                </a:solidFill>
                <a:latin typeface="Arial Black"/>
                <a:cs typeface="Arial Black"/>
              </a:rPr>
              <a:t>r</a:t>
            </a:r>
            <a:r>
              <a:rPr sz="1600" spc="-245" dirty="0">
                <a:solidFill>
                  <a:srgbClr val="095A82"/>
                </a:solidFill>
                <a:latin typeface="Arial Black"/>
                <a:cs typeface="Arial Black"/>
              </a:rPr>
              <a:t>e</a:t>
            </a:r>
            <a:r>
              <a:rPr sz="1600" spc="-270" dirty="0">
                <a:solidFill>
                  <a:srgbClr val="095A82"/>
                </a:solidFill>
                <a:latin typeface="Arial Black"/>
                <a:cs typeface="Arial Black"/>
              </a:rPr>
              <a:t>a</a:t>
            </a:r>
            <a:r>
              <a:rPr sz="1600" spc="-290" dirty="0">
                <a:solidFill>
                  <a:srgbClr val="095A82"/>
                </a:solidFill>
                <a:latin typeface="Arial Black"/>
                <a:cs typeface="Arial Black"/>
              </a:rPr>
              <a:t>k</a:t>
            </a:r>
            <a:r>
              <a:rPr sz="1600" spc="-190" dirty="0">
                <a:solidFill>
                  <a:srgbClr val="095A82"/>
                </a:solidFill>
                <a:latin typeface="Arial Black"/>
                <a:cs typeface="Arial Black"/>
              </a:rPr>
              <a:t>;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17997" y="2129789"/>
            <a:ext cx="1877695" cy="775335"/>
          </a:xfrm>
          <a:custGeom>
            <a:avLst/>
            <a:gdLst/>
            <a:ahLst/>
            <a:cxnLst/>
            <a:rect l="l" t="t" r="r" b="b"/>
            <a:pathLst>
              <a:path w="1877695" h="775335">
                <a:moveTo>
                  <a:pt x="0" y="387604"/>
                </a:moveTo>
                <a:lnTo>
                  <a:pt x="938529" y="0"/>
                </a:lnTo>
                <a:lnTo>
                  <a:pt x="1877186" y="387604"/>
                </a:lnTo>
                <a:lnTo>
                  <a:pt x="938529" y="775208"/>
                </a:lnTo>
                <a:lnTo>
                  <a:pt x="0" y="387604"/>
                </a:lnTo>
                <a:close/>
              </a:path>
            </a:pathLst>
          </a:custGeom>
          <a:ln w="25908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13882" y="2344927"/>
            <a:ext cx="671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5080" indent="-55244">
              <a:lnSpc>
                <a:spcPct val="100000"/>
              </a:lnSpc>
              <a:spcBef>
                <a:spcPts val="95"/>
              </a:spcBef>
            </a:pPr>
            <a:r>
              <a:rPr sz="1000" spc="-165" dirty="0">
                <a:solidFill>
                  <a:srgbClr val="777777"/>
                </a:solidFill>
                <a:latin typeface="Arial Black"/>
                <a:cs typeface="Arial Black"/>
              </a:rPr>
              <a:t>Check </a:t>
            </a:r>
            <a:r>
              <a:rPr sz="1000" spc="-130" dirty="0">
                <a:solidFill>
                  <a:srgbClr val="777777"/>
                </a:solidFill>
                <a:latin typeface="Arial Black"/>
                <a:cs typeface="Arial Black"/>
              </a:rPr>
              <a:t>Loop  </a:t>
            </a:r>
            <a:r>
              <a:rPr sz="1000" spc="-114" dirty="0">
                <a:solidFill>
                  <a:srgbClr val="777777"/>
                </a:solidFill>
                <a:latin typeface="Arial Black"/>
                <a:cs typeface="Arial Black"/>
              </a:rPr>
              <a:t>Condition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983289" y="928052"/>
            <a:ext cx="1697989" cy="3549650"/>
            <a:chOff x="4983289" y="928052"/>
            <a:chExt cx="1697989" cy="3549650"/>
          </a:xfrm>
        </p:grpSpPr>
        <p:sp>
          <p:nvSpPr>
            <p:cNvPr id="23" name="object 23"/>
            <p:cNvSpPr/>
            <p:nvPr/>
          </p:nvSpPr>
          <p:spPr>
            <a:xfrm>
              <a:off x="4988052" y="1685543"/>
              <a:ext cx="1162685" cy="76200"/>
            </a:xfrm>
            <a:custGeom>
              <a:avLst/>
              <a:gdLst/>
              <a:ahLst/>
              <a:cxnLst/>
              <a:rect l="l" t="t" r="r" b="b"/>
              <a:pathLst>
                <a:path w="1162685" h="76200">
                  <a:moveTo>
                    <a:pt x="108643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086434" y="44450"/>
                  </a:lnTo>
                  <a:lnTo>
                    <a:pt x="1086434" y="31750"/>
                  </a:lnTo>
                  <a:close/>
                </a:path>
                <a:path w="1162685" h="76200">
                  <a:moveTo>
                    <a:pt x="1162685" y="38100"/>
                  </a:moveTo>
                  <a:lnTo>
                    <a:pt x="1149985" y="31750"/>
                  </a:lnTo>
                  <a:lnTo>
                    <a:pt x="1086485" y="0"/>
                  </a:lnTo>
                  <a:lnTo>
                    <a:pt x="1086485" y="76200"/>
                  </a:lnTo>
                  <a:lnTo>
                    <a:pt x="1149985" y="44450"/>
                  </a:lnTo>
                  <a:lnTo>
                    <a:pt x="1162685" y="3810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88052" y="1723643"/>
              <a:ext cx="0" cy="2748915"/>
            </a:xfrm>
            <a:custGeom>
              <a:avLst/>
              <a:gdLst/>
              <a:ahLst/>
              <a:cxnLst/>
              <a:rect l="l" t="t" r="r" b="b"/>
              <a:pathLst>
                <a:path h="2748915">
                  <a:moveTo>
                    <a:pt x="0" y="1633981"/>
                  </a:moveTo>
                  <a:lnTo>
                    <a:pt x="0" y="2748686"/>
                  </a:lnTo>
                </a:path>
                <a:path h="2748915">
                  <a:moveTo>
                    <a:pt x="0" y="0"/>
                  </a:moveTo>
                  <a:lnTo>
                    <a:pt x="0" y="1339722"/>
                  </a:lnTo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14872" y="2907791"/>
              <a:ext cx="76200" cy="3139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20918" y="941069"/>
              <a:ext cx="847090" cy="342900"/>
            </a:xfrm>
            <a:custGeom>
              <a:avLst/>
              <a:gdLst/>
              <a:ahLst/>
              <a:cxnLst/>
              <a:rect l="l" t="t" r="r" b="b"/>
              <a:pathLst>
                <a:path w="847090" h="342900">
                  <a:moveTo>
                    <a:pt x="0" y="57150"/>
                  </a:moveTo>
                  <a:lnTo>
                    <a:pt x="4445" y="34925"/>
                  </a:lnTo>
                  <a:lnTo>
                    <a:pt x="16764" y="16763"/>
                  </a:lnTo>
                  <a:lnTo>
                    <a:pt x="34925" y="4444"/>
                  </a:lnTo>
                  <a:lnTo>
                    <a:pt x="57150" y="0"/>
                  </a:lnTo>
                  <a:lnTo>
                    <a:pt x="789813" y="0"/>
                  </a:lnTo>
                  <a:lnTo>
                    <a:pt x="812038" y="4444"/>
                  </a:lnTo>
                  <a:lnTo>
                    <a:pt x="830199" y="16763"/>
                  </a:lnTo>
                  <a:lnTo>
                    <a:pt x="842517" y="34925"/>
                  </a:lnTo>
                  <a:lnTo>
                    <a:pt x="846963" y="57150"/>
                  </a:lnTo>
                  <a:lnTo>
                    <a:pt x="846963" y="285750"/>
                  </a:lnTo>
                  <a:lnTo>
                    <a:pt x="842517" y="307975"/>
                  </a:lnTo>
                  <a:lnTo>
                    <a:pt x="830199" y="326135"/>
                  </a:lnTo>
                  <a:lnTo>
                    <a:pt x="812038" y="338454"/>
                  </a:lnTo>
                  <a:lnTo>
                    <a:pt x="789813" y="342900"/>
                  </a:lnTo>
                  <a:lnTo>
                    <a:pt x="57150" y="342900"/>
                  </a:lnTo>
                  <a:lnTo>
                    <a:pt x="34925" y="338454"/>
                  </a:lnTo>
                  <a:lnTo>
                    <a:pt x="16764" y="326135"/>
                  </a:lnTo>
                  <a:lnTo>
                    <a:pt x="4445" y="307975"/>
                  </a:lnTo>
                  <a:lnTo>
                    <a:pt x="0" y="285750"/>
                  </a:lnTo>
                  <a:lnTo>
                    <a:pt x="0" y="57150"/>
                  </a:lnTo>
                  <a:close/>
                </a:path>
              </a:pathLst>
            </a:custGeom>
            <a:ln w="25908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052820" y="1015111"/>
            <a:ext cx="3714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25" dirty="0">
                <a:solidFill>
                  <a:srgbClr val="777777"/>
                </a:solidFill>
                <a:latin typeface="Arial Black"/>
                <a:cs typeface="Arial Black"/>
              </a:rPr>
              <a:t>S</a:t>
            </a:r>
            <a:r>
              <a:rPr sz="1000" spc="-235" dirty="0">
                <a:solidFill>
                  <a:srgbClr val="777777"/>
                </a:solidFill>
                <a:latin typeface="Arial Black"/>
                <a:cs typeface="Arial Black"/>
              </a:rPr>
              <a:t>T</a:t>
            </a:r>
            <a:r>
              <a:rPr sz="1000" spc="-160" dirty="0">
                <a:solidFill>
                  <a:srgbClr val="777777"/>
                </a:solidFill>
                <a:latin typeface="Arial Black"/>
                <a:cs typeface="Arial Black"/>
              </a:rPr>
              <a:t>A</a:t>
            </a:r>
            <a:r>
              <a:rPr sz="1000" spc="-204" dirty="0">
                <a:solidFill>
                  <a:srgbClr val="777777"/>
                </a:solidFill>
                <a:latin typeface="Arial Black"/>
                <a:cs typeface="Arial Black"/>
              </a:rPr>
              <a:t>RT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572000" y="1298447"/>
            <a:ext cx="3585845" cy="2329180"/>
            <a:chOff x="4572000" y="1298447"/>
            <a:chExt cx="3585845" cy="2329180"/>
          </a:xfrm>
        </p:grpSpPr>
        <p:sp>
          <p:nvSpPr>
            <p:cNvPr id="29" name="object 29"/>
            <p:cNvSpPr/>
            <p:nvPr/>
          </p:nvSpPr>
          <p:spPr>
            <a:xfrm>
              <a:off x="6204204" y="1298447"/>
              <a:ext cx="1953895" cy="1537970"/>
            </a:xfrm>
            <a:custGeom>
              <a:avLst/>
              <a:gdLst/>
              <a:ahLst/>
              <a:cxnLst/>
              <a:rect l="l" t="t" r="r" b="b"/>
              <a:pathLst>
                <a:path w="1953895" h="1537970">
                  <a:moveTo>
                    <a:pt x="76200" y="231394"/>
                  </a:moveTo>
                  <a:lnTo>
                    <a:pt x="44450" y="231394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231394"/>
                  </a:lnTo>
                  <a:lnTo>
                    <a:pt x="0" y="231394"/>
                  </a:lnTo>
                  <a:lnTo>
                    <a:pt x="38100" y="307721"/>
                  </a:lnTo>
                  <a:lnTo>
                    <a:pt x="76200" y="231394"/>
                  </a:lnTo>
                  <a:close/>
                </a:path>
                <a:path w="1953895" h="1537970">
                  <a:moveTo>
                    <a:pt x="1953641" y="1461262"/>
                  </a:moveTo>
                  <a:lnTo>
                    <a:pt x="1921891" y="1461262"/>
                  </a:lnTo>
                  <a:lnTo>
                    <a:pt x="1921891" y="1214882"/>
                  </a:lnTo>
                  <a:lnTo>
                    <a:pt x="1909191" y="1214882"/>
                  </a:lnTo>
                  <a:lnTo>
                    <a:pt x="1909191" y="1461262"/>
                  </a:lnTo>
                  <a:lnTo>
                    <a:pt x="1877441" y="1461262"/>
                  </a:lnTo>
                  <a:lnTo>
                    <a:pt x="1915541" y="1537462"/>
                  </a:lnTo>
                  <a:lnTo>
                    <a:pt x="1953641" y="1461262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52388" y="1618487"/>
              <a:ext cx="207263" cy="2362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16395" y="1840953"/>
              <a:ext cx="76200" cy="2800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59751" y="3622547"/>
              <a:ext cx="493395" cy="0"/>
            </a:xfrm>
            <a:custGeom>
              <a:avLst/>
              <a:gdLst/>
              <a:ahLst/>
              <a:cxnLst/>
              <a:rect l="l" t="t" r="r" b="b"/>
              <a:pathLst>
                <a:path w="493395">
                  <a:moveTo>
                    <a:pt x="0" y="0"/>
                  </a:moveTo>
                  <a:lnTo>
                    <a:pt x="493395" y="0"/>
                  </a:lnTo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72000" y="3063240"/>
              <a:ext cx="788035" cy="294005"/>
            </a:xfrm>
            <a:custGeom>
              <a:avLst/>
              <a:gdLst/>
              <a:ahLst/>
              <a:cxnLst/>
              <a:rect l="l" t="t" r="r" b="b"/>
              <a:pathLst>
                <a:path w="788035" h="294004">
                  <a:moveTo>
                    <a:pt x="787780" y="0"/>
                  </a:moveTo>
                  <a:lnTo>
                    <a:pt x="0" y="0"/>
                  </a:lnTo>
                  <a:lnTo>
                    <a:pt x="0" y="293624"/>
                  </a:lnTo>
                  <a:lnTo>
                    <a:pt x="787780" y="293624"/>
                  </a:lnTo>
                  <a:lnTo>
                    <a:pt x="787780" y="0"/>
                  </a:lnTo>
                  <a:close/>
                </a:path>
              </a:pathLst>
            </a:custGeom>
            <a:solidFill>
              <a:srgbClr val="009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572000" y="3063239"/>
            <a:ext cx="788035" cy="29400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380"/>
              </a:spcBef>
            </a:pPr>
            <a:r>
              <a:rPr sz="1200" spc="-160" dirty="0">
                <a:solidFill>
                  <a:srgbClr val="FFFFFF"/>
                </a:solidFill>
                <a:latin typeface="Arial Black"/>
                <a:cs typeface="Arial Black"/>
              </a:rPr>
              <a:t>repeat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67421" y="2878073"/>
            <a:ext cx="1108075" cy="347980"/>
          </a:xfrm>
          <a:prstGeom prst="rect">
            <a:avLst/>
          </a:prstGeom>
          <a:ln w="25907">
            <a:solidFill>
              <a:srgbClr val="095A82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710"/>
              </a:spcBef>
            </a:pPr>
            <a:r>
              <a:rPr sz="1000" spc="-185" dirty="0">
                <a:solidFill>
                  <a:srgbClr val="777777"/>
                </a:solidFill>
                <a:latin typeface="Arial Black"/>
                <a:cs typeface="Arial Black"/>
              </a:rPr>
              <a:t>EXIT</a:t>
            </a:r>
            <a:r>
              <a:rPr sz="1000" spc="-114" dirty="0">
                <a:solidFill>
                  <a:srgbClr val="777777"/>
                </a:solidFill>
                <a:latin typeface="Arial Black"/>
                <a:cs typeface="Arial Black"/>
              </a:rPr>
              <a:t> </a:t>
            </a:r>
            <a:r>
              <a:rPr sz="1000" spc="-150" dirty="0">
                <a:solidFill>
                  <a:srgbClr val="777777"/>
                </a:solidFill>
                <a:latin typeface="Arial Black"/>
                <a:cs typeface="Arial Black"/>
              </a:rPr>
              <a:t>LOOP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316473" y="3237738"/>
            <a:ext cx="1875789" cy="775970"/>
          </a:xfrm>
          <a:custGeom>
            <a:avLst/>
            <a:gdLst/>
            <a:ahLst/>
            <a:cxnLst/>
            <a:rect l="l" t="t" r="r" b="b"/>
            <a:pathLst>
              <a:path w="1875790" h="775970">
                <a:moveTo>
                  <a:pt x="0" y="387731"/>
                </a:moveTo>
                <a:lnTo>
                  <a:pt x="937767" y="0"/>
                </a:lnTo>
                <a:lnTo>
                  <a:pt x="1875662" y="387731"/>
                </a:lnTo>
                <a:lnTo>
                  <a:pt x="937767" y="775462"/>
                </a:lnTo>
                <a:lnTo>
                  <a:pt x="0" y="387731"/>
                </a:lnTo>
                <a:close/>
              </a:path>
            </a:pathLst>
          </a:custGeom>
          <a:ln w="25908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898641" y="3453510"/>
            <a:ext cx="7010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95"/>
              </a:spcBef>
            </a:pPr>
            <a:r>
              <a:rPr sz="1000" spc="-165" dirty="0">
                <a:solidFill>
                  <a:srgbClr val="777777"/>
                </a:solidFill>
                <a:latin typeface="Arial Black"/>
                <a:cs typeface="Arial Black"/>
              </a:rPr>
              <a:t>Check </a:t>
            </a:r>
            <a:r>
              <a:rPr sz="1000" spc="-170" dirty="0">
                <a:solidFill>
                  <a:srgbClr val="777777"/>
                </a:solidFill>
                <a:latin typeface="Arial Black"/>
                <a:cs typeface="Arial Black"/>
              </a:rPr>
              <a:t>Break  </a:t>
            </a:r>
            <a:r>
              <a:rPr sz="1000" spc="-114" dirty="0">
                <a:solidFill>
                  <a:srgbClr val="777777"/>
                </a:solidFill>
                <a:latin typeface="Arial Black"/>
                <a:cs typeface="Arial Black"/>
              </a:rPr>
              <a:t>Condition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213348" y="3627120"/>
            <a:ext cx="1478280" cy="664210"/>
          </a:xfrm>
          <a:custGeom>
            <a:avLst/>
            <a:gdLst/>
            <a:ahLst/>
            <a:cxnLst/>
            <a:rect l="l" t="t" r="r" b="b"/>
            <a:pathLst>
              <a:path w="1478279" h="664210">
                <a:moveTo>
                  <a:pt x="76200" y="587667"/>
                </a:moveTo>
                <a:lnTo>
                  <a:pt x="44450" y="587667"/>
                </a:lnTo>
                <a:lnTo>
                  <a:pt x="44450" y="384200"/>
                </a:lnTo>
                <a:lnTo>
                  <a:pt x="31750" y="384200"/>
                </a:lnTo>
                <a:lnTo>
                  <a:pt x="31750" y="587667"/>
                </a:lnTo>
                <a:lnTo>
                  <a:pt x="0" y="587667"/>
                </a:lnTo>
                <a:lnTo>
                  <a:pt x="38100" y="663892"/>
                </a:lnTo>
                <a:lnTo>
                  <a:pt x="76200" y="587667"/>
                </a:lnTo>
                <a:close/>
              </a:path>
              <a:path w="1478279" h="664210">
                <a:moveTo>
                  <a:pt x="1478280" y="246380"/>
                </a:moveTo>
                <a:lnTo>
                  <a:pt x="1446530" y="246380"/>
                </a:lnTo>
                <a:lnTo>
                  <a:pt x="1446530" y="0"/>
                </a:lnTo>
                <a:lnTo>
                  <a:pt x="1433830" y="0"/>
                </a:lnTo>
                <a:lnTo>
                  <a:pt x="1433830" y="246380"/>
                </a:lnTo>
                <a:lnTo>
                  <a:pt x="1402080" y="246380"/>
                </a:lnTo>
                <a:lnTo>
                  <a:pt x="1440180" y="322618"/>
                </a:lnTo>
                <a:lnTo>
                  <a:pt x="1478280" y="24638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110221" y="4007358"/>
            <a:ext cx="1108075" cy="346075"/>
          </a:xfrm>
          <a:prstGeom prst="rect">
            <a:avLst/>
          </a:prstGeom>
          <a:ln w="25907">
            <a:solidFill>
              <a:srgbClr val="095A82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700"/>
              </a:spcBef>
            </a:pPr>
            <a:r>
              <a:rPr sz="1000" spc="-185" dirty="0">
                <a:solidFill>
                  <a:srgbClr val="777777"/>
                </a:solidFill>
                <a:latin typeface="Arial Black"/>
                <a:cs typeface="Arial Black"/>
              </a:rPr>
              <a:t>EXIT</a:t>
            </a:r>
            <a:r>
              <a:rPr sz="1000" spc="-114" dirty="0">
                <a:solidFill>
                  <a:srgbClr val="777777"/>
                </a:solidFill>
                <a:latin typeface="Arial Black"/>
                <a:cs typeface="Arial Black"/>
              </a:rPr>
              <a:t> </a:t>
            </a:r>
            <a:r>
              <a:rPr sz="1000" spc="-150" dirty="0">
                <a:solidFill>
                  <a:srgbClr val="777777"/>
                </a:solidFill>
                <a:latin typeface="Arial Black"/>
                <a:cs typeface="Arial Black"/>
              </a:rPr>
              <a:t>LOOP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98997" y="4315205"/>
            <a:ext cx="1108075" cy="347980"/>
          </a:xfrm>
          <a:prstGeom prst="rect">
            <a:avLst/>
          </a:prstGeom>
          <a:ln w="25907">
            <a:solidFill>
              <a:srgbClr val="095A82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710"/>
              </a:spcBef>
            </a:pPr>
            <a:r>
              <a:rPr sz="1000" spc="-165" dirty="0">
                <a:solidFill>
                  <a:srgbClr val="777777"/>
                </a:solidFill>
                <a:latin typeface="Arial Black"/>
                <a:cs typeface="Arial Black"/>
              </a:rPr>
              <a:t>Execute</a:t>
            </a:r>
            <a:r>
              <a:rPr sz="1000" spc="-80" dirty="0">
                <a:solidFill>
                  <a:srgbClr val="777777"/>
                </a:solidFill>
                <a:latin typeface="Arial Black"/>
                <a:cs typeface="Arial Black"/>
              </a:rPr>
              <a:t> </a:t>
            </a:r>
            <a:r>
              <a:rPr sz="1000" spc="-165" dirty="0">
                <a:solidFill>
                  <a:srgbClr val="777777"/>
                </a:solidFill>
                <a:latin typeface="Arial Black"/>
                <a:cs typeface="Arial Black"/>
              </a:rPr>
              <a:t>Block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88052" y="4486655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200" y="0"/>
                </a:lnTo>
              </a:path>
            </a:pathLst>
          </a:custGeom>
          <a:ln w="9144">
            <a:solidFill>
              <a:srgbClr val="045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388352" y="2177795"/>
            <a:ext cx="803275" cy="245745"/>
          </a:xfrm>
          <a:prstGeom prst="rect">
            <a:avLst/>
          </a:prstGeom>
          <a:solidFill>
            <a:srgbClr val="095A82"/>
          </a:solidFill>
        </p:spPr>
        <p:txBody>
          <a:bodyPr vert="horz" wrap="square" lIns="0" tIns="39370" rIns="0" bIns="0" rtlCol="0">
            <a:spAutoFit/>
          </a:bodyPr>
          <a:lstStyle/>
          <a:p>
            <a:pPr marL="197485" marR="67310">
              <a:lnSpc>
                <a:spcPts val="1150"/>
              </a:lnSpc>
              <a:spcBef>
                <a:spcPts val="310"/>
              </a:spcBef>
            </a:pPr>
            <a:r>
              <a:rPr sz="1000" spc="-200" dirty="0">
                <a:solidFill>
                  <a:srgbClr val="DCE1E2"/>
                </a:solidFill>
                <a:latin typeface="Arial Black"/>
                <a:cs typeface="Arial Black"/>
              </a:rPr>
              <a:t>FALSE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ts val="470"/>
              </a:lnSpc>
            </a:pPr>
            <a:r>
              <a:rPr sz="1000" u="sng" spc="-65" dirty="0">
                <a:solidFill>
                  <a:srgbClr val="777777"/>
                </a:solidFill>
                <a:uFill>
                  <a:solidFill>
                    <a:srgbClr val="095A82"/>
                  </a:solidFill>
                </a:uFill>
                <a:latin typeface="Arial Black"/>
                <a:cs typeface="Arial Black"/>
              </a:rPr>
              <a:t>                       </a:t>
            </a:r>
            <a:r>
              <a:rPr sz="1000" u="sng" spc="-130" dirty="0">
                <a:solidFill>
                  <a:srgbClr val="777777"/>
                </a:solidFill>
                <a:uFill>
                  <a:solidFill>
                    <a:srgbClr val="095A82"/>
                  </a:solidFill>
                </a:uFill>
                <a:latin typeface="Arial Black"/>
                <a:cs typeface="Arial Black"/>
              </a:rPr>
              <a:t> 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629655" y="2932176"/>
            <a:ext cx="535305" cy="245745"/>
          </a:xfrm>
          <a:prstGeom prst="rect">
            <a:avLst/>
          </a:prstGeom>
          <a:solidFill>
            <a:srgbClr val="1F9F85"/>
          </a:solidFill>
        </p:spPr>
        <p:txBody>
          <a:bodyPr vert="horz" wrap="square" lIns="0" tIns="3937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310"/>
              </a:spcBef>
            </a:pPr>
            <a:r>
              <a:rPr sz="1000" spc="-210" dirty="0">
                <a:solidFill>
                  <a:srgbClr val="DCE1E2"/>
                </a:solidFill>
                <a:latin typeface="Arial Black"/>
                <a:cs typeface="Arial Black"/>
              </a:rPr>
              <a:t>TRUE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78040" y="3322320"/>
            <a:ext cx="634365" cy="245745"/>
          </a:xfrm>
          <a:prstGeom prst="rect">
            <a:avLst/>
          </a:prstGeom>
          <a:solidFill>
            <a:srgbClr val="1F9F85"/>
          </a:solidFill>
        </p:spPr>
        <p:txBody>
          <a:bodyPr vert="horz" wrap="square" lIns="0" tIns="40640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320"/>
              </a:spcBef>
            </a:pPr>
            <a:r>
              <a:rPr sz="1000" spc="-210" dirty="0">
                <a:solidFill>
                  <a:srgbClr val="DCE1E2"/>
                </a:solidFill>
                <a:latin typeface="Arial Black"/>
                <a:cs typeface="Arial Black"/>
              </a:rPr>
              <a:t>TRUE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07735" y="4040123"/>
            <a:ext cx="611505" cy="262255"/>
          </a:xfrm>
          <a:prstGeom prst="rect">
            <a:avLst/>
          </a:prstGeom>
          <a:solidFill>
            <a:srgbClr val="095A82"/>
          </a:solidFill>
        </p:spPr>
        <p:txBody>
          <a:bodyPr vert="horz" wrap="square" lIns="0" tIns="4064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320"/>
              </a:spcBef>
            </a:pPr>
            <a:r>
              <a:rPr sz="1000" spc="-200" dirty="0">
                <a:solidFill>
                  <a:srgbClr val="DCE1E2"/>
                </a:solidFill>
                <a:latin typeface="Arial Black"/>
                <a:cs typeface="Arial Black"/>
              </a:rPr>
              <a:t>FALSE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730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Control</a:t>
            </a:r>
            <a:r>
              <a:rPr sz="2800" b="1" spc="-120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Statement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9391" y="903732"/>
            <a:ext cx="4246880" cy="3783965"/>
            <a:chOff x="469391" y="903732"/>
            <a:chExt cx="4246880" cy="3783965"/>
          </a:xfrm>
        </p:grpSpPr>
        <p:sp>
          <p:nvSpPr>
            <p:cNvPr id="5" name="object 5"/>
            <p:cNvSpPr/>
            <p:nvPr/>
          </p:nvSpPr>
          <p:spPr>
            <a:xfrm>
              <a:off x="469391" y="903732"/>
              <a:ext cx="1873250" cy="3783965"/>
            </a:xfrm>
            <a:custGeom>
              <a:avLst/>
              <a:gdLst/>
              <a:ahLst/>
              <a:cxnLst/>
              <a:rect l="l" t="t" r="r" b="b"/>
              <a:pathLst>
                <a:path w="1873250" h="3783965">
                  <a:moveTo>
                    <a:pt x="1872742" y="0"/>
                  </a:moveTo>
                  <a:lnTo>
                    <a:pt x="0" y="0"/>
                  </a:lnTo>
                  <a:lnTo>
                    <a:pt x="0" y="3783584"/>
                  </a:lnTo>
                  <a:lnTo>
                    <a:pt x="1872742" y="3783584"/>
                  </a:lnTo>
                  <a:lnTo>
                    <a:pt x="187274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7521" y="1837182"/>
              <a:ext cx="17780" cy="2823845"/>
            </a:xfrm>
            <a:custGeom>
              <a:avLst/>
              <a:gdLst/>
              <a:ahLst/>
              <a:cxnLst/>
              <a:rect l="l" t="t" r="r" b="b"/>
              <a:pathLst>
                <a:path w="17779" h="2823845">
                  <a:moveTo>
                    <a:pt x="0" y="2823400"/>
                  </a:moveTo>
                  <a:lnTo>
                    <a:pt x="17703" y="2823400"/>
                  </a:lnTo>
                </a:path>
                <a:path w="17779" h="2823845">
                  <a:moveTo>
                    <a:pt x="8851" y="0"/>
                  </a:moveTo>
                  <a:lnTo>
                    <a:pt x="8851" y="169595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367" y="2516124"/>
              <a:ext cx="198119" cy="201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1415" y="1737360"/>
              <a:ext cx="198119" cy="2011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8639" y="3188208"/>
              <a:ext cx="402335" cy="4069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45309" y="1998472"/>
              <a:ext cx="2370455" cy="0"/>
            </a:xfrm>
            <a:custGeom>
              <a:avLst/>
              <a:gdLst/>
              <a:ahLst/>
              <a:cxnLst/>
              <a:rect l="l" t="t" r="r" b="b"/>
              <a:pathLst>
                <a:path w="2370454">
                  <a:moveTo>
                    <a:pt x="0" y="0"/>
                  </a:moveTo>
                  <a:lnTo>
                    <a:pt x="2370455" y="0"/>
                  </a:lnTo>
                </a:path>
              </a:pathLst>
            </a:custGeom>
            <a:ln w="952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653795" y="3293364"/>
            <a:ext cx="196595" cy="201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64058" y="860297"/>
          <a:ext cx="4257040" cy="3800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3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6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5" dirty="0">
                          <a:latin typeface="Arial"/>
                          <a:cs typeface="Arial"/>
                        </a:rPr>
                        <a:t>7.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continue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0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041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Selection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786">
                <a:tc>
                  <a:txBody>
                    <a:bodyPr/>
                    <a:lstStyle/>
                    <a:p>
                      <a:pPr marL="504190">
                        <a:lnSpc>
                          <a:spcPts val="146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Statements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600" spc="-245" dirty="0">
                          <a:latin typeface="Arial Black"/>
                          <a:cs typeface="Arial Black"/>
                        </a:rPr>
                        <a:t>Syntax: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134620" marB="0">
                    <a:lnR w="9525">
                      <a:solidFill>
                        <a:srgbClr val="095A82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75">
                <a:tc>
                  <a:txBody>
                    <a:bodyPr/>
                    <a:lstStyle/>
                    <a:p>
                      <a:pPr marL="50736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Iteration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3825" marB="0">
                    <a:lnR w="9525">
                      <a:solidFill>
                        <a:srgbClr val="095A8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71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204" dirty="0">
                          <a:solidFill>
                            <a:srgbClr val="0094D4"/>
                          </a:solidFill>
                          <a:latin typeface="Arial Black"/>
                          <a:cs typeface="Arial Black"/>
                        </a:rPr>
                        <a:t>continue;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95A82"/>
                      </a:solidFill>
                      <a:prstDash val="solid"/>
                    </a:lnL>
                    <a:lnR w="9525">
                      <a:solidFill>
                        <a:srgbClr val="095A82"/>
                      </a:solidFill>
                      <a:prstDash val="solid"/>
                    </a:lnR>
                    <a:lnB w="9525">
                      <a:solidFill>
                        <a:srgbClr val="095A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859">
                <a:tc>
                  <a:txBody>
                    <a:bodyPr/>
                    <a:lstStyle/>
                    <a:p>
                      <a:pPr marL="507365">
                        <a:lnSpc>
                          <a:spcPts val="134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Statements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95A8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2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92125">
                        <a:lnSpc>
                          <a:spcPct val="100000"/>
                        </a:lnSpc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Jump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41857">
                <a:tc>
                  <a:txBody>
                    <a:bodyPr/>
                    <a:lstStyle/>
                    <a:p>
                      <a:pPr marL="492125">
                        <a:lnSpc>
                          <a:spcPts val="145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Statements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515355" y="1865376"/>
            <a:ext cx="2115185" cy="725170"/>
          </a:xfrm>
          <a:custGeom>
            <a:avLst/>
            <a:gdLst/>
            <a:ahLst/>
            <a:cxnLst/>
            <a:rect l="l" t="t" r="r" b="b"/>
            <a:pathLst>
              <a:path w="2115184" h="725169">
                <a:moveTo>
                  <a:pt x="0" y="362457"/>
                </a:moveTo>
                <a:lnTo>
                  <a:pt x="1057402" y="0"/>
                </a:lnTo>
                <a:lnTo>
                  <a:pt x="2114804" y="362457"/>
                </a:lnTo>
                <a:lnTo>
                  <a:pt x="1057402" y="725043"/>
                </a:lnTo>
                <a:lnTo>
                  <a:pt x="0" y="362457"/>
                </a:lnTo>
                <a:close/>
              </a:path>
            </a:pathLst>
          </a:custGeom>
          <a:ln w="12192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32016" y="2057145"/>
            <a:ext cx="671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945" marR="5080" indent="-55244">
              <a:lnSpc>
                <a:spcPct val="100000"/>
              </a:lnSpc>
              <a:spcBef>
                <a:spcPts val="95"/>
              </a:spcBef>
            </a:pPr>
            <a:r>
              <a:rPr sz="1000" spc="-165" dirty="0">
                <a:solidFill>
                  <a:srgbClr val="242424"/>
                </a:solidFill>
                <a:latin typeface="Arial Black"/>
                <a:cs typeface="Arial Black"/>
              </a:rPr>
              <a:t>Check </a:t>
            </a:r>
            <a:r>
              <a:rPr sz="1000" spc="-130" dirty="0">
                <a:solidFill>
                  <a:srgbClr val="242424"/>
                </a:solidFill>
                <a:latin typeface="Arial Black"/>
                <a:cs typeface="Arial Black"/>
              </a:rPr>
              <a:t>Loop  </a:t>
            </a:r>
            <a:r>
              <a:rPr sz="1000" spc="-114" dirty="0">
                <a:solidFill>
                  <a:srgbClr val="242424"/>
                </a:solidFill>
                <a:latin typeface="Arial Black"/>
                <a:cs typeface="Arial Black"/>
              </a:rPr>
              <a:t>Condition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55691" y="3080004"/>
            <a:ext cx="0" cy="561340"/>
          </a:xfrm>
          <a:custGeom>
            <a:avLst/>
            <a:gdLst/>
            <a:ahLst/>
            <a:cxnLst/>
            <a:rect l="l" t="t" r="r" b="b"/>
            <a:pathLst>
              <a:path h="561339">
                <a:moveTo>
                  <a:pt x="0" y="0"/>
                </a:moveTo>
                <a:lnTo>
                  <a:pt x="0" y="560832"/>
                </a:lnTo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5150929" y="949197"/>
            <a:ext cx="1843405" cy="1859914"/>
            <a:chOff x="5150929" y="949197"/>
            <a:chExt cx="1843405" cy="1859914"/>
          </a:xfrm>
        </p:grpSpPr>
        <p:sp>
          <p:nvSpPr>
            <p:cNvPr id="17" name="object 17"/>
            <p:cNvSpPr/>
            <p:nvPr/>
          </p:nvSpPr>
          <p:spPr>
            <a:xfrm>
              <a:off x="6534911" y="2590799"/>
              <a:ext cx="76198" cy="2103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97116" y="1537715"/>
              <a:ext cx="76327" cy="76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57215" y="1566671"/>
              <a:ext cx="1240155" cy="15875"/>
            </a:xfrm>
            <a:custGeom>
              <a:avLst/>
              <a:gdLst/>
              <a:ahLst/>
              <a:cxnLst/>
              <a:rect l="l" t="t" r="r" b="b"/>
              <a:pathLst>
                <a:path w="1240154" h="15875">
                  <a:moveTo>
                    <a:pt x="0" y="0"/>
                  </a:moveTo>
                  <a:lnTo>
                    <a:pt x="0" y="12700"/>
                  </a:lnTo>
                  <a:lnTo>
                    <a:pt x="1239901" y="15493"/>
                  </a:lnTo>
                  <a:lnTo>
                    <a:pt x="1239901" y="2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55691" y="1569719"/>
              <a:ext cx="0" cy="1234440"/>
            </a:xfrm>
            <a:custGeom>
              <a:avLst/>
              <a:gdLst/>
              <a:ahLst/>
              <a:cxnLst/>
              <a:rect l="l" t="t" r="r" b="b"/>
              <a:pathLst>
                <a:path h="1234439">
                  <a:moveTo>
                    <a:pt x="0" y="0"/>
                  </a:moveTo>
                  <a:lnTo>
                    <a:pt x="0" y="1234439"/>
                  </a:lnTo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18859" y="955547"/>
              <a:ext cx="868680" cy="321310"/>
            </a:xfrm>
            <a:custGeom>
              <a:avLst/>
              <a:gdLst/>
              <a:ahLst/>
              <a:cxnLst/>
              <a:rect l="l" t="t" r="r" b="b"/>
              <a:pathLst>
                <a:path w="868679" h="321309">
                  <a:moveTo>
                    <a:pt x="0" y="53466"/>
                  </a:moveTo>
                  <a:lnTo>
                    <a:pt x="4190" y="32638"/>
                  </a:lnTo>
                  <a:lnTo>
                    <a:pt x="15748" y="15621"/>
                  </a:lnTo>
                  <a:lnTo>
                    <a:pt x="32765" y="4190"/>
                  </a:lnTo>
                  <a:lnTo>
                    <a:pt x="53593" y="0"/>
                  </a:lnTo>
                  <a:lnTo>
                    <a:pt x="815086" y="0"/>
                  </a:lnTo>
                  <a:lnTo>
                    <a:pt x="835913" y="4190"/>
                  </a:lnTo>
                  <a:lnTo>
                    <a:pt x="852932" y="15621"/>
                  </a:lnTo>
                  <a:lnTo>
                    <a:pt x="864488" y="32638"/>
                  </a:lnTo>
                  <a:lnTo>
                    <a:pt x="868680" y="53466"/>
                  </a:lnTo>
                  <a:lnTo>
                    <a:pt x="868680" y="267588"/>
                  </a:lnTo>
                  <a:lnTo>
                    <a:pt x="864488" y="288543"/>
                  </a:lnTo>
                  <a:lnTo>
                    <a:pt x="852932" y="305562"/>
                  </a:lnTo>
                  <a:lnTo>
                    <a:pt x="835913" y="316991"/>
                  </a:lnTo>
                  <a:lnTo>
                    <a:pt x="815086" y="321182"/>
                  </a:lnTo>
                  <a:lnTo>
                    <a:pt x="53593" y="321182"/>
                  </a:lnTo>
                  <a:lnTo>
                    <a:pt x="32765" y="316991"/>
                  </a:lnTo>
                  <a:lnTo>
                    <a:pt x="15748" y="305562"/>
                  </a:lnTo>
                  <a:lnTo>
                    <a:pt x="4190" y="288543"/>
                  </a:lnTo>
                  <a:lnTo>
                    <a:pt x="0" y="267588"/>
                  </a:lnTo>
                  <a:lnTo>
                    <a:pt x="0" y="53466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363461" y="1021461"/>
            <a:ext cx="3708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25" dirty="0">
                <a:solidFill>
                  <a:srgbClr val="242424"/>
                </a:solidFill>
                <a:latin typeface="Arial Black"/>
                <a:cs typeface="Arial Black"/>
              </a:rPr>
              <a:t>S</a:t>
            </a:r>
            <a:r>
              <a:rPr sz="1000" spc="-235" dirty="0">
                <a:solidFill>
                  <a:srgbClr val="242424"/>
                </a:solidFill>
                <a:latin typeface="Arial Black"/>
                <a:cs typeface="Arial Black"/>
              </a:rPr>
              <a:t>T</a:t>
            </a:r>
            <a:r>
              <a:rPr sz="1000" spc="-160" dirty="0">
                <a:solidFill>
                  <a:srgbClr val="242424"/>
                </a:solidFill>
                <a:latin typeface="Arial Black"/>
                <a:cs typeface="Arial Black"/>
              </a:rPr>
              <a:t>A</a:t>
            </a:r>
            <a:r>
              <a:rPr sz="1000" spc="-210" dirty="0">
                <a:solidFill>
                  <a:srgbClr val="242424"/>
                </a:solidFill>
                <a:latin typeface="Arial Black"/>
                <a:cs typeface="Arial Black"/>
              </a:rPr>
              <a:t>R</a:t>
            </a:r>
            <a:r>
              <a:rPr sz="1000" spc="-204" dirty="0">
                <a:solidFill>
                  <a:srgbClr val="242424"/>
                </a:solidFill>
                <a:latin typeface="Arial Black"/>
                <a:cs typeface="Arial Black"/>
              </a:rPr>
              <a:t>T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467855" y="1280160"/>
            <a:ext cx="1920239" cy="1245235"/>
            <a:chOff x="6467855" y="1280160"/>
            <a:chExt cx="1920239" cy="1245235"/>
          </a:xfrm>
        </p:grpSpPr>
        <p:sp>
          <p:nvSpPr>
            <p:cNvPr id="24" name="object 24"/>
            <p:cNvSpPr/>
            <p:nvPr/>
          </p:nvSpPr>
          <p:spPr>
            <a:xfrm>
              <a:off x="8311895" y="2223541"/>
              <a:ext cx="76200" cy="3017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30667" y="2228088"/>
              <a:ext cx="719455" cy="0"/>
            </a:xfrm>
            <a:custGeom>
              <a:avLst/>
              <a:gdLst/>
              <a:ahLst/>
              <a:cxnLst/>
              <a:rect l="l" t="t" r="r" b="b"/>
              <a:pathLst>
                <a:path w="719454">
                  <a:moveTo>
                    <a:pt x="0" y="0"/>
                  </a:moveTo>
                  <a:lnTo>
                    <a:pt x="719327" y="0"/>
                  </a:lnTo>
                </a:path>
              </a:pathLst>
            </a:custGeom>
            <a:ln w="6096">
              <a:solidFill>
                <a:srgbClr val="009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24243" y="1280160"/>
              <a:ext cx="76198" cy="19659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67855" y="1472184"/>
              <a:ext cx="198120" cy="2087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28815" y="1664208"/>
              <a:ext cx="76198" cy="1965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788408" y="2804160"/>
            <a:ext cx="806450" cy="276225"/>
          </a:xfrm>
          <a:prstGeom prst="rect">
            <a:avLst/>
          </a:prstGeom>
          <a:solidFill>
            <a:srgbClr val="0094D4"/>
          </a:solidFill>
        </p:spPr>
        <p:txBody>
          <a:bodyPr vert="horz" wrap="square" lIns="0" tIns="3810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300"/>
              </a:spcBef>
            </a:pPr>
            <a:r>
              <a:rPr sz="1200" spc="-160" dirty="0">
                <a:solidFill>
                  <a:srgbClr val="FFFFFF"/>
                </a:solidFill>
                <a:latin typeface="Arial Black"/>
                <a:cs typeface="Arial Black"/>
              </a:rPr>
              <a:t>repeat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95259" y="2566416"/>
            <a:ext cx="1132840" cy="325120"/>
          </a:xfrm>
          <a:prstGeom prst="rect">
            <a:avLst/>
          </a:prstGeom>
          <a:ln w="12192">
            <a:solidFill>
              <a:srgbClr val="095A82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625"/>
              </a:spcBef>
            </a:pPr>
            <a:r>
              <a:rPr sz="1000" spc="-190" dirty="0">
                <a:solidFill>
                  <a:srgbClr val="242424"/>
                </a:solidFill>
                <a:latin typeface="Arial Black"/>
                <a:cs typeface="Arial Black"/>
              </a:rPr>
              <a:t>EXIT</a:t>
            </a:r>
            <a:r>
              <a:rPr sz="1000" spc="-100" dirty="0">
                <a:solidFill>
                  <a:srgbClr val="242424"/>
                </a:solidFill>
                <a:latin typeface="Arial Black"/>
                <a:cs typeface="Arial Black"/>
              </a:rPr>
              <a:t> </a:t>
            </a:r>
            <a:r>
              <a:rPr sz="1000" spc="-155" dirty="0">
                <a:solidFill>
                  <a:srgbClr val="242424"/>
                </a:solidFill>
                <a:latin typeface="Arial Black"/>
                <a:cs typeface="Arial Black"/>
              </a:rPr>
              <a:t>LOOP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51932" y="3267455"/>
            <a:ext cx="2040889" cy="740410"/>
          </a:xfrm>
          <a:custGeom>
            <a:avLst/>
            <a:gdLst/>
            <a:ahLst/>
            <a:cxnLst/>
            <a:rect l="l" t="t" r="r" b="b"/>
            <a:pathLst>
              <a:path w="2040890" h="740410">
                <a:moveTo>
                  <a:pt x="0" y="370078"/>
                </a:moveTo>
                <a:lnTo>
                  <a:pt x="1020190" y="0"/>
                </a:lnTo>
                <a:lnTo>
                  <a:pt x="2040382" y="370078"/>
                </a:lnTo>
                <a:lnTo>
                  <a:pt x="1020190" y="740283"/>
                </a:lnTo>
                <a:lnTo>
                  <a:pt x="0" y="370078"/>
                </a:lnTo>
                <a:close/>
              </a:path>
            </a:pathLst>
          </a:custGeom>
          <a:ln w="12192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97295" y="3391611"/>
            <a:ext cx="56197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3810" algn="ctr">
              <a:lnSpc>
                <a:spcPct val="100000"/>
              </a:lnSpc>
              <a:spcBef>
                <a:spcPts val="95"/>
              </a:spcBef>
            </a:pPr>
            <a:r>
              <a:rPr sz="1000" spc="-185" dirty="0">
                <a:solidFill>
                  <a:srgbClr val="242424"/>
                </a:solidFill>
                <a:latin typeface="Arial Black"/>
                <a:cs typeface="Arial Black"/>
              </a:rPr>
              <a:t>Check  </a:t>
            </a:r>
            <a:r>
              <a:rPr sz="1000" spc="-130" dirty="0">
                <a:solidFill>
                  <a:srgbClr val="242424"/>
                </a:solidFill>
                <a:latin typeface="Arial Black"/>
                <a:cs typeface="Arial Black"/>
              </a:rPr>
              <a:t>Continue  </a:t>
            </a:r>
            <a:r>
              <a:rPr sz="1000" spc="-185" dirty="0">
                <a:solidFill>
                  <a:srgbClr val="242424"/>
                </a:solidFill>
                <a:latin typeface="Arial Black"/>
                <a:cs typeface="Arial Black"/>
              </a:rPr>
              <a:t>C</a:t>
            </a:r>
            <a:r>
              <a:rPr sz="1000" spc="-95" dirty="0">
                <a:solidFill>
                  <a:srgbClr val="242424"/>
                </a:solidFill>
                <a:latin typeface="Arial Black"/>
                <a:cs typeface="Arial Black"/>
              </a:rPr>
              <a:t>o</a:t>
            </a:r>
            <a:r>
              <a:rPr sz="1000" spc="-120" dirty="0">
                <a:solidFill>
                  <a:srgbClr val="242424"/>
                </a:solidFill>
                <a:latin typeface="Arial Black"/>
                <a:cs typeface="Arial Black"/>
              </a:rPr>
              <a:t>n</a:t>
            </a:r>
            <a:r>
              <a:rPr sz="1000" spc="-100" dirty="0">
                <a:solidFill>
                  <a:srgbClr val="242424"/>
                </a:solidFill>
                <a:latin typeface="Arial Black"/>
                <a:cs typeface="Arial Black"/>
              </a:rPr>
              <a:t>d</a:t>
            </a:r>
            <a:r>
              <a:rPr sz="1000" spc="-110" dirty="0">
                <a:solidFill>
                  <a:srgbClr val="242424"/>
                </a:solidFill>
                <a:latin typeface="Arial Black"/>
                <a:cs typeface="Arial Black"/>
              </a:rPr>
              <a:t>i</a:t>
            </a:r>
            <a:r>
              <a:rPr sz="1000" spc="-125" dirty="0">
                <a:solidFill>
                  <a:srgbClr val="242424"/>
                </a:solidFill>
                <a:latin typeface="Arial Black"/>
                <a:cs typeface="Arial Black"/>
              </a:rPr>
              <a:t>t</a:t>
            </a:r>
            <a:r>
              <a:rPr sz="1000" spc="-110" dirty="0">
                <a:solidFill>
                  <a:srgbClr val="242424"/>
                </a:solidFill>
                <a:latin typeface="Arial Black"/>
                <a:cs typeface="Arial Black"/>
              </a:rPr>
              <a:t>i</a:t>
            </a:r>
            <a:r>
              <a:rPr sz="1000" spc="-95" dirty="0">
                <a:solidFill>
                  <a:srgbClr val="242424"/>
                </a:solidFill>
                <a:latin typeface="Arial Black"/>
                <a:cs typeface="Arial Black"/>
              </a:rPr>
              <a:t>o</a:t>
            </a:r>
            <a:r>
              <a:rPr sz="1000" spc="-105" dirty="0">
                <a:solidFill>
                  <a:srgbClr val="242424"/>
                </a:solidFill>
                <a:latin typeface="Arial Black"/>
                <a:cs typeface="Arial Black"/>
              </a:rPr>
              <a:t>n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95415" y="4273296"/>
            <a:ext cx="1134110" cy="325120"/>
          </a:xfrm>
          <a:prstGeom prst="rect">
            <a:avLst/>
          </a:prstGeom>
          <a:ln w="12192">
            <a:solidFill>
              <a:srgbClr val="095A82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635"/>
              </a:spcBef>
            </a:pPr>
            <a:r>
              <a:rPr sz="1000" spc="-165" dirty="0">
                <a:solidFill>
                  <a:srgbClr val="242424"/>
                </a:solidFill>
                <a:latin typeface="Arial Black"/>
                <a:cs typeface="Arial Black"/>
              </a:rPr>
              <a:t>Execute </a:t>
            </a:r>
            <a:r>
              <a:rPr sz="1000" spc="-155" dirty="0">
                <a:solidFill>
                  <a:srgbClr val="242424"/>
                </a:solidFill>
                <a:latin typeface="Arial Black"/>
                <a:cs typeface="Arial Black"/>
              </a:rPr>
              <a:t>Block</a:t>
            </a:r>
            <a:r>
              <a:rPr sz="1000" spc="-185" dirty="0">
                <a:solidFill>
                  <a:srgbClr val="242424"/>
                </a:solidFill>
                <a:latin typeface="Arial Black"/>
                <a:cs typeface="Arial Black"/>
              </a:rPr>
              <a:t> </a:t>
            </a:r>
            <a:r>
              <a:rPr sz="1000" spc="-135" dirty="0">
                <a:solidFill>
                  <a:srgbClr val="242424"/>
                </a:solidFill>
                <a:latin typeface="Arial Black"/>
                <a:cs typeface="Arial Black"/>
              </a:rPr>
              <a:t>2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154040" y="3738371"/>
            <a:ext cx="1446530" cy="996950"/>
            <a:chOff x="5154040" y="3738371"/>
            <a:chExt cx="1446530" cy="996950"/>
          </a:xfrm>
        </p:grpSpPr>
        <p:sp>
          <p:nvSpPr>
            <p:cNvPr id="35" name="object 35"/>
            <p:cNvSpPr/>
            <p:nvPr/>
          </p:nvSpPr>
          <p:spPr>
            <a:xfrm>
              <a:off x="6524243" y="4014215"/>
              <a:ext cx="76200" cy="26187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92267" y="3738371"/>
              <a:ext cx="600710" cy="245110"/>
            </a:xfrm>
            <a:custGeom>
              <a:avLst/>
              <a:gdLst/>
              <a:ahLst/>
              <a:cxnLst/>
              <a:rect l="l" t="t" r="r" b="b"/>
              <a:pathLst>
                <a:path w="600710" h="245110">
                  <a:moveTo>
                    <a:pt x="600201" y="0"/>
                  </a:moveTo>
                  <a:lnTo>
                    <a:pt x="0" y="0"/>
                  </a:lnTo>
                  <a:lnTo>
                    <a:pt x="0" y="244982"/>
                  </a:lnTo>
                  <a:lnTo>
                    <a:pt x="600201" y="244982"/>
                  </a:lnTo>
                  <a:lnTo>
                    <a:pt x="600201" y="0"/>
                  </a:lnTo>
                  <a:close/>
                </a:path>
              </a:pathLst>
            </a:custGeom>
            <a:solidFill>
              <a:srgbClr val="1F9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57215" y="4732019"/>
              <a:ext cx="1409700" cy="0"/>
            </a:xfrm>
            <a:custGeom>
              <a:avLst/>
              <a:gdLst/>
              <a:ahLst/>
              <a:cxnLst/>
              <a:rect l="l" t="t" r="r" b="b"/>
              <a:pathLst>
                <a:path w="1409700">
                  <a:moveTo>
                    <a:pt x="0" y="0"/>
                  </a:moveTo>
                  <a:lnTo>
                    <a:pt x="1409318" y="0"/>
                  </a:lnTo>
                </a:path>
              </a:pathLst>
            </a:custGeom>
            <a:ln w="609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906768" y="2516123"/>
            <a:ext cx="554990" cy="245745"/>
          </a:xfrm>
          <a:prstGeom prst="rect">
            <a:avLst/>
          </a:prstGeom>
          <a:solidFill>
            <a:srgbClr val="1F9F85"/>
          </a:solidFill>
        </p:spPr>
        <p:txBody>
          <a:bodyPr vert="horz" wrap="square" lIns="0" tIns="3937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310"/>
              </a:spcBef>
            </a:pPr>
            <a:r>
              <a:rPr sz="1000" spc="-210" dirty="0">
                <a:solidFill>
                  <a:srgbClr val="DCE1E2"/>
                </a:solidFill>
                <a:latin typeface="Arial Black"/>
                <a:cs typeface="Arial Black"/>
              </a:rPr>
              <a:t>TRUE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90688" y="1962911"/>
            <a:ext cx="728980" cy="254635"/>
          </a:xfrm>
          <a:prstGeom prst="rect">
            <a:avLst/>
          </a:prstGeom>
          <a:solidFill>
            <a:srgbClr val="095A82"/>
          </a:solidFill>
        </p:spPr>
        <p:txBody>
          <a:bodyPr vert="horz" wrap="square" lIns="0" tIns="43815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345"/>
              </a:spcBef>
            </a:pPr>
            <a:r>
              <a:rPr sz="1000" spc="-200" dirty="0">
                <a:solidFill>
                  <a:srgbClr val="DCE1E2"/>
                </a:solidFill>
                <a:latin typeface="Arial Black"/>
                <a:cs typeface="Arial Black"/>
              </a:rPr>
              <a:t>FALSE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52843" y="4000500"/>
            <a:ext cx="699770" cy="247015"/>
          </a:xfrm>
          <a:prstGeom prst="rect">
            <a:avLst/>
          </a:prstGeom>
          <a:solidFill>
            <a:srgbClr val="095A82"/>
          </a:solidFill>
        </p:spPr>
        <p:txBody>
          <a:bodyPr vert="horz" wrap="square" lIns="0" tIns="4127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325"/>
              </a:spcBef>
            </a:pPr>
            <a:r>
              <a:rPr sz="1000" spc="-200" dirty="0">
                <a:solidFill>
                  <a:srgbClr val="DCE1E2"/>
                </a:solidFill>
                <a:latin typeface="Arial Black"/>
                <a:cs typeface="Arial Black"/>
              </a:rPr>
              <a:t>FALSE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34380" y="3766515"/>
            <a:ext cx="3092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35" dirty="0">
                <a:solidFill>
                  <a:srgbClr val="DCE1E2"/>
                </a:solidFill>
                <a:latin typeface="Arial Black"/>
                <a:cs typeface="Arial Black"/>
              </a:rPr>
              <a:t>T</a:t>
            </a:r>
            <a:r>
              <a:rPr sz="1000" spc="-210" dirty="0">
                <a:solidFill>
                  <a:srgbClr val="DCE1E2"/>
                </a:solidFill>
                <a:latin typeface="Arial Black"/>
                <a:cs typeface="Arial Black"/>
              </a:rPr>
              <a:t>R</a:t>
            </a:r>
            <a:r>
              <a:rPr sz="1000" spc="-175" dirty="0">
                <a:solidFill>
                  <a:srgbClr val="DCE1E2"/>
                </a:solidFill>
                <a:latin typeface="Arial Black"/>
                <a:cs typeface="Arial Black"/>
              </a:rPr>
              <a:t>U</a:t>
            </a:r>
            <a:r>
              <a:rPr sz="1000" spc="-220" dirty="0">
                <a:solidFill>
                  <a:srgbClr val="DCE1E2"/>
                </a:solidFill>
                <a:latin typeface="Arial Black"/>
                <a:cs typeface="Arial Black"/>
              </a:rPr>
              <a:t>E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157215" y="3599688"/>
            <a:ext cx="1410335" cy="1137285"/>
            <a:chOff x="5157215" y="3599688"/>
            <a:chExt cx="1410335" cy="1137285"/>
          </a:xfrm>
        </p:grpSpPr>
        <p:sp>
          <p:nvSpPr>
            <p:cNvPr id="43" name="object 43"/>
            <p:cNvSpPr/>
            <p:nvPr/>
          </p:nvSpPr>
          <p:spPr>
            <a:xfrm>
              <a:off x="5157216" y="3599687"/>
              <a:ext cx="394970" cy="76200"/>
            </a:xfrm>
            <a:custGeom>
              <a:avLst/>
              <a:gdLst/>
              <a:ahLst/>
              <a:cxnLst/>
              <a:rect l="l" t="t" r="r" b="b"/>
              <a:pathLst>
                <a:path w="39497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76187" y="31750"/>
                  </a:lnTo>
                  <a:lnTo>
                    <a:pt x="76200" y="0"/>
                  </a:lnTo>
                  <a:close/>
                </a:path>
                <a:path w="394970" h="76200">
                  <a:moveTo>
                    <a:pt x="394766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394766" y="44450"/>
                  </a:lnTo>
                  <a:lnTo>
                    <a:pt x="394766" y="31750"/>
                  </a:lnTo>
                  <a:close/>
                </a:path>
              </a:pathLst>
            </a:custGeom>
            <a:solidFill>
              <a:srgbClr val="0457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62343" y="4597908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0"/>
                  </a:moveTo>
                  <a:lnTo>
                    <a:pt x="0" y="133832"/>
                  </a:lnTo>
                </a:path>
              </a:pathLst>
            </a:custGeom>
            <a:ln w="9144">
              <a:solidFill>
                <a:srgbClr val="0457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007608" y="2802635"/>
            <a:ext cx="1132840" cy="323215"/>
          </a:xfrm>
          <a:prstGeom prst="rect">
            <a:avLst/>
          </a:prstGeom>
          <a:ln w="12192">
            <a:solidFill>
              <a:srgbClr val="095A82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630"/>
              </a:spcBef>
            </a:pPr>
            <a:r>
              <a:rPr sz="1000" spc="-165" dirty="0">
                <a:solidFill>
                  <a:srgbClr val="242424"/>
                </a:solidFill>
                <a:latin typeface="Arial Black"/>
                <a:cs typeface="Arial Black"/>
              </a:rPr>
              <a:t>Execute </a:t>
            </a:r>
            <a:r>
              <a:rPr sz="1000" spc="-155" dirty="0">
                <a:solidFill>
                  <a:srgbClr val="242424"/>
                </a:solidFill>
                <a:latin typeface="Arial Black"/>
                <a:cs typeface="Arial Black"/>
              </a:rPr>
              <a:t>Block</a:t>
            </a:r>
            <a:r>
              <a:rPr sz="1000" spc="-185" dirty="0">
                <a:solidFill>
                  <a:srgbClr val="242424"/>
                </a:solidFill>
                <a:latin typeface="Arial Black"/>
                <a:cs typeface="Arial Black"/>
              </a:rPr>
              <a:t> </a:t>
            </a:r>
            <a:r>
              <a:rPr sz="1000" spc="-135" dirty="0">
                <a:solidFill>
                  <a:srgbClr val="242424"/>
                </a:solidFill>
                <a:latin typeface="Arial Black"/>
                <a:cs typeface="Arial Black"/>
              </a:rPr>
              <a:t>1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154167" y="3125723"/>
            <a:ext cx="1420495" cy="1605915"/>
          </a:xfrm>
          <a:custGeom>
            <a:avLst/>
            <a:gdLst/>
            <a:ahLst/>
            <a:cxnLst/>
            <a:rect l="l" t="t" r="r" b="b"/>
            <a:pathLst>
              <a:path w="1420495" h="1605914">
                <a:moveTo>
                  <a:pt x="0" y="511937"/>
                </a:moveTo>
                <a:lnTo>
                  <a:pt x="3302" y="1605775"/>
                </a:lnTo>
              </a:path>
              <a:path w="1420495" h="1605914">
                <a:moveTo>
                  <a:pt x="1419987" y="0"/>
                </a:moveTo>
                <a:lnTo>
                  <a:pt x="1418716" y="141350"/>
                </a:lnTo>
              </a:path>
            </a:pathLst>
          </a:custGeom>
          <a:ln w="9144">
            <a:solidFill>
              <a:srgbClr val="045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6036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Assignment </a:t>
            </a:r>
            <a:r>
              <a:rPr sz="2800" b="1" spc="-5" dirty="0">
                <a:latin typeface="Carlito"/>
                <a:cs typeface="Carlito"/>
              </a:rPr>
              <a:t>– Data Types and</a:t>
            </a:r>
            <a:r>
              <a:rPr sz="2800" b="1" spc="-130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Operations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59810" y="2067686"/>
          <a:ext cx="2305050" cy="20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194">
                <a:tc gridSpan="2">
                  <a:txBody>
                    <a:bodyPr/>
                    <a:lstStyle/>
                    <a:p>
                      <a:pPr marL="4813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Arithmetic</a:t>
                      </a:r>
                      <a:r>
                        <a:rPr sz="1200" b="1" spc="-6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Operators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94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+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735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200" spc="-4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Addition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735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-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73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200" spc="-4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Subtraction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735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94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*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735" marB="0"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200" spc="-4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Multiplication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735" marB="0"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/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73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200" spc="-3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Division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735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233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2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++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735" marB="0"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Increment</a:t>
                      </a:r>
                      <a:r>
                        <a:rPr sz="1200" spc="-12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operator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735" marB="0"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194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--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73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Decrement</a:t>
                      </a:r>
                      <a:r>
                        <a:rPr sz="1200" spc="-9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operator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735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45388" y="967562"/>
            <a:ext cx="5551170" cy="643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Write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programs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use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all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data types and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given arithmetic</a:t>
            </a:r>
            <a:r>
              <a:rPr sz="1400" spc="-1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operations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Write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perform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all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arithmetic operations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given 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</a:t>
            </a:r>
            <a:r>
              <a:rPr sz="1400" spc="-19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table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776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Assignment </a:t>
            </a:r>
            <a:r>
              <a:rPr sz="2800" b="1" spc="-5" dirty="0">
                <a:latin typeface="Carlito"/>
                <a:cs typeface="Carlito"/>
              </a:rPr>
              <a:t>– if</a:t>
            </a:r>
            <a:r>
              <a:rPr sz="2800" b="1" spc="-2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Condition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388" y="997457"/>
            <a:ext cx="6791959" cy="2959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95A82"/>
                </a:solidFill>
                <a:latin typeface="Carlito"/>
                <a:cs typeface="Carlito"/>
              </a:rPr>
              <a:t>if</a:t>
            </a:r>
            <a:r>
              <a:rPr sz="1400" spc="-20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095A82"/>
                </a:solidFill>
                <a:latin typeface="Carlito"/>
                <a:cs typeface="Carlito"/>
              </a:rPr>
              <a:t>condition</a:t>
            </a:r>
            <a:endParaRPr sz="1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26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Write</a:t>
            </a:r>
            <a:r>
              <a:rPr sz="1400" spc="-3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 program</a:t>
            </a:r>
            <a:r>
              <a:rPr sz="1400" spc="-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to</a:t>
            </a:r>
            <a:r>
              <a:rPr sz="1400" spc="-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check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if</a:t>
            </a:r>
            <a:r>
              <a:rPr sz="1400" spc="-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candidate</a:t>
            </a:r>
            <a:r>
              <a:rPr sz="1400" spc="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</a:t>
            </a:r>
            <a:r>
              <a:rPr sz="1400" spc="-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eligible</a:t>
            </a:r>
            <a:r>
              <a:rPr sz="1400" spc="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for</a:t>
            </a:r>
            <a:r>
              <a:rPr sz="1400" spc="-6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voting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or</a:t>
            </a:r>
            <a:r>
              <a:rPr sz="1400" spc="-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not.</a:t>
            </a:r>
            <a:r>
              <a:rPr sz="1400" spc="-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(Hint: Check</a:t>
            </a:r>
            <a:r>
              <a:rPr sz="1400" spc="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age)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Write</a:t>
            </a:r>
            <a:r>
              <a:rPr sz="1400" spc="-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</a:t>
            </a:r>
            <a:r>
              <a:rPr sz="1400" spc="-5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check</a:t>
            </a:r>
            <a:r>
              <a:rPr sz="1400" spc="-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if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number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</a:t>
            </a:r>
            <a:r>
              <a:rPr sz="1400" spc="-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positive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or</a:t>
            </a:r>
            <a:r>
              <a:rPr sz="1400" spc="-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negative</a:t>
            </a:r>
            <a:endParaRPr sz="1400">
              <a:latin typeface="Carlito"/>
              <a:cs typeface="Carlito"/>
            </a:endParaRPr>
          </a:p>
          <a:p>
            <a:pPr marL="94615" indent="-82550">
              <a:lnSpc>
                <a:spcPct val="100000"/>
              </a:lnSpc>
              <a:spcBef>
                <a:spcPts val="1115"/>
              </a:spcBef>
              <a:buClr>
                <a:srgbClr val="095A82"/>
              </a:buClr>
              <a:buFont typeface="Wingdings"/>
              <a:buChar char=""/>
              <a:tabLst>
                <a:tab pos="9525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Extend the previous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 check whether the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given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number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positive,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zero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or</a:t>
            </a:r>
            <a:r>
              <a:rPr sz="1400" spc="-21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negative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95A82"/>
              </a:buClr>
              <a:buFont typeface="Wingdings"/>
              <a:buChar char=""/>
            </a:pPr>
            <a:endParaRPr sz="12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95A82"/>
                </a:solidFill>
                <a:latin typeface="Carlito"/>
                <a:cs typeface="Carlito"/>
              </a:rPr>
              <a:t>(Hint: use </a:t>
            </a:r>
            <a:r>
              <a:rPr sz="1400" dirty="0">
                <a:solidFill>
                  <a:srgbClr val="095A82"/>
                </a:solidFill>
                <a:latin typeface="Carlito"/>
                <a:cs typeface="Carlito"/>
              </a:rPr>
              <a:t>if-else</a:t>
            </a:r>
            <a:r>
              <a:rPr sz="1400" spc="-65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095A82"/>
                </a:solidFill>
                <a:latin typeface="Carlito"/>
                <a:cs typeface="Carlito"/>
              </a:rPr>
              <a:t>conditions)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Write</a:t>
            </a:r>
            <a:r>
              <a:rPr sz="1400" spc="-5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</a:t>
            </a:r>
            <a:r>
              <a:rPr sz="1400" spc="-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find</a:t>
            </a:r>
            <a:r>
              <a:rPr sz="1400" spc="-3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largest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</a:t>
            </a:r>
            <a:r>
              <a:rPr sz="1400" spc="-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two</a:t>
            </a:r>
            <a:r>
              <a:rPr sz="1400" spc="-3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numbers</a:t>
            </a:r>
            <a:endParaRPr sz="1400">
              <a:latin typeface="Carlito"/>
              <a:cs typeface="Carlito"/>
            </a:endParaRPr>
          </a:p>
          <a:p>
            <a:pPr marL="250190" marR="2587625" indent="-238125">
              <a:lnSpc>
                <a:spcPct val="147300"/>
              </a:lnSpc>
              <a:spcBef>
                <a:spcPts val="7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Write</a:t>
            </a:r>
            <a:r>
              <a:rPr sz="1400" spc="-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400" spc="-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</a:t>
            </a:r>
            <a:r>
              <a:rPr sz="1400" spc="-6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check</a:t>
            </a:r>
            <a:r>
              <a:rPr sz="1400" spc="-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given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number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</a:t>
            </a:r>
            <a:r>
              <a:rPr sz="1400" spc="-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even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or</a:t>
            </a:r>
            <a:r>
              <a:rPr sz="1400" spc="-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odd </a:t>
            </a:r>
            <a:r>
              <a:rPr sz="1400" spc="-20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095A82"/>
                </a:solidFill>
                <a:latin typeface="Carlito"/>
                <a:cs typeface="Carlito"/>
              </a:rPr>
              <a:t>(Hint: use </a:t>
            </a:r>
            <a:r>
              <a:rPr sz="1400" dirty="0">
                <a:solidFill>
                  <a:srgbClr val="095A82"/>
                </a:solidFill>
                <a:latin typeface="Carlito"/>
                <a:cs typeface="Carlito"/>
              </a:rPr>
              <a:t>%</a:t>
            </a:r>
            <a:r>
              <a:rPr sz="1400" spc="-35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095A82"/>
                </a:solidFill>
                <a:latin typeface="Carlito"/>
                <a:cs typeface="Carlito"/>
              </a:rPr>
              <a:t>operator)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24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Assignment </a:t>
            </a:r>
            <a:r>
              <a:rPr sz="2800" b="1" spc="-5" dirty="0">
                <a:latin typeface="Carlito"/>
                <a:cs typeface="Carlito"/>
              </a:rPr>
              <a:t>–</a:t>
            </a:r>
            <a:r>
              <a:rPr sz="2800" b="1" spc="-10" dirty="0">
                <a:latin typeface="Carlito"/>
                <a:cs typeface="Carlito"/>
              </a:rPr>
              <a:t> </a:t>
            </a:r>
            <a:r>
              <a:rPr sz="2800" b="1" spc="-30" dirty="0">
                <a:latin typeface="Carlito"/>
                <a:cs typeface="Carlito"/>
              </a:rPr>
              <a:t>for-loop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5388" y="948308"/>
            <a:ext cx="4872355" cy="2259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Write</a:t>
            </a:r>
            <a:r>
              <a:rPr sz="1400" spc="-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</a:t>
            </a:r>
            <a:r>
              <a:rPr sz="1400" spc="-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print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10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even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numbers and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10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odd</a:t>
            </a:r>
            <a:r>
              <a:rPr sz="1400" spc="-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numbers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Write a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 find factorial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</a:t>
            </a:r>
            <a:r>
              <a:rPr sz="1400" spc="-23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number.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Write a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generate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tables of</a:t>
            </a:r>
            <a:r>
              <a:rPr sz="1400" spc="-18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30" dirty="0">
                <a:solidFill>
                  <a:srgbClr val="5F5F5F"/>
                </a:solidFill>
                <a:latin typeface="Carlito"/>
                <a:cs typeface="Carlito"/>
              </a:rPr>
              <a:t>10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Write a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add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digits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a</a:t>
            </a:r>
            <a:r>
              <a:rPr sz="1400" spc="-1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number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Write a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reverse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digits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a</a:t>
            </a:r>
            <a:r>
              <a:rPr sz="1400" spc="-17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number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Write a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generate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10 Fibonacci</a:t>
            </a:r>
            <a:r>
              <a:rPr sz="1400" spc="-20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numbers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844292"/>
            <a:ext cx="8209915" cy="29209"/>
          </a:xfrm>
          <a:custGeom>
            <a:avLst/>
            <a:gdLst/>
            <a:ahLst/>
            <a:cxnLst/>
            <a:rect l="l" t="t" r="r" b="b"/>
            <a:pathLst>
              <a:path w="8209915" h="29209">
                <a:moveTo>
                  <a:pt x="8209788" y="0"/>
                </a:moveTo>
                <a:lnTo>
                  <a:pt x="0" y="0"/>
                </a:lnTo>
                <a:lnTo>
                  <a:pt x="0" y="28705"/>
                </a:lnTo>
                <a:lnTo>
                  <a:pt x="8209788" y="28705"/>
                </a:lnTo>
                <a:lnTo>
                  <a:pt x="8209788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3657"/>
            <a:ext cx="18808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What is</a:t>
            </a:r>
            <a:r>
              <a:rPr sz="2600" b="1" spc="-60" dirty="0">
                <a:latin typeface="Carlito"/>
                <a:cs typeface="Carlito"/>
              </a:rPr>
              <a:t> </a:t>
            </a:r>
            <a:r>
              <a:rPr sz="2600" b="1" spc="-15" dirty="0">
                <a:latin typeface="Carlito"/>
                <a:cs typeface="Carlito"/>
              </a:rPr>
              <a:t>Java?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695" y="957072"/>
            <a:ext cx="2713990" cy="3681729"/>
            <a:chOff x="2901695" y="957072"/>
            <a:chExt cx="2713990" cy="3681729"/>
          </a:xfrm>
        </p:grpSpPr>
        <p:sp>
          <p:nvSpPr>
            <p:cNvPr id="5" name="object 5"/>
            <p:cNvSpPr/>
            <p:nvPr/>
          </p:nvSpPr>
          <p:spPr>
            <a:xfrm>
              <a:off x="3953255" y="1767840"/>
              <a:ext cx="454151" cy="24612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57244" y="957071"/>
              <a:ext cx="605155" cy="603250"/>
            </a:xfrm>
            <a:custGeom>
              <a:avLst/>
              <a:gdLst/>
              <a:ahLst/>
              <a:cxnLst/>
              <a:rect l="l" t="t" r="r" b="b"/>
              <a:pathLst>
                <a:path w="605154" h="603250">
                  <a:moveTo>
                    <a:pt x="604901" y="301498"/>
                  </a:moveTo>
                  <a:lnTo>
                    <a:pt x="600964" y="252730"/>
                  </a:lnTo>
                  <a:lnTo>
                    <a:pt x="589407" y="206375"/>
                  </a:lnTo>
                  <a:lnTo>
                    <a:pt x="571119" y="163195"/>
                  </a:lnTo>
                  <a:lnTo>
                    <a:pt x="546354" y="123698"/>
                  </a:lnTo>
                  <a:lnTo>
                    <a:pt x="516128" y="88519"/>
                  </a:lnTo>
                  <a:lnTo>
                    <a:pt x="486918" y="63512"/>
                  </a:lnTo>
                  <a:lnTo>
                    <a:pt x="486918" y="301498"/>
                  </a:lnTo>
                  <a:lnTo>
                    <a:pt x="480187" y="350647"/>
                  </a:lnTo>
                  <a:lnTo>
                    <a:pt x="461264" y="394716"/>
                  </a:lnTo>
                  <a:lnTo>
                    <a:pt x="432181" y="431927"/>
                  </a:lnTo>
                  <a:lnTo>
                    <a:pt x="394716" y="460629"/>
                  </a:lnTo>
                  <a:lnTo>
                    <a:pt x="350774" y="479044"/>
                  </a:lnTo>
                  <a:lnTo>
                    <a:pt x="302387" y="485648"/>
                  </a:lnTo>
                  <a:lnTo>
                    <a:pt x="253238" y="479044"/>
                  </a:lnTo>
                  <a:lnTo>
                    <a:pt x="209042" y="460629"/>
                  </a:lnTo>
                  <a:lnTo>
                    <a:pt x="171831" y="431927"/>
                  </a:lnTo>
                  <a:lnTo>
                    <a:pt x="143002" y="394716"/>
                  </a:lnTo>
                  <a:lnTo>
                    <a:pt x="124460" y="350647"/>
                  </a:lnTo>
                  <a:lnTo>
                    <a:pt x="117983" y="301498"/>
                  </a:lnTo>
                  <a:lnTo>
                    <a:pt x="124460" y="253365"/>
                  </a:lnTo>
                  <a:lnTo>
                    <a:pt x="143002" y="209550"/>
                  </a:lnTo>
                  <a:lnTo>
                    <a:pt x="171831" y="172212"/>
                  </a:lnTo>
                  <a:lnTo>
                    <a:pt x="209042" y="143129"/>
                  </a:lnTo>
                  <a:lnTo>
                    <a:pt x="253238" y="124206"/>
                  </a:lnTo>
                  <a:lnTo>
                    <a:pt x="302387" y="117475"/>
                  </a:lnTo>
                  <a:lnTo>
                    <a:pt x="350774" y="124206"/>
                  </a:lnTo>
                  <a:lnTo>
                    <a:pt x="394716" y="143129"/>
                  </a:lnTo>
                  <a:lnTo>
                    <a:pt x="432181" y="172212"/>
                  </a:lnTo>
                  <a:lnTo>
                    <a:pt x="461264" y="209550"/>
                  </a:lnTo>
                  <a:lnTo>
                    <a:pt x="480187" y="253365"/>
                  </a:lnTo>
                  <a:lnTo>
                    <a:pt x="486918" y="301498"/>
                  </a:lnTo>
                  <a:lnTo>
                    <a:pt x="486918" y="63512"/>
                  </a:lnTo>
                  <a:lnTo>
                    <a:pt x="441198" y="33782"/>
                  </a:lnTo>
                  <a:lnTo>
                    <a:pt x="397891" y="15367"/>
                  </a:lnTo>
                  <a:lnTo>
                    <a:pt x="351409" y="3937"/>
                  </a:lnTo>
                  <a:lnTo>
                    <a:pt x="302387" y="0"/>
                  </a:lnTo>
                  <a:lnTo>
                    <a:pt x="252857" y="3937"/>
                  </a:lnTo>
                  <a:lnTo>
                    <a:pt x="205994" y="15367"/>
                  </a:lnTo>
                  <a:lnTo>
                    <a:pt x="162560" y="33782"/>
                  </a:lnTo>
                  <a:lnTo>
                    <a:pt x="122936" y="58293"/>
                  </a:lnTo>
                  <a:lnTo>
                    <a:pt x="87757" y="88519"/>
                  </a:lnTo>
                  <a:lnTo>
                    <a:pt x="57785" y="123698"/>
                  </a:lnTo>
                  <a:lnTo>
                    <a:pt x="33401" y="163195"/>
                  </a:lnTo>
                  <a:lnTo>
                    <a:pt x="15240" y="206375"/>
                  </a:lnTo>
                  <a:lnTo>
                    <a:pt x="3937" y="252730"/>
                  </a:lnTo>
                  <a:lnTo>
                    <a:pt x="0" y="301498"/>
                  </a:lnTo>
                  <a:lnTo>
                    <a:pt x="3937" y="351028"/>
                  </a:lnTo>
                  <a:lnTo>
                    <a:pt x="15240" y="397637"/>
                  </a:lnTo>
                  <a:lnTo>
                    <a:pt x="33401" y="441071"/>
                  </a:lnTo>
                  <a:lnTo>
                    <a:pt x="57785" y="480568"/>
                  </a:lnTo>
                  <a:lnTo>
                    <a:pt x="87757" y="515620"/>
                  </a:lnTo>
                  <a:lnTo>
                    <a:pt x="122936" y="545592"/>
                  </a:lnTo>
                  <a:lnTo>
                    <a:pt x="162560" y="569849"/>
                  </a:lnTo>
                  <a:lnTo>
                    <a:pt x="205994" y="588010"/>
                  </a:lnTo>
                  <a:lnTo>
                    <a:pt x="252857" y="599186"/>
                  </a:lnTo>
                  <a:lnTo>
                    <a:pt x="302387" y="603123"/>
                  </a:lnTo>
                  <a:lnTo>
                    <a:pt x="351409" y="599186"/>
                  </a:lnTo>
                  <a:lnTo>
                    <a:pt x="397891" y="588010"/>
                  </a:lnTo>
                  <a:lnTo>
                    <a:pt x="441198" y="569849"/>
                  </a:lnTo>
                  <a:lnTo>
                    <a:pt x="480822" y="545592"/>
                  </a:lnTo>
                  <a:lnTo>
                    <a:pt x="516128" y="515620"/>
                  </a:lnTo>
                  <a:lnTo>
                    <a:pt x="542036" y="485648"/>
                  </a:lnTo>
                  <a:lnTo>
                    <a:pt x="571119" y="441071"/>
                  </a:lnTo>
                  <a:lnTo>
                    <a:pt x="589407" y="397637"/>
                  </a:lnTo>
                  <a:lnTo>
                    <a:pt x="600964" y="351028"/>
                  </a:lnTo>
                  <a:lnTo>
                    <a:pt x="604901" y="301498"/>
                  </a:lnTo>
                  <a:close/>
                </a:path>
              </a:pathLst>
            </a:custGeom>
            <a:solidFill>
              <a:srgbClr val="ED0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47032" y="1472183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102" y="281051"/>
                  </a:moveTo>
                  <a:lnTo>
                    <a:pt x="558419" y="235331"/>
                  </a:lnTo>
                  <a:lnTo>
                    <a:pt x="547878" y="192024"/>
                  </a:lnTo>
                  <a:lnTo>
                    <a:pt x="530860" y="151638"/>
                  </a:lnTo>
                  <a:lnTo>
                    <a:pt x="508127" y="114808"/>
                  </a:lnTo>
                  <a:lnTo>
                    <a:pt x="503809" y="109855"/>
                  </a:lnTo>
                  <a:lnTo>
                    <a:pt x="480060" y="82042"/>
                  </a:lnTo>
                  <a:lnTo>
                    <a:pt x="454787" y="60401"/>
                  </a:lnTo>
                  <a:lnTo>
                    <a:pt x="454787" y="281051"/>
                  </a:lnTo>
                  <a:lnTo>
                    <a:pt x="448691" y="326517"/>
                  </a:lnTo>
                  <a:lnTo>
                    <a:pt x="431419" y="367538"/>
                  </a:lnTo>
                  <a:lnTo>
                    <a:pt x="404368" y="402082"/>
                  </a:lnTo>
                  <a:lnTo>
                    <a:pt x="369316" y="428879"/>
                  </a:lnTo>
                  <a:lnTo>
                    <a:pt x="327660" y="446151"/>
                  </a:lnTo>
                  <a:lnTo>
                    <a:pt x="281051" y="452247"/>
                  </a:lnTo>
                  <a:lnTo>
                    <a:pt x="235585" y="446151"/>
                  </a:lnTo>
                  <a:lnTo>
                    <a:pt x="194564" y="428879"/>
                  </a:lnTo>
                  <a:lnTo>
                    <a:pt x="160020" y="402082"/>
                  </a:lnTo>
                  <a:lnTo>
                    <a:pt x="133223" y="367538"/>
                  </a:lnTo>
                  <a:lnTo>
                    <a:pt x="115951" y="326517"/>
                  </a:lnTo>
                  <a:lnTo>
                    <a:pt x="109855" y="281051"/>
                  </a:lnTo>
                  <a:lnTo>
                    <a:pt x="115951" y="235585"/>
                  </a:lnTo>
                  <a:lnTo>
                    <a:pt x="133223" y="194564"/>
                  </a:lnTo>
                  <a:lnTo>
                    <a:pt x="160020" y="160020"/>
                  </a:lnTo>
                  <a:lnTo>
                    <a:pt x="194564" y="133223"/>
                  </a:lnTo>
                  <a:lnTo>
                    <a:pt x="235585" y="115951"/>
                  </a:lnTo>
                  <a:lnTo>
                    <a:pt x="281051" y="109855"/>
                  </a:lnTo>
                  <a:lnTo>
                    <a:pt x="327660" y="115951"/>
                  </a:lnTo>
                  <a:lnTo>
                    <a:pt x="369316" y="133223"/>
                  </a:lnTo>
                  <a:lnTo>
                    <a:pt x="404368" y="160020"/>
                  </a:lnTo>
                  <a:lnTo>
                    <a:pt x="431419" y="194564"/>
                  </a:lnTo>
                  <a:lnTo>
                    <a:pt x="448691" y="235585"/>
                  </a:lnTo>
                  <a:lnTo>
                    <a:pt x="454787" y="281051"/>
                  </a:lnTo>
                  <a:lnTo>
                    <a:pt x="454787" y="60401"/>
                  </a:lnTo>
                  <a:lnTo>
                    <a:pt x="410464" y="31242"/>
                  </a:lnTo>
                  <a:lnTo>
                    <a:pt x="370078" y="14224"/>
                  </a:lnTo>
                  <a:lnTo>
                    <a:pt x="326771" y="3683"/>
                  </a:lnTo>
                  <a:lnTo>
                    <a:pt x="281051" y="0"/>
                  </a:lnTo>
                  <a:lnTo>
                    <a:pt x="235966" y="3683"/>
                  </a:lnTo>
                  <a:lnTo>
                    <a:pt x="192913" y="14224"/>
                  </a:lnTo>
                  <a:lnTo>
                    <a:pt x="152781" y="31242"/>
                  </a:lnTo>
                  <a:lnTo>
                    <a:pt x="115824" y="53975"/>
                  </a:lnTo>
                  <a:lnTo>
                    <a:pt x="83058" y="82042"/>
                  </a:lnTo>
                  <a:lnTo>
                    <a:pt x="54737" y="114808"/>
                  </a:lnTo>
                  <a:lnTo>
                    <a:pt x="31750" y="151638"/>
                  </a:lnTo>
                  <a:lnTo>
                    <a:pt x="14478" y="192024"/>
                  </a:lnTo>
                  <a:lnTo>
                    <a:pt x="3683" y="235331"/>
                  </a:lnTo>
                  <a:lnTo>
                    <a:pt x="0" y="281051"/>
                  </a:lnTo>
                  <a:lnTo>
                    <a:pt x="3683" y="326771"/>
                  </a:lnTo>
                  <a:lnTo>
                    <a:pt x="14478" y="370078"/>
                  </a:lnTo>
                  <a:lnTo>
                    <a:pt x="31750" y="410464"/>
                  </a:lnTo>
                  <a:lnTo>
                    <a:pt x="54737" y="447294"/>
                  </a:lnTo>
                  <a:lnTo>
                    <a:pt x="83058" y="480060"/>
                  </a:lnTo>
                  <a:lnTo>
                    <a:pt x="115824" y="508127"/>
                  </a:lnTo>
                  <a:lnTo>
                    <a:pt x="152781" y="530860"/>
                  </a:lnTo>
                  <a:lnTo>
                    <a:pt x="192913" y="547878"/>
                  </a:lnTo>
                  <a:lnTo>
                    <a:pt x="235966" y="558419"/>
                  </a:lnTo>
                  <a:lnTo>
                    <a:pt x="281051" y="562102"/>
                  </a:lnTo>
                  <a:lnTo>
                    <a:pt x="326771" y="558419"/>
                  </a:lnTo>
                  <a:lnTo>
                    <a:pt x="370078" y="547878"/>
                  </a:lnTo>
                  <a:lnTo>
                    <a:pt x="410464" y="530860"/>
                  </a:lnTo>
                  <a:lnTo>
                    <a:pt x="447294" y="508127"/>
                  </a:lnTo>
                  <a:lnTo>
                    <a:pt x="480060" y="480060"/>
                  </a:lnTo>
                  <a:lnTo>
                    <a:pt x="530860" y="410464"/>
                  </a:lnTo>
                  <a:lnTo>
                    <a:pt x="547878" y="370078"/>
                  </a:lnTo>
                  <a:lnTo>
                    <a:pt x="558419" y="326771"/>
                  </a:lnTo>
                  <a:lnTo>
                    <a:pt x="562102" y="281051"/>
                  </a:lnTo>
                  <a:close/>
                </a:path>
              </a:pathLst>
            </a:custGeom>
            <a:solidFill>
              <a:srgbClr val="0062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98847" y="2188463"/>
              <a:ext cx="987551" cy="21153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47488" y="1874532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79" h="563880">
                  <a:moveTo>
                    <a:pt x="563880" y="281927"/>
                  </a:moveTo>
                  <a:lnTo>
                    <a:pt x="560197" y="236080"/>
                  </a:lnTo>
                  <a:lnTo>
                    <a:pt x="549275" y="192519"/>
                  </a:lnTo>
                  <a:lnTo>
                    <a:pt x="532003" y="152133"/>
                  </a:lnTo>
                  <a:lnTo>
                    <a:pt x="508889" y="115176"/>
                  </a:lnTo>
                  <a:lnTo>
                    <a:pt x="480568" y="82283"/>
                  </a:lnTo>
                  <a:lnTo>
                    <a:pt x="453644" y="59321"/>
                  </a:lnTo>
                  <a:lnTo>
                    <a:pt x="453644" y="281927"/>
                  </a:lnTo>
                  <a:lnTo>
                    <a:pt x="447548" y="327647"/>
                  </a:lnTo>
                  <a:lnTo>
                    <a:pt x="430149" y="368668"/>
                  </a:lnTo>
                  <a:lnTo>
                    <a:pt x="403352" y="403339"/>
                  </a:lnTo>
                  <a:lnTo>
                    <a:pt x="368681" y="430136"/>
                  </a:lnTo>
                  <a:lnTo>
                    <a:pt x="327660" y="447535"/>
                  </a:lnTo>
                  <a:lnTo>
                    <a:pt x="281940" y="453631"/>
                  </a:lnTo>
                  <a:lnTo>
                    <a:pt x="236220" y="447535"/>
                  </a:lnTo>
                  <a:lnTo>
                    <a:pt x="195199" y="430136"/>
                  </a:lnTo>
                  <a:lnTo>
                    <a:pt x="160528" y="403339"/>
                  </a:lnTo>
                  <a:lnTo>
                    <a:pt x="133731" y="368668"/>
                  </a:lnTo>
                  <a:lnTo>
                    <a:pt x="116332" y="327647"/>
                  </a:lnTo>
                  <a:lnTo>
                    <a:pt x="110236" y="281927"/>
                  </a:lnTo>
                  <a:lnTo>
                    <a:pt x="116332" y="236080"/>
                  </a:lnTo>
                  <a:lnTo>
                    <a:pt x="133731" y="194551"/>
                  </a:lnTo>
                  <a:lnTo>
                    <a:pt x="160528" y="159245"/>
                  </a:lnTo>
                  <a:lnTo>
                    <a:pt x="195199" y="131813"/>
                  </a:lnTo>
                  <a:lnTo>
                    <a:pt x="236220" y="114033"/>
                  </a:lnTo>
                  <a:lnTo>
                    <a:pt x="281940" y="107683"/>
                  </a:lnTo>
                  <a:lnTo>
                    <a:pt x="327660" y="114033"/>
                  </a:lnTo>
                  <a:lnTo>
                    <a:pt x="368681" y="131813"/>
                  </a:lnTo>
                  <a:lnTo>
                    <a:pt x="403352" y="159245"/>
                  </a:lnTo>
                  <a:lnTo>
                    <a:pt x="430149" y="194551"/>
                  </a:lnTo>
                  <a:lnTo>
                    <a:pt x="447548" y="236080"/>
                  </a:lnTo>
                  <a:lnTo>
                    <a:pt x="453644" y="281927"/>
                  </a:lnTo>
                  <a:lnTo>
                    <a:pt x="453644" y="59321"/>
                  </a:lnTo>
                  <a:lnTo>
                    <a:pt x="410718" y="31356"/>
                  </a:lnTo>
                  <a:lnTo>
                    <a:pt x="370332" y="14351"/>
                  </a:lnTo>
                  <a:lnTo>
                    <a:pt x="327152" y="3670"/>
                  </a:lnTo>
                  <a:lnTo>
                    <a:pt x="281940" y="0"/>
                  </a:lnTo>
                  <a:lnTo>
                    <a:pt x="236093" y="3670"/>
                  </a:lnTo>
                  <a:lnTo>
                    <a:pt x="192532" y="14351"/>
                  </a:lnTo>
                  <a:lnTo>
                    <a:pt x="152146" y="31356"/>
                  </a:lnTo>
                  <a:lnTo>
                    <a:pt x="115189" y="54216"/>
                  </a:lnTo>
                  <a:lnTo>
                    <a:pt x="82296" y="82283"/>
                  </a:lnTo>
                  <a:lnTo>
                    <a:pt x="54229" y="115176"/>
                  </a:lnTo>
                  <a:lnTo>
                    <a:pt x="31369" y="152133"/>
                  </a:lnTo>
                  <a:lnTo>
                    <a:pt x="14351" y="192519"/>
                  </a:lnTo>
                  <a:lnTo>
                    <a:pt x="3683" y="236080"/>
                  </a:lnTo>
                  <a:lnTo>
                    <a:pt x="0" y="281927"/>
                  </a:lnTo>
                  <a:lnTo>
                    <a:pt x="3683" y="327139"/>
                  </a:lnTo>
                  <a:lnTo>
                    <a:pt x="14351" y="370319"/>
                  </a:lnTo>
                  <a:lnTo>
                    <a:pt x="31369" y="410705"/>
                  </a:lnTo>
                  <a:lnTo>
                    <a:pt x="54229" y="447662"/>
                  </a:lnTo>
                  <a:lnTo>
                    <a:pt x="82296" y="480555"/>
                  </a:lnTo>
                  <a:lnTo>
                    <a:pt x="115189" y="508876"/>
                  </a:lnTo>
                  <a:lnTo>
                    <a:pt x="152146" y="531990"/>
                  </a:lnTo>
                  <a:lnTo>
                    <a:pt x="192532" y="549262"/>
                  </a:lnTo>
                  <a:lnTo>
                    <a:pt x="236093" y="560184"/>
                  </a:lnTo>
                  <a:lnTo>
                    <a:pt x="281940" y="563867"/>
                  </a:lnTo>
                  <a:lnTo>
                    <a:pt x="327152" y="560184"/>
                  </a:lnTo>
                  <a:lnTo>
                    <a:pt x="370332" y="549262"/>
                  </a:lnTo>
                  <a:lnTo>
                    <a:pt x="410718" y="531990"/>
                  </a:lnTo>
                  <a:lnTo>
                    <a:pt x="447675" y="508876"/>
                  </a:lnTo>
                  <a:lnTo>
                    <a:pt x="480568" y="480555"/>
                  </a:lnTo>
                  <a:lnTo>
                    <a:pt x="532003" y="410705"/>
                  </a:lnTo>
                  <a:lnTo>
                    <a:pt x="549275" y="370319"/>
                  </a:lnTo>
                  <a:lnTo>
                    <a:pt x="560197" y="327139"/>
                  </a:lnTo>
                  <a:lnTo>
                    <a:pt x="563880" y="281927"/>
                  </a:lnTo>
                  <a:close/>
                </a:path>
              </a:pathLst>
            </a:custGeom>
            <a:solidFill>
              <a:srgbClr val="008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29556" y="1278635"/>
              <a:ext cx="781685" cy="99060"/>
            </a:xfrm>
            <a:custGeom>
              <a:avLst/>
              <a:gdLst/>
              <a:ahLst/>
              <a:cxnLst/>
              <a:rect l="l" t="t" r="r" b="b"/>
              <a:pathLst>
                <a:path w="781685" h="99059">
                  <a:moveTo>
                    <a:pt x="781304" y="0"/>
                  </a:moveTo>
                  <a:lnTo>
                    <a:pt x="174752" y="0"/>
                  </a:lnTo>
                  <a:lnTo>
                    <a:pt x="35687" y="77216"/>
                  </a:lnTo>
                  <a:lnTo>
                    <a:pt x="32131" y="75311"/>
                  </a:lnTo>
                  <a:lnTo>
                    <a:pt x="10668" y="75311"/>
                  </a:lnTo>
                  <a:lnTo>
                    <a:pt x="0" y="79248"/>
                  </a:lnTo>
                  <a:lnTo>
                    <a:pt x="0" y="95123"/>
                  </a:lnTo>
                  <a:lnTo>
                    <a:pt x="10668" y="99060"/>
                  </a:lnTo>
                  <a:lnTo>
                    <a:pt x="35687" y="99060"/>
                  </a:lnTo>
                  <a:lnTo>
                    <a:pt x="42799" y="95123"/>
                  </a:lnTo>
                  <a:lnTo>
                    <a:pt x="42799" y="81280"/>
                  </a:lnTo>
                  <a:lnTo>
                    <a:pt x="39243" y="79248"/>
                  </a:lnTo>
                  <a:lnTo>
                    <a:pt x="42926" y="77216"/>
                  </a:lnTo>
                  <a:lnTo>
                    <a:pt x="178308" y="2032"/>
                  </a:lnTo>
                  <a:lnTo>
                    <a:pt x="781304" y="2032"/>
                  </a:lnTo>
                  <a:lnTo>
                    <a:pt x="781304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29555" y="1278636"/>
              <a:ext cx="781685" cy="99060"/>
            </a:xfrm>
            <a:custGeom>
              <a:avLst/>
              <a:gdLst/>
              <a:ahLst/>
              <a:cxnLst/>
              <a:rect l="l" t="t" r="r" b="b"/>
              <a:pathLst>
                <a:path w="781685" h="99059">
                  <a:moveTo>
                    <a:pt x="21463" y="99060"/>
                  </a:moveTo>
                  <a:lnTo>
                    <a:pt x="35687" y="99060"/>
                  </a:lnTo>
                  <a:lnTo>
                    <a:pt x="42799" y="95123"/>
                  </a:lnTo>
                  <a:lnTo>
                    <a:pt x="42799" y="87122"/>
                  </a:lnTo>
                  <a:lnTo>
                    <a:pt x="42799" y="85216"/>
                  </a:lnTo>
                  <a:lnTo>
                    <a:pt x="42799" y="81279"/>
                  </a:lnTo>
                  <a:lnTo>
                    <a:pt x="39243" y="79248"/>
                  </a:lnTo>
                  <a:lnTo>
                    <a:pt x="119634" y="34543"/>
                  </a:lnTo>
                  <a:lnTo>
                    <a:pt x="160909" y="11684"/>
                  </a:lnTo>
                  <a:lnTo>
                    <a:pt x="176149" y="3175"/>
                  </a:lnTo>
                  <a:lnTo>
                    <a:pt x="178308" y="2031"/>
                  </a:lnTo>
                  <a:lnTo>
                    <a:pt x="526923" y="2031"/>
                  </a:lnTo>
                  <a:lnTo>
                    <a:pt x="705993" y="2031"/>
                  </a:lnTo>
                  <a:lnTo>
                    <a:pt x="771906" y="2031"/>
                  </a:lnTo>
                  <a:lnTo>
                    <a:pt x="781304" y="2031"/>
                  </a:lnTo>
                  <a:lnTo>
                    <a:pt x="781304" y="0"/>
                  </a:lnTo>
                  <a:lnTo>
                    <a:pt x="430657" y="0"/>
                  </a:lnTo>
                  <a:lnTo>
                    <a:pt x="250571" y="0"/>
                  </a:lnTo>
                  <a:lnTo>
                    <a:pt x="184277" y="0"/>
                  </a:lnTo>
                  <a:lnTo>
                    <a:pt x="174752" y="0"/>
                  </a:lnTo>
                  <a:lnTo>
                    <a:pt x="94361" y="44703"/>
                  </a:lnTo>
                  <a:lnTo>
                    <a:pt x="53086" y="67563"/>
                  </a:lnTo>
                  <a:lnTo>
                    <a:pt x="37846" y="76073"/>
                  </a:lnTo>
                  <a:lnTo>
                    <a:pt x="35687" y="77215"/>
                  </a:lnTo>
                  <a:lnTo>
                    <a:pt x="32131" y="75311"/>
                  </a:lnTo>
                  <a:lnTo>
                    <a:pt x="28575" y="75311"/>
                  </a:lnTo>
                  <a:lnTo>
                    <a:pt x="21463" y="75311"/>
                  </a:lnTo>
                  <a:lnTo>
                    <a:pt x="10668" y="75311"/>
                  </a:lnTo>
                  <a:lnTo>
                    <a:pt x="0" y="79248"/>
                  </a:lnTo>
                  <a:lnTo>
                    <a:pt x="0" y="87122"/>
                  </a:lnTo>
                  <a:lnTo>
                    <a:pt x="0" y="95123"/>
                  </a:lnTo>
                  <a:lnTo>
                    <a:pt x="10668" y="99060"/>
                  </a:lnTo>
                  <a:lnTo>
                    <a:pt x="21463" y="99060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69891" y="4241292"/>
              <a:ext cx="220979" cy="391795"/>
            </a:xfrm>
            <a:custGeom>
              <a:avLst/>
              <a:gdLst/>
              <a:ahLst/>
              <a:cxnLst/>
              <a:rect l="l" t="t" r="r" b="b"/>
              <a:pathLst>
                <a:path w="220979" h="391795">
                  <a:moveTo>
                    <a:pt x="157987" y="0"/>
                  </a:moveTo>
                  <a:lnTo>
                    <a:pt x="123952" y="0"/>
                  </a:lnTo>
                  <a:lnTo>
                    <a:pt x="0" y="391541"/>
                  </a:lnTo>
                  <a:lnTo>
                    <a:pt x="7366" y="386321"/>
                  </a:lnTo>
                  <a:lnTo>
                    <a:pt x="15112" y="379895"/>
                  </a:lnTo>
                  <a:lnTo>
                    <a:pt x="22225" y="371894"/>
                  </a:lnTo>
                  <a:lnTo>
                    <a:pt x="27812" y="361911"/>
                  </a:lnTo>
                  <a:lnTo>
                    <a:pt x="207518" y="80429"/>
                  </a:lnTo>
                  <a:lnTo>
                    <a:pt x="220725" y="49110"/>
                  </a:lnTo>
                  <a:lnTo>
                    <a:pt x="215392" y="23545"/>
                  </a:lnTo>
                  <a:lnTo>
                    <a:pt x="193675" y="6311"/>
                  </a:lnTo>
                  <a:lnTo>
                    <a:pt x="157987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11395" y="4241292"/>
              <a:ext cx="288290" cy="397510"/>
            </a:xfrm>
            <a:custGeom>
              <a:avLst/>
              <a:gdLst/>
              <a:ahLst/>
              <a:cxnLst/>
              <a:rect l="l" t="t" r="r" b="b"/>
              <a:pathLst>
                <a:path w="288289" h="397510">
                  <a:moveTo>
                    <a:pt x="287781" y="0"/>
                  </a:moveTo>
                  <a:lnTo>
                    <a:pt x="0" y="0"/>
                  </a:lnTo>
                  <a:lnTo>
                    <a:pt x="118871" y="392531"/>
                  </a:lnTo>
                  <a:lnTo>
                    <a:pt x="130175" y="396113"/>
                  </a:lnTo>
                  <a:lnTo>
                    <a:pt x="140842" y="397319"/>
                  </a:lnTo>
                  <a:lnTo>
                    <a:pt x="151383" y="396113"/>
                  </a:lnTo>
                  <a:lnTo>
                    <a:pt x="162687" y="392531"/>
                  </a:lnTo>
                  <a:lnTo>
                    <a:pt x="28778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72712" y="4218431"/>
              <a:ext cx="559435" cy="414655"/>
            </a:xfrm>
            <a:custGeom>
              <a:avLst/>
              <a:gdLst/>
              <a:ahLst/>
              <a:cxnLst/>
              <a:rect l="l" t="t" r="r" b="b"/>
              <a:pathLst>
                <a:path w="559435" h="414654">
                  <a:moveTo>
                    <a:pt x="263652" y="414401"/>
                  </a:moveTo>
                  <a:lnTo>
                    <a:pt x="218567" y="265099"/>
                  </a:lnTo>
                  <a:lnTo>
                    <a:pt x="222504" y="265099"/>
                  </a:lnTo>
                  <a:lnTo>
                    <a:pt x="194183" y="184188"/>
                  </a:lnTo>
                  <a:lnTo>
                    <a:pt x="145542" y="22847"/>
                  </a:lnTo>
                  <a:lnTo>
                    <a:pt x="137795" y="22847"/>
                  </a:lnTo>
                  <a:lnTo>
                    <a:pt x="129794" y="0"/>
                  </a:lnTo>
                  <a:lnTo>
                    <a:pt x="103886" y="9423"/>
                  </a:lnTo>
                  <a:lnTo>
                    <a:pt x="75311" y="17653"/>
                  </a:lnTo>
                  <a:lnTo>
                    <a:pt x="41529" y="23456"/>
                  </a:lnTo>
                  <a:lnTo>
                    <a:pt x="0" y="25654"/>
                  </a:lnTo>
                  <a:lnTo>
                    <a:pt x="142113" y="250126"/>
                  </a:lnTo>
                  <a:lnTo>
                    <a:pt x="146939" y="251117"/>
                  </a:lnTo>
                  <a:lnTo>
                    <a:pt x="232537" y="384771"/>
                  </a:lnTo>
                  <a:lnTo>
                    <a:pt x="240030" y="394754"/>
                  </a:lnTo>
                  <a:lnTo>
                    <a:pt x="248031" y="402767"/>
                  </a:lnTo>
                  <a:lnTo>
                    <a:pt x="256159" y="409181"/>
                  </a:lnTo>
                  <a:lnTo>
                    <a:pt x="263652" y="414401"/>
                  </a:lnTo>
                  <a:close/>
                </a:path>
                <a:path w="559435" h="414654">
                  <a:moveTo>
                    <a:pt x="559181" y="28613"/>
                  </a:moveTo>
                  <a:lnTo>
                    <a:pt x="517398" y="26416"/>
                  </a:lnTo>
                  <a:lnTo>
                    <a:pt x="483743" y="20624"/>
                  </a:lnTo>
                  <a:lnTo>
                    <a:pt x="455930" y="12446"/>
                  </a:lnTo>
                  <a:lnTo>
                    <a:pt x="431546" y="3048"/>
                  </a:lnTo>
                  <a:lnTo>
                    <a:pt x="344297" y="265099"/>
                  </a:lnTo>
                  <a:lnTo>
                    <a:pt x="409702" y="256578"/>
                  </a:lnTo>
                  <a:lnTo>
                    <a:pt x="559181" y="28613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06268" y="1203959"/>
              <a:ext cx="1702435" cy="3279775"/>
            </a:xfrm>
            <a:custGeom>
              <a:avLst/>
              <a:gdLst/>
              <a:ahLst/>
              <a:cxnLst/>
              <a:rect l="l" t="t" r="r" b="b"/>
              <a:pathLst>
                <a:path w="1702435" h="3279775">
                  <a:moveTo>
                    <a:pt x="920369" y="112649"/>
                  </a:moveTo>
                  <a:lnTo>
                    <a:pt x="895096" y="97282"/>
                  </a:lnTo>
                  <a:lnTo>
                    <a:pt x="882523" y="97282"/>
                  </a:lnTo>
                  <a:lnTo>
                    <a:pt x="878332" y="99822"/>
                  </a:lnTo>
                  <a:lnTo>
                    <a:pt x="714502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710311" y="2540"/>
                  </a:lnTo>
                  <a:lnTo>
                    <a:pt x="874141" y="102362"/>
                  </a:lnTo>
                  <a:lnTo>
                    <a:pt x="869950" y="105029"/>
                  </a:lnTo>
                  <a:lnTo>
                    <a:pt x="869950" y="112649"/>
                  </a:lnTo>
                  <a:lnTo>
                    <a:pt x="871601" y="119380"/>
                  </a:lnTo>
                  <a:lnTo>
                    <a:pt x="876300" y="124206"/>
                  </a:lnTo>
                  <a:lnTo>
                    <a:pt x="884174" y="127000"/>
                  </a:lnTo>
                  <a:lnTo>
                    <a:pt x="895096" y="128016"/>
                  </a:lnTo>
                  <a:lnTo>
                    <a:pt x="904494" y="127000"/>
                  </a:lnTo>
                  <a:lnTo>
                    <a:pt x="912495" y="124206"/>
                  </a:lnTo>
                  <a:lnTo>
                    <a:pt x="918210" y="119380"/>
                  </a:lnTo>
                  <a:lnTo>
                    <a:pt x="920369" y="112649"/>
                  </a:lnTo>
                  <a:close/>
                </a:path>
                <a:path w="1702435" h="3279775">
                  <a:moveTo>
                    <a:pt x="1702181" y="3017913"/>
                  </a:moveTo>
                  <a:lnTo>
                    <a:pt x="1660017" y="3001467"/>
                  </a:lnTo>
                  <a:lnTo>
                    <a:pt x="1603375" y="2987865"/>
                  </a:lnTo>
                  <a:lnTo>
                    <a:pt x="1549019" y="2983877"/>
                  </a:lnTo>
                  <a:lnTo>
                    <a:pt x="1520317" y="2984982"/>
                  </a:lnTo>
                  <a:lnTo>
                    <a:pt x="1472184" y="2991955"/>
                  </a:lnTo>
                  <a:lnTo>
                    <a:pt x="1421384" y="3005417"/>
                  </a:lnTo>
                  <a:lnTo>
                    <a:pt x="1392809" y="3015780"/>
                  </a:lnTo>
                  <a:lnTo>
                    <a:pt x="1480312" y="3279521"/>
                  </a:lnTo>
                  <a:lnTo>
                    <a:pt x="1614678" y="3279521"/>
                  </a:lnTo>
                  <a:lnTo>
                    <a:pt x="1614678" y="3277387"/>
                  </a:lnTo>
                  <a:lnTo>
                    <a:pt x="1702181" y="3017913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06267" y="1203960"/>
              <a:ext cx="920750" cy="128270"/>
            </a:xfrm>
            <a:custGeom>
              <a:avLst/>
              <a:gdLst/>
              <a:ahLst/>
              <a:cxnLst/>
              <a:rect l="l" t="t" r="r" b="b"/>
              <a:pathLst>
                <a:path w="920750" h="128269">
                  <a:moveTo>
                    <a:pt x="894969" y="127762"/>
                  </a:moveTo>
                  <a:lnTo>
                    <a:pt x="883919" y="126873"/>
                  </a:lnTo>
                  <a:lnTo>
                    <a:pt x="876172" y="123951"/>
                  </a:lnTo>
                  <a:lnTo>
                    <a:pt x="871346" y="119125"/>
                  </a:lnTo>
                  <a:lnTo>
                    <a:pt x="869822" y="112394"/>
                  </a:lnTo>
                  <a:lnTo>
                    <a:pt x="869822" y="109854"/>
                  </a:lnTo>
                  <a:lnTo>
                    <a:pt x="869822" y="104775"/>
                  </a:lnTo>
                  <a:lnTo>
                    <a:pt x="874014" y="102107"/>
                  </a:lnTo>
                  <a:lnTo>
                    <a:pt x="779271" y="44576"/>
                  </a:lnTo>
                  <a:lnTo>
                    <a:pt x="730631" y="14986"/>
                  </a:lnTo>
                  <a:lnTo>
                    <a:pt x="712723" y="4063"/>
                  </a:lnTo>
                  <a:lnTo>
                    <a:pt x="710057" y="2539"/>
                  </a:lnTo>
                  <a:lnTo>
                    <a:pt x="299593" y="2539"/>
                  </a:lnTo>
                  <a:lnTo>
                    <a:pt x="88773" y="2539"/>
                  </a:lnTo>
                  <a:lnTo>
                    <a:pt x="11049" y="2539"/>
                  </a:lnTo>
                  <a:lnTo>
                    <a:pt x="0" y="2539"/>
                  </a:lnTo>
                  <a:lnTo>
                    <a:pt x="0" y="0"/>
                  </a:lnTo>
                  <a:lnTo>
                    <a:pt x="413004" y="0"/>
                  </a:lnTo>
                  <a:lnTo>
                    <a:pt x="624967" y="0"/>
                  </a:lnTo>
                  <a:lnTo>
                    <a:pt x="703198" y="0"/>
                  </a:lnTo>
                  <a:lnTo>
                    <a:pt x="714247" y="0"/>
                  </a:lnTo>
                  <a:lnTo>
                    <a:pt x="809117" y="57657"/>
                  </a:lnTo>
                  <a:lnTo>
                    <a:pt x="857757" y="87122"/>
                  </a:lnTo>
                  <a:lnTo>
                    <a:pt x="875665" y="98043"/>
                  </a:lnTo>
                  <a:lnTo>
                    <a:pt x="878205" y="99567"/>
                  </a:lnTo>
                  <a:lnTo>
                    <a:pt x="882395" y="97027"/>
                  </a:lnTo>
                  <a:lnTo>
                    <a:pt x="886586" y="97027"/>
                  </a:lnTo>
                  <a:lnTo>
                    <a:pt x="894969" y="97027"/>
                  </a:lnTo>
                  <a:lnTo>
                    <a:pt x="904240" y="98043"/>
                  </a:lnTo>
                  <a:lnTo>
                    <a:pt x="912368" y="100964"/>
                  </a:lnTo>
                  <a:lnTo>
                    <a:pt x="918082" y="105663"/>
                  </a:lnTo>
                  <a:lnTo>
                    <a:pt x="920242" y="112394"/>
                  </a:lnTo>
                  <a:lnTo>
                    <a:pt x="918082" y="119125"/>
                  </a:lnTo>
                  <a:lnTo>
                    <a:pt x="912368" y="123951"/>
                  </a:lnTo>
                  <a:lnTo>
                    <a:pt x="904240" y="126873"/>
                  </a:lnTo>
                  <a:lnTo>
                    <a:pt x="894969" y="127762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674233" y="908050"/>
            <a:ext cx="1459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8599"/>
                </a:solidFill>
                <a:latin typeface="Carlito"/>
                <a:cs typeface="Carlito"/>
              </a:rPr>
              <a:t>Class-based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13476" y="2319527"/>
            <a:ext cx="864235" cy="146685"/>
            <a:chOff x="5713476" y="2319527"/>
            <a:chExt cx="864235" cy="146685"/>
          </a:xfrm>
        </p:grpSpPr>
        <p:sp>
          <p:nvSpPr>
            <p:cNvPr id="19" name="object 19"/>
            <p:cNvSpPr/>
            <p:nvPr/>
          </p:nvSpPr>
          <p:spPr>
            <a:xfrm>
              <a:off x="5718048" y="2324099"/>
              <a:ext cx="854710" cy="137160"/>
            </a:xfrm>
            <a:custGeom>
              <a:avLst/>
              <a:gdLst/>
              <a:ahLst/>
              <a:cxnLst/>
              <a:rect l="l" t="t" r="r" b="b"/>
              <a:pathLst>
                <a:path w="854709" h="137160">
                  <a:moveTo>
                    <a:pt x="854583" y="134366"/>
                  </a:moveTo>
                  <a:lnTo>
                    <a:pt x="195072" y="134366"/>
                  </a:lnTo>
                  <a:lnTo>
                    <a:pt x="46863" y="30226"/>
                  </a:lnTo>
                  <a:lnTo>
                    <a:pt x="42926" y="27432"/>
                  </a:lnTo>
                  <a:lnTo>
                    <a:pt x="46863" y="24638"/>
                  </a:lnTo>
                  <a:lnTo>
                    <a:pt x="46863" y="16510"/>
                  </a:lnTo>
                  <a:lnTo>
                    <a:pt x="45339" y="9271"/>
                  </a:lnTo>
                  <a:lnTo>
                    <a:pt x="40894" y="4064"/>
                  </a:lnTo>
                  <a:lnTo>
                    <a:pt x="33655" y="1016"/>
                  </a:lnTo>
                  <a:lnTo>
                    <a:pt x="23368" y="0"/>
                  </a:lnTo>
                  <a:lnTo>
                    <a:pt x="14732" y="1016"/>
                  </a:lnTo>
                  <a:lnTo>
                    <a:pt x="7239" y="4064"/>
                  </a:lnTo>
                  <a:lnTo>
                    <a:pt x="2032" y="9271"/>
                  </a:lnTo>
                  <a:lnTo>
                    <a:pt x="0" y="16510"/>
                  </a:lnTo>
                  <a:lnTo>
                    <a:pt x="2032" y="23622"/>
                  </a:lnTo>
                  <a:lnTo>
                    <a:pt x="7239" y="28829"/>
                  </a:lnTo>
                  <a:lnTo>
                    <a:pt x="14732" y="31877"/>
                  </a:lnTo>
                  <a:lnTo>
                    <a:pt x="23368" y="32893"/>
                  </a:lnTo>
                  <a:lnTo>
                    <a:pt x="35179" y="32893"/>
                  </a:lnTo>
                  <a:lnTo>
                    <a:pt x="38989" y="30226"/>
                  </a:lnTo>
                  <a:lnTo>
                    <a:pt x="191135" y="137160"/>
                  </a:lnTo>
                  <a:lnTo>
                    <a:pt x="854583" y="137160"/>
                  </a:lnTo>
                  <a:lnTo>
                    <a:pt x="854583" y="134366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18048" y="2324099"/>
              <a:ext cx="854710" cy="137160"/>
            </a:xfrm>
            <a:custGeom>
              <a:avLst/>
              <a:gdLst/>
              <a:ahLst/>
              <a:cxnLst/>
              <a:rect l="l" t="t" r="r" b="b"/>
              <a:pathLst>
                <a:path w="854709" h="137160">
                  <a:moveTo>
                    <a:pt x="23367" y="0"/>
                  </a:moveTo>
                  <a:lnTo>
                    <a:pt x="33654" y="1016"/>
                  </a:lnTo>
                  <a:lnTo>
                    <a:pt x="40893" y="4063"/>
                  </a:lnTo>
                  <a:lnTo>
                    <a:pt x="45338" y="9270"/>
                  </a:lnTo>
                  <a:lnTo>
                    <a:pt x="46862" y="16510"/>
                  </a:lnTo>
                  <a:lnTo>
                    <a:pt x="46862" y="19176"/>
                  </a:lnTo>
                  <a:lnTo>
                    <a:pt x="46862" y="24637"/>
                  </a:lnTo>
                  <a:lnTo>
                    <a:pt x="42925" y="27431"/>
                  </a:lnTo>
                  <a:lnTo>
                    <a:pt x="130937" y="89281"/>
                  </a:lnTo>
                  <a:lnTo>
                    <a:pt x="176022" y="121031"/>
                  </a:lnTo>
                  <a:lnTo>
                    <a:pt x="192786" y="132714"/>
                  </a:lnTo>
                  <a:lnTo>
                    <a:pt x="195072" y="134366"/>
                  </a:lnTo>
                  <a:lnTo>
                    <a:pt x="576326" y="134366"/>
                  </a:lnTo>
                  <a:lnTo>
                    <a:pt x="772160" y="134366"/>
                  </a:lnTo>
                  <a:lnTo>
                    <a:pt x="844296" y="134366"/>
                  </a:lnTo>
                  <a:lnTo>
                    <a:pt x="854582" y="134366"/>
                  </a:lnTo>
                  <a:lnTo>
                    <a:pt x="854582" y="137160"/>
                  </a:lnTo>
                  <a:lnTo>
                    <a:pt x="471042" y="137160"/>
                  </a:lnTo>
                  <a:lnTo>
                    <a:pt x="274065" y="137160"/>
                  </a:lnTo>
                  <a:lnTo>
                    <a:pt x="201549" y="137160"/>
                  </a:lnTo>
                  <a:lnTo>
                    <a:pt x="191135" y="137160"/>
                  </a:lnTo>
                  <a:lnTo>
                    <a:pt x="103124" y="75311"/>
                  </a:lnTo>
                  <a:lnTo>
                    <a:pt x="58038" y="43561"/>
                  </a:lnTo>
                  <a:lnTo>
                    <a:pt x="41401" y="31876"/>
                  </a:lnTo>
                  <a:lnTo>
                    <a:pt x="38988" y="30225"/>
                  </a:lnTo>
                  <a:lnTo>
                    <a:pt x="35178" y="32893"/>
                  </a:lnTo>
                  <a:lnTo>
                    <a:pt x="31241" y="32893"/>
                  </a:lnTo>
                  <a:lnTo>
                    <a:pt x="23367" y="32893"/>
                  </a:lnTo>
                  <a:lnTo>
                    <a:pt x="14731" y="31876"/>
                  </a:lnTo>
                  <a:lnTo>
                    <a:pt x="7238" y="28829"/>
                  </a:lnTo>
                  <a:lnTo>
                    <a:pt x="2031" y="23622"/>
                  </a:lnTo>
                  <a:lnTo>
                    <a:pt x="0" y="16510"/>
                  </a:lnTo>
                  <a:lnTo>
                    <a:pt x="2031" y="9270"/>
                  </a:lnTo>
                  <a:lnTo>
                    <a:pt x="7238" y="4063"/>
                  </a:lnTo>
                  <a:lnTo>
                    <a:pt x="14731" y="1016"/>
                  </a:lnTo>
                  <a:lnTo>
                    <a:pt x="23367" y="0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701790" y="2015707"/>
            <a:ext cx="2021839" cy="77216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400" spc="-15" dirty="0">
                <a:solidFill>
                  <a:srgbClr val="00B59C"/>
                </a:solidFill>
                <a:latin typeface="Carlito"/>
                <a:cs typeface="Carlito"/>
              </a:rPr>
              <a:t>Object-Oriented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000" spc="-5" dirty="0">
                <a:solidFill>
                  <a:srgbClr val="7D7D7D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56666" y="880529"/>
            <a:ext cx="3107055" cy="61531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Java</a:t>
            </a:r>
            <a:r>
              <a:rPr sz="1200" spc="-1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is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200" spc="-1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computer</a:t>
            </a:r>
            <a:r>
              <a:rPr sz="1200" spc="-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15" dirty="0">
                <a:solidFill>
                  <a:srgbClr val="006EC0"/>
                </a:solidFill>
                <a:latin typeface="Carlito"/>
                <a:cs typeface="Carlito"/>
              </a:rPr>
              <a:t>programming</a:t>
            </a:r>
            <a:r>
              <a:rPr sz="1200" spc="-7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language</a:t>
            </a:r>
            <a:r>
              <a:rPr sz="1200" spc="-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that</a:t>
            </a:r>
            <a:r>
              <a:rPr sz="1200" spc="-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is</a:t>
            </a:r>
            <a:r>
              <a:rPr sz="1200" spc="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-</a:t>
            </a:r>
            <a:endParaRPr sz="1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2400" spc="-15" dirty="0">
                <a:solidFill>
                  <a:srgbClr val="FF3D5F"/>
                </a:solidFill>
                <a:latin typeface="Carlito"/>
                <a:cs typeface="Carlito"/>
              </a:rPr>
              <a:t>Concurrent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25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Assignment </a:t>
            </a:r>
            <a:r>
              <a:rPr sz="2800" b="1" spc="-5" dirty="0">
                <a:latin typeface="Carlito"/>
                <a:cs typeface="Carlito"/>
              </a:rPr>
              <a:t>–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30" dirty="0">
                <a:latin typeface="Carlito"/>
                <a:cs typeface="Carlito"/>
              </a:rPr>
              <a:t>while-loop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5388" y="948308"/>
            <a:ext cx="4872355" cy="2259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Write</a:t>
            </a:r>
            <a:r>
              <a:rPr sz="1400" spc="-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</a:t>
            </a:r>
            <a:r>
              <a:rPr sz="1400" spc="-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print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10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even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numbers and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10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odd</a:t>
            </a:r>
            <a:r>
              <a:rPr sz="1400" spc="-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numbers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Write a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 find factorial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</a:t>
            </a:r>
            <a:r>
              <a:rPr sz="1400" spc="-23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number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Write a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generate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tables of</a:t>
            </a:r>
            <a:r>
              <a:rPr sz="1400" spc="-18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30" dirty="0">
                <a:solidFill>
                  <a:srgbClr val="5F5F5F"/>
                </a:solidFill>
                <a:latin typeface="Carlito"/>
                <a:cs typeface="Carlito"/>
              </a:rPr>
              <a:t>10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Write a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add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digits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a</a:t>
            </a:r>
            <a:r>
              <a:rPr sz="1400" spc="-1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number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Write a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reverse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digits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a</a:t>
            </a:r>
            <a:r>
              <a:rPr sz="1400" spc="-17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number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Write a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generate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10 Fibonacci</a:t>
            </a:r>
            <a:r>
              <a:rPr sz="1400" spc="-20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numbers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4090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Assignment </a:t>
            </a:r>
            <a:r>
              <a:rPr sz="2800" b="1" spc="-5" dirty="0">
                <a:latin typeface="Carlito"/>
                <a:cs typeface="Carlito"/>
              </a:rPr>
              <a:t>– </a:t>
            </a:r>
            <a:r>
              <a:rPr sz="2800" b="1" spc="-15" dirty="0">
                <a:latin typeface="Carlito"/>
                <a:cs typeface="Carlito"/>
              </a:rPr>
              <a:t>do-while</a:t>
            </a:r>
            <a:r>
              <a:rPr sz="2800" b="1" spc="-40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loop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spc="-5" dirty="0"/>
              <a:t>2020, Dursikshya and/or its affiliates. </a:t>
            </a:r>
            <a:r>
              <a:rPr dirty="0"/>
              <a:t>All </a:t>
            </a:r>
            <a:r>
              <a:rPr spc="-5" dirty="0"/>
              <a:t>rights</a:t>
            </a:r>
            <a:r>
              <a:rPr spc="55" dirty="0"/>
              <a:t> </a:t>
            </a:r>
            <a:r>
              <a:rPr spc="-20" dirty="0"/>
              <a:t>reserved.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5388" y="959865"/>
            <a:ext cx="4872355" cy="2259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Write</a:t>
            </a:r>
            <a:r>
              <a:rPr sz="1400" spc="-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</a:t>
            </a:r>
            <a:r>
              <a:rPr sz="1400" spc="-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print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10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even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numbers and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10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odd</a:t>
            </a:r>
            <a:r>
              <a:rPr sz="1400" spc="-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numbers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Write a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find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factorial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a</a:t>
            </a:r>
            <a:r>
              <a:rPr sz="1400" spc="-19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number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Write a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generate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tables of</a:t>
            </a:r>
            <a:r>
              <a:rPr sz="1400" spc="-15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30" dirty="0">
                <a:solidFill>
                  <a:srgbClr val="5F5F5F"/>
                </a:solidFill>
                <a:latin typeface="Carlito"/>
                <a:cs typeface="Carlito"/>
              </a:rPr>
              <a:t>10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Write a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add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digits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a</a:t>
            </a:r>
            <a:r>
              <a:rPr sz="1400" spc="-1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number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Write a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reverse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digits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a</a:t>
            </a:r>
            <a:r>
              <a:rPr sz="1400" spc="-17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number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Write a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generate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10 Fibonacci</a:t>
            </a:r>
            <a:r>
              <a:rPr sz="1400" spc="-1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numbers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844292"/>
            <a:ext cx="8209915" cy="29209"/>
          </a:xfrm>
          <a:custGeom>
            <a:avLst/>
            <a:gdLst/>
            <a:ahLst/>
            <a:cxnLst/>
            <a:rect l="l" t="t" r="r" b="b"/>
            <a:pathLst>
              <a:path w="8209915" h="29209">
                <a:moveTo>
                  <a:pt x="8209788" y="0"/>
                </a:moveTo>
                <a:lnTo>
                  <a:pt x="0" y="0"/>
                </a:lnTo>
                <a:lnTo>
                  <a:pt x="0" y="28705"/>
                </a:lnTo>
                <a:lnTo>
                  <a:pt x="8209788" y="28705"/>
                </a:lnTo>
                <a:lnTo>
                  <a:pt x="8209788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3657"/>
            <a:ext cx="18808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What is</a:t>
            </a:r>
            <a:r>
              <a:rPr sz="2600" b="1" spc="-60" dirty="0">
                <a:latin typeface="Carlito"/>
                <a:cs typeface="Carlito"/>
              </a:rPr>
              <a:t> </a:t>
            </a:r>
            <a:r>
              <a:rPr sz="2600" b="1" spc="-15" dirty="0">
                <a:latin typeface="Carlito"/>
                <a:cs typeface="Carlito"/>
              </a:rPr>
              <a:t>Java?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61260" y="957072"/>
            <a:ext cx="3154680" cy="3681729"/>
            <a:chOff x="2461260" y="957072"/>
            <a:chExt cx="3154680" cy="3681729"/>
          </a:xfrm>
        </p:grpSpPr>
        <p:sp>
          <p:nvSpPr>
            <p:cNvPr id="5" name="object 5"/>
            <p:cNvSpPr/>
            <p:nvPr/>
          </p:nvSpPr>
          <p:spPr>
            <a:xfrm>
              <a:off x="3412236" y="1767840"/>
              <a:ext cx="995172" cy="2526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96412" y="1772411"/>
              <a:ext cx="562610" cy="563880"/>
            </a:xfrm>
            <a:custGeom>
              <a:avLst/>
              <a:gdLst/>
              <a:ahLst/>
              <a:cxnLst/>
              <a:rect l="l" t="t" r="r" b="b"/>
              <a:pathLst>
                <a:path w="562610" h="563880">
                  <a:moveTo>
                    <a:pt x="562102" y="281940"/>
                  </a:moveTo>
                  <a:lnTo>
                    <a:pt x="558419" y="236093"/>
                  </a:lnTo>
                  <a:lnTo>
                    <a:pt x="547878" y="192532"/>
                  </a:lnTo>
                  <a:lnTo>
                    <a:pt x="530860" y="152146"/>
                  </a:lnTo>
                  <a:lnTo>
                    <a:pt x="508127" y="115189"/>
                  </a:lnTo>
                  <a:lnTo>
                    <a:pt x="503809" y="110236"/>
                  </a:lnTo>
                  <a:lnTo>
                    <a:pt x="480060" y="82308"/>
                  </a:lnTo>
                  <a:lnTo>
                    <a:pt x="452247" y="58483"/>
                  </a:lnTo>
                  <a:lnTo>
                    <a:pt x="452247" y="281940"/>
                  </a:lnTo>
                  <a:lnTo>
                    <a:pt x="446151" y="327660"/>
                  </a:lnTo>
                  <a:lnTo>
                    <a:pt x="428879" y="368681"/>
                  </a:lnTo>
                  <a:lnTo>
                    <a:pt x="402082" y="403352"/>
                  </a:lnTo>
                  <a:lnTo>
                    <a:pt x="367538" y="430149"/>
                  </a:lnTo>
                  <a:lnTo>
                    <a:pt x="326517" y="447548"/>
                  </a:lnTo>
                  <a:lnTo>
                    <a:pt x="281051" y="453644"/>
                  </a:lnTo>
                  <a:lnTo>
                    <a:pt x="235585" y="447548"/>
                  </a:lnTo>
                  <a:lnTo>
                    <a:pt x="194564" y="430149"/>
                  </a:lnTo>
                  <a:lnTo>
                    <a:pt x="160020" y="403352"/>
                  </a:lnTo>
                  <a:lnTo>
                    <a:pt x="133223" y="368681"/>
                  </a:lnTo>
                  <a:lnTo>
                    <a:pt x="115951" y="327660"/>
                  </a:lnTo>
                  <a:lnTo>
                    <a:pt x="109855" y="281940"/>
                  </a:lnTo>
                  <a:lnTo>
                    <a:pt x="115951" y="236220"/>
                  </a:lnTo>
                  <a:lnTo>
                    <a:pt x="133223" y="195199"/>
                  </a:lnTo>
                  <a:lnTo>
                    <a:pt x="160020" y="160528"/>
                  </a:lnTo>
                  <a:lnTo>
                    <a:pt x="194564" y="133731"/>
                  </a:lnTo>
                  <a:lnTo>
                    <a:pt x="235585" y="116344"/>
                  </a:lnTo>
                  <a:lnTo>
                    <a:pt x="281051" y="110236"/>
                  </a:lnTo>
                  <a:lnTo>
                    <a:pt x="326517" y="116344"/>
                  </a:lnTo>
                  <a:lnTo>
                    <a:pt x="367538" y="133731"/>
                  </a:lnTo>
                  <a:lnTo>
                    <a:pt x="402082" y="160528"/>
                  </a:lnTo>
                  <a:lnTo>
                    <a:pt x="428879" y="195199"/>
                  </a:lnTo>
                  <a:lnTo>
                    <a:pt x="446151" y="236220"/>
                  </a:lnTo>
                  <a:lnTo>
                    <a:pt x="452247" y="281940"/>
                  </a:lnTo>
                  <a:lnTo>
                    <a:pt x="452247" y="58483"/>
                  </a:lnTo>
                  <a:lnTo>
                    <a:pt x="410464" y="31369"/>
                  </a:lnTo>
                  <a:lnTo>
                    <a:pt x="370078" y="14351"/>
                  </a:lnTo>
                  <a:lnTo>
                    <a:pt x="326771" y="3683"/>
                  </a:lnTo>
                  <a:lnTo>
                    <a:pt x="281051" y="0"/>
                  </a:lnTo>
                  <a:lnTo>
                    <a:pt x="235331" y="3683"/>
                  </a:lnTo>
                  <a:lnTo>
                    <a:pt x="192024" y="14351"/>
                  </a:lnTo>
                  <a:lnTo>
                    <a:pt x="151638" y="31369"/>
                  </a:lnTo>
                  <a:lnTo>
                    <a:pt x="114808" y="54229"/>
                  </a:lnTo>
                  <a:lnTo>
                    <a:pt x="82042" y="82308"/>
                  </a:lnTo>
                  <a:lnTo>
                    <a:pt x="53975" y="115189"/>
                  </a:lnTo>
                  <a:lnTo>
                    <a:pt x="31229" y="152146"/>
                  </a:lnTo>
                  <a:lnTo>
                    <a:pt x="14224" y="192532"/>
                  </a:lnTo>
                  <a:lnTo>
                    <a:pt x="3683" y="236093"/>
                  </a:lnTo>
                  <a:lnTo>
                    <a:pt x="0" y="281940"/>
                  </a:lnTo>
                  <a:lnTo>
                    <a:pt x="3683" y="327787"/>
                  </a:lnTo>
                  <a:lnTo>
                    <a:pt x="14224" y="371348"/>
                  </a:lnTo>
                  <a:lnTo>
                    <a:pt x="31229" y="411734"/>
                  </a:lnTo>
                  <a:lnTo>
                    <a:pt x="53975" y="448691"/>
                  </a:lnTo>
                  <a:lnTo>
                    <a:pt x="82042" y="481584"/>
                  </a:lnTo>
                  <a:lnTo>
                    <a:pt x="114808" y="509651"/>
                  </a:lnTo>
                  <a:lnTo>
                    <a:pt x="151638" y="532511"/>
                  </a:lnTo>
                  <a:lnTo>
                    <a:pt x="192024" y="549529"/>
                  </a:lnTo>
                  <a:lnTo>
                    <a:pt x="235331" y="560197"/>
                  </a:lnTo>
                  <a:lnTo>
                    <a:pt x="281051" y="563880"/>
                  </a:lnTo>
                  <a:lnTo>
                    <a:pt x="326771" y="560197"/>
                  </a:lnTo>
                  <a:lnTo>
                    <a:pt x="370078" y="549529"/>
                  </a:lnTo>
                  <a:lnTo>
                    <a:pt x="410464" y="532511"/>
                  </a:lnTo>
                  <a:lnTo>
                    <a:pt x="447294" y="509651"/>
                  </a:lnTo>
                  <a:lnTo>
                    <a:pt x="480060" y="481584"/>
                  </a:lnTo>
                  <a:lnTo>
                    <a:pt x="530860" y="411734"/>
                  </a:lnTo>
                  <a:lnTo>
                    <a:pt x="547878" y="371348"/>
                  </a:lnTo>
                  <a:lnTo>
                    <a:pt x="558419" y="327787"/>
                  </a:lnTo>
                  <a:lnTo>
                    <a:pt x="562102" y="281940"/>
                  </a:lnTo>
                  <a:close/>
                </a:path>
              </a:pathLst>
            </a:custGeom>
            <a:solidFill>
              <a:srgbClr val="E2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7244" y="957071"/>
              <a:ext cx="605155" cy="603250"/>
            </a:xfrm>
            <a:custGeom>
              <a:avLst/>
              <a:gdLst/>
              <a:ahLst/>
              <a:cxnLst/>
              <a:rect l="l" t="t" r="r" b="b"/>
              <a:pathLst>
                <a:path w="605154" h="603250">
                  <a:moveTo>
                    <a:pt x="604901" y="301498"/>
                  </a:moveTo>
                  <a:lnTo>
                    <a:pt x="600964" y="252730"/>
                  </a:lnTo>
                  <a:lnTo>
                    <a:pt x="589407" y="206375"/>
                  </a:lnTo>
                  <a:lnTo>
                    <a:pt x="571119" y="163195"/>
                  </a:lnTo>
                  <a:lnTo>
                    <a:pt x="546354" y="123698"/>
                  </a:lnTo>
                  <a:lnTo>
                    <a:pt x="516128" y="88519"/>
                  </a:lnTo>
                  <a:lnTo>
                    <a:pt x="486918" y="63512"/>
                  </a:lnTo>
                  <a:lnTo>
                    <a:pt x="486918" y="301498"/>
                  </a:lnTo>
                  <a:lnTo>
                    <a:pt x="480187" y="350647"/>
                  </a:lnTo>
                  <a:lnTo>
                    <a:pt x="461264" y="394716"/>
                  </a:lnTo>
                  <a:lnTo>
                    <a:pt x="432181" y="431927"/>
                  </a:lnTo>
                  <a:lnTo>
                    <a:pt x="394716" y="460629"/>
                  </a:lnTo>
                  <a:lnTo>
                    <a:pt x="350774" y="479044"/>
                  </a:lnTo>
                  <a:lnTo>
                    <a:pt x="302387" y="485648"/>
                  </a:lnTo>
                  <a:lnTo>
                    <a:pt x="253238" y="479044"/>
                  </a:lnTo>
                  <a:lnTo>
                    <a:pt x="209042" y="460629"/>
                  </a:lnTo>
                  <a:lnTo>
                    <a:pt x="171831" y="431927"/>
                  </a:lnTo>
                  <a:lnTo>
                    <a:pt x="143002" y="394716"/>
                  </a:lnTo>
                  <a:lnTo>
                    <a:pt x="124460" y="350647"/>
                  </a:lnTo>
                  <a:lnTo>
                    <a:pt x="117983" y="301498"/>
                  </a:lnTo>
                  <a:lnTo>
                    <a:pt x="124460" y="253365"/>
                  </a:lnTo>
                  <a:lnTo>
                    <a:pt x="143002" y="209550"/>
                  </a:lnTo>
                  <a:lnTo>
                    <a:pt x="171831" y="172212"/>
                  </a:lnTo>
                  <a:lnTo>
                    <a:pt x="209042" y="143129"/>
                  </a:lnTo>
                  <a:lnTo>
                    <a:pt x="253238" y="124206"/>
                  </a:lnTo>
                  <a:lnTo>
                    <a:pt x="302387" y="117475"/>
                  </a:lnTo>
                  <a:lnTo>
                    <a:pt x="350774" y="124206"/>
                  </a:lnTo>
                  <a:lnTo>
                    <a:pt x="394716" y="143129"/>
                  </a:lnTo>
                  <a:lnTo>
                    <a:pt x="432181" y="172212"/>
                  </a:lnTo>
                  <a:lnTo>
                    <a:pt x="461264" y="209550"/>
                  </a:lnTo>
                  <a:lnTo>
                    <a:pt x="480187" y="253365"/>
                  </a:lnTo>
                  <a:lnTo>
                    <a:pt x="486918" y="301498"/>
                  </a:lnTo>
                  <a:lnTo>
                    <a:pt x="486918" y="63512"/>
                  </a:lnTo>
                  <a:lnTo>
                    <a:pt x="441198" y="33782"/>
                  </a:lnTo>
                  <a:lnTo>
                    <a:pt x="397891" y="15367"/>
                  </a:lnTo>
                  <a:lnTo>
                    <a:pt x="351409" y="3937"/>
                  </a:lnTo>
                  <a:lnTo>
                    <a:pt x="302387" y="0"/>
                  </a:lnTo>
                  <a:lnTo>
                    <a:pt x="252857" y="3937"/>
                  </a:lnTo>
                  <a:lnTo>
                    <a:pt x="205994" y="15367"/>
                  </a:lnTo>
                  <a:lnTo>
                    <a:pt x="162560" y="33782"/>
                  </a:lnTo>
                  <a:lnTo>
                    <a:pt x="122936" y="58293"/>
                  </a:lnTo>
                  <a:lnTo>
                    <a:pt x="87757" y="88519"/>
                  </a:lnTo>
                  <a:lnTo>
                    <a:pt x="57785" y="123698"/>
                  </a:lnTo>
                  <a:lnTo>
                    <a:pt x="33401" y="163195"/>
                  </a:lnTo>
                  <a:lnTo>
                    <a:pt x="15240" y="206375"/>
                  </a:lnTo>
                  <a:lnTo>
                    <a:pt x="3937" y="252730"/>
                  </a:lnTo>
                  <a:lnTo>
                    <a:pt x="0" y="301498"/>
                  </a:lnTo>
                  <a:lnTo>
                    <a:pt x="3937" y="351028"/>
                  </a:lnTo>
                  <a:lnTo>
                    <a:pt x="15240" y="397637"/>
                  </a:lnTo>
                  <a:lnTo>
                    <a:pt x="33401" y="441071"/>
                  </a:lnTo>
                  <a:lnTo>
                    <a:pt x="57785" y="480568"/>
                  </a:lnTo>
                  <a:lnTo>
                    <a:pt x="87757" y="515620"/>
                  </a:lnTo>
                  <a:lnTo>
                    <a:pt x="122936" y="545592"/>
                  </a:lnTo>
                  <a:lnTo>
                    <a:pt x="162560" y="569849"/>
                  </a:lnTo>
                  <a:lnTo>
                    <a:pt x="205994" y="588010"/>
                  </a:lnTo>
                  <a:lnTo>
                    <a:pt x="252857" y="599186"/>
                  </a:lnTo>
                  <a:lnTo>
                    <a:pt x="302387" y="603123"/>
                  </a:lnTo>
                  <a:lnTo>
                    <a:pt x="351409" y="599186"/>
                  </a:lnTo>
                  <a:lnTo>
                    <a:pt x="397891" y="588010"/>
                  </a:lnTo>
                  <a:lnTo>
                    <a:pt x="441198" y="569849"/>
                  </a:lnTo>
                  <a:lnTo>
                    <a:pt x="480822" y="545592"/>
                  </a:lnTo>
                  <a:lnTo>
                    <a:pt x="516128" y="515620"/>
                  </a:lnTo>
                  <a:lnTo>
                    <a:pt x="542036" y="485648"/>
                  </a:lnTo>
                  <a:lnTo>
                    <a:pt x="571119" y="441071"/>
                  </a:lnTo>
                  <a:lnTo>
                    <a:pt x="589407" y="397637"/>
                  </a:lnTo>
                  <a:lnTo>
                    <a:pt x="600964" y="351028"/>
                  </a:lnTo>
                  <a:lnTo>
                    <a:pt x="604901" y="301498"/>
                  </a:lnTo>
                  <a:close/>
                </a:path>
              </a:pathLst>
            </a:custGeom>
            <a:solidFill>
              <a:srgbClr val="ED0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47032" y="1472183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102" y="281051"/>
                  </a:moveTo>
                  <a:lnTo>
                    <a:pt x="558419" y="235331"/>
                  </a:lnTo>
                  <a:lnTo>
                    <a:pt x="547878" y="192024"/>
                  </a:lnTo>
                  <a:lnTo>
                    <a:pt x="530860" y="151638"/>
                  </a:lnTo>
                  <a:lnTo>
                    <a:pt x="508127" y="114808"/>
                  </a:lnTo>
                  <a:lnTo>
                    <a:pt x="503809" y="109855"/>
                  </a:lnTo>
                  <a:lnTo>
                    <a:pt x="480060" y="82042"/>
                  </a:lnTo>
                  <a:lnTo>
                    <a:pt x="454787" y="60401"/>
                  </a:lnTo>
                  <a:lnTo>
                    <a:pt x="454787" y="281051"/>
                  </a:lnTo>
                  <a:lnTo>
                    <a:pt x="448691" y="326517"/>
                  </a:lnTo>
                  <a:lnTo>
                    <a:pt x="431419" y="367538"/>
                  </a:lnTo>
                  <a:lnTo>
                    <a:pt x="404368" y="402082"/>
                  </a:lnTo>
                  <a:lnTo>
                    <a:pt x="369316" y="428879"/>
                  </a:lnTo>
                  <a:lnTo>
                    <a:pt x="327660" y="446151"/>
                  </a:lnTo>
                  <a:lnTo>
                    <a:pt x="281051" y="452247"/>
                  </a:lnTo>
                  <a:lnTo>
                    <a:pt x="235585" y="446151"/>
                  </a:lnTo>
                  <a:lnTo>
                    <a:pt x="194564" y="428879"/>
                  </a:lnTo>
                  <a:lnTo>
                    <a:pt x="160020" y="402082"/>
                  </a:lnTo>
                  <a:lnTo>
                    <a:pt x="133223" y="367538"/>
                  </a:lnTo>
                  <a:lnTo>
                    <a:pt x="115951" y="326517"/>
                  </a:lnTo>
                  <a:lnTo>
                    <a:pt x="109855" y="281051"/>
                  </a:lnTo>
                  <a:lnTo>
                    <a:pt x="115951" y="235585"/>
                  </a:lnTo>
                  <a:lnTo>
                    <a:pt x="133223" y="194564"/>
                  </a:lnTo>
                  <a:lnTo>
                    <a:pt x="160020" y="160020"/>
                  </a:lnTo>
                  <a:lnTo>
                    <a:pt x="194564" y="133223"/>
                  </a:lnTo>
                  <a:lnTo>
                    <a:pt x="235585" y="115951"/>
                  </a:lnTo>
                  <a:lnTo>
                    <a:pt x="281051" y="109855"/>
                  </a:lnTo>
                  <a:lnTo>
                    <a:pt x="327660" y="115951"/>
                  </a:lnTo>
                  <a:lnTo>
                    <a:pt x="369316" y="133223"/>
                  </a:lnTo>
                  <a:lnTo>
                    <a:pt x="404368" y="160020"/>
                  </a:lnTo>
                  <a:lnTo>
                    <a:pt x="431419" y="194564"/>
                  </a:lnTo>
                  <a:lnTo>
                    <a:pt x="448691" y="235585"/>
                  </a:lnTo>
                  <a:lnTo>
                    <a:pt x="454787" y="281051"/>
                  </a:lnTo>
                  <a:lnTo>
                    <a:pt x="454787" y="60401"/>
                  </a:lnTo>
                  <a:lnTo>
                    <a:pt x="410464" y="31242"/>
                  </a:lnTo>
                  <a:lnTo>
                    <a:pt x="370078" y="14224"/>
                  </a:lnTo>
                  <a:lnTo>
                    <a:pt x="326771" y="3683"/>
                  </a:lnTo>
                  <a:lnTo>
                    <a:pt x="281051" y="0"/>
                  </a:lnTo>
                  <a:lnTo>
                    <a:pt x="235966" y="3683"/>
                  </a:lnTo>
                  <a:lnTo>
                    <a:pt x="192913" y="14224"/>
                  </a:lnTo>
                  <a:lnTo>
                    <a:pt x="152781" y="31242"/>
                  </a:lnTo>
                  <a:lnTo>
                    <a:pt x="115824" y="53975"/>
                  </a:lnTo>
                  <a:lnTo>
                    <a:pt x="83058" y="82042"/>
                  </a:lnTo>
                  <a:lnTo>
                    <a:pt x="54737" y="114808"/>
                  </a:lnTo>
                  <a:lnTo>
                    <a:pt x="31750" y="151638"/>
                  </a:lnTo>
                  <a:lnTo>
                    <a:pt x="14478" y="192024"/>
                  </a:lnTo>
                  <a:lnTo>
                    <a:pt x="3683" y="235331"/>
                  </a:lnTo>
                  <a:lnTo>
                    <a:pt x="0" y="281051"/>
                  </a:lnTo>
                  <a:lnTo>
                    <a:pt x="3683" y="326771"/>
                  </a:lnTo>
                  <a:lnTo>
                    <a:pt x="14478" y="370078"/>
                  </a:lnTo>
                  <a:lnTo>
                    <a:pt x="31750" y="410464"/>
                  </a:lnTo>
                  <a:lnTo>
                    <a:pt x="54737" y="447294"/>
                  </a:lnTo>
                  <a:lnTo>
                    <a:pt x="83058" y="480060"/>
                  </a:lnTo>
                  <a:lnTo>
                    <a:pt x="115824" y="508127"/>
                  </a:lnTo>
                  <a:lnTo>
                    <a:pt x="152781" y="530860"/>
                  </a:lnTo>
                  <a:lnTo>
                    <a:pt x="192913" y="547878"/>
                  </a:lnTo>
                  <a:lnTo>
                    <a:pt x="235966" y="558419"/>
                  </a:lnTo>
                  <a:lnTo>
                    <a:pt x="281051" y="562102"/>
                  </a:lnTo>
                  <a:lnTo>
                    <a:pt x="326771" y="558419"/>
                  </a:lnTo>
                  <a:lnTo>
                    <a:pt x="370078" y="547878"/>
                  </a:lnTo>
                  <a:lnTo>
                    <a:pt x="410464" y="530860"/>
                  </a:lnTo>
                  <a:lnTo>
                    <a:pt x="447294" y="508127"/>
                  </a:lnTo>
                  <a:lnTo>
                    <a:pt x="480060" y="480060"/>
                  </a:lnTo>
                  <a:lnTo>
                    <a:pt x="530860" y="410464"/>
                  </a:lnTo>
                  <a:lnTo>
                    <a:pt x="547878" y="370078"/>
                  </a:lnTo>
                  <a:lnTo>
                    <a:pt x="558419" y="326771"/>
                  </a:lnTo>
                  <a:lnTo>
                    <a:pt x="562102" y="281051"/>
                  </a:lnTo>
                  <a:close/>
                </a:path>
              </a:pathLst>
            </a:custGeom>
            <a:solidFill>
              <a:srgbClr val="0062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98848" y="2188463"/>
              <a:ext cx="987551" cy="21153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47488" y="1874532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79" h="563880">
                  <a:moveTo>
                    <a:pt x="563880" y="281927"/>
                  </a:moveTo>
                  <a:lnTo>
                    <a:pt x="560197" y="236080"/>
                  </a:lnTo>
                  <a:lnTo>
                    <a:pt x="549275" y="192519"/>
                  </a:lnTo>
                  <a:lnTo>
                    <a:pt x="532003" y="152133"/>
                  </a:lnTo>
                  <a:lnTo>
                    <a:pt x="508889" y="115176"/>
                  </a:lnTo>
                  <a:lnTo>
                    <a:pt x="480568" y="82283"/>
                  </a:lnTo>
                  <a:lnTo>
                    <a:pt x="453644" y="59321"/>
                  </a:lnTo>
                  <a:lnTo>
                    <a:pt x="453644" y="281927"/>
                  </a:lnTo>
                  <a:lnTo>
                    <a:pt x="447548" y="327647"/>
                  </a:lnTo>
                  <a:lnTo>
                    <a:pt x="430149" y="368668"/>
                  </a:lnTo>
                  <a:lnTo>
                    <a:pt x="403352" y="403339"/>
                  </a:lnTo>
                  <a:lnTo>
                    <a:pt x="368681" y="430136"/>
                  </a:lnTo>
                  <a:lnTo>
                    <a:pt x="327660" y="447535"/>
                  </a:lnTo>
                  <a:lnTo>
                    <a:pt x="281940" y="453631"/>
                  </a:lnTo>
                  <a:lnTo>
                    <a:pt x="236220" y="447535"/>
                  </a:lnTo>
                  <a:lnTo>
                    <a:pt x="195199" y="430136"/>
                  </a:lnTo>
                  <a:lnTo>
                    <a:pt x="160528" y="403339"/>
                  </a:lnTo>
                  <a:lnTo>
                    <a:pt x="133731" y="368668"/>
                  </a:lnTo>
                  <a:lnTo>
                    <a:pt x="116332" y="327647"/>
                  </a:lnTo>
                  <a:lnTo>
                    <a:pt x="110236" y="281927"/>
                  </a:lnTo>
                  <a:lnTo>
                    <a:pt x="116332" y="236080"/>
                  </a:lnTo>
                  <a:lnTo>
                    <a:pt x="133731" y="194551"/>
                  </a:lnTo>
                  <a:lnTo>
                    <a:pt x="160528" y="159245"/>
                  </a:lnTo>
                  <a:lnTo>
                    <a:pt x="195199" y="131813"/>
                  </a:lnTo>
                  <a:lnTo>
                    <a:pt x="236220" y="114033"/>
                  </a:lnTo>
                  <a:lnTo>
                    <a:pt x="281940" y="107683"/>
                  </a:lnTo>
                  <a:lnTo>
                    <a:pt x="327660" y="114033"/>
                  </a:lnTo>
                  <a:lnTo>
                    <a:pt x="368681" y="131813"/>
                  </a:lnTo>
                  <a:lnTo>
                    <a:pt x="403352" y="159245"/>
                  </a:lnTo>
                  <a:lnTo>
                    <a:pt x="430149" y="194551"/>
                  </a:lnTo>
                  <a:lnTo>
                    <a:pt x="447548" y="236080"/>
                  </a:lnTo>
                  <a:lnTo>
                    <a:pt x="453644" y="281927"/>
                  </a:lnTo>
                  <a:lnTo>
                    <a:pt x="453644" y="59321"/>
                  </a:lnTo>
                  <a:lnTo>
                    <a:pt x="410718" y="31356"/>
                  </a:lnTo>
                  <a:lnTo>
                    <a:pt x="370332" y="14351"/>
                  </a:lnTo>
                  <a:lnTo>
                    <a:pt x="327152" y="3670"/>
                  </a:lnTo>
                  <a:lnTo>
                    <a:pt x="281940" y="0"/>
                  </a:lnTo>
                  <a:lnTo>
                    <a:pt x="236093" y="3670"/>
                  </a:lnTo>
                  <a:lnTo>
                    <a:pt x="192532" y="14351"/>
                  </a:lnTo>
                  <a:lnTo>
                    <a:pt x="152146" y="31356"/>
                  </a:lnTo>
                  <a:lnTo>
                    <a:pt x="115189" y="54216"/>
                  </a:lnTo>
                  <a:lnTo>
                    <a:pt x="82296" y="82283"/>
                  </a:lnTo>
                  <a:lnTo>
                    <a:pt x="54229" y="115176"/>
                  </a:lnTo>
                  <a:lnTo>
                    <a:pt x="31369" y="152133"/>
                  </a:lnTo>
                  <a:lnTo>
                    <a:pt x="14351" y="192519"/>
                  </a:lnTo>
                  <a:lnTo>
                    <a:pt x="3683" y="236080"/>
                  </a:lnTo>
                  <a:lnTo>
                    <a:pt x="0" y="281927"/>
                  </a:lnTo>
                  <a:lnTo>
                    <a:pt x="3683" y="327139"/>
                  </a:lnTo>
                  <a:lnTo>
                    <a:pt x="14351" y="370319"/>
                  </a:lnTo>
                  <a:lnTo>
                    <a:pt x="31369" y="410705"/>
                  </a:lnTo>
                  <a:lnTo>
                    <a:pt x="54229" y="447662"/>
                  </a:lnTo>
                  <a:lnTo>
                    <a:pt x="82296" y="480555"/>
                  </a:lnTo>
                  <a:lnTo>
                    <a:pt x="115189" y="508876"/>
                  </a:lnTo>
                  <a:lnTo>
                    <a:pt x="152146" y="531990"/>
                  </a:lnTo>
                  <a:lnTo>
                    <a:pt x="192532" y="549262"/>
                  </a:lnTo>
                  <a:lnTo>
                    <a:pt x="236093" y="560184"/>
                  </a:lnTo>
                  <a:lnTo>
                    <a:pt x="281940" y="563867"/>
                  </a:lnTo>
                  <a:lnTo>
                    <a:pt x="327152" y="560184"/>
                  </a:lnTo>
                  <a:lnTo>
                    <a:pt x="370332" y="549262"/>
                  </a:lnTo>
                  <a:lnTo>
                    <a:pt x="410718" y="531990"/>
                  </a:lnTo>
                  <a:lnTo>
                    <a:pt x="447675" y="508876"/>
                  </a:lnTo>
                  <a:lnTo>
                    <a:pt x="480568" y="480555"/>
                  </a:lnTo>
                  <a:lnTo>
                    <a:pt x="532003" y="410705"/>
                  </a:lnTo>
                  <a:lnTo>
                    <a:pt x="549275" y="370319"/>
                  </a:lnTo>
                  <a:lnTo>
                    <a:pt x="560197" y="327139"/>
                  </a:lnTo>
                  <a:lnTo>
                    <a:pt x="563880" y="281927"/>
                  </a:lnTo>
                  <a:close/>
                </a:path>
              </a:pathLst>
            </a:custGeom>
            <a:solidFill>
              <a:srgbClr val="008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29556" y="1278635"/>
              <a:ext cx="781685" cy="99060"/>
            </a:xfrm>
            <a:custGeom>
              <a:avLst/>
              <a:gdLst/>
              <a:ahLst/>
              <a:cxnLst/>
              <a:rect l="l" t="t" r="r" b="b"/>
              <a:pathLst>
                <a:path w="781685" h="99059">
                  <a:moveTo>
                    <a:pt x="781304" y="0"/>
                  </a:moveTo>
                  <a:lnTo>
                    <a:pt x="174752" y="0"/>
                  </a:lnTo>
                  <a:lnTo>
                    <a:pt x="35687" y="77216"/>
                  </a:lnTo>
                  <a:lnTo>
                    <a:pt x="32131" y="75311"/>
                  </a:lnTo>
                  <a:lnTo>
                    <a:pt x="10668" y="75311"/>
                  </a:lnTo>
                  <a:lnTo>
                    <a:pt x="0" y="79248"/>
                  </a:lnTo>
                  <a:lnTo>
                    <a:pt x="0" y="95123"/>
                  </a:lnTo>
                  <a:lnTo>
                    <a:pt x="10668" y="99060"/>
                  </a:lnTo>
                  <a:lnTo>
                    <a:pt x="35687" y="99060"/>
                  </a:lnTo>
                  <a:lnTo>
                    <a:pt x="42799" y="95123"/>
                  </a:lnTo>
                  <a:lnTo>
                    <a:pt x="42799" y="81280"/>
                  </a:lnTo>
                  <a:lnTo>
                    <a:pt x="39243" y="79248"/>
                  </a:lnTo>
                  <a:lnTo>
                    <a:pt x="42926" y="77216"/>
                  </a:lnTo>
                  <a:lnTo>
                    <a:pt x="178308" y="2032"/>
                  </a:lnTo>
                  <a:lnTo>
                    <a:pt x="781304" y="2032"/>
                  </a:lnTo>
                  <a:lnTo>
                    <a:pt x="781304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29555" y="1278636"/>
              <a:ext cx="781685" cy="99060"/>
            </a:xfrm>
            <a:custGeom>
              <a:avLst/>
              <a:gdLst/>
              <a:ahLst/>
              <a:cxnLst/>
              <a:rect l="l" t="t" r="r" b="b"/>
              <a:pathLst>
                <a:path w="781685" h="99059">
                  <a:moveTo>
                    <a:pt x="21463" y="99060"/>
                  </a:moveTo>
                  <a:lnTo>
                    <a:pt x="35687" y="99060"/>
                  </a:lnTo>
                  <a:lnTo>
                    <a:pt x="42799" y="95123"/>
                  </a:lnTo>
                  <a:lnTo>
                    <a:pt x="42799" y="87122"/>
                  </a:lnTo>
                  <a:lnTo>
                    <a:pt x="42799" y="85216"/>
                  </a:lnTo>
                  <a:lnTo>
                    <a:pt x="42799" y="81279"/>
                  </a:lnTo>
                  <a:lnTo>
                    <a:pt x="39243" y="79248"/>
                  </a:lnTo>
                  <a:lnTo>
                    <a:pt x="119634" y="34543"/>
                  </a:lnTo>
                  <a:lnTo>
                    <a:pt x="160909" y="11684"/>
                  </a:lnTo>
                  <a:lnTo>
                    <a:pt x="176149" y="3175"/>
                  </a:lnTo>
                  <a:lnTo>
                    <a:pt x="178308" y="2031"/>
                  </a:lnTo>
                  <a:lnTo>
                    <a:pt x="526923" y="2031"/>
                  </a:lnTo>
                  <a:lnTo>
                    <a:pt x="705993" y="2031"/>
                  </a:lnTo>
                  <a:lnTo>
                    <a:pt x="771906" y="2031"/>
                  </a:lnTo>
                  <a:lnTo>
                    <a:pt x="781304" y="2031"/>
                  </a:lnTo>
                  <a:lnTo>
                    <a:pt x="781304" y="0"/>
                  </a:lnTo>
                  <a:lnTo>
                    <a:pt x="430657" y="0"/>
                  </a:lnTo>
                  <a:lnTo>
                    <a:pt x="250571" y="0"/>
                  </a:lnTo>
                  <a:lnTo>
                    <a:pt x="184277" y="0"/>
                  </a:lnTo>
                  <a:lnTo>
                    <a:pt x="174752" y="0"/>
                  </a:lnTo>
                  <a:lnTo>
                    <a:pt x="94361" y="44703"/>
                  </a:lnTo>
                  <a:lnTo>
                    <a:pt x="53086" y="67563"/>
                  </a:lnTo>
                  <a:lnTo>
                    <a:pt x="37846" y="76073"/>
                  </a:lnTo>
                  <a:lnTo>
                    <a:pt x="35687" y="77215"/>
                  </a:lnTo>
                  <a:lnTo>
                    <a:pt x="32131" y="75311"/>
                  </a:lnTo>
                  <a:lnTo>
                    <a:pt x="28575" y="75311"/>
                  </a:lnTo>
                  <a:lnTo>
                    <a:pt x="21463" y="75311"/>
                  </a:lnTo>
                  <a:lnTo>
                    <a:pt x="10668" y="75311"/>
                  </a:lnTo>
                  <a:lnTo>
                    <a:pt x="0" y="79248"/>
                  </a:lnTo>
                  <a:lnTo>
                    <a:pt x="0" y="87122"/>
                  </a:lnTo>
                  <a:lnTo>
                    <a:pt x="0" y="95123"/>
                  </a:lnTo>
                  <a:lnTo>
                    <a:pt x="10668" y="99060"/>
                  </a:lnTo>
                  <a:lnTo>
                    <a:pt x="21463" y="99060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69892" y="4241292"/>
              <a:ext cx="220979" cy="391795"/>
            </a:xfrm>
            <a:custGeom>
              <a:avLst/>
              <a:gdLst/>
              <a:ahLst/>
              <a:cxnLst/>
              <a:rect l="l" t="t" r="r" b="b"/>
              <a:pathLst>
                <a:path w="220979" h="391795">
                  <a:moveTo>
                    <a:pt x="157987" y="0"/>
                  </a:moveTo>
                  <a:lnTo>
                    <a:pt x="123952" y="0"/>
                  </a:lnTo>
                  <a:lnTo>
                    <a:pt x="0" y="391541"/>
                  </a:lnTo>
                  <a:lnTo>
                    <a:pt x="7366" y="386321"/>
                  </a:lnTo>
                  <a:lnTo>
                    <a:pt x="15112" y="379895"/>
                  </a:lnTo>
                  <a:lnTo>
                    <a:pt x="22225" y="371894"/>
                  </a:lnTo>
                  <a:lnTo>
                    <a:pt x="27812" y="361911"/>
                  </a:lnTo>
                  <a:lnTo>
                    <a:pt x="207518" y="80429"/>
                  </a:lnTo>
                  <a:lnTo>
                    <a:pt x="220725" y="49110"/>
                  </a:lnTo>
                  <a:lnTo>
                    <a:pt x="215392" y="23545"/>
                  </a:lnTo>
                  <a:lnTo>
                    <a:pt x="193675" y="6311"/>
                  </a:lnTo>
                  <a:lnTo>
                    <a:pt x="157987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11395" y="4241292"/>
              <a:ext cx="288290" cy="397510"/>
            </a:xfrm>
            <a:custGeom>
              <a:avLst/>
              <a:gdLst/>
              <a:ahLst/>
              <a:cxnLst/>
              <a:rect l="l" t="t" r="r" b="b"/>
              <a:pathLst>
                <a:path w="288289" h="397510">
                  <a:moveTo>
                    <a:pt x="287781" y="0"/>
                  </a:moveTo>
                  <a:lnTo>
                    <a:pt x="0" y="0"/>
                  </a:lnTo>
                  <a:lnTo>
                    <a:pt x="118871" y="392531"/>
                  </a:lnTo>
                  <a:lnTo>
                    <a:pt x="130175" y="396113"/>
                  </a:lnTo>
                  <a:lnTo>
                    <a:pt x="140842" y="397319"/>
                  </a:lnTo>
                  <a:lnTo>
                    <a:pt x="151383" y="396113"/>
                  </a:lnTo>
                  <a:lnTo>
                    <a:pt x="162687" y="392531"/>
                  </a:lnTo>
                  <a:lnTo>
                    <a:pt x="28778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72712" y="4218431"/>
              <a:ext cx="559435" cy="414655"/>
            </a:xfrm>
            <a:custGeom>
              <a:avLst/>
              <a:gdLst/>
              <a:ahLst/>
              <a:cxnLst/>
              <a:rect l="l" t="t" r="r" b="b"/>
              <a:pathLst>
                <a:path w="559435" h="414654">
                  <a:moveTo>
                    <a:pt x="263652" y="414401"/>
                  </a:moveTo>
                  <a:lnTo>
                    <a:pt x="218567" y="265099"/>
                  </a:lnTo>
                  <a:lnTo>
                    <a:pt x="222504" y="265099"/>
                  </a:lnTo>
                  <a:lnTo>
                    <a:pt x="194183" y="184188"/>
                  </a:lnTo>
                  <a:lnTo>
                    <a:pt x="145542" y="22847"/>
                  </a:lnTo>
                  <a:lnTo>
                    <a:pt x="137795" y="22847"/>
                  </a:lnTo>
                  <a:lnTo>
                    <a:pt x="129794" y="0"/>
                  </a:lnTo>
                  <a:lnTo>
                    <a:pt x="103886" y="9423"/>
                  </a:lnTo>
                  <a:lnTo>
                    <a:pt x="75311" y="17653"/>
                  </a:lnTo>
                  <a:lnTo>
                    <a:pt x="41529" y="23456"/>
                  </a:lnTo>
                  <a:lnTo>
                    <a:pt x="0" y="25654"/>
                  </a:lnTo>
                  <a:lnTo>
                    <a:pt x="142113" y="250126"/>
                  </a:lnTo>
                  <a:lnTo>
                    <a:pt x="146939" y="251117"/>
                  </a:lnTo>
                  <a:lnTo>
                    <a:pt x="232537" y="384771"/>
                  </a:lnTo>
                  <a:lnTo>
                    <a:pt x="240030" y="394754"/>
                  </a:lnTo>
                  <a:lnTo>
                    <a:pt x="248031" y="402767"/>
                  </a:lnTo>
                  <a:lnTo>
                    <a:pt x="256159" y="409181"/>
                  </a:lnTo>
                  <a:lnTo>
                    <a:pt x="263652" y="414401"/>
                  </a:lnTo>
                  <a:close/>
                </a:path>
                <a:path w="559435" h="414654">
                  <a:moveTo>
                    <a:pt x="559181" y="28613"/>
                  </a:moveTo>
                  <a:lnTo>
                    <a:pt x="517398" y="26416"/>
                  </a:lnTo>
                  <a:lnTo>
                    <a:pt x="483743" y="20624"/>
                  </a:lnTo>
                  <a:lnTo>
                    <a:pt x="455930" y="12446"/>
                  </a:lnTo>
                  <a:lnTo>
                    <a:pt x="431546" y="3048"/>
                  </a:lnTo>
                  <a:lnTo>
                    <a:pt x="344297" y="265099"/>
                  </a:lnTo>
                  <a:lnTo>
                    <a:pt x="409702" y="256578"/>
                  </a:lnTo>
                  <a:lnTo>
                    <a:pt x="559181" y="28613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29128" y="1249679"/>
              <a:ext cx="1679575" cy="3234055"/>
            </a:xfrm>
            <a:custGeom>
              <a:avLst/>
              <a:gdLst/>
              <a:ahLst/>
              <a:cxnLst/>
              <a:rect l="l" t="t" r="r" b="b"/>
              <a:pathLst>
                <a:path w="1679575" h="3234054">
                  <a:moveTo>
                    <a:pt x="918845" y="112649"/>
                  </a:moveTo>
                  <a:lnTo>
                    <a:pt x="893699" y="97282"/>
                  </a:lnTo>
                  <a:lnTo>
                    <a:pt x="881126" y="97282"/>
                  </a:lnTo>
                  <a:lnTo>
                    <a:pt x="876935" y="99822"/>
                  </a:lnTo>
                  <a:lnTo>
                    <a:pt x="713359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709168" y="2540"/>
                  </a:lnTo>
                  <a:lnTo>
                    <a:pt x="872744" y="102362"/>
                  </a:lnTo>
                  <a:lnTo>
                    <a:pt x="868553" y="105029"/>
                  </a:lnTo>
                  <a:lnTo>
                    <a:pt x="868553" y="112649"/>
                  </a:lnTo>
                  <a:lnTo>
                    <a:pt x="870204" y="119380"/>
                  </a:lnTo>
                  <a:lnTo>
                    <a:pt x="874903" y="124206"/>
                  </a:lnTo>
                  <a:lnTo>
                    <a:pt x="882777" y="127000"/>
                  </a:lnTo>
                  <a:lnTo>
                    <a:pt x="893699" y="128016"/>
                  </a:lnTo>
                  <a:lnTo>
                    <a:pt x="902970" y="127000"/>
                  </a:lnTo>
                  <a:lnTo>
                    <a:pt x="911098" y="124206"/>
                  </a:lnTo>
                  <a:lnTo>
                    <a:pt x="916686" y="119380"/>
                  </a:lnTo>
                  <a:lnTo>
                    <a:pt x="918845" y="112649"/>
                  </a:lnTo>
                  <a:close/>
                </a:path>
                <a:path w="1679575" h="3234054">
                  <a:moveTo>
                    <a:pt x="1679321" y="2972193"/>
                  </a:moveTo>
                  <a:lnTo>
                    <a:pt x="1637157" y="2955747"/>
                  </a:lnTo>
                  <a:lnTo>
                    <a:pt x="1580515" y="2942145"/>
                  </a:lnTo>
                  <a:lnTo>
                    <a:pt x="1526159" y="2938157"/>
                  </a:lnTo>
                  <a:lnTo>
                    <a:pt x="1497457" y="2939262"/>
                  </a:lnTo>
                  <a:lnTo>
                    <a:pt x="1449324" y="2946235"/>
                  </a:lnTo>
                  <a:lnTo>
                    <a:pt x="1398524" y="2959697"/>
                  </a:lnTo>
                  <a:lnTo>
                    <a:pt x="1369949" y="2970060"/>
                  </a:lnTo>
                  <a:lnTo>
                    <a:pt x="1457452" y="3233801"/>
                  </a:lnTo>
                  <a:lnTo>
                    <a:pt x="1591818" y="3233801"/>
                  </a:lnTo>
                  <a:lnTo>
                    <a:pt x="1591818" y="3231667"/>
                  </a:lnTo>
                  <a:lnTo>
                    <a:pt x="1679321" y="2972193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29128" y="1249680"/>
              <a:ext cx="918844" cy="128270"/>
            </a:xfrm>
            <a:custGeom>
              <a:avLst/>
              <a:gdLst/>
              <a:ahLst/>
              <a:cxnLst/>
              <a:rect l="l" t="t" r="r" b="b"/>
              <a:pathLst>
                <a:path w="918845" h="128269">
                  <a:moveTo>
                    <a:pt x="893318" y="127762"/>
                  </a:moveTo>
                  <a:lnTo>
                    <a:pt x="882396" y="126873"/>
                  </a:lnTo>
                  <a:lnTo>
                    <a:pt x="874522" y="123952"/>
                  </a:lnTo>
                  <a:lnTo>
                    <a:pt x="869823" y="119125"/>
                  </a:lnTo>
                  <a:lnTo>
                    <a:pt x="868172" y="112395"/>
                  </a:lnTo>
                  <a:lnTo>
                    <a:pt x="868172" y="109855"/>
                  </a:lnTo>
                  <a:lnTo>
                    <a:pt x="868172" y="104775"/>
                  </a:lnTo>
                  <a:lnTo>
                    <a:pt x="872363" y="102108"/>
                  </a:lnTo>
                  <a:lnTo>
                    <a:pt x="777748" y="44577"/>
                  </a:lnTo>
                  <a:lnTo>
                    <a:pt x="729234" y="14986"/>
                  </a:lnTo>
                  <a:lnTo>
                    <a:pt x="711326" y="4064"/>
                  </a:lnTo>
                  <a:lnTo>
                    <a:pt x="708787" y="2540"/>
                  </a:lnTo>
                  <a:lnTo>
                    <a:pt x="298958" y="2540"/>
                  </a:lnTo>
                  <a:lnTo>
                    <a:pt x="88646" y="2540"/>
                  </a:lnTo>
                  <a:lnTo>
                    <a:pt x="11049" y="2540"/>
                  </a:lnTo>
                  <a:lnTo>
                    <a:pt x="0" y="2540"/>
                  </a:lnTo>
                  <a:lnTo>
                    <a:pt x="0" y="0"/>
                  </a:lnTo>
                  <a:lnTo>
                    <a:pt x="412242" y="0"/>
                  </a:lnTo>
                  <a:lnTo>
                    <a:pt x="623824" y="0"/>
                  </a:lnTo>
                  <a:lnTo>
                    <a:pt x="701801" y="0"/>
                  </a:lnTo>
                  <a:lnTo>
                    <a:pt x="712977" y="0"/>
                  </a:lnTo>
                  <a:lnTo>
                    <a:pt x="807593" y="57658"/>
                  </a:lnTo>
                  <a:lnTo>
                    <a:pt x="856107" y="87122"/>
                  </a:lnTo>
                  <a:lnTo>
                    <a:pt x="874013" y="98044"/>
                  </a:lnTo>
                  <a:lnTo>
                    <a:pt x="876554" y="99568"/>
                  </a:lnTo>
                  <a:lnTo>
                    <a:pt x="880745" y="97028"/>
                  </a:lnTo>
                  <a:lnTo>
                    <a:pt x="884936" y="97028"/>
                  </a:lnTo>
                  <a:lnTo>
                    <a:pt x="893318" y="97028"/>
                  </a:lnTo>
                  <a:lnTo>
                    <a:pt x="902588" y="98044"/>
                  </a:lnTo>
                  <a:lnTo>
                    <a:pt x="910589" y="100965"/>
                  </a:lnTo>
                  <a:lnTo>
                    <a:pt x="916305" y="105664"/>
                  </a:lnTo>
                  <a:lnTo>
                    <a:pt x="918463" y="112395"/>
                  </a:lnTo>
                  <a:lnTo>
                    <a:pt x="916305" y="119125"/>
                  </a:lnTo>
                  <a:lnTo>
                    <a:pt x="910589" y="123952"/>
                  </a:lnTo>
                  <a:lnTo>
                    <a:pt x="902588" y="126873"/>
                  </a:lnTo>
                  <a:lnTo>
                    <a:pt x="893318" y="127762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65832" y="2231135"/>
              <a:ext cx="749935" cy="128270"/>
            </a:xfrm>
            <a:custGeom>
              <a:avLst/>
              <a:gdLst/>
              <a:ahLst/>
              <a:cxnLst/>
              <a:rect l="l" t="t" r="r" b="b"/>
              <a:pathLst>
                <a:path w="749935" h="128269">
                  <a:moveTo>
                    <a:pt x="749681" y="15367"/>
                  </a:moveTo>
                  <a:lnTo>
                    <a:pt x="747903" y="8636"/>
                  </a:lnTo>
                  <a:lnTo>
                    <a:pt x="743204" y="3810"/>
                  </a:lnTo>
                  <a:lnTo>
                    <a:pt x="736600" y="889"/>
                  </a:lnTo>
                  <a:lnTo>
                    <a:pt x="729107" y="0"/>
                  </a:lnTo>
                  <a:lnTo>
                    <a:pt x="720090" y="889"/>
                  </a:lnTo>
                  <a:lnTo>
                    <a:pt x="713740" y="3810"/>
                  </a:lnTo>
                  <a:lnTo>
                    <a:pt x="709803" y="8636"/>
                  </a:lnTo>
                  <a:lnTo>
                    <a:pt x="708533" y="15367"/>
                  </a:lnTo>
                  <a:lnTo>
                    <a:pt x="708533" y="22987"/>
                  </a:lnTo>
                  <a:lnTo>
                    <a:pt x="711962" y="25654"/>
                  </a:lnTo>
                  <a:lnTo>
                    <a:pt x="578485" y="125222"/>
                  </a:lnTo>
                  <a:lnTo>
                    <a:pt x="0" y="125222"/>
                  </a:lnTo>
                  <a:lnTo>
                    <a:pt x="0" y="127762"/>
                  </a:lnTo>
                  <a:lnTo>
                    <a:pt x="581914" y="127762"/>
                  </a:lnTo>
                  <a:lnTo>
                    <a:pt x="715391" y="28194"/>
                  </a:lnTo>
                  <a:lnTo>
                    <a:pt x="718820" y="30734"/>
                  </a:lnTo>
                  <a:lnTo>
                    <a:pt x="729107" y="30734"/>
                  </a:lnTo>
                  <a:lnTo>
                    <a:pt x="736600" y="29718"/>
                  </a:lnTo>
                  <a:lnTo>
                    <a:pt x="740283" y="28194"/>
                  </a:lnTo>
                  <a:lnTo>
                    <a:pt x="743204" y="26797"/>
                  </a:lnTo>
                  <a:lnTo>
                    <a:pt x="747903" y="22098"/>
                  </a:lnTo>
                  <a:lnTo>
                    <a:pt x="749681" y="1536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65832" y="2231136"/>
              <a:ext cx="749935" cy="128270"/>
            </a:xfrm>
            <a:custGeom>
              <a:avLst/>
              <a:gdLst/>
              <a:ahLst/>
              <a:cxnLst/>
              <a:rect l="l" t="t" r="r" b="b"/>
              <a:pathLst>
                <a:path w="749935" h="128269">
                  <a:moveTo>
                    <a:pt x="729107" y="0"/>
                  </a:moveTo>
                  <a:lnTo>
                    <a:pt x="720090" y="888"/>
                  </a:lnTo>
                  <a:lnTo>
                    <a:pt x="713740" y="3809"/>
                  </a:lnTo>
                  <a:lnTo>
                    <a:pt x="709803" y="8636"/>
                  </a:lnTo>
                  <a:lnTo>
                    <a:pt x="708532" y="15366"/>
                  </a:lnTo>
                  <a:lnTo>
                    <a:pt x="708532" y="17906"/>
                  </a:lnTo>
                  <a:lnTo>
                    <a:pt x="708532" y="22987"/>
                  </a:lnTo>
                  <a:lnTo>
                    <a:pt x="711962" y="25653"/>
                  </a:lnTo>
                  <a:lnTo>
                    <a:pt x="634873" y="83184"/>
                  </a:lnTo>
                  <a:lnTo>
                    <a:pt x="595249" y="112775"/>
                  </a:lnTo>
                  <a:lnTo>
                    <a:pt x="580644" y="123697"/>
                  </a:lnTo>
                  <a:lnTo>
                    <a:pt x="578485" y="125221"/>
                  </a:lnTo>
                  <a:lnTo>
                    <a:pt x="244094" y="125221"/>
                  </a:lnTo>
                  <a:lnTo>
                    <a:pt x="72262" y="125221"/>
                  </a:lnTo>
                  <a:lnTo>
                    <a:pt x="9017" y="125221"/>
                  </a:lnTo>
                  <a:lnTo>
                    <a:pt x="0" y="125221"/>
                  </a:lnTo>
                  <a:lnTo>
                    <a:pt x="0" y="127762"/>
                  </a:lnTo>
                  <a:lnTo>
                    <a:pt x="336423" y="127762"/>
                  </a:lnTo>
                  <a:lnTo>
                    <a:pt x="509143" y="127762"/>
                  </a:lnTo>
                  <a:lnTo>
                    <a:pt x="572897" y="127762"/>
                  </a:lnTo>
                  <a:lnTo>
                    <a:pt x="581913" y="127762"/>
                  </a:lnTo>
                  <a:lnTo>
                    <a:pt x="659130" y="70103"/>
                  </a:lnTo>
                  <a:lnTo>
                    <a:pt x="698754" y="40639"/>
                  </a:lnTo>
                  <a:lnTo>
                    <a:pt x="713359" y="29718"/>
                  </a:lnTo>
                  <a:lnTo>
                    <a:pt x="715391" y="28193"/>
                  </a:lnTo>
                  <a:lnTo>
                    <a:pt x="718819" y="30733"/>
                  </a:lnTo>
                  <a:lnTo>
                    <a:pt x="722249" y="30733"/>
                  </a:lnTo>
                  <a:lnTo>
                    <a:pt x="729107" y="30733"/>
                  </a:lnTo>
                  <a:lnTo>
                    <a:pt x="736600" y="29718"/>
                  </a:lnTo>
                  <a:lnTo>
                    <a:pt x="743204" y="26796"/>
                  </a:lnTo>
                  <a:lnTo>
                    <a:pt x="747903" y="22097"/>
                  </a:lnTo>
                  <a:lnTo>
                    <a:pt x="749681" y="15366"/>
                  </a:lnTo>
                  <a:lnTo>
                    <a:pt x="747903" y="8636"/>
                  </a:lnTo>
                  <a:lnTo>
                    <a:pt x="743204" y="3809"/>
                  </a:lnTo>
                  <a:lnTo>
                    <a:pt x="736600" y="888"/>
                  </a:lnTo>
                  <a:lnTo>
                    <a:pt x="729107" y="0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674233" y="908050"/>
            <a:ext cx="1459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8599"/>
                </a:solidFill>
                <a:latin typeface="Carlito"/>
                <a:cs typeface="Carlito"/>
              </a:rPr>
              <a:t>Class-based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13476" y="2319527"/>
            <a:ext cx="864235" cy="146685"/>
            <a:chOff x="5713476" y="2319527"/>
            <a:chExt cx="864235" cy="146685"/>
          </a:xfrm>
        </p:grpSpPr>
        <p:sp>
          <p:nvSpPr>
            <p:cNvPr id="22" name="object 22"/>
            <p:cNvSpPr/>
            <p:nvPr/>
          </p:nvSpPr>
          <p:spPr>
            <a:xfrm>
              <a:off x="5718048" y="2324099"/>
              <a:ext cx="854710" cy="137160"/>
            </a:xfrm>
            <a:custGeom>
              <a:avLst/>
              <a:gdLst/>
              <a:ahLst/>
              <a:cxnLst/>
              <a:rect l="l" t="t" r="r" b="b"/>
              <a:pathLst>
                <a:path w="854709" h="137160">
                  <a:moveTo>
                    <a:pt x="854583" y="134366"/>
                  </a:moveTo>
                  <a:lnTo>
                    <a:pt x="195072" y="134366"/>
                  </a:lnTo>
                  <a:lnTo>
                    <a:pt x="46863" y="30226"/>
                  </a:lnTo>
                  <a:lnTo>
                    <a:pt x="42926" y="27432"/>
                  </a:lnTo>
                  <a:lnTo>
                    <a:pt x="46863" y="24638"/>
                  </a:lnTo>
                  <a:lnTo>
                    <a:pt x="46863" y="16510"/>
                  </a:lnTo>
                  <a:lnTo>
                    <a:pt x="45339" y="9271"/>
                  </a:lnTo>
                  <a:lnTo>
                    <a:pt x="40894" y="4064"/>
                  </a:lnTo>
                  <a:lnTo>
                    <a:pt x="33655" y="1016"/>
                  </a:lnTo>
                  <a:lnTo>
                    <a:pt x="23368" y="0"/>
                  </a:lnTo>
                  <a:lnTo>
                    <a:pt x="14732" y="1016"/>
                  </a:lnTo>
                  <a:lnTo>
                    <a:pt x="7239" y="4064"/>
                  </a:lnTo>
                  <a:lnTo>
                    <a:pt x="2032" y="9271"/>
                  </a:lnTo>
                  <a:lnTo>
                    <a:pt x="0" y="16510"/>
                  </a:lnTo>
                  <a:lnTo>
                    <a:pt x="2032" y="23622"/>
                  </a:lnTo>
                  <a:lnTo>
                    <a:pt x="7239" y="28829"/>
                  </a:lnTo>
                  <a:lnTo>
                    <a:pt x="14732" y="31877"/>
                  </a:lnTo>
                  <a:lnTo>
                    <a:pt x="23368" y="32893"/>
                  </a:lnTo>
                  <a:lnTo>
                    <a:pt x="35179" y="32893"/>
                  </a:lnTo>
                  <a:lnTo>
                    <a:pt x="38989" y="30226"/>
                  </a:lnTo>
                  <a:lnTo>
                    <a:pt x="191135" y="137160"/>
                  </a:lnTo>
                  <a:lnTo>
                    <a:pt x="854583" y="137160"/>
                  </a:lnTo>
                  <a:lnTo>
                    <a:pt x="854583" y="134366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18048" y="2324099"/>
              <a:ext cx="854710" cy="137160"/>
            </a:xfrm>
            <a:custGeom>
              <a:avLst/>
              <a:gdLst/>
              <a:ahLst/>
              <a:cxnLst/>
              <a:rect l="l" t="t" r="r" b="b"/>
              <a:pathLst>
                <a:path w="854709" h="137160">
                  <a:moveTo>
                    <a:pt x="23367" y="0"/>
                  </a:moveTo>
                  <a:lnTo>
                    <a:pt x="33654" y="1016"/>
                  </a:lnTo>
                  <a:lnTo>
                    <a:pt x="40893" y="4063"/>
                  </a:lnTo>
                  <a:lnTo>
                    <a:pt x="45338" y="9270"/>
                  </a:lnTo>
                  <a:lnTo>
                    <a:pt x="46862" y="16510"/>
                  </a:lnTo>
                  <a:lnTo>
                    <a:pt x="46862" y="19176"/>
                  </a:lnTo>
                  <a:lnTo>
                    <a:pt x="46862" y="24637"/>
                  </a:lnTo>
                  <a:lnTo>
                    <a:pt x="42925" y="27431"/>
                  </a:lnTo>
                  <a:lnTo>
                    <a:pt x="130937" y="89281"/>
                  </a:lnTo>
                  <a:lnTo>
                    <a:pt x="176022" y="121031"/>
                  </a:lnTo>
                  <a:lnTo>
                    <a:pt x="192786" y="132714"/>
                  </a:lnTo>
                  <a:lnTo>
                    <a:pt x="195072" y="134366"/>
                  </a:lnTo>
                  <a:lnTo>
                    <a:pt x="576326" y="134366"/>
                  </a:lnTo>
                  <a:lnTo>
                    <a:pt x="772160" y="134366"/>
                  </a:lnTo>
                  <a:lnTo>
                    <a:pt x="844296" y="134366"/>
                  </a:lnTo>
                  <a:lnTo>
                    <a:pt x="854582" y="134366"/>
                  </a:lnTo>
                  <a:lnTo>
                    <a:pt x="854582" y="137160"/>
                  </a:lnTo>
                  <a:lnTo>
                    <a:pt x="471042" y="137160"/>
                  </a:lnTo>
                  <a:lnTo>
                    <a:pt x="274065" y="137160"/>
                  </a:lnTo>
                  <a:lnTo>
                    <a:pt x="201549" y="137160"/>
                  </a:lnTo>
                  <a:lnTo>
                    <a:pt x="191135" y="137160"/>
                  </a:lnTo>
                  <a:lnTo>
                    <a:pt x="103124" y="75311"/>
                  </a:lnTo>
                  <a:lnTo>
                    <a:pt x="58038" y="43561"/>
                  </a:lnTo>
                  <a:lnTo>
                    <a:pt x="41401" y="31876"/>
                  </a:lnTo>
                  <a:lnTo>
                    <a:pt x="38988" y="30225"/>
                  </a:lnTo>
                  <a:lnTo>
                    <a:pt x="35178" y="32893"/>
                  </a:lnTo>
                  <a:lnTo>
                    <a:pt x="31241" y="32893"/>
                  </a:lnTo>
                  <a:lnTo>
                    <a:pt x="23367" y="32893"/>
                  </a:lnTo>
                  <a:lnTo>
                    <a:pt x="14731" y="31876"/>
                  </a:lnTo>
                  <a:lnTo>
                    <a:pt x="7238" y="28829"/>
                  </a:lnTo>
                  <a:lnTo>
                    <a:pt x="2031" y="23622"/>
                  </a:lnTo>
                  <a:lnTo>
                    <a:pt x="0" y="16510"/>
                  </a:lnTo>
                  <a:lnTo>
                    <a:pt x="2031" y="9270"/>
                  </a:lnTo>
                  <a:lnTo>
                    <a:pt x="7238" y="4063"/>
                  </a:lnTo>
                  <a:lnTo>
                    <a:pt x="14731" y="1016"/>
                  </a:lnTo>
                  <a:lnTo>
                    <a:pt x="23367" y="0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701790" y="2180031"/>
            <a:ext cx="20212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B59C"/>
                </a:solidFill>
                <a:latin typeface="Carlito"/>
                <a:cs typeface="Carlito"/>
              </a:rPr>
              <a:t>Object-Oriented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80668" y="2046477"/>
            <a:ext cx="14859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43305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FCB834"/>
                </a:solidFill>
                <a:latin typeface="Carlito"/>
                <a:cs typeface="Carlito"/>
              </a:rPr>
              <a:t>L</a:t>
            </a:r>
            <a:r>
              <a:rPr sz="2000" spc="-25" dirty="0">
                <a:solidFill>
                  <a:srgbClr val="FCB834"/>
                </a:solidFill>
                <a:latin typeface="Carlito"/>
                <a:cs typeface="Carlito"/>
              </a:rPr>
              <a:t>o</a:t>
            </a:r>
            <a:r>
              <a:rPr sz="2000" dirty="0">
                <a:solidFill>
                  <a:srgbClr val="FCB834"/>
                </a:solidFill>
                <a:latin typeface="Carlito"/>
                <a:cs typeface="Carlito"/>
              </a:rPr>
              <a:t>w  </a:t>
            </a:r>
            <a:r>
              <a:rPr sz="2000" spc="-10" dirty="0">
                <a:solidFill>
                  <a:srgbClr val="FCB834"/>
                </a:solidFill>
                <a:latin typeface="Carlito"/>
                <a:cs typeface="Carlito"/>
              </a:rPr>
              <a:t>D</a:t>
            </a:r>
            <a:r>
              <a:rPr sz="2000" spc="-15" dirty="0">
                <a:solidFill>
                  <a:srgbClr val="FCB834"/>
                </a:solidFill>
                <a:latin typeface="Carlito"/>
                <a:cs typeface="Carlito"/>
              </a:rPr>
              <a:t>e</a:t>
            </a:r>
            <a:r>
              <a:rPr sz="2000" spc="-10" dirty="0">
                <a:solidFill>
                  <a:srgbClr val="FCB834"/>
                </a:solidFill>
                <a:latin typeface="Carlito"/>
                <a:cs typeface="Carlito"/>
              </a:rPr>
              <a:t>p</a:t>
            </a:r>
            <a:r>
              <a:rPr sz="2000" spc="-15" dirty="0">
                <a:solidFill>
                  <a:srgbClr val="FCB834"/>
                </a:solidFill>
                <a:latin typeface="Carlito"/>
                <a:cs typeface="Carlito"/>
              </a:rPr>
              <a:t>e</a:t>
            </a:r>
            <a:r>
              <a:rPr sz="2000" spc="-10" dirty="0">
                <a:solidFill>
                  <a:srgbClr val="FCB834"/>
                </a:solidFill>
                <a:latin typeface="Carlito"/>
                <a:cs typeface="Carlito"/>
              </a:rPr>
              <a:t>nd</a:t>
            </a:r>
            <a:r>
              <a:rPr sz="2000" spc="-15" dirty="0">
                <a:solidFill>
                  <a:srgbClr val="FCB834"/>
                </a:solidFill>
                <a:latin typeface="Carlito"/>
                <a:cs typeface="Carlito"/>
              </a:rPr>
              <a:t>e</a:t>
            </a:r>
            <a:r>
              <a:rPr sz="2000" spc="-10" dirty="0">
                <a:solidFill>
                  <a:srgbClr val="FCB834"/>
                </a:solidFill>
                <a:latin typeface="Carlito"/>
                <a:cs typeface="Carlito"/>
              </a:rPr>
              <a:t>nc</a:t>
            </a:r>
            <a:r>
              <a:rPr sz="2000" spc="-15" dirty="0">
                <a:solidFill>
                  <a:srgbClr val="FCB834"/>
                </a:solidFill>
                <a:latin typeface="Carlito"/>
                <a:cs typeface="Carlito"/>
              </a:rPr>
              <a:t>ie</a:t>
            </a:r>
            <a:r>
              <a:rPr sz="2000" dirty="0">
                <a:solidFill>
                  <a:srgbClr val="FCB834"/>
                </a:solidFill>
                <a:latin typeface="Carlito"/>
                <a:cs typeface="Carlito"/>
              </a:rPr>
              <a:t>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5388" y="875791"/>
            <a:ext cx="3107055" cy="542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Java</a:t>
            </a:r>
            <a:r>
              <a:rPr sz="1200" spc="-1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is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200" spc="-1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computer</a:t>
            </a:r>
            <a:r>
              <a:rPr sz="1200" spc="-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15" dirty="0">
                <a:solidFill>
                  <a:srgbClr val="006EC0"/>
                </a:solidFill>
                <a:latin typeface="Carlito"/>
                <a:cs typeface="Carlito"/>
              </a:rPr>
              <a:t>programming</a:t>
            </a:r>
            <a:r>
              <a:rPr sz="1200" spc="-7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language</a:t>
            </a:r>
            <a:r>
              <a:rPr sz="1200" spc="-5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that</a:t>
            </a:r>
            <a:r>
              <a:rPr sz="1200" spc="-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is</a:t>
            </a:r>
            <a:r>
              <a:rPr sz="1200" spc="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-</a:t>
            </a:r>
            <a:endParaRPr sz="1200">
              <a:latin typeface="Carlito"/>
              <a:cs typeface="Carlito"/>
            </a:endParaRPr>
          </a:p>
          <a:p>
            <a:pPr marL="914400">
              <a:lnSpc>
                <a:spcPts val="2755"/>
              </a:lnSpc>
            </a:pPr>
            <a:r>
              <a:rPr sz="2400" spc="-15" dirty="0">
                <a:solidFill>
                  <a:srgbClr val="FF3D5F"/>
                </a:solidFill>
                <a:latin typeface="Carlito"/>
                <a:cs typeface="Carlito"/>
              </a:rPr>
              <a:t>Concurrent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844292"/>
            <a:ext cx="8209915" cy="29209"/>
          </a:xfrm>
          <a:custGeom>
            <a:avLst/>
            <a:gdLst/>
            <a:ahLst/>
            <a:cxnLst/>
            <a:rect l="l" t="t" r="r" b="b"/>
            <a:pathLst>
              <a:path w="8209915" h="29209">
                <a:moveTo>
                  <a:pt x="8209788" y="0"/>
                </a:moveTo>
                <a:lnTo>
                  <a:pt x="0" y="0"/>
                </a:lnTo>
                <a:lnTo>
                  <a:pt x="0" y="28705"/>
                </a:lnTo>
                <a:lnTo>
                  <a:pt x="8209788" y="28705"/>
                </a:lnTo>
                <a:lnTo>
                  <a:pt x="8209788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009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rlito"/>
                <a:cs typeface="Carlito"/>
              </a:rPr>
              <a:t>Where </a:t>
            </a:r>
            <a:r>
              <a:rPr sz="2800" b="1" spc="-5" dirty="0">
                <a:latin typeface="Carlito"/>
                <a:cs typeface="Carlito"/>
              </a:rPr>
              <a:t>is Java</a:t>
            </a:r>
            <a:r>
              <a:rPr sz="2800" b="1" spc="-15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Used?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03603" y="1050036"/>
            <a:ext cx="3100070" cy="3467100"/>
            <a:chOff x="1403603" y="1050036"/>
            <a:chExt cx="3100070" cy="3467100"/>
          </a:xfrm>
        </p:grpSpPr>
        <p:sp>
          <p:nvSpPr>
            <p:cNvPr id="5" name="object 5"/>
            <p:cNvSpPr/>
            <p:nvPr/>
          </p:nvSpPr>
          <p:spPr>
            <a:xfrm>
              <a:off x="1955291" y="1050036"/>
              <a:ext cx="1967483" cy="1158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0343" y="1123188"/>
              <a:ext cx="1894205" cy="1083310"/>
            </a:xfrm>
            <a:custGeom>
              <a:avLst/>
              <a:gdLst/>
              <a:ahLst/>
              <a:cxnLst/>
              <a:rect l="l" t="t" r="r" b="b"/>
              <a:pathLst>
                <a:path w="1894204" h="1083310">
                  <a:moveTo>
                    <a:pt x="1652778" y="0"/>
                  </a:moveTo>
                  <a:lnTo>
                    <a:pt x="1606677" y="8762"/>
                  </a:lnTo>
                  <a:lnTo>
                    <a:pt x="96266" y="540003"/>
                  </a:lnTo>
                  <a:lnTo>
                    <a:pt x="55118" y="562483"/>
                  </a:lnTo>
                  <a:lnTo>
                    <a:pt x="24511" y="594995"/>
                  </a:lnTo>
                  <a:lnTo>
                    <a:pt x="5714" y="634238"/>
                  </a:lnTo>
                  <a:lnTo>
                    <a:pt x="0" y="677290"/>
                  </a:lnTo>
                  <a:lnTo>
                    <a:pt x="8762" y="720851"/>
                  </a:lnTo>
                  <a:lnTo>
                    <a:pt x="101854" y="989203"/>
                  </a:lnTo>
                  <a:lnTo>
                    <a:pt x="124332" y="1027684"/>
                  </a:lnTo>
                  <a:lnTo>
                    <a:pt x="156718" y="1057020"/>
                  </a:lnTo>
                  <a:lnTo>
                    <a:pt x="195961" y="1075944"/>
                  </a:lnTo>
                  <a:lnTo>
                    <a:pt x="238887" y="1082929"/>
                  </a:lnTo>
                  <a:lnTo>
                    <a:pt x="282448" y="1076833"/>
                  </a:lnTo>
                  <a:lnTo>
                    <a:pt x="1798193" y="545464"/>
                  </a:lnTo>
                  <a:lnTo>
                    <a:pt x="1837308" y="522986"/>
                  </a:lnTo>
                  <a:lnTo>
                    <a:pt x="1867661" y="490220"/>
                  </a:lnTo>
                  <a:lnTo>
                    <a:pt x="1887220" y="450088"/>
                  </a:lnTo>
                  <a:lnTo>
                    <a:pt x="1893951" y="405511"/>
                  </a:lnTo>
                  <a:lnTo>
                    <a:pt x="1885822" y="359283"/>
                  </a:lnTo>
                  <a:lnTo>
                    <a:pt x="1792605" y="96265"/>
                  </a:lnTo>
                  <a:lnTo>
                    <a:pt x="1770126" y="55117"/>
                  </a:lnTo>
                  <a:lnTo>
                    <a:pt x="1737486" y="24511"/>
                  </a:lnTo>
                  <a:lnTo>
                    <a:pt x="1697355" y="5714"/>
                  </a:lnTo>
                  <a:lnTo>
                    <a:pt x="165277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4475" y="1560576"/>
              <a:ext cx="2014727" cy="8945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39339" y="1653540"/>
              <a:ext cx="1909445" cy="789305"/>
            </a:xfrm>
            <a:custGeom>
              <a:avLst/>
              <a:gdLst/>
              <a:ahLst/>
              <a:cxnLst/>
              <a:rect l="l" t="t" r="r" b="b"/>
              <a:pathLst>
                <a:path w="1909445" h="789305">
                  <a:moveTo>
                    <a:pt x="1706752" y="0"/>
                  </a:moveTo>
                  <a:lnTo>
                    <a:pt x="120396" y="230124"/>
                  </a:lnTo>
                  <a:lnTo>
                    <a:pt x="77470" y="243586"/>
                  </a:lnTo>
                  <a:lnTo>
                    <a:pt x="41783" y="269113"/>
                  </a:lnTo>
                  <a:lnTo>
                    <a:pt x="15621" y="304292"/>
                  </a:lnTo>
                  <a:lnTo>
                    <a:pt x="1016" y="346964"/>
                  </a:lnTo>
                  <a:lnTo>
                    <a:pt x="0" y="394462"/>
                  </a:lnTo>
                  <a:lnTo>
                    <a:pt x="38354" y="668528"/>
                  </a:lnTo>
                  <a:lnTo>
                    <a:pt x="52324" y="711581"/>
                  </a:lnTo>
                  <a:lnTo>
                    <a:pt x="78740" y="747268"/>
                  </a:lnTo>
                  <a:lnTo>
                    <a:pt x="114808" y="773430"/>
                  </a:lnTo>
                  <a:lnTo>
                    <a:pt x="156972" y="788035"/>
                  </a:lnTo>
                  <a:lnTo>
                    <a:pt x="202437" y="789051"/>
                  </a:lnTo>
                  <a:lnTo>
                    <a:pt x="1788795" y="564388"/>
                  </a:lnTo>
                  <a:lnTo>
                    <a:pt x="1831721" y="550418"/>
                  </a:lnTo>
                  <a:lnTo>
                    <a:pt x="1867408" y="523875"/>
                  </a:lnTo>
                  <a:lnTo>
                    <a:pt x="1893570" y="487807"/>
                  </a:lnTo>
                  <a:lnTo>
                    <a:pt x="1908175" y="445516"/>
                  </a:lnTo>
                  <a:lnTo>
                    <a:pt x="1909190" y="399923"/>
                  </a:lnTo>
                  <a:lnTo>
                    <a:pt x="1870837" y="120523"/>
                  </a:lnTo>
                  <a:lnTo>
                    <a:pt x="1856867" y="77470"/>
                  </a:lnTo>
                  <a:lnTo>
                    <a:pt x="1830451" y="41783"/>
                  </a:lnTo>
                  <a:lnTo>
                    <a:pt x="1794383" y="15621"/>
                  </a:lnTo>
                  <a:lnTo>
                    <a:pt x="1752219" y="1015"/>
                  </a:lnTo>
                  <a:lnTo>
                    <a:pt x="170675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00883" y="2060447"/>
              <a:ext cx="2002536" cy="7680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5747" y="2153411"/>
              <a:ext cx="1897380" cy="662940"/>
            </a:xfrm>
            <a:custGeom>
              <a:avLst/>
              <a:gdLst/>
              <a:ahLst/>
              <a:cxnLst/>
              <a:rect l="l" t="t" r="r" b="b"/>
              <a:pathLst>
                <a:path w="1897379" h="662939">
                  <a:moveTo>
                    <a:pt x="169544" y="0"/>
                  </a:moveTo>
                  <a:lnTo>
                    <a:pt x="122681" y="4190"/>
                  </a:lnTo>
                  <a:lnTo>
                    <a:pt x="81787" y="21843"/>
                  </a:lnTo>
                  <a:lnTo>
                    <a:pt x="49021" y="50418"/>
                  </a:lnTo>
                  <a:lnTo>
                    <a:pt x="26543" y="87756"/>
                  </a:lnTo>
                  <a:lnTo>
                    <a:pt x="16382" y="131444"/>
                  </a:lnTo>
                  <a:lnTo>
                    <a:pt x="0" y="410971"/>
                  </a:lnTo>
                  <a:lnTo>
                    <a:pt x="4190" y="455802"/>
                  </a:lnTo>
                  <a:lnTo>
                    <a:pt x="21843" y="496443"/>
                  </a:lnTo>
                  <a:lnTo>
                    <a:pt x="50418" y="530098"/>
                  </a:lnTo>
                  <a:lnTo>
                    <a:pt x="87629" y="553593"/>
                  </a:lnTo>
                  <a:lnTo>
                    <a:pt x="131190" y="564261"/>
                  </a:lnTo>
                  <a:lnTo>
                    <a:pt x="1733296" y="662939"/>
                  </a:lnTo>
                  <a:lnTo>
                    <a:pt x="1777491" y="658749"/>
                  </a:lnTo>
                  <a:lnTo>
                    <a:pt x="1816862" y="641095"/>
                  </a:lnTo>
                  <a:lnTo>
                    <a:pt x="1848739" y="612520"/>
                  </a:lnTo>
                  <a:lnTo>
                    <a:pt x="1870964" y="575182"/>
                  </a:lnTo>
                  <a:lnTo>
                    <a:pt x="1880997" y="531494"/>
                  </a:lnTo>
                  <a:lnTo>
                    <a:pt x="1897379" y="246506"/>
                  </a:lnTo>
                  <a:lnTo>
                    <a:pt x="1893189" y="202183"/>
                  </a:lnTo>
                  <a:lnTo>
                    <a:pt x="1875536" y="162940"/>
                  </a:lnTo>
                  <a:lnTo>
                    <a:pt x="1846961" y="130937"/>
                  </a:lnTo>
                  <a:lnTo>
                    <a:pt x="1809750" y="108712"/>
                  </a:lnTo>
                  <a:lnTo>
                    <a:pt x="1766189" y="98679"/>
                  </a:lnTo>
                  <a:lnTo>
                    <a:pt x="16954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0591" y="2296668"/>
              <a:ext cx="1996439" cy="11795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03931" y="2388108"/>
              <a:ext cx="1894205" cy="1078865"/>
            </a:xfrm>
            <a:custGeom>
              <a:avLst/>
              <a:gdLst/>
              <a:ahLst/>
              <a:cxnLst/>
              <a:rect l="l" t="t" r="r" b="b"/>
              <a:pathLst>
                <a:path w="1894204" h="1078864">
                  <a:moveTo>
                    <a:pt x="238379" y="0"/>
                  </a:moveTo>
                  <a:lnTo>
                    <a:pt x="195453" y="5715"/>
                  </a:lnTo>
                  <a:lnTo>
                    <a:pt x="156082" y="24511"/>
                  </a:lnTo>
                  <a:lnTo>
                    <a:pt x="123698" y="55118"/>
                  </a:lnTo>
                  <a:lnTo>
                    <a:pt x="101218" y="96266"/>
                  </a:lnTo>
                  <a:lnTo>
                    <a:pt x="8255" y="359029"/>
                  </a:lnTo>
                  <a:lnTo>
                    <a:pt x="0" y="402463"/>
                  </a:lnTo>
                  <a:lnTo>
                    <a:pt x="6731" y="445389"/>
                  </a:lnTo>
                  <a:lnTo>
                    <a:pt x="26288" y="484759"/>
                  </a:lnTo>
                  <a:lnTo>
                    <a:pt x="56642" y="517144"/>
                  </a:lnTo>
                  <a:lnTo>
                    <a:pt x="95757" y="539623"/>
                  </a:lnTo>
                  <a:lnTo>
                    <a:pt x="1611757" y="1070483"/>
                  </a:lnTo>
                  <a:lnTo>
                    <a:pt x="1655191" y="1078611"/>
                  </a:lnTo>
                  <a:lnTo>
                    <a:pt x="1698244" y="1071880"/>
                  </a:lnTo>
                  <a:lnTo>
                    <a:pt x="1737487" y="1052322"/>
                  </a:lnTo>
                  <a:lnTo>
                    <a:pt x="1769871" y="1021969"/>
                  </a:lnTo>
                  <a:lnTo>
                    <a:pt x="1792351" y="982853"/>
                  </a:lnTo>
                  <a:lnTo>
                    <a:pt x="1885315" y="720217"/>
                  </a:lnTo>
                  <a:lnTo>
                    <a:pt x="1894078" y="673989"/>
                  </a:lnTo>
                  <a:lnTo>
                    <a:pt x="1888490" y="629412"/>
                  </a:lnTo>
                  <a:lnTo>
                    <a:pt x="1869567" y="589407"/>
                  </a:lnTo>
                  <a:lnTo>
                    <a:pt x="1838959" y="556641"/>
                  </a:lnTo>
                  <a:lnTo>
                    <a:pt x="1797812" y="534162"/>
                  </a:lnTo>
                  <a:lnTo>
                    <a:pt x="281813" y="8762"/>
                  </a:lnTo>
                  <a:lnTo>
                    <a:pt x="2383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24683" y="2417063"/>
              <a:ext cx="1787651" cy="16398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79547" y="2508503"/>
              <a:ext cx="1682750" cy="1537970"/>
            </a:xfrm>
            <a:custGeom>
              <a:avLst/>
              <a:gdLst/>
              <a:ahLst/>
              <a:cxnLst/>
              <a:rect l="l" t="t" r="r" b="b"/>
              <a:pathLst>
                <a:path w="1682750" h="1537970">
                  <a:moveTo>
                    <a:pt x="332231" y="0"/>
                  </a:moveTo>
                  <a:lnTo>
                    <a:pt x="288163" y="4063"/>
                  </a:lnTo>
                  <a:lnTo>
                    <a:pt x="247141" y="21589"/>
                  </a:lnTo>
                  <a:lnTo>
                    <a:pt x="212978" y="51688"/>
                  </a:lnTo>
                  <a:lnTo>
                    <a:pt x="32765" y="265048"/>
                  </a:lnTo>
                  <a:lnTo>
                    <a:pt x="9778" y="304038"/>
                  </a:lnTo>
                  <a:lnTo>
                    <a:pt x="0" y="346328"/>
                  </a:lnTo>
                  <a:lnTo>
                    <a:pt x="3301" y="388873"/>
                  </a:lnTo>
                  <a:lnTo>
                    <a:pt x="19684" y="428497"/>
                  </a:lnTo>
                  <a:lnTo>
                    <a:pt x="49149" y="462152"/>
                  </a:lnTo>
                  <a:lnTo>
                    <a:pt x="1267205" y="1502168"/>
                  </a:lnTo>
                  <a:lnTo>
                    <a:pt x="1306067" y="1527263"/>
                  </a:lnTo>
                  <a:lnTo>
                    <a:pt x="1348613" y="1537373"/>
                  </a:lnTo>
                  <a:lnTo>
                    <a:pt x="1391919" y="1533309"/>
                  </a:lnTo>
                  <a:lnTo>
                    <a:pt x="1433067" y="1515833"/>
                  </a:lnTo>
                  <a:lnTo>
                    <a:pt x="1469389" y="1485760"/>
                  </a:lnTo>
                  <a:lnTo>
                    <a:pt x="1649602" y="1272158"/>
                  </a:lnTo>
                  <a:lnTo>
                    <a:pt x="1672589" y="1233296"/>
                  </a:lnTo>
                  <a:lnTo>
                    <a:pt x="1682368" y="1191005"/>
                  </a:lnTo>
                  <a:lnTo>
                    <a:pt x="1679066" y="1148461"/>
                  </a:lnTo>
                  <a:lnTo>
                    <a:pt x="1662684" y="1108836"/>
                  </a:lnTo>
                  <a:lnTo>
                    <a:pt x="1633219" y="1075182"/>
                  </a:lnTo>
                  <a:lnTo>
                    <a:pt x="415163" y="35178"/>
                  </a:lnTo>
                  <a:lnTo>
                    <a:pt x="375793" y="10159"/>
                  </a:lnTo>
                  <a:lnTo>
                    <a:pt x="3322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32659" y="2676143"/>
              <a:ext cx="1569719" cy="18409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86000" y="2767584"/>
              <a:ext cx="1467485" cy="1740535"/>
            </a:xfrm>
            <a:custGeom>
              <a:avLst/>
              <a:gdLst/>
              <a:ahLst/>
              <a:cxnLst/>
              <a:rect l="l" t="t" r="r" b="b"/>
              <a:pathLst>
                <a:path w="1467485" h="1740535">
                  <a:moveTo>
                    <a:pt x="365887" y="0"/>
                  </a:moveTo>
                  <a:lnTo>
                    <a:pt x="323088" y="6858"/>
                  </a:lnTo>
                  <a:lnTo>
                    <a:pt x="284225" y="27940"/>
                  </a:lnTo>
                  <a:lnTo>
                    <a:pt x="59562" y="193675"/>
                  </a:lnTo>
                  <a:lnTo>
                    <a:pt x="26797" y="227076"/>
                  </a:lnTo>
                  <a:lnTo>
                    <a:pt x="6857" y="267462"/>
                  </a:lnTo>
                  <a:lnTo>
                    <a:pt x="0" y="311531"/>
                  </a:lnTo>
                  <a:lnTo>
                    <a:pt x="7112" y="355981"/>
                  </a:lnTo>
                  <a:lnTo>
                    <a:pt x="28575" y="397383"/>
                  </a:lnTo>
                  <a:lnTo>
                    <a:pt x="985392" y="1685531"/>
                  </a:lnTo>
                  <a:lnTo>
                    <a:pt x="1018413" y="1715681"/>
                  </a:lnTo>
                  <a:lnTo>
                    <a:pt x="1058164" y="1734210"/>
                  </a:lnTo>
                  <a:lnTo>
                    <a:pt x="1101216" y="1740319"/>
                  </a:lnTo>
                  <a:lnTo>
                    <a:pt x="1143889" y="1733181"/>
                  </a:lnTo>
                  <a:lnTo>
                    <a:pt x="1182751" y="1712010"/>
                  </a:lnTo>
                  <a:lnTo>
                    <a:pt x="1407414" y="1546313"/>
                  </a:lnTo>
                  <a:lnTo>
                    <a:pt x="1440179" y="1512887"/>
                  </a:lnTo>
                  <a:lnTo>
                    <a:pt x="1460246" y="1472793"/>
                  </a:lnTo>
                  <a:lnTo>
                    <a:pt x="1467230" y="1429588"/>
                  </a:lnTo>
                  <a:lnTo>
                    <a:pt x="1460373" y="1386789"/>
                  </a:lnTo>
                  <a:lnTo>
                    <a:pt x="1439164" y="1347939"/>
                  </a:lnTo>
                  <a:lnTo>
                    <a:pt x="482345" y="59817"/>
                  </a:lnTo>
                  <a:lnTo>
                    <a:pt x="449072" y="27051"/>
                  </a:lnTo>
                  <a:lnTo>
                    <a:pt x="408939" y="6858"/>
                  </a:lnTo>
                  <a:lnTo>
                    <a:pt x="36588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18843" y="1889760"/>
              <a:ext cx="2080260" cy="1406525"/>
            </a:xfrm>
            <a:custGeom>
              <a:avLst/>
              <a:gdLst/>
              <a:ahLst/>
              <a:cxnLst/>
              <a:rect l="l" t="t" r="r" b="b"/>
              <a:pathLst>
                <a:path w="2080260" h="1406525">
                  <a:moveTo>
                    <a:pt x="1812036" y="0"/>
                  </a:moveTo>
                  <a:lnTo>
                    <a:pt x="1777364" y="26415"/>
                  </a:lnTo>
                  <a:lnTo>
                    <a:pt x="1741043" y="51688"/>
                  </a:lnTo>
                  <a:lnTo>
                    <a:pt x="1703197" y="75818"/>
                  </a:lnTo>
                  <a:lnTo>
                    <a:pt x="1663827" y="98425"/>
                  </a:lnTo>
                  <a:lnTo>
                    <a:pt x="1622933" y="119887"/>
                  </a:lnTo>
                  <a:lnTo>
                    <a:pt x="1580642" y="139826"/>
                  </a:lnTo>
                  <a:lnTo>
                    <a:pt x="1536954" y="158369"/>
                  </a:lnTo>
                  <a:lnTo>
                    <a:pt x="1492123" y="175387"/>
                  </a:lnTo>
                  <a:lnTo>
                    <a:pt x="1446022" y="190753"/>
                  </a:lnTo>
                  <a:lnTo>
                    <a:pt x="1398651" y="204596"/>
                  </a:lnTo>
                  <a:lnTo>
                    <a:pt x="1350264" y="216788"/>
                  </a:lnTo>
                  <a:lnTo>
                    <a:pt x="1300861" y="227202"/>
                  </a:lnTo>
                  <a:lnTo>
                    <a:pt x="1250442" y="235838"/>
                  </a:lnTo>
                  <a:lnTo>
                    <a:pt x="1199133" y="242696"/>
                  </a:lnTo>
                  <a:lnTo>
                    <a:pt x="1146937" y="247650"/>
                  </a:lnTo>
                  <a:lnTo>
                    <a:pt x="1093851" y="250570"/>
                  </a:lnTo>
                  <a:lnTo>
                    <a:pt x="1040130" y="251587"/>
                  </a:lnTo>
                  <a:lnTo>
                    <a:pt x="986408" y="250570"/>
                  </a:lnTo>
                  <a:lnTo>
                    <a:pt x="933323" y="247650"/>
                  </a:lnTo>
                  <a:lnTo>
                    <a:pt x="881126" y="242696"/>
                  </a:lnTo>
                  <a:lnTo>
                    <a:pt x="829818" y="235838"/>
                  </a:lnTo>
                  <a:lnTo>
                    <a:pt x="779399" y="227202"/>
                  </a:lnTo>
                  <a:lnTo>
                    <a:pt x="729995" y="216788"/>
                  </a:lnTo>
                  <a:lnTo>
                    <a:pt x="681608" y="204596"/>
                  </a:lnTo>
                  <a:lnTo>
                    <a:pt x="634238" y="190753"/>
                  </a:lnTo>
                  <a:lnTo>
                    <a:pt x="588137" y="175387"/>
                  </a:lnTo>
                  <a:lnTo>
                    <a:pt x="543306" y="158369"/>
                  </a:lnTo>
                  <a:lnTo>
                    <a:pt x="499618" y="139826"/>
                  </a:lnTo>
                  <a:lnTo>
                    <a:pt x="457326" y="119887"/>
                  </a:lnTo>
                  <a:lnTo>
                    <a:pt x="416432" y="98425"/>
                  </a:lnTo>
                  <a:lnTo>
                    <a:pt x="377063" y="75818"/>
                  </a:lnTo>
                  <a:lnTo>
                    <a:pt x="339217" y="51688"/>
                  </a:lnTo>
                  <a:lnTo>
                    <a:pt x="302894" y="26415"/>
                  </a:lnTo>
                  <a:lnTo>
                    <a:pt x="268224" y="0"/>
                  </a:lnTo>
                  <a:lnTo>
                    <a:pt x="235204" y="37972"/>
                  </a:lnTo>
                  <a:lnTo>
                    <a:pt x="204215" y="77215"/>
                  </a:lnTo>
                  <a:lnTo>
                    <a:pt x="175133" y="117982"/>
                  </a:lnTo>
                  <a:lnTo>
                    <a:pt x="148209" y="160019"/>
                  </a:lnTo>
                  <a:lnTo>
                    <a:pt x="123317" y="203200"/>
                  </a:lnTo>
                  <a:lnTo>
                    <a:pt x="100456" y="247776"/>
                  </a:lnTo>
                  <a:lnTo>
                    <a:pt x="79883" y="293369"/>
                  </a:lnTo>
                  <a:lnTo>
                    <a:pt x="61594" y="340232"/>
                  </a:lnTo>
                  <a:lnTo>
                    <a:pt x="45593" y="387984"/>
                  </a:lnTo>
                  <a:lnTo>
                    <a:pt x="31877" y="436879"/>
                  </a:lnTo>
                  <a:lnTo>
                    <a:pt x="20446" y="486790"/>
                  </a:lnTo>
                  <a:lnTo>
                    <a:pt x="11556" y="537463"/>
                  </a:lnTo>
                  <a:lnTo>
                    <a:pt x="5206" y="589152"/>
                  </a:lnTo>
                  <a:lnTo>
                    <a:pt x="1269" y="641603"/>
                  </a:lnTo>
                  <a:lnTo>
                    <a:pt x="0" y="694816"/>
                  </a:lnTo>
                  <a:lnTo>
                    <a:pt x="1269" y="746759"/>
                  </a:lnTo>
                  <a:lnTo>
                    <a:pt x="4825" y="797813"/>
                  </a:lnTo>
                  <a:lnTo>
                    <a:pt x="10794" y="848106"/>
                  </a:lnTo>
                  <a:lnTo>
                    <a:pt x="19050" y="897508"/>
                  </a:lnTo>
                  <a:lnTo>
                    <a:pt x="29590" y="946022"/>
                  </a:lnTo>
                  <a:lnTo>
                    <a:pt x="42418" y="993520"/>
                  </a:lnTo>
                  <a:lnTo>
                    <a:pt x="57403" y="1040002"/>
                  </a:lnTo>
                  <a:lnTo>
                    <a:pt x="74549" y="1085341"/>
                  </a:lnTo>
                  <a:lnTo>
                    <a:pt x="93853" y="1129664"/>
                  </a:lnTo>
                  <a:lnTo>
                    <a:pt x="115189" y="1172971"/>
                  </a:lnTo>
                  <a:lnTo>
                    <a:pt x="138556" y="1215008"/>
                  </a:lnTo>
                  <a:lnTo>
                    <a:pt x="163956" y="1255776"/>
                  </a:lnTo>
                  <a:lnTo>
                    <a:pt x="191262" y="1295400"/>
                  </a:lnTo>
                  <a:lnTo>
                    <a:pt x="220472" y="1333627"/>
                  </a:lnTo>
                  <a:lnTo>
                    <a:pt x="251587" y="1370583"/>
                  </a:lnTo>
                  <a:lnTo>
                    <a:pt x="284606" y="1406144"/>
                  </a:lnTo>
                  <a:lnTo>
                    <a:pt x="321310" y="1380108"/>
                  </a:lnTo>
                  <a:lnTo>
                    <a:pt x="359791" y="1355216"/>
                  </a:lnTo>
                  <a:lnTo>
                    <a:pt x="399669" y="1331595"/>
                  </a:lnTo>
                  <a:lnTo>
                    <a:pt x="441198" y="1309370"/>
                  </a:lnTo>
                  <a:lnTo>
                    <a:pt x="484124" y="1288541"/>
                  </a:lnTo>
                  <a:lnTo>
                    <a:pt x="528447" y="1269110"/>
                  </a:lnTo>
                  <a:lnTo>
                    <a:pt x="574294" y="1251331"/>
                  </a:lnTo>
                  <a:lnTo>
                    <a:pt x="621283" y="1235202"/>
                  </a:lnTo>
                  <a:lnTo>
                    <a:pt x="669670" y="1220596"/>
                  </a:lnTo>
                  <a:lnTo>
                    <a:pt x="719328" y="1207770"/>
                  </a:lnTo>
                  <a:lnTo>
                    <a:pt x="770128" y="1196847"/>
                  </a:lnTo>
                  <a:lnTo>
                    <a:pt x="821944" y="1187703"/>
                  </a:lnTo>
                  <a:lnTo>
                    <a:pt x="875030" y="1180464"/>
                  </a:lnTo>
                  <a:lnTo>
                    <a:pt x="929132" y="1175131"/>
                  </a:lnTo>
                  <a:lnTo>
                    <a:pt x="984123" y="1171956"/>
                  </a:lnTo>
                  <a:lnTo>
                    <a:pt x="1040130" y="1170939"/>
                  </a:lnTo>
                  <a:lnTo>
                    <a:pt x="1095248" y="1171956"/>
                  </a:lnTo>
                  <a:lnTo>
                    <a:pt x="1149604" y="1175131"/>
                  </a:lnTo>
                  <a:lnTo>
                    <a:pt x="1203198" y="1180464"/>
                  </a:lnTo>
                  <a:lnTo>
                    <a:pt x="1255903" y="1187703"/>
                  </a:lnTo>
                  <a:lnTo>
                    <a:pt x="1307719" y="1196847"/>
                  </a:lnTo>
                  <a:lnTo>
                    <a:pt x="1358519" y="1207770"/>
                  </a:lnTo>
                  <a:lnTo>
                    <a:pt x="1408303" y="1220596"/>
                  </a:lnTo>
                  <a:lnTo>
                    <a:pt x="1456944" y="1235202"/>
                  </a:lnTo>
                  <a:lnTo>
                    <a:pt x="1504314" y="1251331"/>
                  </a:lnTo>
                  <a:lnTo>
                    <a:pt x="1550289" y="1269110"/>
                  </a:lnTo>
                  <a:lnTo>
                    <a:pt x="1594993" y="1288541"/>
                  </a:lnTo>
                  <a:lnTo>
                    <a:pt x="1638300" y="1309370"/>
                  </a:lnTo>
                  <a:lnTo>
                    <a:pt x="1680083" y="1331595"/>
                  </a:lnTo>
                  <a:lnTo>
                    <a:pt x="1720342" y="1355216"/>
                  </a:lnTo>
                  <a:lnTo>
                    <a:pt x="1758823" y="1380108"/>
                  </a:lnTo>
                  <a:lnTo>
                    <a:pt x="1795653" y="1406144"/>
                  </a:lnTo>
                  <a:lnTo>
                    <a:pt x="1827657" y="1370583"/>
                  </a:lnTo>
                  <a:lnTo>
                    <a:pt x="1858136" y="1333627"/>
                  </a:lnTo>
                  <a:lnTo>
                    <a:pt x="1886966" y="1295400"/>
                  </a:lnTo>
                  <a:lnTo>
                    <a:pt x="1914017" y="1255776"/>
                  </a:lnTo>
                  <a:lnTo>
                    <a:pt x="1939290" y="1215008"/>
                  </a:lnTo>
                  <a:lnTo>
                    <a:pt x="1962658" y="1172971"/>
                  </a:lnTo>
                  <a:lnTo>
                    <a:pt x="1984120" y="1129664"/>
                  </a:lnTo>
                  <a:lnTo>
                    <a:pt x="2003679" y="1085341"/>
                  </a:lnTo>
                  <a:lnTo>
                    <a:pt x="2021078" y="1040002"/>
                  </a:lnTo>
                  <a:lnTo>
                    <a:pt x="2036445" y="993520"/>
                  </a:lnTo>
                  <a:lnTo>
                    <a:pt x="2049526" y="946022"/>
                  </a:lnTo>
                  <a:lnTo>
                    <a:pt x="2060447" y="897508"/>
                  </a:lnTo>
                  <a:lnTo>
                    <a:pt x="2068957" y="848106"/>
                  </a:lnTo>
                  <a:lnTo>
                    <a:pt x="2075180" y="797813"/>
                  </a:lnTo>
                  <a:lnTo>
                    <a:pt x="2078990" y="746759"/>
                  </a:lnTo>
                  <a:lnTo>
                    <a:pt x="2080259" y="694816"/>
                  </a:lnTo>
                  <a:lnTo>
                    <a:pt x="2078863" y="641603"/>
                  </a:lnTo>
                  <a:lnTo>
                    <a:pt x="2074798" y="589152"/>
                  </a:lnTo>
                  <a:lnTo>
                    <a:pt x="2068068" y="537463"/>
                  </a:lnTo>
                  <a:lnTo>
                    <a:pt x="2058923" y="486790"/>
                  </a:lnTo>
                  <a:lnTo>
                    <a:pt x="2047240" y="436879"/>
                  </a:lnTo>
                  <a:lnTo>
                    <a:pt x="2033143" y="387984"/>
                  </a:lnTo>
                  <a:lnTo>
                    <a:pt x="2016759" y="340232"/>
                  </a:lnTo>
                  <a:lnTo>
                    <a:pt x="1998091" y="293369"/>
                  </a:lnTo>
                  <a:lnTo>
                    <a:pt x="1977390" y="247776"/>
                  </a:lnTo>
                  <a:lnTo>
                    <a:pt x="1954530" y="203200"/>
                  </a:lnTo>
                  <a:lnTo>
                    <a:pt x="1929765" y="160019"/>
                  </a:lnTo>
                  <a:lnTo>
                    <a:pt x="1902968" y="117982"/>
                  </a:lnTo>
                  <a:lnTo>
                    <a:pt x="1874393" y="77215"/>
                  </a:lnTo>
                  <a:lnTo>
                    <a:pt x="1844040" y="37972"/>
                  </a:lnTo>
                  <a:lnTo>
                    <a:pt x="1812036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18843" y="2574027"/>
              <a:ext cx="2080260" cy="27305"/>
            </a:xfrm>
            <a:custGeom>
              <a:avLst/>
              <a:gdLst/>
              <a:ahLst/>
              <a:cxnLst/>
              <a:rect l="l" t="t" r="r" b="b"/>
              <a:pathLst>
                <a:path w="2080260" h="27305">
                  <a:moveTo>
                    <a:pt x="2080259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2080259" y="26932"/>
                  </a:lnTo>
                  <a:lnTo>
                    <a:pt x="208025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03603" y="1280160"/>
              <a:ext cx="2284476" cy="23606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63924" y="2351532"/>
              <a:ext cx="243839" cy="2971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89019" y="3564636"/>
              <a:ext cx="329184" cy="1935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58311" y="3962400"/>
              <a:ext cx="307848" cy="3215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01440" y="2994659"/>
              <a:ext cx="285115" cy="213360"/>
            </a:xfrm>
            <a:custGeom>
              <a:avLst/>
              <a:gdLst/>
              <a:ahLst/>
              <a:cxnLst/>
              <a:rect l="l" t="t" r="r" b="b"/>
              <a:pathLst>
                <a:path w="285114" h="213360">
                  <a:moveTo>
                    <a:pt x="284861" y="34036"/>
                  </a:moveTo>
                  <a:lnTo>
                    <a:pt x="282067" y="20447"/>
                  </a:lnTo>
                  <a:lnTo>
                    <a:pt x="277876" y="14351"/>
                  </a:lnTo>
                  <a:lnTo>
                    <a:pt x="274574" y="9652"/>
                  </a:lnTo>
                  <a:lnTo>
                    <a:pt x="270510" y="7010"/>
                  </a:lnTo>
                  <a:lnTo>
                    <a:pt x="270510" y="35814"/>
                  </a:lnTo>
                  <a:lnTo>
                    <a:pt x="270510" y="134112"/>
                  </a:lnTo>
                  <a:lnTo>
                    <a:pt x="268732" y="139446"/>
                  </a:lnTo>
                  <a:lnTo>
                    <a:pt x="263398" y="143129"/>
                  </a:lnTo>
                  <a:lnTo>
                    <a:pt x="261620" y="144907"/>
                  </a:lnTo>
                  <a:lnTo>
                    <a:pt x="259842" y="148336"/>
                  </a:lnTo>
                  <a:lnTo>
                    <a:pt x="259715" y="159131"/>
                  </a:lnTo>
                  <a:lnTo>
                    <a:pt x="254381" y="153797"/>
                  </a:lnTo>
                  <a:lnTo>
                    <a:pt x="252603" y="150241"/>
                  </a:lnTo>
                  <a:lnTo>
                    <a:pt x="102108" y="150241"/>
                  </a:lnTo>
                  <a:lnTo>
                    <a:pt x="93218" y="148336"/>
                  </a:lnTo>
                  <a:lnTo>
                    <a:pt x="85725" y="143256"/>
                  </a:lnTo>
                  <a:lnTo>
                    <a:pt x="80772" y="135890"/>
                  </a:lnTo>
                  <a:lnTo>
                    <a:pt x="78867" y="127000"/>
                  </a:lnTo>
                  <a:lnTo>
                    <a:pt x="78867" y="35814"/>
                  </a:lnTo>
                  <a:lnTo>
                    <a:pt x="80772" y="27178"/>
                  </a:lnTo>
                  <a:lnTo>
                    <a:pt x="85725" y="20320"/>
                  </a:lnTo>
                  <a:lnTo>
                    <a:pt x="93218" y="15875"/>
                  </a:lnTo>
                  <a:lnTo>
                    <a:pt x="102108" y="14351"/>
                  </a:lnTo>
                  <a:lnTo>
                    <a:pt x="247269" y="14351"/>
                  </a:lnTo>
                  <a:lnTo>
                    <a:pt x="256921" y="15875"/>
                  </a:lnTo>
                  <a:lnTo>
                    <a:pt x="264287" y="20320"/>
                  </a:lnTo>
                  <a:lnTo>
                    <a:pt x="268859" y="27178"/>
                  </a:lnTo>
                  <a:lnTo>
                    <a:pt x="270510" y="35814"/>
                  </a:lnTo>
                  <a:lnTo>
                    <a:pt x="270510" y="7010"/>
                  </a:lnTo>
                  <a:lnTo>
                    <a:pt x="263652" y="2540"/>
                  </a:lnTo>
                  <a:lnTo>
                    <a:pt x="250825" y="0"/>
                  </a:lnTo>
                  <a:lnTo>
                    <a:pt x="100330" y="0"/>
                  </a:lnTo>
                  <a:lnTo>
                    <a:pt x="86360" y="2540"/>
                  </a:lnTo>
                  <a:lnTo>
                    <a:pt x="75057" y="9652"/>
                  </a:lnTo>
                  <a:lnTo>
                    <a:pt x="67310" y="20447"/>
                  </a:lnTo>
                  <a:lnTo>
                    <a:pt x="64516" y="34036"/>
                  </a:lnTo>
                  <a:lnTo>
                    <a:pt x="64516" y="62611"/>
                  </a:lnTo>
                  <a:lnTo>
                    <a:pt x="28702" y="62611"/>
                  </a:lnTo>
                  <a:lnTo>
                    <a:pt x="17399" y="64770"/>
                  </a:lnTo>
                  <a:lnTo>
                    <a:pt x="8255" y="70866"/>
                  </a:lnTo>
                  <a:lnTo>
                    <a:pt x="2159" y="79883"/>
                  </a:lnTo>
                  <a:lnTo>
                    <a:pt x="0" y="91186"/>
                  </a:lnTo>
                  <a:lnTo>
                    <a:pt x="0" y="175260"/>
                  </a:lnTo>
                  <a:lnTo>
                    <a:pt x="3556" y="182372"/>
                  </a:lnTo>
                  <a:lnTo>
                    <a:pt x="9017" y="187833"/>
                  </a:lnTo>
                  <a:lnTo>
                    <a:pt x="8636" y="193929"/>
                  </a:lnTo>
                  <a:lnTo>
                    <a:pt x="7366" y="199644"/>
                  </a:lnTo>
                  <a:lnTo>
                    <a:pt x="5207" y="205613"/>
                  </a:lnTo>
                  <a:lnTo>
                    <a:pt x="1778" y="212852"/>
                  </a:lnTo>
                  <a:lnTo>
                    <a:pt x="8255" y="211836"/>
                  </a:lnTo>
                  <a:lnTo>
                    <a:pt x="17272" y="206121"/>
                  </a:lnTo>
                  <a:lnTo>
                    <a:pt x="25273" y="199771"/>
                  </a:lnTo>
                  <a:lnTo>
                    <a:pt x="28702" y="196723"/>
                  </a:lnTo>
                  <a:lnTo>
                    <a:pt x="148590" y="196723"/>
                  </a:lnTo>
                  <a:lnTo>
                    <a:pt x="177292" y="168148"/>
                  </a:lnTo>
                  <a:lnTo>
                    <a:pt x="177292" y="164592"/>
                  </a:lnTo>
                  <a:lnTo>
                    <a:pt x="249047" y="164592"/>
                  </a:lnTo>
                  <a:lnTo>
                    <a:pt x="262255" y="175768"/>
                  </a:lnTo>
                  <a:lnTo>
                    <a:pt x="272415" y="182753"/>
                  </a:lnTo>
                  <a:lnTo>
                    <a:pt x="279527" y="184277"/>
                  </a:lnTo>
                  <a:lnTo>
                    <a:pt x="275336" y="175006"/>
                  </a:lnTo>
                  <a:lnTo>
                    <a:pt x="273431" y="167640"/>
                  </a:lnTo>
                  <a:lnTo>
                    <a:pt x="273304" y="164592"/>
                  </a:lnTo>
                  <a:lnTo>
                    <a:pt x="273177" y="161036"/>
                  </a:lnTo>
                  <a:lnTo>
                    <a:pt x="273431" y="159131"/>
                  </a:lnTo>
                  <a:lnTo>
                    <a:pt x="274066" y="153797"/>
                  </a:lnTo>
                  <a:lnTo>
                    <a:pt x="278765" y="149098"/>
                  </a:lnTo>
                  <a:lnTo>
                    <a:pt x="282194" y="143256"/>
                  </a:lnTo>
                  <a:lnTo>
                    <a:pt x="284226" y="136398"/>
                  </a:lnTo>
                  <a:lnTo>
                    <a:pt x="284861" y="128778"/>
                  </a:lnTo>
                  <a:lnTo>
                    <a:pt x="284861" y="34036"/>
                  </a:lnTo>
                  <a:close/>
                </a:path>
              </a:pathLst>
            </a:custGeom>
            <a:solidFill>
              <a:srgbClr val="00B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43171" y="3015996"/>
              <a:ext cx="67055" cy="1173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13048" y="1815096"/>
              <a:ext cx="300355" cy="227329"/>
            </a:xfrm>
            <a:custGeom>
              <a:avLst/>
              <a:gdLst/>
              <a:ahLst/>
              <a:cxnLst/>
              <a:rect l="l" t="t" r="r" b="b"/>
              <a:pathLst>
                <a:path w="300354" h="227330">
                  <a:moveTo>
                    <a:pt x="270129" y="206743"/>
                  </a:moveTo>
                  <a:lnTo>
                    <a:pt x="210134" y="206743"/>
                  </a:lnTo>
                  <a:lnTo>
                    <a:pt x="210134" y="197231"/>
                  </a:lnTo>
                  <a:lnTo>
                    <a:pt x="90043" y="197231"/>
                  </a:lnTo>
                  <a:lnTo>
                    <a:pt x="90043" y="206743"/>
                  </a:lnTo>
                  <a:lnTo>
                    <a:pt x="29972" y="206743"/>
                  </a:lnTo>
                  <a:lnTo>
                    <a:pt x="29972" y="216903"/>
                  </a:lnTo>
                  <a:lnTo>
                    <a:pt x="35115" y="216903"/>
                  </a:lnTo>
                  <a:lnTo>
                    <a:pt x="35115" y="227063"/>
                  </a:lnTo>
                  <a:lnTo>
                    <a:pt x="264972" y="227063"/>
                  </a:lnTo>
                  <a:lnTo>
                    <a:pt x="264972" y="216903"/>
                  </a:lnTo>
                  <a:lnTo>
                    <a:pt x="270129" y="216903"/>
                  </a:lnTo>
                  <a:lnTo>
                    <a:pt x="270129" y="206743"/>
                  </a:lnTo>
                  <a:close/>
                </a:path>
                <a:path w="300354" h="227330">
                  <a:moveTo>
                    <a:pt x="300101" y="30213"/>
                  </a:moveTo>
                  <a:lnTo>
                    <a:pt x="299466" y="30213"/>
                  </a:lnTo>
                  <a:lnTo>
                    <a:pt x="299466" y="20053"/>
                  </a:lnTo>
                  <a:lnTo>
                    <a:pt x="290068" y="20053"/>
                  </a:lnTo>
                  <a:lnTo>
                    <a:pt x="290068" y="30213"/>
                  </a:lnTo>
                  <a:lnTo>
                    <a:pt x="290068" y="167373"/>
                  </a:lnTo>
                  <a:lnTo>
                    <a:pt x="290068" y="177406"/>
                  </a:lnTo>
                  <a:lnTo>
                    <a:pt x="10033" y="177406"/>
                  </a:lnTo>
                  <a:lnTo>
                    <a:pt x="10033" y="19685"/>
                  </a:lnTo>
                  <a:lnTo>
                    <a:pt x="298704" y="19685"/>
                  </a:lnTo>
                  <a:lnTo>
                    <a:pt x="298196" y="16637"/>
                  </a:lnTo>
                  <a:lnTo>
                    <a:pt x="292608" y="7353"/>
                  </a:lnTo>
                  <a:lnTo>
                    <a:pt x="283210" y="1892"/>
                  </a:lnTo>
                  <a:lnTo>
                    <a:pt x="270129" y="0"/>
                  </a:lnTo>
                  <a:lnTo>
                    <a:pt x="29972" y="0"/>
                  </a:lnTo>
                  <a:lnTo>
                    <a:pt x="16891" y="1892"/>
                  </a:lnTo>
                  <a:lnTo>
                    <a:pt x="7493" y="7353"/>
                  </a:lnTo>
                  <a:lnTo>
                    <a:pt x="1905" y="16637"/>
                  </a:lnTo>
                  <a:lnTo>
                    <a:pt x="0" y="29578"/>
                  </a:lnTo>
                  <a:lnTo>
                    <a:pt x="0" y="167754"/>
                  </a:lnTo>
                  <a:lnTo>
                    <a:pt x="1905" y="180581"/>
                  </a:lnTo>
                  <a:lnTo>
                    <a:pt x="7493" y="189852"/>
                  </a:lnTo>
                  <a:lnTo>
                    <a:pt x="16891" y="195440"/>
                  </a:lnTo>
                  <a:lnTo>
                    <a:pt x="29972" y="197218"/>
                  </a:lnTo>
                  <a:lnTo>
                    <a:pt x="270129" y="197218"/>
                  </a:lnTo>
                  <a:lnTo>
                    <a:pt x="283210" y="195440"/>
                  </a:lnTo>
                  <a:lnTo>
                    <a:pt x="292608" y="189852"/>
                  </a:lnTo>
                  <a:lnTo>
                    <a:pt x="298196" y="180581"/>
                  </a:lnTo>
                  <a:lnTo>
                    <a:pt x="298678" y="177533"/>
                  </a:lnTo>
                  <a:lnTo>
                    <a:pt x="299415" y="177533"/>
                  </a:lnTo>
                  <a:lnTo>
                    <a:pt x="299415" y="167373"/>
                  </a:lnTo>
                  <a:lnTo>
                    <a:pt x="300101" y="167373"/>
                  </a:lnTo>
                  <a:lnTo>
                    <a:pt x="300101" y="30213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81627" y="1842516"/>
              <a:ext cx="163067" cy="1386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352925" y="1071117"/>
            <a:ext cx="3490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3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billion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devices use </a:t>
            </a:r>
            <a:r>
              <a:rPr sz="1200" b="1" spc="-10" dirty="0">
                <a:solidFill>
                  <a:srgbClr val="FCB834"/>
                </a:solidFill>
                <a:latin typeface="Arial"/>
                <a:cs typeface="Arial"/>
              </a:rPr>
              <a:t>Java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Runtime</a:t>
            </a:r>
            <a:r>
              <a:rPr sz="1200" b="1" spc="-70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FCB834"/>
                </a:solidFill>
                <a:latin typeface="Arial"/>
                <a:cs typeface="Arial"/>
              </a:rPr>
              <a:t>Environment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2020, </a:t>
            </a:r>
            <a:r>
              <a:rPr spc="-5" dirty="0"/>
              <a:t>Dursikshya and/or its affiliates. All rights</a:t>
            </a:r>
            <a:r>
              <a:rPr spc="6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419091" y="1767077"/>
            <a:ext cx="2376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3D5F"/>
                </a:solidFill>
                <a:latin typeface="Arial"/>
                <a:cs typeface="Arial"/>
              </a:rPr>
              <a:t>To develop </a:t>
            </a:r>
            <a:r>
              <a:rPr sz="1200" b="1" spc="-10" dirty="0">
                <a:solidFill>
                  <a:srgbClr val="FF3D5F"/>
                </a:solidFill>
                <a:latin typeface="Arial"/>
                <a:cs typeface="Arial"/>
              </a:rPr>
              <a:t>Android</a:t>
            </a:r>
            <a:r>
              <a:rPr sz="1200" b="1" spc="-125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FF3D5F"/>
                </a:solidFill>
                <a:latin typeface="Arial"/>
                <a:cs typeface="Arial"/>
              </a:rPr>
              <a:t>Applications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58488" y="2419934"/>
            <a:ext cx="393763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To develop Hadoop</a:t>
            </a:r>
            <a:r>
              <a:rPr sz="1200" b="1" spc="-10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008599"/>
                </a:solidFill>
                <a:latin typeface="Arial"/>
                <a:cs typeface="Arial"/>
              </a:rPr>
              <a:t>Applications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"/>
              <a:cs typeface="Arial"/>
            </a:endParaRPr>
          </a:p>
          <a:p>
            <a:pPr marL="351155" marR="5080">
              <a:lnSpc>
                <a:spcPct val="100000"/>
              </a:lnSpc>
            </a:pP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To develop business process management</a:t>
            </a:r>
            <a:r>
              <a:rPr sz="1200" b="1" spc="-114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00B59C"/>
                </a:solidFill>
                <a:latin typeface="Arial"/>
                <a:cs typeface="Arial"/>
              </a:rPr>
              <a:t>(BPM)  </a:t>
            </a:r>
            <a:r>
              <a:rPr sz="1200" b="1" spc="-25" dirty="0">
                <a:solidFill>
                  <a:srgbClr val="00B59C"/>
                </a:solidFill>
                <a:latin typeface="Arial"/>
                <a:cs typeface="Arial"/>
              </a:rPr>
              <a:t>tools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Arial"/>
              <a:cs typeface="Arial"/>
            </a:endParaRPr>
          </a:p>
          <a:p>
            <a:pPr marL="233679">
              <a:lnSpc>
                <a:spcPct val="100000"/>
              </a:lnSpc>
            </a:pPr>
            <a:r>
              <a:rPr sz="1200" b="1" spc="-5" dirty="0">
                <a:solidFill>
                  <a:srgbClr val="73635D"/>
                </a:solidFill>
                <a:latin typeface="Arial"/>
                <a:cs typeface="Arial"/>
              </a:rPr>
              <a:t>To develop </a:t>
            </a:r>
            <a:r>
              <a:rPr sz="1200" b="1" spc="5" dirty="0">
                <a:solidFill>
                  <a:srgbClr val="73635D"/>
                </a:solidFill>
                <a:latin typeface="Arial"/>
                <a:cs typeface="Arial"/>
              </a:rPr>
              <a:t>web</a:t>
            </a:r>
            <a:r>
              <a:rPr sz="1200" b="1" spc="-7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73635D"/>
                </a:solidFill>
                <a:latin typeface="Arial"/>
                <a:cs typeface="Arial"/>
              </a:rPr>
              <a:t>servers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39C5E0"/>
                </a:solidFill>
                <a:latin typeface="Arial"/>
                <a:cs typeface="Arial"/>
              </a:rPr>
              <a:t>To develop </a:t>
            </a:r>
            <a:r>
              <a:rPr sz="1200" b="1" dirty="0">
                <a:solidFill>
                  <a:srgbClr val="39C5E0"/>
                </a:solidFill>
                <a:latin typeface="Arial"/>
                <a:cs typeface="Arial"/>
              </a:rPr>
              <a:t>application </a:t>
            </a:r>
            <a:r>
              <a:rPr sz="1200" b="1" spc="-5" dirty="0">
                <a:solidFill>
                  <a:srgbClr val="39C5E0"/>
                </a:solidFill>
                <a:latin typeface="Arial"/>
                <a:cs typeface="Arial"/>
              </a:rPr>
              <a:t>servers</a:t>
            </a:r>
            <a:r>
              <a:rPr sz="1200" b="1" spc="-145" dirty="0">
                <a:solidFill>
                  <a:srgbClr val="39C5E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39C5E0"/>
                </a:solidFill>
                <a:latin typeface="Arial"/>
                <a:cs typeface="Arial"/>
              </a:rPr>
              <a:t>etc.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1" name="object 4">
            <a:extLst>
              <a:ext uri="{FF2B5EF4-FFF2-40B4-BE49-F238E27FC236}">
                <a16:creationId xmlns:a16="http://schemas.microsoft.com/office/drawing/2014/main" id="{BDC33026-04D3-4A75-842D-8F45B44DBA62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96000" y="103801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51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3247</Words>
  <Application>Microsoft Office PowerPoint</Application>
  <PresentationFormat>On-screen Show (16:9)</PresentationFormat>
  <Paragraphs>776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Arial Black</vt:lpstr>
      <vt:lpstr>Calibri</vt:lpstr>
      <vt:lpstr>Carlito</vt:lpstr>
      <vt:lpstr>Courier New</vt:lpstr>
      <vt:lpstr>Tahoma</vt:lpstr>
      <vt:lpstr>Times New Roman</vt:lpstr>
      <vt:lpstr>Wingdings</vt:lpstr>
      <vt:lpstr>Office Theme</vt:lpstr>
      <vt:lpstr>Introduction to Java</vt:lpstr>
      <vt:lpstr>Objectives</vt:lpstr>
      <vt:lpstr>Objectives</vt:lpstr>
      <vt:lpstr>Introduction to Java</vt:lpstr>
      <vt:lpstr>What is Java?</vt:lpstr>
      <vt:lpstr>What is Java?</vt:lpstr>
      <vt:lpstr>What is Java?</vt:lpstr>
      <vt:lpstr>What is Java?</vt:lpstr>
      <vt:lpstr>Where is Java Used?</vt:lpstr>
      <vt:lpstr>PowerPoint Presentation</vt:lpstr>
      <vt:lpstr>PowerPoint Presentation</vt:lpstr>
      <vt:lpstr>PowerPoint Presentation</vt:lpstr>
      <vt:lpstr>PowerPoint Presentation</vt:lpstr>
      <vt:lpstr>Java-Job, Demand and Experience Trends</vt:lpstr>
      <vt:lpstr>PowerPoint Presentation</vt:lpstr>
      <vt:lpstr>Why not C++?</vt:lpstr>
      <vt:lpstr>Why not C++?</vt:lpstr>
      <vt:lpstr>Why not C++?</vt:lpstr>
      <vt:lpstr>Why not C++?</vt:lpstr>
      <vt:lpstr>Why not C++?</vt:lpstr>
      <vt:lpstr>History of Java</vt:lpstr>
      <vt:lpstr>Java Versions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C++: Platform Dependent</vt:lpstr>
      <vt:lpstr>Java: Platform Independent</vt:lpstr>
      <vt:lpstr>Q</vt:lpstr>
      <vt:lpstr>A</vt:lpstr>
      <vt:lpstr>Bytecode and Java Virtual Machine (JVM)</vt:lpstr>
      <vt:lpstr>Data Types</vt:lpstr>
      <vt:lpstr>Data Operations</vt:lpstr>
      <vt:lpstr>Q</vt:lpstr>
      <vt:lpstr>A</vt:lpstr>
      <vt:lpstr>Select a Workspace</vt:lpstr>
      <vt:lpstr>Create a Project</vt:lpstr>
      <vt:lpstr>Create a Class</vt:lpstr>
      <vt:lpstr>My First Java Program</vt:lpstr>
      <vt:lpstr>Execute java Program</vt:lpstr>
      <vt:lpstr>Main Method</vt:lpstr>
      <vt:lpstr>Main Method</vt:lpstr>
      <vt:lpstr>Main Method</vt:lpstr>
      <vt:lpstr>Main Method</vt:lpstr>
      <vt:lpstr>Programs for Data Types and Operations</vt:lpstr>
      <vt:lpstr>Choices in Real life</vt:lpstr>
      <vt:lpstr>Choices in Real life</vt:lpstr>
      <vt:lpstr>If-else Condition</vt:lpstr>
      <vt:lpstr>Control Statement</vt:lpstr>
      <vt:lpstr>Program on if Condition</vt:lpstr>
      <vt:lpstr>Control Statement</vt:lpstr>
      <vt:lpstr>Control Statement</vt:lpstr>
      <vt:lpstr>Control Statement</vt:lpstr>
      <vt:lpstr>while-Loop : Program</vt:lpstr>
      <vt:lpstr>Control Statement</vt:lpstr>
      <vt:lpstr>Repetitive Tasks in Real life</vt:lpstr>
      <vt:lpstr>Repetitive Tasks in Real life(contd.)</vt:lpstr>
      <vt:lpstr>for-Loop : Program</vt:lpstr>
      <vt:lpstr>Control Statement</vt:lpstr>
      <vt:lpstr>Control Statement</vt:lpstr>
      <vt:lpstr>Assignment – Data Types and Operations</vt:lpstr>
      <vt:lpstr>Assignment – if Condition</vt:lpstr>
      <vt:lpstr>Assignment – for-loop</vt:lpstr>
      <vt:lpstr>Assignment – while-loop</vt:lpstr>
      <vt:lpstr>Assignment – do-while loop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Edureka</dc:subject>
  <dc:creator>rajesh</dc:creator>
  <cp:keywords>Edureka</cp:keywords>
  <cp:lastModifiedBy>Kabiraj Shrestha</cp:lastModifiedBy>
  <cp:revision>4</cp:revision>
  <dcterms:created xsi:type="dcterms:W3CDTF">2023-03-30T02:00:25Z</dcterms:created>
  <dcterms:modified xsi:type="dcterms:W3CDTF">2023-04-05T07:18:10Z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2023-03-30T00:00:00Z</vt:filetime>
  </property>
</Properties>
</file>